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4.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5.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808" r:id="rId2"/>
    <p:sldMasterId id="2147483853" r:id="rId3"/>
    <p:sldMasterId id="2147483905" r:id="rId4"/>
    <p:sldMasterId id="2147483953" r:id="rId5"/>
    <p:sldMasterId id="2147483976" r:id="rId6"/>
  </p:sldMasterIdLst>
  <p:notesMasterIdLst>
    <p:notesMasterId r:id="rId25"/>
  </p:notesMasterIdLst>
  <p:sldIdLst>
    <p:sldId id="280" r:id="rId7"/>
    <p:sldId id="2134804994" r:id="rId8"/>
    <p:sldId id="932" r:id="rId9"/>
    <p:sldId id="2134805132" r:id="rId10"/>
    <p:sldId id="2134805133" r:id="rId11"/>
    <p:sldId id="2134805134" r:id="rId12"/>
    <p:sldId id="763" r:id="rId13"/>
    <p:sldId id="2134805137" r:id="rId14"/>
    <p:sldId id="2134805141" r:id="rId15"/>
    <p:sldId id="2134805136" r:id="rId16"/>
    <p:sldId id="2134805140" r:id="rId17"/>
    <p:sldId id="2134805143" r:id="rId18"/>
    <p:sldId id="4029" r:id="rId19"/>
    <p:sldId id="4030" r:id="rId20"/>
    <p:sldId id="2134805139" r:id="rId21"/>
    <p:sldId id="2134805142" r:id="rId22"/>
    <p:sldId id="4025" r:id="rId23"/>
    <p:sldId id="1221" r:id="rId24"/>
  </p:sldIdLst>
  <p:sldSz cx="12193588" cy="6858000"/>
  <p:notesSz cx="6858000" cy="9144000"/>
  <p:defaultTextStyle>
    <a:defPPr>
      <a:defRPr lang="fi-FI"/>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1C63D8-1B14-408C-A520-4B3F0B07AEDE}" v="14" dt="2021-12-08T12:40:36.79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3886" autoAdjust="0"/>
  </p:normalViewPr>
  <p:slideViewPr>
    <p:cSldViewPr snapToGrid="0">
      <p:cViewPr varScale="1">
        <p:scale>
          <a:sx n="66" d="100"/>
          <a:sy n="66" d="100"/>
        </p:scale>
        <p:origin x="40" y="52"/>
      </p:cViewPr>
      <p:guideLst>
        <p:guide orient="horz" pos="2160"/>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rinen Pekka" userId="a08b019f-7dae-4835-beb3-9ed3f86f1c19" providerId="ADAL" clId="{341C63D8-1B14-408C-A520-4B3F0B07AEDE}"/>
    <pc:docChg chg="undo custSel addSld delSld modSld sldOrd">
      <pc:chgData name="Vuorinen Pekka" userId="a08b019f-7dae-4835-beb3-9ed3f86f1c19" providerId="ADAL" clId="{341C63D8-1B14-408C-A520-4B3F0B07AEDE}" dt="2021-12-08T13:31:05.866" v="3573" actId="6549"/>
      <pc:docMkLst>
        <pc:docMk/>
      </pc:docMkLst>
      <pc:sldChg chg="modSp del mod">
        <pc:chgData name="Vuorinen Pekka" userId="a08b019f-7dae-4835-beb3-9ed3f86f1c19" providerId="ADAL" clId="{341C63D8-1B14-408C-A520-4B3F0B07AEDE}" dt="2021-12-08T08:57:09.656" v="1031" actId="255"/>
        <pc:sldMkLst>
          <pc:docMk/>
          <pc:sldMk cId="3516855653" sldId="763"/>
        </pc:sldMkLst>
        <pc:spChg chg="mod">
          <ac:chgData name="Vuorinen Pekka" userId="a08b019f-7dae-4835-beb3-9ed3f86f1c19" providerId="ADAL" clId="{341C63D8-1B14-408C-A520-4B3F0B07AEDE}" dt="2021-12-08T08:57:09.656" v="1031" actId="255"/>
          <ac:spMkLst>
            <pc:docMk/>
            <pc:sldMk cId="3516855653" sldId="763"/>
            <ac:spMk id="2" creationId="{29CFF508-F803-394B-889E-008DAE42A074}"/>
          </ac:spMkLst>
        </pc:spChg>
      </pc:sldChg>
      <pc:sldChg chg="del">
        <pc:chgData name="Vuorinen Pekka" userId="a08b019f-7dae-4835-beb3-9ed3f86f1c19" providerId="ADAL" clId="{341C63D8-1B14-408C-A520-4B3F0B07AEDE}" dt="2021-12-07T13:13:30.320" v="39" actId="47"/>
        <pc:sldMkLst>
          <pc:docMk/>
          <pc:sldMk cId="2906153826" sldId="924"/>
        </pc:sldMkLst>
      </pc:sldChg>
      <pc:sldChg chg="addSp delSp modSp mod">
        <pc:chgData name="Vuorinen Pekka" userId="a08b019f-7dae-4835-beb3-9ed3f86f1c19" providerId="ADAL" clId="{341C63D8-1B14-408C-A520-4B3F0B07AEDE}" dt="2021-12-08T07:10:02.069" v="390" actId="1076"/>
        <pc:sldMkLst>
          <pc:docMk/>
          <pc:sldMk cId="128032369" sldId="932"/>
        </pc:sldMkLst>
        <pc:spChg chg="add mod">
          <ac:chgData name="Vuorinen Pekka" userId="a08b019f-7dae-4835-beb3-9ed3f86f1c19" providerId="ADAL" clId="{341C63D8-1B14-408C-A520-4B3F0B07AEDE}" dt="2021-12-08T07:09:44.059" v="388" actId="1076"/>
          <ac:spMkLst>
            <pc:docMk/>
            <pc:sldMk cId="128032369" sldId="932"/>
            <ac:spMk id="2" creationId="{3CF48B5F-CBAD-4FE0-BA87-F32E35666FCD}"/>
          </ac:spMkLst>
        </pc:spChg>
        <pc:picChg chg="add del mod">
          <ac:chgData name="Vuorinen Pekka" userId="a08b019f-7dae-4835-beb3-9ed3f86f1c19" providerId="ADAL" clId="{341C63D8-1B14-408C-A520-4B3F0B07AEDE}" dt="2021-12-08T07:10:02.069" v="390" actId="1076"/>
          <ac:picMkLst>
            <pc:docMk/>
            <pc:sldMk cId="128032369" sldId="932"/>
            <ac:picMk id="7" creationId="{72C81689-2774-7D4E-9B6C-135640A69A5F}"/>
          </ac:picMkLst>
        </pc:picChg>
      </pc:sldChg>
      <pc:sldChg chg="modSp mod">
        <pc:chgData name="Vuorinen Pekka" userId="a08b019f-7dae-4835-beb3-9ed3f86f1c19" providerId="ADAL" clId="{341C63D8-1B14-408C-A520-4B3F0B07AEDE}" dt="2021-12-07T13:14:19.237" v="40" actId="20577"/>
        <pc:sldMkLst>
          <pc:docMk/>
          <pc:sldMk cId="1637230190" sldId="1221"/>
        </pc:sldMkLst>
        <pc:spChg chg="mod">
          <ac:chgData name="Vuorinen Pekka" userId="a08b019f-7dae-4835-beb3-9ed3f86f1c19" providerId="ADAL" clId="{341C63D8-1B14-408C-A520-4B3F0B07AEDE}" dt="2021-12-07T13:14:19.237" v="40" actId="20577"/>
          <ac:spMkLst>
            <pc:docMk/>
            <pc:sldMk cId="1637230190" sldId="1221"/>
            <ac:spMk id="6" creationId="{00000000-0000-0000-0000-000000000000}"/>
          </ac:spMkLst>
        </pc:spChg>
      </pc:sldChg>
      <pc:sldChg chg="modSp mod ord">
        <pc:chgData name="Vuorinen Pekka" userId="a08b019f-7dae-4835-beb3-9ed3f86f1c19" providerId="ADAL" clId="{341C63D8-1B14-408C-A520-4B3F0B07AEDE}" dt="2021-12-08T11:46:37.498" v="3097"/>
        <pc:sldMkLst>
          <pc:docMk/>
          <pc:sldMk cId="2235229647" sldId="4025"/>
        </pc:sldMkLst>
        <pc:spChg chg="mod">
          <ac:chgData name="Vuorinen Pekka" userId="a08b019f-7dae-4835-beb3-9ed3f86f1c19" providerId="ADAL" clId="{341C63D8-1B14-408C-A520-4B3F0B07AEDE}" dt="2021-12-08T08:45:22.845" v="740" actId="20577"/>
          <ac:spMkLst>
            <pc:docMk/>
            <pc:sldMk cId="2235229647" sldId="4025"/>
            <ac:spMk id="4" creationId="{507DA115-5175-4354-AA82-4F6245AD09F9}"/>
          </ac:spMkLst>
        </pc:spChg>
        <pc:spChg chg="mod">
          <ac:chgData name="Vuorinen Pekka" userId="a08b019f-7dae-4835-beb3-9ed3f86f1c19" providerId="ADAL" clId="{341C63D8-1B14-408C-A520-4B3F0B07AEDE}" dt="2021-12-08T08:48:57.945" v="872" actId="20577"/>
          <ac:spMkLst>
            <pc:docMk/>
            <pc:sldMk cId="2235229647" sldId="4025"/>
            <ac:spMk id="6" creationId="{D2C2C31E-D1F8-499C-A670-D3187314F337}"/>
          </ac:spMkLst>
        </pc:spChg>
      </pc:sldChg>
      <pc:sldChg chg="modSp mod">
        <pc:chgData name="Vuorinen Pekka" userId="a08b019f-7dae-4835-beb3-9ed3f86f1c19" providerId="ADAL" clId="{341C63D8-1B14-408C-A520-4B3F0B07AEDE}" dt="2021-12-08T08:51:46.735" v="895" actId="27636"/>
        <pc:sldMkLst>
          <pc:docMk/>
          <pc:sldMk cId="720303115" sldId="4029"/>
        </pc:sldMkLst>
        <pc:spChg chg="mod">
          <ac:chgData name="Vuorinen Pekka" userId="a08b019f-7dae-4835-beb3-9ed3f86f1c19" providerId="ADAL" clId="{341C63D8-1B14-408C-A520-4B3F0B07AEDE}" dt="2021-12-08T08:51:46.735" v="895" actId="27636"/>
          <ac:spMkLst>
            <pc:docMk/>
            <pc:sldMk cId="720303115" sldId="4029"/>
            <ac:spMk id="5" creationId="{4E20B18A-B560-44DF-BEA7-7CDBE704BD46}"/>
          </ac:spMkLst>
        </pc:spChg>
      </pc:sldChg>
      <pc:sldChg chg="modSp mod">
        <pc:chgData name="Vuorinen Pekka" userId="a08b019f-7dae-4835-beb3-9ed3f86f1c19" providerId="ADAL" clId="{341C63D8-1B14-408C-A520-4B3F0B07AEDE}" dt="2021-12-08T08:53:35.075" v="980" actId="20577"/>
        <pc:sldMkLst>
          <pc:docMk/>
          <pc:sldMk cId="3897561551" sldId="4030"/>
        </pc:sldMkLst>
        <pc:spChg chg="mod">
          <ac:chgData name="Vuorinen Pekka" userId="a08b019f-7dae-4835-beb3-9ed3f86f1c19" providerId="ADAL" clId="{341C63D8-1B14-408C-A520-4B3F0B07AEDE}" dt="2021-12-08T08:53:35.075" v="980" actId="20577"/>
          <ac:spMkLst>
            <pc:docMk/>
            <pc:sldMk cId="3897561551" sldId="4030"/>
            <ac:spMk id="5" creationId="{497F5F7B-171A-4C77-992D-37DB400198C2}"/>
          </ac:spMkLst>
        </pc:spChg>
      </pc:sldChg>
      <pc:sldChg chg="modSp del mod ord">
        <pc:chgData name="Vuorinen Pekka" userId="a08b019f-7dae-4835-beb3-9ed3f86f1c19" providerId="ADAL" clId="{341C63D8-1B14-408C-A520-4B3F0B07AEDE}" dt="2021-12-08T11:45:54.423" v="3095" actId="47"/>
        <pc:sldMkLst>
          <pc:docMk/>
          <pc:sldMk cId="1519711054" sldId="2134805100"/>
        </pc:sldMkLst>
        <pc:spChg chg="mod">
          <ac:chgData name="Vuorinen Pekka" userId="a08b019f-7dae-4835-beb3-9ed3f86f1c19" providerId="ADAL" clId="{341C63D8-1B14-408C-A520-4B3F0B07AEDE}" dt="2021-12-07T13:26:58.921" v="127" actId="20577"/>
          <ac:spMkLst>
            <pc:docMk/>
            <pc:sldMk cId="1519711054" sldId="2134805100"/>
            <ac:spMk id="9" creationId="{75869C9F-594C-456F-AEB6-BC0B6F030A9C}"/>
          </ac:spMkLst>
        </pc:spChg>
      </pc:sldChg>
      <pc:sldChg chg="modSp mod">
        <pc:chgData name="Vuorinen Pekka" userId="a08b019f-7dae-4835-beb3-9ed3f86f1c19" providerId="ADAL" clId="{341C63D8-1B14-408C-A520-4B3F0B07AEDE}" dt="2021-12-07T13:36:12.972" v="262" actId="20577"/>
        <pc:sldMkLst>
          <pc:docMk/>
          <pc:sldMk cId="3372222868" sldId="2134805132"/>
        </pc:sldMkLst>
        <pc:spChg chg="mod">
          <ac:chgData name="Vuorinen Pekka" userId="a08b019f-7dae-4835-beb3-9ed3f86f1c19" providerId="ADAL" clId="{341C63D8-1B14-408C-A520-4B3F0B07AEDE}" dt="2021-12-07T13:36:12.972" v="262" actId="20577"/>
          <ac:spMkLst>
            <pc:docMk/>
            <pc:sldMk cId="3372222868" sldId="2134805132"/>
            <ac:spMk id="5" creationId="{F0445A8A-A850-42E2-B50A-EE75E92222BA}"/>
          </ac:spMkLst>
        </pc:spChg>
      </pc:sldChg>
      <pc:sldChg chg="modSp mod">
        <pc:chgData name="Vuorinen Pekka" userId="a08b019f-7dae-4835-beb3-9ed3f86f1c19" providerId="ADAL" clId="{341C63D8-1B14-408C-A520-4B3F0B07AEDE}" dt="2021-12-07T13:30:14.120" v="163" actId="20577"/>
        <pc:sldMkLst>
          <pc:docMk/>
          <pc:sldMk cId="1766739022" sldId="2134805134"/>
        </pc:sldMkLst>
        <pc:spChg chg="mod">
          <ac:chgData name="Vuorinen Pekka" userId="a08b019f-7dae-4835-beb3-9ed3f86f1c19" providerId="ADAL" clId="{341C63D8-1B14-408C-A520-4B3F0B07AEDE}" dt="2021-12-07T13:30:14.120" v="163" actId="20577"/>
          <ac:spMkLst>
            <pc:docMk/>
            <pc:sldMk cId="1766739022" sldId="2134805134"/>
            <ac:spMk id="5" creationId="{D654CF60-A37F-4776-9238-DB4F5785D90C}"/>
          </ac:spMkLst>
        </pc:spChg>
        <pc:spChg chg="mod">
          <ac:chgData name="Vuorinen Pekka" userId="a08b019f-7dae-4835-beb3-9ed3f86f1c19" providerId="ADAL" clId="{341C63D8-1B14-408C-A520-4B3F0B07AEDE}" dt="2021-12-07T13:29:59.459" v="143" actId="14100"/>
          <ac:spMkLst>
            <pc:docMk/>
            <pc:sldMk cId="1766739022" sldId="2134805134"/>
            <ac:spMk id="6" creationId="{4AD3E64B-E4C3-45A5-99E6-B48B6CDC5320}"/>
          </ac:spMkLst>
        </pc:spChg>
      </pc:sldChg>
      <pc:sldChg chg="modSp del mod">
        <pc:chgData name="Vuorinen Pekka" userId="a08b019f-7dae-4835-beb3-9ed3f86f1c19" providerId="ADAL" clId="{341C63D8-1B14-408C-A520-4B3F0B07AEDE}" dt="2021-12-07T13:32:19.421" v="169" actId="47"/>
        <pc:sldMkLst>
          <pc:docMk/>
          <pc:sldMk cId="1498832631" sldId="2134805135"/>
        </pc:sldMkLst>
        <pc:spChg chg="mod">
          <ac:chgData name="Vuorinen Pekka" userId="a08b019f-7dae-4835-beb3-9ed3f86f1c19" providerId="ADAL" clId="{341C63D8-1B14-408C-A520-4B3F0B07AEDE}" dt="2021-12-07T13:10:20.271" v="1" actId="27636"/>
          <ac:spMkLst>
            <pc:docMk/>
            <pc:sldMk cId="1498832631" sldId="2134805135"/>
            <ac:spMk id="6" creationId="{2DB9B49B-52AC-46C5-B6B3-E07E090261E7}"/>
          </ac:spMkLst>
        </pc:spChg>
      </pc:sldChg>
      <pc:sldChg chg="modSp mod">
        <pc:chgData name="Vuorinen Pekka" userId="a08b019f-7dae-4835-beb3-9ed3f86f1c19" providerId="ADAL" clId="{341C63D8-1B14-408C-A520-4B3F0B07AEDE}" dt="2021-12-08T08:23:49.882" v="713" actId="20577"/>
        <pc:sldMkLst>
          <pc:docMk/>
          <pc:sldMk cId="422830407" sldId="2134805136"/>
        </pc:sldMkLst>
        <pc:spChg chg="mod">
          <ac:chgData name="Vuorinen Pekka" userId="a08b019f-7dae-4835-beb3-9ed3f86f1c19" providerId="ADAL" clId="{341C63D8-1B14-408C-A520-4B3F0B07AEDE}" dt="2021-12-07T13:33:47.988" v="191" actId="20577"/>
          <ac:spMkLst>
            <pc:docMk/>
            <pc:sldMk cId="422830407" sldId="2134805136"/>
            <ac:spMk id="3" creationId="{F8F4629A-EFAA-4053-8A4A-2CD8759516A2}"/>
          </ac:spMkLst>
        </pc:spChg>
        <pc:spChg chg="mod">
          <ac:chgData name="Vuorinen Pekka" userId="a08b019f-7dae-4835-beb3-9ed3f86f1c19" providerId="ADAL" clId="{341C63D8-1B14-408C-A520-4B3F0B07AEDE}" dt="2021-12-08T08:23:49.882" v="713" actId="20577"/>
          <ac:spMkLst>
            <pc:docMk/>
            <pc:sldMk cId="422830407" sldId="2134805136"/>
            <ac:spMk id="4" creationId="{03BACE2E-F2B5-46CD-B626-34CA30C71E7F}"/>
          </ac:spMkLst>
        </pc:spChg>
      </pc:sldChg>
      <pc:sldChg chg="delSp modSp mod">
        <pc:chgData name="Vuorinen Pekka" userId="a08b019f-7dae-4835-beb3-9ed3f86f1c19" providerId="ADAL" clId="{341C63D8-1B14-408C-A520-4B3F0B07AEDE}" dt="2021-12-08T07:46:42.043" v="650" actId="255"/>
        <pc:sldMkLst>
          <pc:docMk/>
          <pc:sldMk cId="2507725944" sldId="2134805137"/>
        </pc:sldMkLst>
        <pc:spChg chg="mod">
          <ac:chgData name="Vuorinen Pekka" userId="a08b019f-7dae-4835-beb3-9ed3f86f1c19" providerId="ADAL" clId="{341C63D8-1B14-408C-A520-4B3F0B07AEDE}" dt="2021-12-08T07:46:42.043" v="650" actId="255"/>
          <ac:spMkLst>
            <pc:docMk/>
            <pc:sldMk cId="2507725944" sldId="2134805137"/>
            <ac:spMk id="3" creationId="{3378BB12-8F0D-42AF-B9F4-2155E3F1919B}"/>
          </ac:spMkLst>
        </pc:spChg>
        <pc:picChg chg="del">
          <ac:chgData name="Vuorinen Pekka" userId="a08b019f-7dae-4835-beb3-9ed3f86f1c19" providerId="ADAL" clId="{341C63D8-1B14-408C-A520-4B3F0B07AEDE}" dt="2021-12-08T07:36:43.135" v="518"/>
          <ac:picMkLst>
            <pc:docMk/>
            <pc:sldMk cId="2507725944" sldId="2134805137"/>
            <ac:picMk id="5" creationId="{FD9868AD-2B77-49C2-9708-293005F24BE0}"/>
          </ac:picMkLst>
        </pc:picChg>
        <pc:picChg chg="del mod">
          <ac:chgData name="Vuorinen Pekka" userId="a08b019f-7dae-4835-beb3-9ed3f86f1c19" providerId="ADAL" clId="{341C63D8-1B14-408C-A520-4B3F0B07AEDE}" dt="2021-12-08T07:37:31.372" v="521"/>
          <ac:picMkLst>
            <pc:docMk/>
            <pc:sldMk cId="2507725944" sldId="2134805137"/>
            <ac:picMk id="7" creationId="{FD47E5AB-7A59-4BEF-96CC-12ED21C4066B}"/>
          </ac:picMkLst>
        </pc:picChg>
      </pc:sldChg>
      <pc:sldChg chg="del">
        <pc:chgData name="Vuorinen Pekka" userId="a08b019f-7dae-4835-beb3-9ed3f86f1c19" providerId="ADAL" clId="{341C63D8-1B14-408C-A520-4B3F0B07AEDE}" dt="2021-12-08T07:42:41.816" v="637" actId="47"/>
        <pc:sldMkLst>
          <pc:docMk/>
          <pc:sldMk cId="1062707840" sldId="2134805138"/>
        </pc:sldMkLst>
      </pc:sldChg>
      <pc:sldChg chg="modSp new mod">
        <pc:chgData name="Vuorinen Pekka" userId="a08b019f-7dae-4835-beb3-9ed3f86f1c19" providerId="ADAL" clId="{341C63D8-1B14-408C-A520-4B3F0B07AEDE}" dt="2021-12-08T11:45:21.665" v="3094" actId="20577"/>
        <pc:sldMkLst>
          <pc:docMk/>
          <pc:sldMk cId="213603542" sldId="2134805139"/>
        </pc:sldMkLst>
        <pc:spChg chg="mod">
          <ac:chgData name="Vuorinen Pekka" userId="a08b019f-7dae-4835-beb3-9ed3f86f1c19" providerId="ADAL" clId="{341C63D8-1B14-408C-A520-4B3F0B07AEDE}" dt="2021-12-08T07:01:48.932" v="356" actId="20577"/>
          <ac:spMkLst>
            <pc:docMk/>
            <pc:sldMk cId="213603542" sldId="2134805139"/>
            <ac:spMk id="3" creationId="{38C6FC4D-5CB6-492F-8351-92E8D0AACE98}"/>
          </ac:spMkLst>
        </pc:spChg>
        <pc:spChg chg="mod">
          <ac:chgData name="Vuorinen Pekka" userId="a08b019f-7dae-4835-beb3-9ed3f86f1c19" providerId="ADAL" clId="{341C63D8-1B14-408C-A520-4B3F0B07AEDE}" dt="2021-12-08T11:45:21.665" v="3094" actId="20577"/>
          <ac:spMkLst>
            <pc:docMk/>
            <pc:sldMk cId="213603542" sldId="2134805139"/>
            <ac:spMk id="4" creationId="{43A0F64E-4602-4FAC-89C0-D31EECD16F1F}"/>
          </ac:spMkLst>
        </pc:spChg>
      </pc:sldChg>
      <pc:sldChg chg="addSp delSp modSp new mod modClrScheme chgLayout">
        <pc:chgData name="Vuorinen Pekka" userId="a08b019f-7dae-4835-beb3-9ed3f86f1c19" providerId="ADAL" clId="{341C63D8-1B14-408C-A520-4B3F0B07AEDE}" dt="2021-12-08T13:08:56.983" v="3319" actId="20577"/>
        <pc:sldMkLst>
          <pc:docMk/>
          <pc:sldMk cId="2844849966" sldId="2134805140"/>
        </pc:sldMkLst>
        <pc:spChg chg="mod ord">
          <ac:chgData name="Vuorinen Pekka" userId="a08b019f-7dae-4835-beb3-9ed3f86f1c19" providerId="ADAL" clId="{341C63D8-1B14-408C-A520-4B3F0B07AEDE}" dt="2021-12-08T07:12:09.778" v="435" actId="27636"/>
          <ac:spMkLst>
            <pc:docMk/>
            <pc:sldMk cId="2844849966" sldId="2134805140"/>
            <ac:spMk id="2" creationId="{2E4BB3D3-A88F-45B4-9FAB-0DF5A12EFF39}"/>
          </ac:spMkLst>
        </pc:spChg>
        <pc:spChg chg="mod ord">
          <ac:chgData name="Vuorinen Pekka" userId="a08b019f-7dae-4835-beb3-9ed3f86f1c19" providerId="ADAL" clId="{341C63D8-1B14-408C-A520-4B3F0B07AEDE}" dt="2021-12-08T07:12:09.763" v="434" actId="700"/>
          <ac:spMkLst>
            <pc:docMk/>
            <pc:sldMk cId="2844849966" sldId="2134805140"/>
            <ac:spMk id="3" creationId="{F349B5D3-18F7-44A4-9068-CD1A89F7791D}"/>
          </ac:spMkLst>
        </pc:spChg>
        <pc:spChg chg="del mod ord">
          <ac:chgData name="Vuorinen Pekka" userId="a08b019f-7dae-4835-beb3-9ed3f86f1c19" providerId="ADAL" clId="{341C63D8-1B14-408C-A520-4B3F0B07AEDE}" dt="2021-12-08T07:12:09.763" v="434" actId="700"/>
          <ac:spMkLst>
            <pc:docMk/>
            <pc:sldMk cId="2844849966" sldId="2134805140"/>
            <ac:spMk id="4" creationId="{523AD60E-C126-4756-A8F2-302CD3BB06E9}"/>
          </ac:spMkLst>
        </pc:spChg>
        <pc:spChg chg="add mod ord">
          <ac:chgData name="Vuorinen Pekka" userId="a08b019f-7dae-4835-beb3-9ed3f86f1c19" providerId="ADAL" clId="{341C63D8-1B14-408C-A520-4B3F0B07AEDE}" dt="2021-12-08T13:08:56.983" v="3319" actId="20577"/>
          <ac:spMkLst>
            <pc:docMk/>
            <pc:sldMk cId="2844849966" sldId="2134805140"/>
            <ac:spMk id="5" creationId="{FDF2F220-37E1-4B82-A69D-7BC4D31EE009}"/>
          </ac:spMkLst>
        </pc:spChg>
      </pc:sldChg>
      <pc:sldChg chg="addSp delSp modSp new mod modClrScheme chgLayout">
        <pc:chgData name="Vuorinen Pekka" userId="a08b019f-7dae-4835-beb3-9ed3f86f1c19" providerId="ADAL" clId="{341C63D8-1B14-408C-A520-4B3F0B07AEDE}" dt="2021-12-08T12:57:44.589" v="3132" actId="27636"/>
        <pc:sldMkLst>
          <pc:docMk/>
          <pc:sldMk cId="564842427" sldId="2134805141"/>
        </pc:sldMkLst>
        <pc:spChg chg="mod ord">
          <ac:chgData name="Vuorinen Pekka" userId="a08b019f-7dae-4835-beb3-9ed3f86f1c19" providerId="ADAL" clId="{341C63D8-1B14-408C-A520-4B3F0B07AEDE}" dt="2021-12-08T07:18:52.763" v="458" actId="700"/>
          <ac:spMkLst>
            <pc:docMk/>
            <pc:sldMk cId="564842427" sldId="2134805141"/>
            <ac:spMk id="2" creationId="{AF1010D9-51DE-4477-917A-1D2346211730}"/>
          </ac:spMkLst>
        </pc:spChg>
        <pc:spChg chg="mod ord">
          <ac:chgData name="Vuorinen Pekka" userId="a08b019f-7dae-4835-beb3-9ed3f86f1c19" providerId="ADAL" clId="{341C63D8-1B14-408C-A520-4B3F0B07AEDE}" dt="2021-12-08T08:54:38.744" v="1009" actId="255"/>
          <ac:spMkLst>
            <pc:docMk/>
            <pc:sldMk cId="564842427" sldId="2134805141"/>
            <ac:spMk id="3" creationId="{E9C6C310-A990-4CB1-BB78-1E618ABAEDBF}"/>
          </ac:spMkLst>
        </pc:spChg>
        <pc:spChg chg="del mod ord">
          <ac:chgData name="Vuorinen Pekka" userId="a08b019f-7dae-4835-beb3-9ed3f86f1c19" providerId="ADAL" clId="{341C63D8-1B14-408C-A520-4B3F0B07AEDE}" dt="2021-12-08T07:18:27.635" v="452" actId="700"/>
          <ac:spMkLst>
            <pc:docMk/>
            <pc:sldMk cId="564842427" sldId="2134805141"/>
            <ac:spMk id="4" creationId="{B2B964E1-99D7-496C-8034-A114C02B622D}"/>
          </ac:spMkLst>
        </pc:spChg>
        <pc:spChg chg="del">
          <ac:chgData name="Vuorinen Pekka" userId="a08b019f-7dae-4835-beb3-9ed3f86f1c19" providerId="ADAL" clId="{341C63D8-1B14-408C-A520-4B3F0B07AEDE}" dt="2021-12-08T07:18:27.635" v="452" actId="700"/>
          <ac:spMkLst>
            <pc:docMk/>
            <pc:sldMk cId="564842427" sldId="2134805141"/>
            <ac:spMk id="5" creationId="{C34EE58B-5051-4835-8CAD-CC06DB77A7C6}"/>
          </ac:spMkLst>
        </pc:spChg>
        <pc:spChg chg="add del mod ord">
          <ac:chgData name="Vuorinen Pekka" userId="a08b019f-7dae-4835-beb3-9ed3f86f1c19" providerId="ADAL" clId="{341C63D8-1B14-408C-A520-4B3F0B07AEDE}" dt="2021-12-08T07:18:52.763" v="458" actId="700"/>
          <ac:spMkLst>
            <pc:docMk/>
            <pc:sldMk cId="564842427" sldId="2134805141"/>
            <ac:spMk id="6" creationId="{3D6DF019-7517-444C-B539-4D31EB12B28D}"/>
          </ac:spMkLst>
        </pc:spChg>
        <pc:spChg chg="add del mod ord">
          <ac:chgData name="Vuorinen Pekka" userId="a08b019f-7dae-4835-beb3-9ed3f86f1c19" providerId="ADAL" clId="{341C63D8-1B14-408C-A520-4B3F0B07AEDE}" dt="2021-12-08T07:21:26.848" v="490" actId="22"/>
          <ac:spMkLst>
            <pc:docMk/>
            <pc:sldMk cId="564842427" sldId="2134805141"/>
            <ac:spMk id="7" creationId="{4B40EB73-B22E-4036-9B11-CE31EB2972C2}"/>
          </ac:spMkLst>
        </pc:spChg>
        <pc:spChg chg="add mod ord">
          <ac:chgData name="Vuorinen Pekka" userId="a08b019f-7dae-4835-beb3-9ed3f86f1c19" providerId="ADAL" clId="{341C63D8-1B14-408C-A520-4B3F0B07AEDE}" dt="2021-12-08T12:57:44.589" v="3132" actId="27636"/>
          <ac:spMkLst>
            <pc:docMk/>
            <pc:sldMk cId="564842427" sldId="2134805141"/>
            <ac:spMk id="8" creationId="{8791479F-363D-4153-9B5E-5A22DC9B7504}"/>
          </ac:spMkLst>
        </pc:spChg>
        <pc:picChg chg="add mod ord">
          <ac:chgData name="Vuorinen Pekka" userId="a08b019f-7dae-4835-beb3-9ed3f86f1c19" providerId="ADAL" clId="{341C63D8-1B14-408C-A520-4B3F0B07AEDE}" dt="2021-12-08T07:22:19.249" v="516" actId="1076"/>
          <ac:picMkLst>
            <pc:docMk/>
            <pc:sldMk cId="564842427" sldId="2134805141"/>
            <ac:picMk id="10" creationId="{87708BB2-29B2-4EF4-B936-2E6CE7A23B2C}"/>
          </ac:picMkLst>
        </pc:picChg>
      </pc:sldChg>
      <pc:sldChg chg="modSp new mod">
        <pc:chgData name="Vuorinen Pekka" userId="a08b019f-7dae-4835-beb3-9ed3f86f1c19" providerId="ADAL" clId="{341C63D8-1B14-408C-A520-4B3F0B07AEDE}" dt="2021-12-08T13:31:05.866" v="3573" actId="6549"/>
        <pc:sldMkLst>
          <pc:docMk/>
          <pc:sldMk cId="2955825939" sldId="2134805142"/>
        </pc:sldMkLst>
        <pc:spChg chg="mod">
          <ac:chgData name="Vuorinen Pekka" userId="a08b019f-7dae-4835-beb3-9ed3f86f1c19" providerId="ADAL" clId="{341C63D8-1B14-408C-A520-4B3F0B07AEDE}" dt="2021-12-08T09:10:24.202" v="1081"/>
          <ac:spMkLst>
            <pc:docMk/>
            <pc:sldMk cId="2955825939" sldId="2134805142"/>
            <ac:spMk id="3" creationId="{27E42DD5-5F2F-4F14-93AF-AF2558E30EC7}"/>
          </ac:spMkLst>
        </pc:spChg>
        <pc:spChg chg="mod">
          <ac:chgData name="Vuorinen Pekka" userId="a08b019f-7dae-4835-beb3-9ed3f86f1c19" providerId="ADAL" clId="{341C63D8-1B14-408C-A520-4B3F0B07AEDE}" dt="2021-12-08T13:31:05.866" v="3573" actId="6549"/>
          <ac:spMkLst>
            <pc:docMk/>
            <pc:sldMk cId="2955825939" sldId="2134805142"/>
            <ac:spMk id="4" creationId="{43281D5B-5F58-4DCA-8297-6726154CE9C3}"/>
          </ac:spMkLst>
        </pc:spChg>
      </pc:sldChg>
      <pc:sldChg chg="modSp new mod">
        <pc:chgData name="Vuorinen Pekka" userId="a08b019f-7dae-4835-beb3-9ed3f86f1c19" providerId="ADAL" clId="{341C63D8-1B14-408C-A520-4B3F0B07AEDE}" dt="2021-12-08T13:11:17.719" v="3339" actId="20577"/>
        <pc:sldMkLst>
          <pc:docMk/>
          <pc:sldMk cId="3913103944" sldId="2134805143"/>
        </pc:sldMkLst>
        <pc:spChg chg="mod">
          <ac:chgData name="Vuorinen Pekka" userId="a08b019f-7dae-4835-beb3-9ed3f86f1c19" providerId="ADAL" clId="{341C63D8-1B14-408C-A520-4B3F0B07AEDE}" dt="2021-12-08T10:21:43.176" v="1743"/>
          <ac:spMkLst>
            <pc:docMk/>
            <pc:sldMk cId="3913103944" sldId="2134805143"/>
            <ac:spMk id="3" creationId="{CCD32D9A-4AF5-45F4-A7EB-0E72F9981D08}"/>
          </ac:spMkLst>
        </pc:spChg>
        <pc:spChg chg="mod">
          <ac:chgData name="Vuorinen Pekka" userId="a08b019f-7dae-4835-beb3-9ed3f86f1c19" providerId="ADAL" clId="{341C63D8-1B14-408C-A520-4B3F0B07AEDE}" dt="2021-12-08T13:11:17.719" v="3339" actId="20577"/>
          <ac:spMkLst>
            <pc:docMk/>
            <pc:sldMk cId="3913103944" sldId="2134805143"/>
            <ac:spMk id="4" creationId="{6A7B82DD-BD02-48EF-AD57-74F245ECD722}"/>
          </ac:spMkLst>
        </pc:spChg>
      </pc:sldChg>
      <pc:sldMasterChg chg="delSldLayout">
        <pc:chgData name="Vuorinen Pekka" userId="a08b019f-7dae-4835-beb3-9ed3f86f1c19" providerId="ADAL" clId="{341C63D8-1B14-408C-A520-4B3F0B07AEDE}" dt="2021-12-07T13:13:30.320" v="39" actId="47"/>
        <pc:sldMasterMkLst>
          <pc:docMk/>
          <pc:sldMasterMk cId="1867217349" sldId="2147483905"/>
        </pc:sldMasterMkLst>
        <pc:sldLayoutChg chg="del">
          <pc:chgData name="Vuorinen Pekka" userId="a08b019f-7dae-4835-beb3-9ed3f86f1c19" providerId="ADAL" clId="{341C63D8-1B14-408C-A520-4B3F0B07AEDE}" dt="2021-12-07T13:13:30.320" v="39" actId="47"/>
          <pc:sldLayoutMkLst>
            <pc:docMk/>
            <pc:sldMasterMk cId="1867217349" sldId="2147483905"/>
            <pc:sldLayoutMk cId="1299529492" sldId="21474839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EEBB6-0E0B-45DD-8324-3C4CFEA987E5}" type="datetimeFigureOut">
              <a:rPr lang="fi-FI" smtClean="0"/>
              <a:t>15.2.2022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93489-3568-47D7-953A-C560A22E8896}" type="slidenum">
              <a:rPr lang="fi-FI" smtClean="0"/>
              <a:t>‹#›</a:t>
            </a:fld>
            <a:endParaRPr lang="fi-FI"/>
          </a:p>
        </p:txBody>
      </p:sp>
    </p:spTree>
    <p:extLst>
      <p:ext uri="{BB962C8B-B14F-4D97-AF65-F5344CB8AC3E}">
        <p14:creationId xmlns:p14="http://schemas.microsoft.com/office/powerpoint/2010/main" val="3865842237"/>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600" b="1">
                <a:latin typeface="+mn-lt"/>
              </a:rPr>
              <a:t>Kuntien palvelut luovat perustan asukkaiden hyvälle elämälle</a:t>
            </a:r>
            <a:r>
              <a:rPr lang="fi-FI" b="1">
                <a:latin typeface="+mn-lt"/>
              </a:rPr>
              <a:t/>
            </a:r>
            <a:br>
              <a:rPr lang="fi-FI" b="1">
                <a:latin typeface="+mn-lt"/>
              </a:rPr>
            </a:br>
            <a:r>
              <a:rPr lang="fi-FI" sz="1200" b="0">
                <a:latin typeface="+mn-lt"/>
              </a:rPr>
              <a:t>Kuntien kehitys eriytyy - kaikilla on oikeus hyvään elämään postinumerosta riippumatta </a:t>
            </a:r>
          </a:p>
          <a:p>
            <a:r>
              <a:rPr lang="fi-FI" sz="1200" b="0">
                <a:latin typeface="+mn-lt"/>
              </a:rPr>
              <a:t>Palvelurakenteen pitää olla kunnossa koko Suomessa, mutta alueelliset erityispiirteet erottuvat jatkossa</a:t>
            </a:r>
          </a:p>
          <a:p>
            <a:endParaRPr lang="fi-FI" sz="1200" b="0">
              <a:latin typeface="+mn-lt"/>
            </a:endParaRPr>
          </a:p>
          <a:p>
            <a:r>
              <a:rPr lang="fi-FI" sz="1200" b="1">
                <a:solidFill>
                  <a:srgbClr val="002060"/>
                </a:solidFill>
                <a:latin typeface="+mn-lt"/>
              </a:rPr>
              <a:t>Kuntien palvelut luovat perustan asukkaiden hyvälle elämälle</a:t>
            </a:r>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11364-0609-4DD1-995D-CA64D336010D}"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94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EDD93489-3568-47D7-953A-C560A22E8896}" type="slidenum">
              <a:rPr lang="fi-FI" smtClean="0"/>
              <a:t>3</a:t>
            </a:fld>
            <a:endParaRPr lang="fi-FI"/>
          </a:p>
        </p:txBody>
      </p:sp>
    </p:spTree>
    <p:extLst>
      <p:ext uri="{BB962C8B-B14F-4D97-AF65-F5344CB8AC3E}">
        <p14:creationId xmlns:p14="http://schemas.microsoft.com/office/powerpoint/2010/main" val="1889904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https://www.linkedin.com/company/gaia-consulting" TargetMode="External"/><Relationship Id="rId2" Type="http://schemas.openxmlformats.org/officeDocument/2006/relationships/hyperlink" Target="https://twitter.com/gaiagroupoy" TargetMode="External"/><Relationship Id="rId1" Type="http://schemas.openxmlformats.org/officeDocument/2006/relationships/slideMaster" Target="../slideMasters/slideMaster3.xml"/><Relationship Id="rId5" Type="http://schemas.openxmlformats.org/officeDocument/2006/relationships/hyperlink" Target="https://www.gaia.fi/" TargetMode="External"/><Relationship Id="rId4" Type="http://schemas.openxmlformats.org/officeDocument/2006/relationships/hyperlink" Target="https://www.instagram.com/gaiaconsultingoy/" TargetMode="Externa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s://www.linkedin.com/company/gaia-consulting" TargetMode="External"/><Relationship Id="rId2" Type="http://schemas.openxmlformats.org/officeDocument/2006/relationships/hyperlink" Target="https://twitter.com/gaiagroupoy" TargetMode="External"/><Relationship Id="rId1" Type="http://schemas.openxmlformats.org/officeDocument/2006/relationships/slideMaster" Target="../slideMasters/slideMaster3.xml"/><Relationship Id="rId5" Type="http://schemas.openxmlformats.org/officeDocument/2006/relationships/hyperlink" Target="https://www.gaia.fi/" TargetMode="External"/><Relationship Id="rId4" Type="http://schemas.openxmlformats.org/officeDocument/2006/relationships/hyperlink" Target="https://www.instagram.com/gaiaconsultingoy/"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50786" y="0"/>
            <a:ext cx="3042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30747" y="0"/>
            <a:ext cx="4362842"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a:stretch>
            <a:fillRect/>
          </a:stretch>
        </p:blipFill>
        <p:spPr>
          <a:xfrm>
            <a:off x="178620" y="227265"/>
            <a:ext cx="4025510" cy="893737"/>
          </a:xfrm>
          <a:prstGeom prst="rect">
            <a:avLst/>
          </a:prstGeom>
        </p:spPr>
      </p:pic>
      <p:sp>
        <p:nvSpPr>
          <p:cNvPr id="13" name="Title 4">
            <a:extLst>
              <a:ext uri="{FF2B5EF4-FFF2-40B4-BE49-F238E27FC236}">
                <a16:creationId xmlns:a16="http://schemas.microsoft.com/office/drawing/2014/main" id="{7EC4E50A-C123-2044-804B-06777C87E477}"/>
              </a:ext>
            </a:extLst>
          </p:cNvPr>
          <p:cNvSpPr>
            <a:spLocks noGrp="1"/>
          </p:cNvSpPr>
          <p:nvPr>
            <p:ph type="title" hasCustomPrompt="1"/>
          </p:nvPr>
        </p:nvSpPr>
        <p:spPr>
          <a:xfrm>
            <a:off x="334477" y="1701800"/>
            <a:ext cx="7496270"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46AAC290-F4F1-0148-A97A-E1ED601A8EFB}"/>
              </a:ext>
            </a:extLst>
          </p:cNvPr>
          <p:cNvSpPr>
            <a:spLocks noGrp="1"/>
          </p:cNvSpPr>
          <p:nvPr>
            <p:ph type="body" sz="quarter" idx="11" hasCustomPrompt="1"/>
          </p:nvPr>
        </p:nvSpPr>
        <p:spPr>
          <a:xfrm>
            <a:off x="334477" y="5397112"/>
            <a:ext cx="7496270" cy="1105289"/>
          </a:xfrm>
        </p:spPr>
        <p:txBody>
          <a:bodyPr lIns="0">
            <a:normAutofit/>
          </a:bodyPr>
          <a:lstStyle>
            <a:lvl1pPr marL="0" indent="0">
              <a:buNone/>
              <a:defRPr sz="2100">
                <a:latin typeface="+mn-lt"/>
              </a:defRPr>
            </a:lvl1pPr>
          </a:lstStyle>
          <a:p>
            <a:r>
              <a:rPr lang="fi-FI" dirty="0"/>
              <a:t>&lt;Lisää esittäjän ja tilaisuuden tiedot&gt;</a:t>
            </a:r>
          </a:p>
        </p:txBody>
      </p:sp>
    </p:spTree>
    <p:extLst>
      <p:ext uri="{BB962C8B-B14F-4D97-AF65-F5344CB8AC3E}">
        <p14:creationId xmlns:p14="http://schemas.microsoft.com/office/powerpoint/2010/main" val="2822211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ja kuva vasemmall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56744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623970" y="1628776"/>
            <a:ext cx="10945650" cy="1800225"/>
          </a:xfrm>
        </p:spPr>
        <p:txBody>
          <a:bodyPr anchor="b" anchorCtr="0">
            <a:noAutofit/>
          </a:bodyPr>
          <a:lstStyle>
            <a:lvl1pPr algn="ctr">
              <a:defRPr sz="4000" b="1" spc="-100" baseline="0"/>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9" name="Text Placeholder 27"/>
          <p:cNvSpPr>
            <a:spLocks noGrp="1"/>
          </p:cNvSpPr>
          <p:nvPr>
            <p:ph type="body" sz="quarter" idx="36" hasCustomPrompt="1"/>
          </p:nvPr>
        </p:nvSpPr>
        <p:spPr>
          <a:xfrm>
            <a:off x="623970" y="836714"/>
            <a:ext cx="10945650" cy="432047"/>
          </a:xfrm>
        </p:spPr>
        <p:txBody>
          <a:bodyPr/>
          <a:lstStyle>
            <a:lvl1pPr marL="0" indent="0" algn="ctr">
              <a:lnSpc>
                <a:spcPct val="100000"/>
              </a:lnSpc>
              <a:buFontTx/>
              <a:buNone/>
              <a:defRPr sz="1400" b="1" cap="all"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969" y="3645025"/>
            <a:ext cx="10945650"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3070167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ection Header Gra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970" y="1628776"/>
            <a:ext cx="10945650" cy="1800225"/>
          </a:xfrm>
        </p:spPr>
        <p:txBody>
          <a:bodyPr anchor="b" anchorCtr="0">
            <a:noAutofit/>
          </a:bodyPr>
          <a:lstStyle>
            <a:lvl1pPr algn="ctr">
              <a:defRPr sz="4000" b="1" spc="-100" baseline="0"/>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9" name="Text Placeholder 27"/>
          <p:cNvSpPr>
            <a:spLocks noGrp="1"/>
          </p:cNvSpPr>
          <p:nvPr>
            <p:ph type="body" sz="quarter" idx="36" hasCustomPrompt="1"/>
          </p:nvPr>
        </p:nvSpPr>
        <p:spPr>
          <a:xfrm>
            <a:off x="623970" y="836714"/>
            <a:ext cx="10945650" cy="432047"/>
          </a:xfrm>
        </p:spPr>
        <p:txBody>
          <a:bodyPr/>
          <a:lstStyle>
            <a:lvl1pPr marL="0" indent="0" algn="ctr">
              <a:lnSpc>
                <a:spcPct val="100000"/>
              </a:lnSpc>
              <a:buFontTx/>
              <a:buNone/>
              <a:defRPr sz="1400" b="1" cap="all"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969" y="3645025"/>
            <a:ext cx="10945650"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1258857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Neg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970" y="1628776"/>
            <a:ext cx="10945650" cy="1800225"/>
          </a:xfrm>
        </p:spPr>
        <p:txBody>
          <a:bodyPr anchor="b" anchorCtr="0">
            <a:noAutofit/>
          </a:bodyPr>
          <a:lstStyle>
            <a:lvl1pPr algn="ctr">
              <a:defRPr sz="4000" b="1" spc="-100" baseline="0">
                <a:solidFill>
                  <a:schemeClr val="bg1"/>
                </a:solidFill>
              </a:defRPr>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9" name="Text Placeholder 27"/>
          <p:cNvSpPr>
            <a:spLocks noGrp="1"/>
          </p:cNvSpPr>
          <p:nvPr>
            <p:ph type="body" sz="quarter" idx="36" hasCustomPrompt="1"/>
          </p:nvPr>
        </p:nvSpPr>
        <p:spPr>
          <a:xfrm>
            <a:off x="623970" y="836714"/>
            <a:ext cx="10945650" cy="432047"/>
          </a:xfrm>
        </p:spPr>
        <p:txBody>
          <a:bodyPr/>
          <a:lstStyle>
            <a:lvl1pPr marL="0" indent="0" algn="ctr">
              <a:lnSpc>
                <a:spcPct val="100000"/>
              </a:lnSpc>
              <a:buFontTx/>
              <a:buNone/>
              <a:defRPr sz="1400" b="1" cap="all" baseline="0">
                <a:solidFill>
                  <a:schemeClr val="bg1"/>
                </a:solidFill>
              </a:defRPr>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35281664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Pictur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Picture Placeholder 14"/>
          <p:cNvSpPr>
            <a:spLocks noGrp="1"/>
          </p:cNvSpPr>
          <p:nvPr>
            <p:ph type="pic" sz="quarter" idx="20" hasCustomPrompt="1"/>
          </p:nvPr>
        </p:nvSpPr>
        <p:spPr>
          <a:xfrm>
            <a:off x="1" y="1"/>
            <a:ext cx="12193587" cy="6858000"/>
          </a:xfrm>
          <a:blipFill>
            <a:blip r:embed="rId2"/>
            <a:stretch>
              <a:fillRect/>
            </a:stretch>
          </a:blipFill>
        </p:spPr>
        <p:txBody>
          <a:bodyPr/>
          <a:lstStyle>
            <a:lvl1pPr marL="0" marR="0" indent="0" algn="l" defTabSz="914400" rtl="0" eaLnBrk="1" fontAlgn="auto" latinLnBrk="0" hangingPunct="1">
              <a:lnSpc>
                <a:spcPct val="110000"/>
              </a:lnSpc>
              <a:spcBef>
                <a:spcPts val="400"/>
              </a:spcBef>
              <a:spcAft>
                <a:spcPts val="0"/>
              </a:spcAft>
              <a:buClrTx/>
              <a:buSzTx/>
              <a:buFontTx/>
              <a:buNone/>
              <a:tabLst/>
              <a:defRPr sz="1200">
                <a:solidFill>
                  <a:schemeClr val="bg1"/>
                </a:solidFill>
              </a:defRPr>
            </a:lvl1pPr>
          </a:lstStyle>
          <a:p>
            <a:r>
              <a:rPr lang="fi-FI" dirty="0"/>
              <a:t>Click icon to change picture</a:t>
            </a:r>
          </a:p>
        </p:txBody>
      </p:sp>
      <p:sp>
        <p:nvSpPr>
          <p:cNvPr id="2" name="Title 1"/>
          <p:cNvSpPr>
            <a:spLocks noGrp="1"/>
          </p:cNvSpPr>
          <p:nvPr>
            <p:ph type="title"/>
          </p:nvPr>
        </p:nvSpPr>
        <p:spPr>
          <a:xfrm>
            <a:off x="623970" y="1628776"/>
            <a:ext cx="10945650" cy="1800225"/>
          </a:xfrm>
        </p:spPr>
        <p:txBody>
          <a:bodyPr anchor="b" anchorCtr="0">
            <a:noAutofit/>
          </a:bodyPr>
          <a:lstStyle>
            <a:lvl1pPr algn="ctr">
              <a:defRPr sz="4000" b="1" spc="-100" baseline="0">
                <a:solidFill>
                  <a:schemeClr val="bg1"/>
                </a:solidFill>
              </a:defRPr>
            </a:lvl1pPr>
          </a:lstStyle>
          <a:p>
            <a:r>
              <a:rPr lang="en-US"/>
              <a:t>Click to edit Master title style</a:t>
            </a:r>
            <a:endParaRPr lang="fi-FI"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fi-FI"/>
          </a:p>
        </p:txBody>
      </p:sp>
      <p:sp>
        <p:nvSpPr>
          <p:cNvPr id="5" name="Footer Placeholder 4"/>
          <p:cNvSpPr>
            <a:spLocks noGrp="1"/>
          </p:cNvSpPr>
          <p:nvPr>
            <p:ph type="ftr" sz="quarter" idx="11"/>
          </p:nvPr>
        </p:nvSpPr>
        <p:spPr/>
        <p:txBody>
          <a:bodyPr/>
          <a:lstStyle>
            <a:lvl1pPr>
              <a:defRPr>
                <a:solidFill>
                  <a:schemeClr val="bg1"/>
                </a:solid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9" name="Text Placeholder 27"/>
          <p:cNvSpPr>
            <a:spLocks noGrp="1"/>
          </p:cNvSpPr>
          <p:nvPr>
            <p:ph type="body" sz="quarter" idx="36" hasCustomPrompt="1"/>
          </p:nvPr>
        </p:nvSpPr>
        <p:spPr>
          <a:xfrm>
            <a:off x="623970" y="836714"/>
            <a:ext cx="10945650" cy="432047"/>
          </a:xfrm>
        </p:spPr>
        <p:txBody>
          <a:bodyPr/>
          <a:lstStyle>
            <a:lvl1pPr marL="0" indent="0" algn="ctr">
              <a:lnSpc>
                <a:spcPct val="100000"/>
              </a:lnSpc>
              <a:buFontTx/>
              <a:buNone/>
              <a:defRPr sz="1400" b="1" cap="all" baseline="0">
                <a:solidFill>
                  <a:schemeClr val="bg1"/>
                </a:solidFill>
              </a:defRPr>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section</a:t>
            </a:r>
          </a:p>
        </p:txBody>
      </p:sp>
      <p:sp>
        <p:nvSpPr>
          <p:cNvPr id="10"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2237591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7" name="Text Placeholder 11"/>
          <p:cNvSpPr>
            <a:spLocks noGrp="1"/>
          </p:cNvSpPr>
          <p:nvPr>
            <p:ph type="body" sz="quarter" idx="15" hasCustomPrompt="1"/>
          </p:nvPr>
        </p:nvSpPr>
        <p:spPr>
          <a:xfrm>
            <a:off x="623969" y="404814"/>
            <a:ext cx="9002298" cy="215901"/>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8" name="Text Placeholder 7"/>
          <p:cNvSpPr>
            <a:spLocks noGrp="1"/>
          </p:cNvSpPr>
          <p:nvPr>
            <p:ph type="body" sz="quarter" idx="16"/>
          </p:nvPr>
        </p:nvSpPr>
        <p:spPr/>
        <p:txBody>
          <a:bodyPr numCol="2" spcCol="432000"/>
          <a:lstStyle>
            <a:lvl1pPr marL="361950" indent="-361950">
              <a:buFont typeface="+mj-lt"/>
              <a:buAutoNum type="arabicPeriod"/>
              <a:defRPr/>
            </a:lvl1pPr>
            <a:lvl2pPr marL="715963" indent="-354013">
              <a:buFont typeface="+mj-lt"/>
              <a:buAutoNum type="arabicPeriod"/>
              <a:defRPr/>
            </a:lvl2pPr>
            <a:lvl3pPr marL="1079500" indent="-366713">
              <a:buFont typeface="+mj-lt"/>
              <a:buAutoNum type="arabicPeriod"/>
              <a:defRPr/>
            </a:lvl3pPr>
            <a:lvl4pPr marL="1435100" indent="-355600">
              <a:buFont typeface="+mj-lt"/>
              <a:buAutoNum type="arabicPeriod"/>
              <a:defRPr/>
            </a:lvl4pPr>
            <a:lvl5pPr marL="1795463" indent="-361950">
              <a:buFont typeface="+mj-lt"/>
              <a:buAutoNum type="arabicPeriod"/>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860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18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969" y="1628776"/>
            <a:ext cx="518545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4169" y="1628776"/>
            <a:ext cx="518545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13439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11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969" y="1628776"/>
            <a:ext cx="5185450"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4169" y="1628776"/>
            <a:ext cx="5185450"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154470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ree Content 18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969" y="1628776"/>
            <a:ext cx="3456339"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368377" y="1628776"/>
            <a:ext cx="3456836"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5" name="Content Placeholder 3"/>
          <p:cNvSpPr>
            <a:spLocks noGrp="1"/>
          </p:cNvSpPr>
          <p:nvPr>
            <p:ph sz="half" idx="28"/>
          </p:nvPr>
        </p:nvSpPr>
        <p:spPr>
          <a:xfrm>
            <a:off x="8113280" y="1628776"/>
            <a:ext cx="3456339"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834221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Content 11 p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969" y="1628776"/>
            <a:ext cx="3456339"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368377" y="1628776"/>
            <a:ext cx="3456836"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5" name="Content Placeholder 3"/>
          <p:cNvSpPr>
            <a:spLocks noGrp="1"/>
          </p:cNvSpPr>
          <p:nvPr>
            <p:ph sz="half" idx="28"/>
          </p:nvPr>
        </p:nvSpPr>
        <p:spPr>
          <a:xfrm>
            <a:off x="8113280" y="1628776"/>
            <a:ext cx="3456339" cy="4392613"/>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31497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26" name="Freeform 6"/>
          <p:cNvSpPr>
            <a:spLocks noChangeAspect="1" noEditPoints="1"/>
          </p:cNvSpPr>
          <p:nvPr userDrawn="1"/>
        </p:nvSpPr>
        <p:spPr bwMode="auto">
          <a:xfrm>
            <a:off x="2035915" y="1196752"/>
            <a:ext cx="46001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30" name="Text Placeholder 27"/>
          <p:cNvSpPr>
            <a:spLocks noGrp="1"/>
          </p:cNvSpPr>
          <p:nvPr>
            <p:ph type="body" sz="quarter" idx="33"/>
          </p:nvPr>
        </p:nvSpPr>
        <p:spPr>
          <a:xfrm>
            <a:off x="2567323" y="1628776"/>
            <a:ext cx="7058944" cy="1642501"/>
          </a:xfrm>
        </p:spPr>
        <p:txBody>
          <a:bodyPr>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2009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ja kuva Oikealla 2 rivi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009244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26" name="Freeform 6"/>
          <p:cNvSpPr>
            <a:spLocks noChangeAspect="1" noEditPoints="1"/>
          </p:cNvSpPr>
          <p:nvPr userDrawn="1"/>
        </p:nvSpPr>
        <p:spPr bwMode="auto">
          <a:xfrm>
            <a:off x="623970" y="1196752"/>
            <a:ext cx="46001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30" name="Text Placeholder 27"/>
          <p:cNvSpPr>
            <a:spLocks noGrp="1"/>
          </p:cNvSpPr>
          <p:nvPr>
            <p:ph type="body" sz="quarter" idx="33"/>
          </p:nvPr>
        </p:nvSpPr>
        <p:spPr>
          <a:xfrm>
            <a:off x="1127596" y="1628776"/>
            <a:ext cx="4681130" cy="2319609"/>
          </a:xfrm>
        </p:spPr>
        <p:txBody>
          <a:bodyPr wrap="square">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
        <p:nvSpPr>
          <p:cNvPr id="8" name="Text Placeholder 27"/>
          <p:cNvSpPr>
            <a:spLocks noGrp="1"/>
          </p:cNvSpPr>
          <p:nvPr>
            <p:ph type="body" sz="quarter" idx="34"/>
          </p:nvPr>
        </p:nvSpPr>
        <p:spPr>
          <a:xfrm>
            <a:off x="6384863" y="1628776"/>
            <a:ext cx="4681130" cy="2319609"/>
          </a:xfrm>
        </p:spPr>
        <p:txBody>
          <a:bodyPr wrap="square">
            <a:spAutoFit/>
          </a:bodyPr>
          <a:lstStyle>
            <a:lvl1pPr marL="0" indent="0">
              <a:buFontTx/>
              <a:buNone/>
              <a:defRPr sz="4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34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Quote Nega">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ILMASTOPOLITIIKAN PYÖREÄ PÖYTÄ 9.12.2021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26" name="Freeform 6"/>
          <p:cNvSpPr>
            <a:spLocks noChangeAspect="1" noEditPoints="1"/>
          </p:cNvSpPr>
          <p:nvPr userDrawn="1"/>
        </p:nvSpPr>
        <p:spPr bwMode="auto">
          <a:xfrm>
            <a:off x="2035915" y="1196752"/>
            <a:ext cx="46001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30" name="Text Placeholder 27"/>
          <p:cNvSpPr>
            <a:spLocks noGrp="1"/>
          </p:cNvSpPr>
          <p:nvPr>
            <p:ph type="body" sz="quarter" idx="33"/>
          </p:nvPr>
        </p:nvSpPr>
        <p:spPr>
          <a:xfrm>
            <a:off x="2567323" y="1628776"/>
            <a:ext cx="7058944" cy="1642501"/>
          </a:xfrm>
        </p:spPr>
        <p:txBody>
          <a:bodyPr>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grpSp>
        <p:nvGrpSpPr>
          <p:cNvPr id="8" name="Group 7"/>
          <p:cNvGrpSpPr>
            <a:grpSpLocks noChangeAspect="1"/>
          </p:cNvGrpSpPr>
          <p:nvPr userDrawn="1"/>
        </p:nvGrpSpPr>
        <p:grpSpPr>
          <a:xfrm>
            <a:off x="10130955" y="404728"/>
            <a:ext cx="1439160" cy="576000"/>
            <a:chOff x="2767013" y="2089151"/>
            <a:chExt cx="6662737" cy="2666999"/>
          </a:xfrm>
          <a:solidFill>
            <a:schemeClr val="bg1"/>
          </a:solidFill>
        </p:grpSpPr>
        <p:sp>
          <p:nvSpPr>
            <p:cNvPr id="9"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1"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Tree>
    <p:extLst>
      <p:ext uri="{BB962C8B-B14F-4D97-AF65-F5344CB8AC3E}">
        <p14:creationId xmlns:p14="http://schemas.microsoft.com/office/powerpoint/2010/main" val="32602470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Quote Nega 2">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solidFill>
                  <a:schemeClr val="bg1"/>
                </a:solidFill>
              </a:defRPr>
            </a:lvl1pPr>
          </a:lstStyle>
          <a:p>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ILMASTOPOLITIIKAN PYÖREÄ PÖYTÄ 9.12.2021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26" name="Freeform 6"/>
          <p:cNvSpPr>
            <a:spLocks noChangeAspect="1" noEditPoints="1"/>
          </p:cNvSpPr>
          <p:nvPr userDrawn="1"/>
        </p:nvSpPr>
        <p:spPr bwMode="auto">
          <a:xfrm>
            <a:off x="623970" y="1196752"/>
            <a:ext cx="460011" cy="432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30" name="Text Placeholder 27"/>
          <p:cNvSpPr>
            <a:spLocks noGrp="1"/>
          </p:cNvSpPr>
          <p:nvPr>
            <p:ph type="body" sz="quarter" idx="33"/>
          </p:nvPr>
        </p:nvSpPr>
        <p:spPr>
          <a:xfrm>
            <a:off x="1127596" y="1628776"/>
            <a:ext cx="4681130" cy="2319609"/>
          </a:xfrm>
        </p:spPr>
        <p:txBody>
          <a:bodyPr wrap="square">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grpSp>
        <p:nvGrpSpPr>
          <p:cNvPr id="8" name="Group 7"/>
          <p:cNvGrpSpPr>
            <a:grpSpLocks noChangeAspect="1"/>
          </p:cNvGrpSpPr>
          <p:nvPr userDrawn="1"/>
        </p:nvGrpSpPr>
        <p:grpSpPr>
          <a:xfrm>
            <a:off x="10130955" y="404728"/>
            <a:ext cx="1439160" cy="576000"/>
            <a:chOff x="2767013" y="2089151"/>
            <a:chExt cx="6662737" cy="2666999"/>
          </a:xfrm>
          <a:solidFill>
            <a:schemeClr val="bg1"/>
          </a:solidFill>
        </p:grpSpPr>
        <p:sp>
          <p:nvSpPr>
            <p:cNvPr id="9"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1"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2" name="Text Placeholder 27"/>
          <p:cNvSpPr>
            <a:spLocks noGrp="1"/>
          </p:cNvSpPr>
          <p:nvPr>
            <p:ph type="body" sz="quarter" idx="34"/>
          </p:nvPr>
        </p:nvSpPr>
        <p:spPr>
          <a:xfrm>
            <a:off x="6384863" y="1628776"/>
            <a:ext cx="4681130" cy="2319609"/>
          </a:xfrm>
        </p:spPr>
        <p:txBody>
          <a:bodyPr wrap="square">
            <a:spAutoFit/>
          </a:bodyPr>
          <a:lstStyle>
            <a:lvl1pPr marL="0" indent="0">
              <a:buFontTx/>
              <a:buNone/>
              <a:defRPr sz="4000" b="1" i="1" spc="0">
                <a:solidFill>
                  <a:schemeClr val="bg1"/>
                </a:solidFill>
                <a:latin typeface="Georgia" panose="02040502050405020303" pitchFamily="18" charset="0"/>
              </a:defRPr>
            </a:lvl1pPr>
            <a:lvl2pPr marL="0" indent="0">
              <a:buFontTx/>
              <a:buNone/>
              <a:defRPr sz="1400" spc="0">
                <a:solidFill>
                  <a:schemeClr val="bg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2671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623969" y="1628776"/>
            <a:ext cx="590493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Picture Placeholder 10"/>
          <p:cNvSpPr>
            <a:spLocks noGrp="1"/>
          </p:cNvSpPr>
          <p:nvPr>
            <p:ph type="pic" sz="quarter" idx="28"/>
          </p:nvPr>
        </p:nvSpPr>
        <p:spPr>
          <a:xfrm>
            <a:off x="7176435" y="1628776"/>
            <a:ext cx="4393185" cy="4392613"/>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45404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5664691" y="1628776"/>
            <a:ext cx="5904929"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1" name="Picture Placeholder 10"/>
          <p:cNvSpPr>
            <a:spLocks noGrp="1"/>
          </p:cNvSpPr>
          <p:nvPr>
            <p:ph type="pic" sz="quarter" idx="28"/>
          </p:nvPr>
        </p:nvSpPr>
        <p:spPr>
          <a:xfrm>
            <a:off x="623970" y="1628776"/>
            <a:ext cx="4393185" cy="4392613"/>
          </a:xfrm>
          <a:solidFill>
            <a:schemeClr val="bg2"/>
          </a:solidFill>
        </p:spPr>
        <p:txBody>
          <a:bodyPr/>
          <a:lstStyle>
            <a:lvl1pPr marL="0" indent="0">
              <a:buFontTx/>
              <a:buNone/>
              <a:defRPr sz="1200"/>
            </a:lvl1pPr>
          </a:lstStyle>
          <a:p>
            <a:r>
              <a:rPr lang="en-US"/>
              <a:t>Click icon to add picture</a:t>
            </a:r>
            <a:endParaRPr lang="fi-FI"/>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76850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mparison 18 p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69" y="1628775"/>
            <a:ext cx="5185451" cy="576089"/>
          </a:xfrm>
        </p:spPr>
        <p:txBody>
          <a:bodyPr anchor="t" anchorCtr="0"/>
          <a:lstStyle>
            <a:lvl1pPr marL="0" indent="0">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970" y="2204865"/>
            <a:ext cx="5185450" cy="381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384169" y="1628775"/>
            <a:ext cx="5185451" cy="576089"/>
          </a:xfrm>
        </p:spPr>
        <p:txBody>
          <a:bodyPr anchor="t" anchorCtr="0"/>
          <a:lstStyle>
            <a:lvl1pPr marL="0" indent="0">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169" y="2204864"/>
            <a:ext cx="5185450" cy="3816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a:t>ILMASTOPOLITIIKAN PYÖREÄ PÖYTÄ 9.12.2021 </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989064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mparison 11 p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969" y="1628775"/>
            <a:ext cx="5185451" cy="576089"/>
          </a:xfrm>
        </p:spPr>
        <p:txBody>
          <a:bodyPr anchor="t" anchorCtr="0">
            <a:normAutofit/>
          </a:bodyPr>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970" y="2204865"/>
            <a:ext cx="5185450" cy="3816524"/>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384169" y="1628775"/>
            <a:ext cx="5185451" cy="576089"/>
          </a:xfrm>
        </p:spPr>
        <p:txBody>
          <a:bodyPr anchor="t" anchorCtr="0">
            <a:normAutofit/>
          </a:bodyPr>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169" y="2204864"/>
            <a:ext cx="5185450" cy="3816524"/>
          </a:xfrm>
        </p:spPr>
        <p:txBody>
          <a:bodyPr>
            <a:normAutofit/>
          </a:bodyPr>
          <a:lstStyle>
            <a:lvl1pPr>
              <a:defRPr sz="11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a:t>ILMASTOPOLITIIKAN PYÖREÄ PÖYTÄ 9.12.2021 </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217633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7" name="Picture Placeholder 10"/>
          <p:cNvSpPr>
            <a:spLocks noGrp="1"/>
          </p:cNvSpPr>
          <p:nvPr>
            <p:ph type="pic" sz="quarter" idx="30"/>
          </p:nvPr>
        </p:nvSpPr>
        <p:spPr>
          <a:xfrm>
            <a:off x="615817" y="1124744"/>
            <a:ext cx="3464589" cy="3024982"/>
          </a:xfrm>
          <a:solidFill>
            <a:schemeClr val="bg2"/>
          </a:solidFill>
        </p:spPr>
        <p:txBody>
          <a:bodyPr/>
          <a:lstStyle>
            <a:lvl1pPr marL="0" indent="0">
              <a:buFontTx/>
              <a:buNone/>
              <a:defRPr sz="1200"/>
            </a:lvl1pPr>
          </a:lstStyle>
          <a:p>
            <a:r>
              <a:rPr lang="en-US"/>
              <a:t>Click icon to add picture</a:t>
            </a:r>
            <a:endParaRPr lang="fi-FI"/>
          </a:p>
        </p:txBody>
      </p:sp>
      <p:sp>
        <p:nvSpPr>
          <p:cNvPr id="23" name="Text Placeholder 22"/>
          <p:cNvSpPr>
            <a:spLocks noGrp="1"/>
          </p:cNvSpPr>
          <p:nvPr>
            <p:ph type="body" sz="quarter" idx="31" hasCustomPrompt="1"/>
          </p:nvPr>
        </p:nvSpPr>
        <p:spPr>
          <a:xfrm>
            <a:off x="623970" y="4293096"/>
            <a:ext cx="3456436" cy="1728292"/>
          </a:xfrm>
        </p:spPr>
        <p:txBody>
          <a:bodyPr/>
          <a:lstStyle>
            <a:lvl1pPr marL="0" indent="0">
              <a:buFontTx/>
              <a:buNone/>
              <a:defRPr sz="18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Your Name and Details</a:t>
            </a:r>
          </a:p>
          <a:p>
            <a:pPr lvl="1"/>
            <a:r>
              <a:rPr lang="en-US" dirty="0"/>
              <a:t>Second level</a:t>
            </a:r>
          </a:p>
          <a:p>
            <a:pPr lvl="2"/>
            <a:r>
              <a:rPr lang="en-US" dirty="0"/>
              <a:t>Third level</a:t>
            </a:r>
          </a:p>
        </p:txBody>
      </p:sp>
      <p:sp>
        <p:nvSpPr>
          <p:cNvPr id="26" name="Freeform 6"/>
          <p:cNvSpPr>
            <a:spLocks noChangeAspect="1" noEditPoints="1"/>
          </p:cNvSpPr>
          <p:nvPr userDrawn="1"/>
        </p:nvSpPr>
        <p:spPr bwMode="auto">
          <a:xfrm>
            <a:off x="8166693" y="1124744"/>
            <a:ext cx="306675" cy="288000"/>
          </a:xfrm>
          <a:custGeom>
            <a:avLst/>
            <a:gdLst>
              <a:gd name="T0" fmla="*/ 4 w 724"/>
              <a:gd name="T1" fmla="*/ 512 h 680"/>
              <a:gd name="T2" fmla="*/ 18 w 724"/>
              <a:gd name="T3" fmla="*/ 565 h 680"/>
              <a:gd name="T4" fmla="*/ 41 w 724"/>
              <a:gd name="T5" fmla="*/ 609 h 680"/>
              <a:gd name="T6" fmla="*/ 79 w 724"/>
              <a:gd name="T7" fmla="*/ 648 h 680"/>
              <a:gd name="T8" fmla="*/ 115 w 724"/>
              <a:gd name="T9" fmla="*/ 669 h 680"/>
              <a:gd name="T10" fmla="*/ 156 w 724"/>
              <a:gd name="T11" fmla="*/ 679 h 680"/>
              <a:gd name="T12" fmla="*/ 203 w 724"/>
              <a:gd name="T13" fmla="*/ 677 h 680"/>
              <a:gd name="T14" fmla="*/ 254 w 724"/>
              <a:gd name="T15" fmla="*/ 655 h 680"/>
              <a:gd name="T16" fmla="*/ 284 w 724"/>
              <a:gd name="T17" fmla="*/ 626 h 680"/>
              <a:gd name="T18" fmla="*/ 310 w 724"/>
              <a:gd name="T19" fmla="*/ 577 h 680"/>
              <a:gd name="T20" fmla="*/ 316 w 724"/>
              <a:gd name="T21" fmla="*/ 534 h 680"/>
              <a:gd name="T22" fmla="*/ 310 w 724"/>
              <a:gd name="T23" fmla="*/ 491 h 680"/>
              <a:gd name="T24" fmla="*/ 290 w 724"/>
              <a:gd name="T25" fmla="*/ 448 h 680"/>
              <a:gd name="T26" fmla="*/ 262 w 724"/>
              <a:gd name="T27" fmla="*/ 419 h 680"/>
              <a:gd name="T28" fmla="*/ 222 w 724"/>
              <a:gd name="T29" fmla="*/ 398 h 680"/>
              <a:gd name="T30" fmla="*/ 180 w 724"/>
              <a:gd name="T31" fmla="*/ 392 h 680"/>
              <a:gd name="T32" fmla="*/ 143 w 724"/>
              <a:gd name="T33" fmla="*/ 398 h 680"/>
              <a:gd name="T34" fmla="*/ 152 w 724"/>
              <a:gd name="T35" fmla="*/ 346 h 680"/>
              <a:gd name="T36" fmla="*/ 175 w 724"/>
              <a:gd name="T37" fmla="*/ 281 h 680"/>
              <a:gd name="T38" fmla="*/ 205 w 724"/>
              <a:gd name="T39" fmla="*/ 227 h 680"/>
              <a:gd name="T40" fmla="*/ 250 w 724"/>
              <a:gd name="T41" fmla="*/ 166 h 680"/>
              <a:gd name="T42" fmla="*/ 313 w 724"/>
              <a:gd name="T43" fmla="*/ 104 h 680"/>
              <a:gd name="T44" fmla="*/ 217 w 724"/>
              <a:gd name="T45" fmla="*/ 19 h 680"/>
              <a:gd name="T46" fmla="*/ 160 w 724"/>
              <a:gd name="T47" fmla="*/ 73 h 680"/>
              <a:gd name="T48" fmla="*/ 99 w 724"/>
              <a:gd name="T49" fmla="*/ 151 h 680"/>
              <a:gd name="T50" fmla="*/ 56 w 724"/>
              <a:gd name="T51" fmla="*/ 226 h 680"/>
              <a:gd name="T52" fmla="*/ 20 w 724"/>
              <a:gd name="T53" fmla="*/ 323 h 680"/>
              <a:gd name="T54" fmla="*/ 4 w 724"/>
              <a:gd name="T55" fmla="*/ 409 h 680"/>
              <a:gd name="T56" fmla="*/ 381 w 724"/>
              <a:gd name="T57" fmla="*/ 476 h 680"/>
              <a:gd name="T58" fmla="*/ 389 w 724"/>
              <a:gd name="T59" fmla="*/ 535 h 680"/>
              <a:gd name="T60" fmla="*/ 406 w 724"/>
              <a:gd name="T61" fmla="*/ 584 h 680"/>
              <a:gd name="T62" fmla="*/ 431 w 724"/>
              <a:gd name="T63" fmla="*/ 624 h 680"/>
              <a:gd name="T64" fmla="*/ 471 w 724"/>
              <a:gd name="T65" fmla="*/ 658 h 680"/>
              <a:gd name="T66" fmla="*/ 509 w 724"/>
              <a:gd name="T67" fmla="*/ 674 h 680"/>
              <a:gd name="T68" fmla="*/ 551 w 724"/>
              <a:gd name="T69" fmla="*/ 680 h 680"/>
              <a:gd name="T70" fmla="*/ 609 w 724"/>
              <a:gd name="T71" fmla="*/ 668 h 680"/>
              <a:gd name="T72" fmla="*/ 665 w 724"/>
              <a:gd name="T73" fmla="*/ 626 h 680"/>
              <a:gd name="T74" fmla="*/ 690 w 724"/>
              <a:gd name="T75" fmla="*/ 577 h 680"/>
              <a:gd name="T76" fmla="*/ 697 w 724"/>
              <a:gd name="T77" fmla="*/ 534 h 680"/>
              <a:gd name="T78" fmla="*/ 691 w 724"/>
              <a:gd name="T79" fmla="*/ 491 h 680"/>
              <a:gd name="T80" fmla="*/ 671 w 724"/>
              <a:gd name="T81" fmla="*/ 448 h 680"/>
              <a:gd name="T82" fmla="*/ 643 w 724"/>
              <a:gd name="T83" fmla="*/ 419 h 680"/>
              <a:gd name="T84" fmla="*/ 602 w 724"/>
              <a:gd name="T85" fmla="*/ 398 h 680"/>
              <a:gd name="T86" fmla="*/ 561 w 724"/>
              <a:gd name="T87" fmla="*/ 392 h 680"/>
              <a:gd name="T88" fmla="*/ 523 w 724"/>
              <a:gd name="T89" fmla="*/ 398 h 680"/>
              <a:gd name="T90" fmla="*/ 532 w 724"/>
              <a:gd name="T91" fmla="*/ 346 h 680"/>
              <a:gd name="T92" fmla="*/ 556 w 724"/>
              <a:gd name="T93" fmla="*/ 281 h 680"/>
              <a:gd name="T94" fmla="*/ 585 w 724"/>
              <a:gd name="T95" fmla="*/ 227 h 680"/>
              <a:gd name="T96" fmla="*/ 631 w 724"/>
              <a:gd name="T97" fmla="*/ 166 h 680"/>
              <a:gd name="T98" fmla="*/ 694 w 724"/>
              <a:gd name="T99" fmla="*/ 104 h 680"/>
              <a:gd name="T100" fmla="*/ 597 w 724"/>
              <a:gd name="T101" fmla="*/ 19 h 680"/>
              <a:gd name="T102" fmla="*/ 539 w 724"/>
              <a:gd name="T103" fmla="*/ 73 h 680"/>
              <a:gd name="T104" fmla="*/ 478 w 724"/>
              <a:gd name="T105" fmla="*/ 151 h 680"/>
              <a:gd name="T106" fmla="*/ 436 w 724"/>
              <a:gd name="T107" fmla="*/ 226 h 680"/>
              <a:gd name="T108" fmla="*/ 400 w 724"/>
              <a:gd name="T109" fmla="*/ 323 h 680"/>
              <a:gd name="T110" fmla="*/ 384 w 724"/>
              <a:gd name="T111" fmla="*/ 40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680">
                <a:moveTo>
                  <a:pt x="0" y="463"/>
                </a:moveTo>
                <a:lnTo>
                  <a:pt x="1" y="476"/>
                </a:lnTo>
                <a:lnTo>
                  <a:pt x="1" y="488"/>
                </a:lnTo>
                <a:lnTo>
                  <a:pt x="3" y="501"/>
                </a:lnTo>
                <a:lnTo>
                  <a:pt x="4" y="512"/>
                </a:lnTo>
                <a:lnTo>
                  <a:pt x="6" y="524"/>
                </a:lnTo>
                <a:lnTo>
                  <a:pt x="9" y="535"/>
                </a:lnTo>
                <a:lnTo>
                  <a:pt x="11" y="545"/>
                </a:lnTo>
                <a:lnTo>
                  <a:pt x="14" y="556"/>
                </a:lnTo>
                <a:lnTo>
                  <a:pt x="18" y="565"/>
                </a:lnTo>
                <a:lnTo>
                  <a:pt x="22" y="575"/>
                </a:lnTo>
                <a:lnTo>
                  <a:pt x="26" y="584"/>
                </a:lnTo>
                <a:lnTo>
                  <a:pt x="30" y="593"/>
                </a:lnTo>
                <a:lnTo>
                  <a:pt x="35" y="601"/>
                </a:lnTo>
                <a:lnTo>
                  <a:pt x="41" y="609"/>
                </a:lnTo>
                <a:lnTo>
                  <a:pt x="46" y="617"/>
                </a:lnTo>
                <a:lnTo>
                  <a:pt x="52" y="624"/>
                </a:lnTo>
                <a:lnTo>
                  <a:pt x="59" y="630"/>
                </a:lnTo>
                <a:lnTo>
                  <a:pt x="65" y="637"/>
                </a:lnTo>
                <a:lnTo>
                  <a:pt x="79" y="648"/>
                </a:lnTo>
                <a:lnTo>
                  <a:pt x="86" y="653"/>
                </a:lnTo>
                <a:lnTo>
                  <a:pt x="93" y="658"/>
                </a:lnTo>
                <a:lnTo>
                  <a:pt x="100" y="662"/>
                </a:lnTo>
                <a:lnTo>
                  <a:pt x="108" y="666"/>
                </a:lnTo>
                <a:lnTo>
                  <a:pt x="115" y="669"/>
                </a:lnTo>
                <a:lnTo>
                  <a:pt x="123" y="672"/>
                </a:lnTo>
                <a:lnTo>
                  <a:pt x="131" y="674"/>
                </a:lnTo>
                <a:lnTo>
                  <a:pt x="139" y="676"/>
                </a:lnTo>
                <a:lnTo>
                  <a:pt x="147" y="678"/>
                </a:lnTo>
                <a:lnTo>
                  <a:pt x="156" y="679"/>
                </a:lnTo>
                <a:lnTo>
                  <a:pt x="164" y="680"/>
                </a:lnTo>
                <a:lnTo>
                  <a:pt x="173" y="680"/>
                </a:lnTo>
                <a:lnTo>
                  <a:pt x="188" y="679"/>
                </a:lnTo>
                <a:lnTo>
                  <a:pt x="196" y="678"/>
                </a:lnTo>
                <a:lnTo>
                  <a:pt x="203" y="677"/>
                </a:lnTo>
                <a:lnTo>
                  <a:pt x="217" y="673"/>
                </a:lnTo>
                <a:lnTo>
                  <a:pt x="230" y="668"/>
                </a:lnTo>
                <a:lnTo>
                  <a:pt x="236" y="665"/>
                </a:lnTo>
                <a:lnTo>
                  <a:pt x="242" y="662"/>
                </a:lnTo>
                <a:lnTo>
                  <a:pt x="254" y="655"/>
                </a:lnTo>
                <a:lnTo>
                  <a:pt x="265" y="646"/>
                </a:lnTo>
                <a:lnTo>
                  <a:pt x="270" y="642"/>
                </a:lnTo>
                <a:lnTo>
                  <a:pt x="275" y="636"/>
                </a:lnTo>
                <a:lnTo>
                  <a:pt x="280" y="631"/>
                </a:lnTo>
                <a:lnTo>
                  <a:pt x="284" y="626"/>
                </a:lnTo>
                <a:lnTo>
                  <a:pt x="292" y="614"/>
                </a:lnTo>
                <a:lnTo>
                  <a:pt x="299" y="602"/>
                </a:lnTo>
                <a:lnTo>
                  <a:pt x="305" y="590"/>
                </a:lnTo>
                <a:lnTo>
                  <a:pt x="307" y="583"/>
                </a:lnTo>
                <a:lnTo>
                  <a:pt x="310" y="577"/>
                </a:lnTo>
                <a:lnTo>
                  <a:pt x="311" y="570"/>
                </a:lnTo>
                <a:lnTo>
                  <a:pt x="313" y="563"/>
                </a:lnTo>
                <a:lnTo>
                  <a:pt x="314" y="556"/>
                </a:lnTo>
                <a:lnTo>
                  <a:pt x="315" y="549"/>
                </a:lnTo>
                <a:lnTo>
                  <a:pt x="316" y="534"/>
                </a:lnTo>
                <a:lnTo>
                  <a:pt x="316" y="526"/>
                </a:lnTo>
                <a:lnTo>
                  <a:pt x="315" y="519"/>
                </a:lnTo>
                <a:lnTo>
                  <a:pt x="313" y="504"/>
                </a:lnTo>
                <a:lnTo>
                  <a:pt x="312" y="497"/>
                </a:lnTo>
                <a:lnTo>
                  <a:pt x="310" y="491"/>
                </a:lnTo>
                <a:lnTo>
                  <a:pt x="306" y="478"/>
                </a:lnTo>
                <a:lnTo>
                  <a:pt x="303" y="471"/>
                </a:lnTo>
                <a:lnTo>
                  <a:pt x="300" y="465"/>
                </a:lnTo>
                <a:lnTo>
                  <a:pt x="294" y="454"/>
                </a:lnTo>
                <a:lnTo>
                  <a:pt x="290" y="448"/>
                </a:lnTo>
                <a:lnTo>
                  <a:pt x="286" y="443"/>
                </a:lnTo>
                <a:lnTo>
                  <a:pt x="277" y="432"/>
                </a:lnTo>
                <a:lnTo>
                  <a:pt x="272" y="428"/>
                </a:lnTo>
                <a:lnTo>
                  <a:pt x="268" y="423"/>
                </a:lnTo>
                <a:lnTo>
                  <a:pt x="262" y="419"/>
                </a:lnTo>
                <a:lnTo>
                  <a:pt x="257" y="415"/>
                </a:lnTo>
                <a:lnTo>
                  <a:pt x="246" y="408"/>
                </a:lnTo>
                <a:lnTo>
                  <a:pt x="234" y="402"/>
                </a:lnTo>
                <a:lnTo>
                  <a:pt x="228" y="400"/>
                </a:lnTo>
                <a:lnTo>
                  <a:pt x="222" y="398"/>
                </a:lnTo>
                <a:lnTo>
                  <a:pt x="215" y="396"/>
                </a:lnTo>
                <a:lnTo>
                  <a:pt x="209" y="395"/>
                </a:lnTo>
                <a:lnTo>
                  <a:pt x="202" y="393"/>
                </a:lnTo>
                <a:lnTo>
                  <a:pt x="195" y="393"/>
                </a:lnTo>
                <a:lnTo>
                  <a:pt x="180" y="392"/>
                </a:lnTo>
                <a:lnTo>
                  <a:pt x="170" y="392"/>
                </a:lnTo>
                <a:lnTo>
                  <a:pt x="159" y="394"/>
                </a:lnTo>
                <a:lnTo>
                  <a:pt x="149" y="396"/>
                </a:lnTo>
                <a:lnTo>
                  <a:pt x="145" y="397"/>
                </a:lnTo>
                <a:lnTo>
                  <a:pt x="143" y="398"/>
                </a:lnTo>
                <a:lnTo>
                  <a:pt x="144" y="388"/>
                </a:lnTo>
                <a:lnTo>
                  <a:pt x="145" y="377"/>
                </a:lnTo>
                <a:lnTo>
                  <a:pt x="147" y="367"/>
                </a:lnTo>
                <a:lnTo>
                  <a:pt x="149" y="356"/>
                </a:lnTo>
                <a:lnTo>
                  <a:pt x="152" y="346"/>
                </a:lnTo>
                <a:lnTo>
                  <a:pt x="155" y="334"/>
                </a:lnTo>
                <a:lnTo>
                  <a:pt x="158" y="323"/>
                </a:lnTo>
                <a:lnTo>
                  <a:pt x="162" y="313"/>
                </a:lnTo>
                <a:lnTo>
                  <a:pt x="170" y="291"/>
                </a:lnTo>
                <a:lnTo>
                  <a:pt x="175" y="281"/>
                </a:lnTo>
                <a:lnTo>
                  <a:pt x="180" y="270"/>
                </a:lnTo>
                <a:lnTo>
                  <a:pt x="186" y="259"/>
                </a:lnTo>
                <a:lnTo>
                  <a:pt x="192" y="248"/>
                </a:lnTo>
                <a:lnTo>
                  <a:pt x="198" y="237"/>
                </a:lnTo>
                <a:lnTo>
                  <a:pt x="205" y="227"/>
                </a:lnTo>
                <a:lnTo>
                  <a:pt x="212" y="216"/>
                </a:lnTo>
                <a:lnTo>
                  <a:pt x="219" y="205"/>
                </a:lnTo>
                <a:lnTo>
                  <a:pt x="234" y="185"/>
                </a:lnTo>
                <a:lnTo>
                  <a:pt x="242" y="175"/>
                </a:lnTo>
                <a:lnTo>
                  <a:pt x="250" y="166"/>
                </a:lnTo>
                <a:lnTo>
                  <a:pt x="267" y="147"/>
                </a:lnTo>
                <a:lnTo>
                  <a:pt x="285" y="129"/>
                </a:lnTo>
                <a:lnTo>
                  <a:pt x="294" y="121"/>
                </a:lnTo>
                <a:lnTo>
                  <a:pt x="303" y="112"/>
                </a:lnTo>
                <a:lnTo>
                  <a:pt x="313" y="104"/>
                </a:lnTo>
                <a:lnTo>
                  <a:pt x="323" y="96"/>
                </a:lnTo>
                <a:lnTo>
                  <a:pt x="343" y="81"/>
                </a:lnTo>
                <a:lnTo>
                  <a:pt x="241" y="0"/>
                </a:lnTo>
                <a:lnTo>
                  <a:pt x="229" y="9"/>
                </a:lnTo>
                <a:lnTo>
                  <a:pt x="217" y="19"/>
                </a:lnTo>
                <a:lnTo>
                  <a:pt x="205" y="29"/>
                </a:lnTo>
                <a:lnTo>
                  <a:pt x="193" y="39"/>
                </a:lnTo>
                <a:lnTo>
                  <a:pt x="182" y="50"/>
                </a:lnTo>
                <a:lnTo>
                  <a:pt x="171" y="62"/>
                </a:lnTo>
                <a:lnTo>
                  <a:pt x="160" y="73"/>
                </a:lnTo>
                <a:lnTo>
                  <a:pt x="149" y="85"/>
                </a:lnTo>
                <a:lnTo>
                  <a:pt x="139" y="98"/>
                </a:lnTo>
                <a:lnTo>
                  <a:pt x="128" y="111"/>
                </a:lnTo>
                <a:lnTo>
                  <a:pt x="109" y="137"/>
                </a:lnTo>
                <a:lnTo>
                  <a:pt x="99" y="151"/>
                </a:lnTo>
                <a:lnTo>
                  <a:pt x="90" y="165"/>
                </a:lnTo>
                <a:lnTo>
                  <a:pt x="81" y="180"/>
                </a:lnTo>
                <a:lnTo>
                  <a:pt x="72" y="195"/>
                </a:lnTo>
                <a:lnTo>
                  <a:pt x="64" y="210"/>
                </a:lnTo>
                <a:lnTo>
                  <a:pt x="56" y="226"/>
                </a:lnTo>
                <a:lnTo>
                  <a:pt x="42" y="258"/>
                </a:lnTo>
                <a:lnTo>
                  <a:pt x="35" y="274"/>
                </a:lnTo>
                <a:lnTo>
                  <a:pt x="30" y="290"/>
                </a:lnTo>
                <a:lnTo>
                  <a:pt x="24" y="306"/>
                </a:lnTo>
                <a:lnTo>
                  <a:pt x="20" y="323"/>
                </a:lnTo>
                <a:lnTo>
                  <a:pt x="15" y="341"/>
                </a:lnTo>
                <a:lnTo>
                  <a:pt x="12" y="358"/>
                </a:lnTo>
                <a:lnTo>
                  <a:pt x="8" y="375"/>
                </a:lnTo>
                <a:lnTo>
                  <a:pt x="6" y="392"/>
                </a:lnTo>
                <a:lnTo>
                  <a:pt x="4" y="409"/>
                </a:lnTo>
                <a:lnTo>
                  <a:pt x="2" y="427"/>
                </a:lnTo>
                <a:lnTo>
                  <a:pt x="1" y="445"/>
                </a:lnTo>
                <a:lnTo>
                  <a:pt x="0" y="463"/>
                </a:lnTo>
                <a:close/>
                <a:moveTo>
                  <a:pt x="381" y="463"/>
                </a:moveTo>
                <a:lnTo>
                  <a:pt x="381" y="476"/>
                </a:lnTo>
                <a:lnTo>
                  <a:pt x="382" y="488"/>
                </a:lnTo>
                <a:lnTo>
                  <a:pt x="383" y="501"/>
                </a:lnTo>
                <a:lnTo>
                  <a:pt x="385" y="512"/>
                </a:lnTo>
                <a:lnTo>
                  <a:pt x="387" y="524"/>
                </a:lnTo>
                <a:lnTo>
                  <a:pt x="389" y="535"/>
                </a:lnTo>
                <a:lnTo>
                  <a:pt x="391" y="545"/>
                </a:lnTo>
                <a:lnTo>
                  <a:pt x="394" y="556"/>
                </a:lnTo>
                <a:lnTo>
                  <a:pt x="398" y="565"/>
                </a:lnTo>
                <a:lnTo>
                  <a:pt x="402" y="575"/>
                </a:lnTo>
                <a:lnTo>
                  <a:pt x="406" y="584"/>
                </a:lnTo>
                <a:lnTo>
                  <a:pt x="410" y="593"/>
                </a:lnTo>
                <a:lnTo>
                  <a:pt x="415" y="601"/>
                </a:lnTo>
                <a:lnTo>
                  <a:pt x="420" y="609"/>
                </a:lnTo>
                <a:lnTo>
                  <a:pt x="425" y="617"/>
                </a:lnTo>
                <a:lnTo>
                  <a:pt x="431" y="624"/>
                </a:lnTo>
                <a:lnTo>
                  <a:pt x="437" y="630"/>
                </a:lnTo>
                <a:lnTo>
                  <a:pt x="444" y="637"/>
                </a:lnTo>
                <a:lnTo>
                  <a:pt x="457" y="648"/>
                </a:lnTo>
                <a:lnTo>
                  <a:pt x="464" y="653"/>
                </a:lnTo>
                <a:lnTo>
                  <a:pt x="471" y="658"/>
                </a:lnTo>
                <a:lnTo>
                  <a:pt x="478" y="662"/>
                </a:lnTo>
                <a:lnTo>
                  <a:pt x="485" y="666"/>
                </a:lnTo>
                <a:lnTo>
                  <a:pt x="493" y="669"/>
                </a:lnTo>
                <a:lnTo>
                  <a:pt x="501" y="672"/>
                </a:lnTo>
                <a:lnTo>
                  <a:pt x="509" y="674"/>
                </a:lnTo>
                <a:lnTo>
                  <a:pt x="517" y="676"/>
                </a:lnTo>
                <a:lnTo>
                  <a:pt x="525" y="678"/>
                </a:lnTo>
                <a:lnTo>
                  <a:pt x="533" y="679"/>
                </a:lnTo>
                <a:lnTo>
                  <a:pt x="542" y="680"/>
                </a:lnTo>
                <a:lnTo>
                  <a:pt x="551" y="680"/>
                </a:lnTo>
                <a:lnTo>
                  <a:pt x="566" y="679"/>
                </a:lnTo>
                <a:lnTo>
                  <a:pt x="574" y="678"/>
                </a:lnTo>
                <a:lnTo>
                  <a:pt x="581" y="677"/>
                </a:lnTo>
                <a:lnTo>
                  <a:pt x="596" y="673"/>
                </a:lnTo>
                <a:lnTo>
                  <a:pt x="609" y="668"/>
                </a:lnTo>
                <a:lnTo>
                  <a:pt x="622" y="662"/>
                </a:lnTo>
                <a:lnTo>
                  <a:pt x="634" y="655"/>
                </a:lnTo>
                <a:lnTo>
                  <a:pt x="645" y="646"/>
                </a:lnTo>
                <a:lnTo>
                  <a:pt x="655" y="636"/>
                </a:lnTo>
                <a:lnTo>
                  <a:pt x="665" y="626"/>
                </a:lnTo>
                <a:lnTo>
                  <a:pt x="673" y="614"/>
                </a:lnTo>
                <a:lnTo>
                  <a:pt x="680" y="602"/>
                </a:lnTo>
                <a:lnTo>
                  <a:pt x="686" y="590"/>
                </a:lnTo>
                <a:lnTo>
                  <a:pt x="688" y="583"/>
                </a:lnTo>
                <a:lnTo>
                  <a:pt x="690" y="577"/>
                </a:lnTo>
                <a:lnTo>
                  <a:pt x="692" y="570"/>
                </a:lnTo>
                <a:lnTo>
                  <a:pt x="694" y="563"/>
                </a:lnTo>
                <a:lnTo>
                  <a:pt x="695" y="556"/>
                </a:lnTo>
                <a:lnTo>
                  <a:pt x="696" y="549"/>
                </a:lnTo>
                <a:lnTo>
                  <a:pt x="697" y="534"/>
                </a:lnTo>
                <a:lnTo>
                  <a:pt x="696" y="526"/>
                </a:lnTo>
                <a:lnTo>
                  <a:pt x="696" y="519"/>
                </a:lnTo>
                <a:lnTo>
                  <a:pt x="694" y="504"/>
                </a:lnTo>
                <a:lnTo>
                  <a:pt x="692" y="497"/>
                </a:lnTo>
                <a:lnTo>
                  <a:pt x="691" y="491"/>
                </a:lnTo>
                <a:lnTo>
                  <a:pt x="686" y="478"/>
                </a:lnTo>
                <a:lnTo>
                  <a:pt x="684" y="471"/>
                </a:lnTo>
                <a:lnTo>
                  <a:pt x="681" y="465"/>
                </a:lnTo>
                <a:lnTo>
                  <a:pt x="674" y="454"/>
                </a:lnTo>
                <a:lnTo>
                  <a:pt x="671" y="448"/>
                </a:lnTo>
                <a:lnTo>
                  <a:pt x="667" y="443"/>
                </a:lnTo>
                <a:lnTo>
                  <a:pt x="658" y="432"/>
                </a:lnTo>
                <a:lnTo>
                  <a:pt x="653" y="428"/>
                </a:lnTo>
                <a:lnTo>
                  <a:pt x="648" y="423"/>
                </a:lnTo>
                <a:lnTo>
                  <a:pt x="643" y="419"/>
                </a:lnTo>
                <a:lnTo>
                  <a:pt x="638" y="415"/>
                </a:lnTo>
                <a:lnTo>
                  <a:pt x="627" y="408"/>
                </a:lnTo>
                <a:lnTo>
                  <a:pt x="615" y="402"/>
                </a:lnTo>
                <a:lnTo>
                  <a:pt x="609" y="400"/>
                </a:lnTo>
                <a:lnTo>
                  <a:pt x="602" y="398"/>
                </a:lnTo>
                <a:lnTo>
                  <a:pt x="596" y="396"/>
                </a:lnTo>
                <a:lnTo>
                  <a:pt x="589" y="395"/>
                </a:lnTo>
                <a:lnTo>
                  <a:pt x="582" y="393"/>
                </a:lnTo>
                <a:lnTo>
                  <a:pt x="575" y="393"/>
                </a:lnTo>
                <a:lnTo>
                  <a:pt x="561" y="392"/>
                </a:lnTo>
                <a:lnTo>
                  <a:pt x="550" y="392"/>
                </a:lnTo>
                <a:lnTo>
                  <a:pt x="538" y="394"/>
                </a:lnTo>
                <a:lnTo>
                  <a:pt x="529" y="396"/>
                </a:lnTo>
                <a:lnTo>
                  <a:pt x="526" y="397"/>
                </a:lnTo>
                <a:lnTo>
                  <a:pt x="523" y="398"/>
                </a:lnTo>
                <a:lnTo>
                  <a:pt x="524" y="388"/>
                </a:lnTo>
                <a:lnTo>
                  <a:pt x="526" y="377"/>
                </a:lnTo>
                <a:lnTo>
                  <a:pt x="528" y="367"/>
                </a:lnTo>
                <a:lnTo>
                  <a:pt x="530" y="356"/>
                </a:lnTo>
                <a:lnTo>
                  <a:pt x="532" y="346"/>
                </a:lnTo>
                <a:lnTo>
                  <a:pt x="535" y="334"/>
                </a:lnTo>
                <a:lnTo>
                  <a:pt x="539" y="323"/>
                </a:lnTo>
                <a:lnTo>
                  <a:pt x="542" y="313"/>
                </a:lnTo>
                <a:lnTo>
                  <a:pt x="551" y="291"/>
                </a:lnTo>
                <a:lnTo>
                  <a:pt x="556" y="281"/>
                </a:lnTo>
                <a:lnTo>
                  <a:pt x="561" y="270"/>
                </a:lnTo>
                <a:lnTo>
                  <a:pt x="566" y="259"/>
                </a:lnTo>
                <a:lnTo>
                  <a:pt x="572" y="248"/>
                </a:lnTo>
                <a:lnTo>
                  <a:pt x="579" y="237"/>
                </a:lnTo>
                <a:lnTo>
                  <a:pt x="585" y="227"/>
                </a:lnTo>
                <a:lnTo>
                  <a:pt x="592" y="216"/>
                </a:lnTo>
                <a:lnTo>
                  <a:pt x="600" y="205"/>
                </a:lnTo>
                <a:lnTo>
                  <a:pt x="615" y="185"/>
                </a:lnTo>
                <a:lnTo>
                  <a:pt x="623" y="175"/>
                </a:lnTo>
                <a:lnTo>
                  <a:pt x="631" y="166"/>
                </a:lnTo>
                <a:lnTo>
                  <a:pt x="648" y="147"/>
                </a:lnTo>
                <a:lnTo>
                  <a:pt x="665" y="129"/>
                </a:lnTo>
                <a:lnTo>
                  <a:pt x="674" y="121"/>
                </a:lnTo>
                <a:lnTo>
                  <a:pt x="684" y="112"/>
                </a:lnTo>
                <a:lnTo>
                  <a:pt x="694" y="104"/>
                </a:lnTo>
                <a:lnTo>
                  <a:pt x="703" y="96"/>
                </a:lnTo>
                <a:lnTo>
                  <a:pt x="724" y="81"/>
                </a:lnTo>
                <a:lnTo>
                  <a:pt x="622" y="0"/>
                </a:lnTo>
                <a:lnTo>
                  <a:pt x="609" y="9"/>
                </a:lnTo>
                <a:lnTo>
                  <a:pt x="597" y="19"/>
                </a:lnTo>
                <a:lnTo>
                  <a:pt x="585" y="29"/>
                </a:lnTo>
                <a:lnTo>
                  <a:pt x="573" y="39"/>
                </a:lnTo>
                <a:lnTo>
                  <a:pt x="561" y="50"/>
                </a:lnTo>
                <a:lnTo>
                  <a:pt x="550" y="62"/>
                </a:lnTo>
                <a:lnTo>
                  <a:pt x="539" y="73"/>
                </a:lnTo>
                <a:lnTo>
                  <a:pt x="528" y="85"/>
                </a:lnTo>
                <a:lnTo>
                  <a:pt x="518" y="98"/>
                </a:lnTo>
                <a:lnTo>
                  <a:pt x="508" y="111"/>
                </a:lnTo>
                <a:lnTo>
                  <a:pt x="488" y="137"/>
                </a:lnTo>
                <a:lnTo>
                  <a:pt x="478" y="151"/>
                </a:lnTo>
                <a:lnTo>
                  <a:pt x="469" y="165"/>
                </a:lnTo>
                <a:lnTo>
                  <a:pt x="460" y="180"/>
                </a:lnTo>
                <a:lnTo>
                  <a:pt x="452" y="195"/>
                </a:lnTo>
                <a:lnTo>
                  <a:pt x="443" y="210"/>
                </a:lnTo>
                <a:lnTo>
                  <a:pt x="436" y="226"/>
                </a:lnTo>
                <a:lnTo>
                  <a:pt x="428" y="242"/>
                </a:lnTo>
                <a:lnTo>
                  <a:pt x="422" y="258"/>
                </a:lnTo>
                <a:lnTo>
                  <a:pt x="410" y="290"/>
                </a:lnTo>
                <a:lnTo>
                  <a:pt x="405" y="306"/>
                </a:lnTo>
                <a:lnTo>
                  <a:pt x="400" y="323"/>
                </a:lnTo>
                <a:lnTo>
                  <a:pt x="396" y="341"/>
                </a:lnTo>
                <a:lnTo>
                  <a:pt x="392" y="358"/>
                </a:lnTo>
                <a:lnTo>
                  <a:pt x="389" y="375"/>
                </a:lnTo>
                <a:lnTo>
                  <a:pt x="386" y="392"/>
                </a:lnTo>
                <a:lnTo>
                  <a:pt x="384" y="409"/>
                </a:lnTo>
                <a:lnTo>
                  <a:pt x="383" y="427"/>
                </a:lnTo>
                <a:lnTo>
                  <a:pt x="381" y="445"/>
                </a:lnTo>
                <a:lnTo>
                  <a:pt x="381" y="46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8" name="Text Placeholder 27"/>
          <p:cNvSpPr>
            <a:spLocks noGrp="1"/>
          </p:cNvSpPr>
          <p:nvPr>
            <p:ph type="body" sz="quarter" idx="32"/>
          </p:nvPr>
        </p:nvSpPr>
        <p:spPr>
          <a:xfrm>
            <a:off x="4367783" y="1124744"/>
            <a:ext cx="3458025" cy="4896645"/>
          </a:xfrm>
        </p:spPr>
        <p:txBody>
          <a:bodyPr/>
          <a:lstStyle>
            <a:lvl1pPr>
              <a:defRPr sz="16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0" name="Text Placeholder 27"/>
          <p:cNvSpPr>
            <a:spLocks noGrp="1"/>
          </p:cNvSpPr>
          <p:nvPr>
            <p:ph type="body" sz="quarter" idx="33"/>
          </p:nvPr>
        </p:nvSpPr>
        <p:spPr>
          <a:xfrm>
            <a:off x="8545385" y="1412875"/>
            <a:ext cx="3024235" cy="4608513"/>
          </a:xfrm>
        </p:spPr>
        <p:txBody>
          <a:bodyPr/>
          <a:lstStyle>
            <a:lvl1pPr marL="0" indent="0">
              <a:buFontTx/>
              <a:buNone/>
              <a:defRPr sz="2000" b="1" i="1" spc="0">
                <a:solidFill>
                  <a:schemeClr val="accent1"/>
                </a:solidFill>
                <a:latin typeface="Georgia" panose="02040502050405020303" pitchFamily="18" charset="0"/>
              </a:defRPr>
            </a:lvl1pPr>
            <a:lvl2pPr marL="0" indent="0">
              <a:buFontTx/>
              <a:buNone/>
              <a:defRPr sz="1400" spc="0">
                <a:solidFill>
                  <a:schemeClr val="accent1"/>
                </a:solidFill>
              </a:defRPr>
            </a:lvl2pPr>
            <a:lvl3pPr marL="0" indent="0">
              <a:buFontTx/>
              <a:buNone/>
              <a:defRPr sz="1200" spc="0">
                <a:solidFill>
                  <a:schemeClr val="accent1"/>
                </a:solidFill>
              </a:defRPr>
            </a:lvl3pPr>
            <a:lvl4pPr marL="0" indent="0">
              <a:buFontTx/>
              <a:buNone/>
              <a:defRPr sz="1200" spc="0">
                <a:solidFill>
                  <a:schemeClr val="accent1"/>
                </a:solidFill>
              </a:defRPr>
            </a:lvl4pPr>
            <a:lvl5pPr marL="0" indent="0">
              <a:buFontTx/>
              <a:buNone/>
              <a:defRPr sz="1200" spc="0">
                <a:solidFill>
                  <a:schemeClr val="accent1"/>
                </a:solidFill>
              </a:defRPr>
            </a:lvl5pPr>
            <a:lvl6pPr marL="0" indent="0">
              <a:buFontTx/>
              <a:buNone/>
              <a:defRPr sz="1200">
                <a:solidFill>
                  <a:schemeClr val="accent1"/>
                </a:solidFill>
              </a:defRPr>
            </a:lvl6pPr>
            <a:lvl7pPr marL="0" indent="0">
              <a:buFontTx/>
              <a:buNone/>
              <a:defRPr sz="1200">
                <a:solidFill>
                  <a:schemeClr val="accent1"/>
                </a:solidFill>
              </a:defRPr>
            </a:lvl7pPr>
            <a:lvl8pPr marL="0" indent="0">
              <a:buFontTx/>
              <a:buNone/>
              <a:defRPr sz="1200">
                <a:solidFill>
                  <a:schemeClr val="accent1"/>
                </a:solidFill>
              </a:defRPr>
            </a:lvl8pPr>
            <a:lvl9pPr marL="0" indent="0">
              <a:buFontTx/>
              <a:buNone/>
              <a:defRPr sz="1200">
                <a:solidFill>
                  <a:schemeClr val="accent1"/>
                </a:solidFill>
              </a:defRPr>
            </a:lvl9pPr>
          </a:lstStyle>
          <a:p>
            <a:pPr lvl="0"/>
            <a:r>
              <a:rPr lang="en-US"/>
              <a:t>Click to edit Master text styles</a:t>
            </a:r>
          </a:p>
          <a:p>
            <a:pPr lvl="1"/>
            <a:r>
              <a:rPr lang="en-US"/>
              <a:t>Second level</a:t>
            </a:r>
          </a:p>
        </p:txBody>
      </p:sp>
      <p:cxnSp>
        <p:nvCxnSpPr>
          <p:cNvPr id="31" name="Straight Connector 30"/>
          <p:cNvCxnSpPr/>
          <p:nvPr userDrawn="1"/>
        </p:nvCxnSpPr>
        <p:spPr>
          <a:xfrm flipV="1">
            <a:off x="8041263" y="1124744"/>
            <a:ext cx="0" cy="489664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092635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rice and Conditions Private (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970" y="1628776"/>
            <a:ext cx="5185449"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Price and VAT%</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970" y="4725145"/>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970" y="5589266"/>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15" name="Text Placeholder 27"/>
          <p:cNvSpPr>
            <a:spLocks noGrp="1"/>
          </p:cNvSpPr>
          <p:nvPr>
            <p:ph type="body" sz="quarter" idx="38" hasCustomPrompt="1"/>
          </p:nvPr>
        </p:nvSpPr>
        <p:spPr>
          <a:xfrm>
            <a:off x="623970" y="5805264"/>
            <a:ext cx="5185450" cy="216024"/>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Gaia Consulting Oy</a:t>
            </a:r>
          </a:p>
        </p:txBody>
      </p:sp>
      <p:sp>
        <p:nvSpPr>
          <p:cNvPr id="4" name="Picture Placeholder 3"/>
          <p:cNvSpPr>
            <a:spLocks noGrp="1"/>
          </p:cNvSpPr>
          <p:nvPr>
            <p:ph type="pic" sz="quarter" idx="39" hasCustomPrompt="1"/>
          </p:nvPr>
        </p:nvSpPr>
        <p:spPr>
          <a:xfrm>
            <a:off x="623969" y="5085184"/>
            <a:ext cx="1943353"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970" y="4581128"/>
            <a:ext cx="51854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Box 2"/>
          <p:cNvSpPr txBox="1"/>
          <p:nvPr userDrawn="1"/>
        </p:nvSpPr>
        <p:spPr>
          <a:xfrm>
            <a:off x="6384864" y="1628776"/>
            <a:ext cx="5184755" cy="3312393"/>
          </a:xfrm>
          <a:prstGeom prst="rect">
            <a:avLst/>
          </a:prstGeom>
          <a:noFill/>
        </p:spPr>
        <p:txBody>
          <a:bodyPr wrap="square" lIns="0" tIns="0" rIns="0" bIns="0" rtlCol="0">
            <a:noAutofit/>
          </a:bodyPr>
          <a:lstStyle/>
          <a:p>
            <a:pPr>
              <a:lnSpc>
                <a:spcPct val="110000"/>
              </a:lnSpc>
              <a:spcBef>
                <a:spcPts val="400"/>
              </a:spcBef>
            </a:pPr>
            <a:r>
              <a:rPr lang="en-US" sz="1200" dirty="0">
                <a:solidFill>
                  <a:srgbClr val="404040"/>
                </a:solidFill>
              </a:rPr>
              <a:t>Prices cover all </a:t>
            </a:r>
            <a:r>
              <a:rPr lang="en-US" sz="1200" dirty="0" err="1">
                <a:solidFill>
                  <a:srgbClr val="404040"/>
                </a:solidFill>
              </a:rPr>
              <a:t>labour</a:t>
            </a:r>
            <a:r>
              <a:rPr lang="en-US" sz="1200" dirty="0">
                <a:solidFill>
                  <a:srgbClr val="404040"/>
                </a:solidFill>
              </a:rPr>
              <a:t> and office costs of the Consultant. </a:t>
            </a:r>
          </a:p>
          <a:p>
            <a:pPr>
              <a:lnSpc>
                <a:spcPct val="110000"/>
              </a:lnSpc>
              <a:spcBef>
                <a:spcPts val="400"/>
              </a:spcBef>
            </a:pPr>
            <a:r>
              <a:rPr lang="en-US" sz="1200" dirty="0">
                <a:solidFill>
                  <a:srgbClr val="404040"/>
                </a:solidFill>
              </a:rPr>
              <a:t>Travel costs are not included and will be invoiced against true costs occurred.</a:t>
            </a:r>
          </a:p>
          <a:p>
            <a:pPr>
              <a:lnSpc>
                <a:spcPct val="110000"/>
              </a:lnSpc>
              <a:spcBef>
                <a:spcPts val="400"/>
              </a:spcBef>
            </a:pPr>
            <a:r>
              <a:rPr lang="en-US" sz="1200" dirty="0">
                <a:solidFill>
                  <a:srgbClr val="404040"/>
                </a:solidFill>
              </a:rPr>
              <a:t>General Conditions for Consulting in Finland KSE 2013 will be applied.</a:t>
            </a:r>
          </a:p>
          <a:p>
            <a:pPr>
              <a:lnSpc>
                <a:spcPct val="110000"/>
              </a:lnSpc>
              <a:spcBef>
                <a:spcPts val="400"/>
              </a:spcBef>
            </a:pPr>
            <a:r>
              <a:rPr lang="en-US" sz="1200" dirty="0">
                <a:solidFill>
                  <a:srgbClr val="404040"/>
                </a:solidFill>
              </a:rPr>
              <a:t>The service shall be provided based on the facts and instructions in the specific assignment considering the circumstances at the time of the assignment in accordance with the respective scope of work. </a:t>
            </a:r>
          </a:p>
          <a:p>
            <a:pPr marL="0" indent="0">
              <a:lnSpc>
                <a:spcPct val="110000"/>
              </a:lnSpc>
              <a:spcBef>
                <a:spcPts val="400"/>
              </a:spcBef>
              <a:buFont typeface="Arial" panose="020B0604020202020204" pitchFamily="34" charset="0"/>
              <a:buNone/>
            </a:pPr>
            <a:r>
              <a:rPr lang="en-US" sz="1200" dirty="0">
                <a:solidFill>
                  <a:srgbClr val="404040"/>
                </a:solidFill>
              </a:rPr>
              <a:t>We assume that all the information provided to us is accurate and complete and that you have verified the correctness of the disclosed information. </a:t>
            </a:r>
          </a:p>
          <a:p>
            <a:pPr marL="0" indent="0">
              <a:lnSpc>
                <a:spcPct val="110000"/>
              </a:lnSpc>
              <a:spcBef>
                <a:spcPts val="400"/>
              </a:spcBef>
              <a:buFont typeface="Arial" panose="020B0604020202020204" pitchFamily="34" charset="0"/>
              <a:buNone/>
            </a:pPr>
            <a:r>
              <a:rPr lang="en-US" sz="1200" dirty="0">
                <a:solidFill>
                  <a:srgbClr val="404040"/>
                </a:solidFill>
              </a:rPr>
              <a:t>The consultant has no liability in regard of advice or documents provided to you if they are used for any other purpose than that which they were originally prepared for. The aggregate amount of the liability to you and any third parties is the amount of the total remuneration of this agreement alone. </a:t>
            </a:r>
          </a:p>
          <a:p>
            <a:pPr marL="0" indent="0">
              <a:lnSpc>
                <a:spcPct val="110000"/>
              </a:lnSpc>
              <a:spcBef>
                <a:spcPts val="400"/>
              </a:spcBef>
              <a:buFont typeface="Arial" panose="020B0604020202020204" pitchFamily="34" charset="0"/>
              <a:buNone/>
            </a:pPr>
            <a:r>
              <a:rPr lang="en-US" sz="1200" dirty="0">
                <a:solidFill>
                  <a:srgbClr val="404040"/>
                </a:solidFill>
              </a:rPr>
              <a:t>Client shall notify of any defects in the delivered work within 1 months upon receiving the work. Otherwise, the work is considered approved and correct.</a:t>
            </a:r>
          </a:p>
        </p:txBody>
      </p:sp>
      <p:sp>
        <p:nvSpPr>
          <p:cNvPr id="17" name="Text Placeholder 27"/>
          <p:cNvSpPr>
            <a:spLocks noGrp="1"/>
          </p:cNvSpPr>
          <p:nvPr>
            <p:ph type="body" sz="quarter" idx="40" hasCustomPrompt="1"/>
          </p:nvPr>
        </p:nvSpPr>
        <p:spPr>
          <a:xfrm>
            <a:off x="6384864" y="5805390"/>
            <a:ext cx="5184756"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9" name="TextBox 8"/>
          <p:cNvSpPr txBox="1"/>
          <p:nvPr userDrawn="1"/>
        </p:nvSpPr>
        <p:spPr>
          <a:xfrm>
            <a:off x="6384864" y="5589240"/>
            <a:ext cx="5184756"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rPr>
              <a:t>This proposal is valid until</a:t>
            </a:r>
          </a:p>
        </p:txBody>
      </p:sp>
    </p:spTree>
    <p:extLst>
      <p:ext uri="{BB962C8B-B14F-4D97-AF65-F5344CB8AC3E}">
        <p14:creationId xmlns:p14="http://schemas.microsoft.com/office/powerpoint/2010/main" val="3757313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rice and Conditions Private (F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970" y="1628776"/>
            <a:ext cx="5185449"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err="1"/>
              <a:t>Hinta</a:t>
            </a:r>
            <a:r>
              <a:rPr lang="en-US" dirty="0"/>
              <a:t> ja ALV%</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970" y="4725145"/>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970" y="5589266"/>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15" name="Text Placeholder 27"/>
          <p:cNvSpPr>
            <a:spLocks noGrp="1"/>
          </p:cNvSpPr>
          <p:nvPr>
            <p:ph type="body" sz="quarter" idx="38" hasCustomPrompt="1"/>
          </p:nvPr>
        </p:nvSpPr>
        <p:spPr>
          <a:xfrm>
            <a:off x="623970" y="5805264"/>
            <a:ext cx="5185450" cy="216024"/>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Gaia Consulting Oy</a:t>
            </a:r>
          </a:p>
        </p:txBody>
      </p:sp>
      <p:sp>
        <p:nvSpPr>
          <p:cNvPr id="4" name="Picture Placeholder 3"/>
          <p:cNvSpPr>
            <a:spLocks noGrp="1"/>
          </p:cNvSpPr>
          <p:nvPr>
            <p:ph type="pic" sz="quarter" idx="39" hasCustomPrompt="1"/>
          </p:nvPr>
        </p:nvSpPr>
        <p:spPr>
          <a:xfrm>
            <a:off x="623969" y="5085184"/>
            <a:ext cx="1943353"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970" y="4581128"/>
            <a:ext cx="51854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Box 2"/>
          <p:cNvSpPr txBox="1"/>
          <p:nvPr userDrawn="1"/>
        </p:nvSpPr>
        <p:spPr>
          <a:xfrm>
            <a:off x="6384864" y="1628776"/>
            <a:ext cx="5184755" cy="3312393"/>
          </a:xfrm>
          <a:prstGeom prst="rect">
            <a:avLst/>
          </a:prstGeom>
          <a:noFill/>
        </p:spPr>
        <p:txBody>
          <a:bodyPr wrap="square" lIns="0" tIns="0" rIns="0" bIns="0" rtlCol="0">
            <a:noAutofit/>
          </a:bodyPr>
          <a:lstStyle/>
          <a:p>
            <a:pPr>
              <a:lnSpc>
                <a:spcPct val="110000"/>
              </a:lnSpc>
              <a:spcBef>
                <a:spcPts val="400"/>
              </a:spcBef>
            </a:pPr>
            <a:r>
              <a:rPr lang="fi-FI" sz="1200" dirty="0">
                <a:solidFill>
                  <a:srgbClr val="404040"/>
                </a:solidFill>
              </a:rPr>
              <a:t>Palvelumme perustuu kyseisen toimeksiannon suorittamisen yhteydessä saamiimme tietoihin ja ohjeisiin huomioiden toimeksiannon suorittamisen aikana vallitsevat olosuhteet. </a:t>
            </a:r>
          </a:p>
          <a:p>
            <a:pPr>
              <a:lnSpc>
                <a:spcPct val="110000"/>
              </a:lnSpc>
              <a:spcBef>
                <a:spcPts val="400"/>
              </a:spcBef>
            </a:pPr>
            <a:r>
              <a:rPr lang="fi-FI" sz="1200" dirty="0">
                <a:solidFill>
                  <a:srgbClr val="404040"/>
                </a:solidFill>
              </a:rPr>
              <a:t>Oletamme, että kaikki meille toimitettavat tiedot ovat oikeita ja virheettömiä, ja että asiakas on tarkistanut luovutettujen tietojen oikeellisuuden.</a:t>
            </a:r>
          </a:p>
          <a:p>
            <a:pPr>
              <a:lnSpc>
                <a:spcPct val="110000"/>
              </a:lnSpc>
              <a:spcBef>
                <a:spcPts val="400"/>
              </a:spcBef>
            </a:pPr>
            <a:r>
              <a:rPr lang="fi-FI" sz="1200" dirty="0">
                <a:solidFill>
                  <a:srgbClr val="404040"/>
                </a:solidFill>
              </a:rPr>
              <a:t>Emme ole vastuussa vahingosta, joka aiheutuu annetun neuvonnan tai laadittujen asiakirjojen ja aineistojen käyttämisestä muuhun kuin niiden alkuperäiseen tarkoitukseen. Enimmäisvastuumme teille tai kolmansille osapuolille on rajoitettu tämän sopimuksen perusteella maksettavan kokonaispalkkion suuruuteen. </a:t>
            </a:r>
          </a:p>
          <a:p>
            <a:pPr>
              <a:lnSpc>
                <a:spcPct val="110000"/>
              </a:lnSpc>
              <a:spcBef>
                <a:spcPts val="400"/>
              </a:spcBef>
            </a:pPr>
            <a:r>
              <a:rPr lang="fi-FI" sz="1200" dirty="0">
                <a:solidFill>
                  <a:srgbClr val="404040"/>
                </a:solidFill>
              </a:rPr>
              <a:t>Asiakkaan tulee tehdä ilmoitus kaikista suoritettuun työhön liittyvistä puutteista 1 kuukauden sisällä työn vastaanottamisesta. Muussa tapauksessa työ katsotaan hyväksytyksi ja virheettömäksi.  </a:t>
            </a:r>
          </a:p>
          <a:p>
            <a:pPr>
              <a:lnSpc>
                <a:spcPct val="110000"/>
              </a:lnSpc>
              <a:spcBef>
                <a:spcPts val="400"/>
              </a:spcBef>
            </a:pPr>
            <a:r>
              <a:rPr lang="fi-FI" sz="1200" dirty="0">
                <a:solidFill>
                  <a:srgbClr val="404040"/>
                </a:solidFill>
              </a:rPr>
              <a:t>Sopimisessa noudatetaan konsulttitoiminnan yleisiä sopimusehtoja</a:t>
            </a:r>
            <a:br>
              <a:rPr lang="fi-FI" sz="1200" dirty="0">
                <a:solidFill>
                  <a:srgbClr val="404040"/>
                </a:solidFill>
              </a:rPr>
            </a:br>
            <a:r>
              <a:rPr lang="fi-FI" sz="1200" dirty="0">
                <a:solidFill>
                  <a:srgbClr val="404040"/>
                </a:solidFill>
              </a:rPr>
              <a:t>(KSE 2013).</a:t>
            </a:r>
          </a:p>
        </p:txBody>
      </p:sp>
      <p:sp>
        <p:nvSpPr>
          <p:cNvPr id="17" name="Text Placeholder 27"/>
          <p:cNvSpPr>
            <a:spLocks noGrp="1"/>
          </p:cNvSpPr>
          <p:nvPr>
            <p:ph type="body" sz="quarter" idx="40" hasCustomPrompt="1"/>
          </p:nvPr>
        </p:nvSpPr>
        <p:spPr>
          <a:xfrm>
            <a:off x="6384864" y="5805390"/>
            <a:ext cx="5184756"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18" name="TextBox 17"/>
          <p:cNvSpPr txBox="1"/>
          <p:nvPr userDrawn="1"/>
        </p:nvSpPr>
        <p:spPr>
          <a:xfrm>
            <a:off x="6384864" y="5589240"/>
            <a:ext cx="5184756"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404040"/>
                </a:solidFill>
              </a:rPr>
              <a:t>Tarjous</a:t>
            </a:r>
            <a:r>
              <a:rPr lang="en-US" sz="1200" dirty="0">
                <a:solidFill>
                  <a:srgbClr val="404040"/>
                </a:solidFill>
              </a:rPr>
              <a:t> on </a:t>
            </a:r>
            <a:r>
              <a:rPr lang="en-US" sz="1200" dirty="0" err="1">
                <a:solidFill>
                  <a:srgbClr val="404040"/>
                </a:solidFill>
              </a:rPr>
              <a:t>voimassa</a:t>
            </a:r>
            <a:r>
              <a:rPr lang="en-US" sz="1200" dirty="0">
                <a:solidFill>
                  <a:srgbClr val="404040"/>
                </a:solidFill>
              </a:rPr>
              <a:t> </a:t>
            </a:r>
          </a:p>
        </p:txBody>
      </p:sp>
    </p:spTree>
    <p:extLst>
      <p:ext uri="{BB962C8B-B14F-4D97-AF65-F5344CB8AC3E}">
        <p14:creationId xmlns:p14="http://schemas.microsoft.com/office/powerpoint/2010/main" val="1331280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 ja kuva Oikealla 1 riv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spTree>
    <p:extLst>
      <p:ext uri="{BB962C8B-B14F-4D97-AF65-F5344CB8AC3E}">
        <p14:creationId xmlns:p14="http://schemas.microsoft.com/office/powerpoint/2010/main" val="1578170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rice and Conditions Public (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970" y="1628776"/>
            <a:ext cx="5185449"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Price and VAT%</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970" y="4725145"/>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970" y="5589266"/>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15" name="Text Placeholder 27"/>
          <p:cNvSpPr>
            <a:spLocks noGrp="1"/>
          </p:cNvSpPr>
          <p:nvPr>
            <p:ph type="body" sz="quarter" idx="38" hasCustomPrompt="1"/>
          </p:nvPr>
        </p:nvSpPr>
        <p:spPr>
          <a:xfrm>
            <a:off x="623970" y="5805264"/>
            <a:ext cx="5185450" cy="216024"/>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Gaia Consulting Oy</a:t>
            </a:r>
          </a:p>
        </p:txBody>
      </p:sp>
      <p:sp>
        <p:nvSpPr>
          <p:cNvPr id="4" name="Picture Placeholder 3"/>
          <p:cNvSpPr>
            <a:spLocks noGrp="1"/>
          </p:cNvSpPr>
          <p:nvPr>
            <p:ph type="pic" sz="quarter" idx="39" hasCustomPrompt="1"/>
          </p:nvPr>
        </p:nvSpPr>
        <p:spPr>
          <a:xfrm>
            <a:off x="623969" y="5085184"/>
            <a:ext cx="1943353"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970" y="4581128"/>
            <a:ext cx="51854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7"/>
          <p:cNvSpPr>
            <a:spLocks noGrp="1"/>
          </p:cNvSpPr>
          <p:nvPr>
            <p:ph type="body" sz="quarter" idx="40" hasCustomPrompt="1"/>
          </p:nvPr>
        </p:nvSpPr>
        <p:spPr>
          <a:xfrm>
            <a:off x="6384864" y="5805390"/>
            <a:ext cx="5184756"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9" name="TextBox 8"/>
          <p:cNvSpPr txBox="1"/>
          <p:nvPr userDrawn="1"/>
        </p:nvSpPr>
        <p:spPr>
          <a:xfrm>
            <a:off x="6384864" y="5589240"/>
            <a:ext cx="5184756"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rPr>
              <a:t>This proposal is valid until</a:t>
            </a:r>
          </a:p>
        </p:txBody>
      </p:sp>
    </p:spTree>
    <p:extLst>
      <p:ext uri="{BB962C8B-B14F-4D97-AF65-F5344CB8AC3E}">
        <p14:creationId xmlns:p14="http://schemas.microsoft.com/office/powerpoint/2010/main" val="2909218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rice and Conditions Public (F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970" y="1628776"/>
            <a:ext cx="5185449" cy="2808336"/>
          </a:xfrm>
        </p:spPr>
        <p:txBody>
          <a:bodyPr/>
          <a:lstStyle>
            <a:lvl1pPr marL="0" indent="0">
              <a:buFontTx/>
              <a:buNone/>
              <a:defRPr sz="4000" b="1" baseline="0"/>
            </a:lvl1pPr>
            <a:lvl2pPr marL="0" indent="0">
              <a:buFontTx/>
              <a:buNone/>
              <a:defRPr sz="1400"/>
            </a:lvl2pPr>
            <a:lvl3pPr marL="0" indent="0">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err="1"/>
              <a:t>Hinta</a:t>
            </a:r>
            <a:r>
              <a:rPr lang="en-US" dirty="0"/>
              <a:t> ja ALV%</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fi-FI"/>
          </a:p>
        </p:txBody>
      </p:sp>
      <p:sp>
        <p:nvSpPr>
          <p:cNvPr id="13" name="Text Placeholder 27"/>
          <p:cNvSpPr>
            <a:spLocks noGrp="1"/>
          </p:cNvSpPr>
          <p:nvPr>
            <p:ph type="body" sz="quarter" idx="36" hasCustomPrompt="1"/>
          </p:nvPr>
        </p:nvSpPr>
        <p:spPr>
          <a:xfrm>
            <a:off x="623970" y="4725145"/>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and date</a:t>
            </a:r>
          </a:p>
        </p:txBody>
      </p:sp>
      <p:sp>
        <p:nvSpPr>
          <p:cNvPr id="14" name="Text Placeholder 27"/>
          <p:cNvSpPr>
            <a:spLocks noGrp="1"/>
          </p:cNvSpPr>
          <p:nvPr>
            <p:ph type="body" sz="quarter" idx="37" hasCustomPrompt="1"/>
          </p:nvPr>
        </p:nvSpPr>
        <p:spPr>
          <a:xfrm>
            <a:off x="623970" y="5589266"/>
            <a:ext cx="5185450"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First name Last name</a:t>
            </a:r>
          </a:p>
        </p:txBody>
      </p:sp>
      <p:sp>
        <p:nvSpPr>
          <p:cNvPr id="15" name="Text Placeholder 27"/>
          <p:cNvSpPr>
            <a:spLocks noGrp="1"/>
          </p:cNvSpPr>
          <p:nvPr>
            <p:ph type="body" sz="quarter" idx="38" hasCustomPrompt="1"/>
          </p:nvPr>
        </p:nvSpPr>
        <p:spPr>
          <a:xfrm>
            <a:off x="623970" y="5805264"/>
            <a:ext cx="5185450" cy="216024"/>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Gaia Consulting Oy</a:t>
            </a:r>
          </a:p>
        </p:txBody>
      </p:sp>
      <p:sp>
        <p:nvSpPr>
          <p:cNvPr id="4" name="Picture Placeholder 3"/>
          <p:cNvSpPr>
            <a:spLocks noGrp="1"/>
          </p:cNvSpPr>
          <p:nvPr>
            <p:ph type="pic" sz="quarter" idx="39" hasCustomPrompt="1"/>
          </p:nvPr>
        </p:nvSpPr>
        <p:spPr>
          <a:xfrm>
            <a:off x="623969" y="5085184"/>
            <a:ext cx="1943353" cy="432048"/>
          </a:xfrm>
        </p:spPr>
        <p:txBody>
          <a:bodyPr/>
          <a:lstStyle>
            <a:lvl1pPr marL="0" indent="0">
              <a:buFontTx/>
              <a:buNone/>
              <a:defRPr sz="1200"/>
            </a:lvl1pPr>
          </a:lstStyle>
          <a:p>
            <a:r>
              <a:rPr lang="fi-FI" dirty="0"/>
              <a:t>Signature</a:t>
            </a:r>
          </a:p>
        </p:txBody>
      </p:sp>
      <p:cxnSp>
        <p:nvCxnSpPr>
          <p:cNvPr id="10" name="Straight Connector 9"/>
          <p:cNvCxnSpPr/>
          <p:nvPr userDrawn="1"/>
        </p:nvCxnSpPr>
        <p:spPr>
          <a:xfrm>
            <a:off x="623970" y="4581128"/>
            <a:ext cx="518545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7"/>
          <p:cNvSpPr>
            <a:spLocks noGrp="1"/>
          </p:cNvSpPr>
          <p:nvPr>
            <p:ph type="body" sz="quarter" idx="40" hasCustomPrompt="1"/>
          </p:nvPr>
        </p:nvSpPr>
        <p:spPr>
          <a:xfrm>
            <a:off x="6384864" y="5805390"/>
            <a:ext cx="5184756" cy="215999"/>
          </a:xfrm>
        </p:spPr>
        <p:txBody>
          <a:bodyPr/>
          <a:lstStyle>
            <a:lvl1pPr marL="0" indent="0">
              <a:lnSpc>
                <a:spcPct val="100000"/>
              </a:lnSpc>
              <a:buFontTx/>
              <a:buNone/>
              <a:defRPr sz="1200" b="1"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Insert date</a:t>
            </a:r>
          </a:p>
        </p:txBody>
      </p:sp>
      <p:sp>
        <p:nvSpPr>
          <p:cNvPr id="18" name="TextBox 17"/>
          <p:cNvSpPr txBox="1"/>
          <p:nvPr userDrawn="1"/>
        </p:nvSpPr>
        <p:spPr>
          <a:xfrm>
            <a:off x="6384864" y="5589240"/>
            <a:ext cx="5184756" cy="216024"/>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404040"/>
                </a:solidFill>
              </a:rPr>
              <a:t>Tarjous</a:t>
            </a:r>
            <a:r>
              <a:rPr lang="en-US" sz="1200" dirty="0">
                <a:solidFill>
                  <a:srgbClr val="404040"/>
                </a:solidFill>
              </a:rPr>
              <a:t> on </a:t>
            </a:r>
            <a:r>
              <a:rPr lang="en-US" sz="1200" dirty="0" err="1">
                <a:solidFill>
                  <a:srgbClr val="404040"/>
                </a:solidFill>
              </a:rPr>
              <a:t>voimassa</a:t>
            </a:r>
            <a:r>
              <a:rPr lang="en-US" sz="1200" dirty="0">
                <a:solidFill>
                  <a:srgbClr val="404040"/>
                </a:solidFill>
              </a:rPr>
              <a:t> </a:t>
            </a:r>
          </a:p>
        </p:txBody>
      </p:sp>
    </p:spTree>
    <p:extLst>
      <p:ext uri="{BB962C8B-B14F-4D97-AF65-F5344CB8AC3E}">
        <p14:creationId xmlns:p14="http://schemas.microsoft.com/office/powerpoint/2010/main" val="4011199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lvl1pPr>
          </a:lstStyle>
          <a:p>
            <a:r>
              <a:rPr lang="en-US" dirty="0"/>
              <a:t>Company</a:t>
            </a:r>
            <a:endParaRPr lang="fi-FI" dirty="0"/>
          </a:p>
        </p:txBody>
      </p:sp>
      <p:sp>
        <p:nvSpPr>
          <p:cNvPr id="9" name="Picture Placeholder 10"/>
          <p:cNvSpPr>
            <a:spLocks noGrp="1"/>
          </p:cNvSpPr>
          <p:nvPr>
            <p:ph type="pic" sz="quarter" idx="30"/>
          </p:nvPr>
        </p:nvSpPr>
        <p:spPr>
          <a:xfrm>
            <a:off x="8105031" y="1628775"/>
            <a:ext cx="3464589" cy="3385692"/>
          </a:xfrm>
          <a:solidFill>
            <a:schemeClr val="bg2"/>
          </a:solidFill>
        </p:spPr>
        <p:txBody>
          <a:bodyPr/>
          <a:lstStyle>
            <a:lvl1pPr marL="0" indent="0">
              <a:buFontTx/>
              <a:buNone/>
              <a:defRPr sz="1200"/>
            </a:lvl1pPr>
          </a:lstStyle>
          <a:p>
            <a:r>
              <a:rPr lang="en-US"/>
              <a:t>Click icon to add picture</a:t>
            </a:r>
            <a:endParaRPr lang="fi-FI"/>
          </a:p>
        </p:txBody>
      </p:sp>
      <p:sp>
        <p:nvSpPr>
          <p:cNvPr id="10" name="Text Placeholder 27"/>
          <p:cNvSpPr>
            <a:spLocks noGrp="1"/>
          </p:cNvSpPr>
          <p:nvPr>
            <p:ph type="body" sz="quarter" idx="33" hasCustomPrompt="1"/>
          </p:nvPr>
        </p:nvSpPr>
        <p:spPr>
          <a:xfrm>
            <a:off x="623969" y="1628776"/>
            <a:ext cx="698519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6" name="Text Placeholder 27"/>
          <p:cNvSpPr>
            <a:spLocks noGrp="1"/>
          </p:cNvSpPr>
          <p:nvPr>
            <p:ph type="body" sz="quarter" idx="34" hasCustomPrompt="1"/>
          </p:nvPr>
        </p:nvSpPr>
        <p:spPr>
          <a:xfrm>
            <a:off x="623969" y="3141664"/>
            <a:ext cx="698519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ROLE</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623969" y="4656259"/>
            <a:ext cx="6985190" cy="1368177"/>
          </a:xfrm>
        </p:spPr>
        <p:txBody>
          <a:bodyPr/>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8" name="Text Placeholder 27"/>
          <p:cNvSpPr>
            <a:spLocks noGrp="1"/>
          </p:cNvSpPr>
          <p:nvPr>
            <p:ph type="body" sz="quarter" idx="36" hasCustomPrompt="1"/>
          </p:nvPr>
        </p:nvSpPr>
        <p:spPr>
          <a:xfrm>
            <a:off x="8113280" y="5229226"/>
            <a:ext cx="3450352"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Project schedule (mm-mm-year)</a:t>
            </a:r>
          </a:p>
        </p:txBody>
      </p:sp>
      <p:sp>
        <p:nvSpPr>
          <p:cNvPr id="19" name="Text Placeholder 27"/>
          <p:cNvSpPr>
            <a:spLocks noGrp="1"/>
          </p:cNvSpPr>
          <p:nvPr>
            <p:ph type="body" sz="quarter" idx="37" hasCustomPrompt="1"/>
          </p:nvPr>
        </p:nvSpPr>
        <p:spPr>
          <a:xfrm>
            <a:off x="8113280" y="5517258"/>
            <a:ext cx="3450352" cy="215999"/>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Responsible (names)</a:t>
            </a:r>
          </a:p>
        </p:txBody>
      </p:sp>
      <p:sp>
        <p:nvSpPr>
          <p:cNvPr id="20" name="Text Placeholder 27"/>
          <p:cNvSpPr>
            <a:spLocks noGrp="1"/>
          </p:cNvSpPr>
          <p:nvPr>
            <p:ph type="body" sz="quarter" idx="38" hasCustomPrompt="1"/>
          </p:nvPr>
        </p:nvSpPr>
        <p:spPr>
          <a:xfrm>
            <a:off x="8113280" y="5805264"/>
            <a:ext cx="3450352" cy="216024"/>
          </a:xfrm>
        </p:spPr>
        <p:txBody>
          <a:bodyPr/>
          <a:lstStyle>
            <a:lvl1pPr marL="0" indent="0">
              <a:lnSpc>
                <a:spcPct val="100000"/>
              </a:lnSpc>
              <a:buFontTx/>
              <a:buNone/>
              <a:defRPr sz="1200" b="0" cap="none" baseline="0"/>
            </a:lvl1pPr>
            <a:lvl2pPr marL="0" indent="0">
              <a:lnSpc>
                <a:spcPct val="100000"/>
              </a:lnSpc>
              <a:buFontTx/>
              <a:buNone/>
              <a:defRPr sz="1200"/>
            </a:lvl2pPr>
            <a:lvl3pPr marL="0" indent="0">
              <a:lnSpc>
                <a:spcPct val="100000"/>
              </a:lnSpc>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Place (city/</a:t>
            </a:r>
            <a:r>
              <a:rPr lang="en-US" dirty="0" err="1"/>
              <a:t>coutry</a:t>
            </a:r>
            <a:r>
              <a:rPr lang="en-US" dirty="0"/>
              <a:t>)</a:t>
            </a:r>
          </a:p>
        </p:txBody>
      </p:sp>
      <p:sp>
        <p:nvSpPr>
          <p:cNvPr id="15"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847376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eference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lvl1pPr>
          </a:lstStyle>
          <a:p>
            <a:r>
              <a:rPr lang="en-US" dirty="0"/>
              <a:t>Company</a:t>
            </a:r>
            <a:endParaRPr lang="fi-FI" dirty="0"/>
          </a:p>
        </p:txBody>
      </p:sp>
      <p:sp>
        <p:nvSpPr>
          <p:cNvPr id="10" name="Text Placeholder 27"/>
          <p:cNvSpPr>
            <a:spLocks noGrp="1"/>
          </p:cNvSpPr>
          <p:nvPr>
            <p:ph type="body" sz="quarter" idx="33" hasCustomPrompt="1"/>
          </p:nvPr>
        </p:nvSpPr>
        <p:spPr>
          <a:xfrm>
            <a:off x="623970" y="1628776"/>
            <a:ext cx="3456437" cy="4392613"/>
          </a:xfrm>
          <a:noFill/>
        </p:spPr>
        <p:txBody>
          <a:bodyPr lIns="0" tIns="0" rIns="0" bIns="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4367781" y="1628776"/>
            <a:ext cx="3458026" cy="4395660"/>
          </a:xfrm>
          <a:noFill/>
        </p:spPr>
        <p:txBody>
          <a:bodyPr lIns="0" tIns="0" rIns="0" bIns="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4" name="Text Placeholder 27"/>
          <p:cNvSpPr>
            <a:spLocks noGrp="1"/>
          </p:cNvSpPr>
          <p:nvPr>
            <p:ph type="body" sz="quarter" idx="32"/>
          </p:nvPr>
        </p:nvSpPr>
        <p:spPr>
          <a:xfrm>
            <a:off x="8113281" y="5229226"/>
            <a:ext cx="3456338" cy="792163"/>
          </a:xfrm>
        </p:spPr>
        <p:txBody>
          <a:bodyPr/>
          <a:lstStyle>
            <a:lvl1pPr>
              <a:defRPr sz="1400"/>
            </a:lvl1pPr>
            <a:lvl2pPr>
              <a:defRPr sz="14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15" name="Chart Placeholder 3"/>
          <p:cNvSpPr>
            <a:spLocks noGrp="1"/>
          </p:cNvSpPr>
          <p:nvPr>
            <p:ph type="chart" sz="quarter" idx="39"/>
          </p:nvPr>
        </p:nvSpPr>
        <p:spPr>
          <a:xfrm>
            <a:off x="8113182" y="1628775"/>
            <a:ext cx="3456438" cy="3384550"/>
          </a:xfrm>
        </p:spPr>
        <p:txBody>
          <a:bodyPr/>
          <a:lstStyle>
            <a:lvl1pPr marL="0" indent="0">
              <a:buFontTx/>
              <a:buNone/>
              <a:defRPr sz="1200"/>
            </a:lvl1pPr>
          </a:lstStyle>
          <a:p>
            <a:r>
              <a:rPr lang="en-US"/>
              <a:t>Click icon to add chart</a:t>
            </a:r>
            <a:endParaRPr lang="fi-FI" dirty="0"/>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866266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ference 3">
    <p:spTree>
      <p:nvGrpSpPr>
        <p:cNvPr id="1" name=""/>
        <p:cNvGrpSpPr/>
        <p:nvPr/>
      </p:nvGrpSpPr>
      <p:grpSpPr>
        <a:xfrm>
          <a:off x="0" y="0"/>
          <a:ext cx="0" cy="0"/>
          <a:chOff x="0" y="0"/>
          <a:chExt cx="0" cy="0"/>
        </a:xfrm>
      </p:grpSpPr>
      <p:sp>
        <p:nvSpPr>
          <p:cNvPr id="22" name="Picture Placeholder 14"/>
          <p:cNvSpPr>
            <a:spLocks noGrp="1"/>
          </p:cNvSpPr>
          <p:nvPr>
            <p:ph type="pic" sz="quarter" idx="20" hasCustomPrompt="1"/>
          </p:nvPr>
        </p:nvSpPr>
        <p:spPr>
          <a:xfrm>
            <a:off x="1" y="1"/>
            <a:ext cx="12193587" cy="6858000"/>
          </a:xfrm>
          <a:blipFill>
            <a:blip r:embed="rId2"/>
            <a:stretch>
              <a:fillRect/>
            </a:stretch>
          </a:blipFill>
        </p:spPr>
        <p:txBody>
          <a:bodyPr/>
          <a:lstStyle>
            <a:lvl1pPr marL="0" indent="0">
              <a:buFontTx/>
              <a:buNone/>
              <a:defRPr sz="1200" baseline="0">
                <a:solidFill>
                  <a:schemeClr val="bg1"/>
                </a:solidFill>
              </a:defRPr>
            </a:lvl1pPr>
          </a:lstStyle>
          <a:p>
            <a:r>
              <a:rPr lang="fi-FI" dirty="0"/>
              <a:t>Select shape and insert picture to change background</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fi-FI"/>
          </a:p>
        </p:txBody>
      </p:sp>
      <p:sp>
        <p:nvSpPr>
          <p:cNvPr id="6" name="Footer Placeholder 5"/>
          <p:cNvSpPr>
            <a:spLocks noGrp="1"/>
          </p:cNvSpPr>
          <p:nvPr>
            <p:ph type="ftr" sz="quarter" idx="11"/>
          </p:nvPr>
        </p:nvSpPr>
        <p:spPr/>
        <p:txBody>
          <a:bodyPr/>
          <a:lstStyle>
            <a:lvl1pPr>
              <a:defRPr>
                <a:solidFill>
                  <a:schemeClr val="bg1"/>
                </a:solidFill>
              </a:defRPr>
            </a:lvl1pPr>
          </a:lstStyle>
          <a:p>
            <a:r>
              <a:rPr lang="fi-FI"/>
              <a:t>ILMASTOPOLITIIKAN PYÖREÄ PÖYTÄ 9.12.2021 </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681002B-9E36-49F2-803E-4F1D6FC85B63}" type="slidenum">
              <a:rPr lang="fi-FI" smtClean="0"/>
              <a:pPr/>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Case heading</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Company</a:t>
            </a:r>
            <a:endParaRPr lang="fi-FI" dirty="0"/>
          </a:p>
        </p:txBody>
      </p:sp>
      <p:sp>
        <p:nvSpPr>
          <p:cNvPr id="10" name="Text Placeholder 27"/>
          <p:cNvSpPr>
            <a:spLocks noGrp="1"/>
          </p:cNvSpPr>
          <p:nvPr>
            <p:ph type="body" sz="quarter" idx="33" hasCustomPrompt="1"/>
          </p:nvPr>
        </p:nvSpPr>
        <p:spPr>
          <a:xfrm>
            <a:off x="623970" y="1628776"/>
            <a:ext cx="3456437" cy="4392613"/>
          </a:xfrm>
          <a:solidFill>
            <a:srgbClr val="FFFFFF">
              <a:alpha val="89804"/>
            </a:srgbClr>
          </a:solidFill>
        </p:spPr>
        <p:txBody>
          <a:bodyPr lIns="216000" tIns="180000" rIns="216000" bIns="18000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a:p>
            <a:pPr lvl="2"/>
            <a:r>
              <a:rPr lang="en-US" dirty="0"/>
              <a:t>Third level</a:t>
            </a:r>
          </a:p>
        </p:txBody>
      </p:sp>
      <p:sp>
        <p:nvSpPr>
          <p:cNvPr id="17" name="Text Placeholder 27"/>
          <p:cNvSpPr>
            <a:spLocks noGrp="1"/>
          </p:cNvSpPr>
          <p:nvPr>
            <p:ph type="body" sz="quarter" idx="35" hasCustomPrompt="1"/>
          </p:nvPr>
        </p:nvSpPr>
        <p:spPr>
          <a:xfrm>
            <a:off x="4367781" y="1628776"/>
            <a:ext cx="3458026" cy="4395660"/>
          </a:xfrm>
          <a:solidFill>
            <a:srgbClr val="FFFFFF">
              <a:alpha val="89804"/>
            </a:srgbClr>
          </a:solidFill>
        </p:spPr>
        <p:txBody>
          <a:bodyPr lIns="216000" tIns="180000" rIns="216000" bIns="180000"/>
          <a:lstStyle>
            <a:lvl1pPr marL="0" indent="0">
              <a:buFontTx/>
              <a:buNone/>
              <a:defRPr sz="1600" b="1" cap="none" baseline="0"/>
            </a:lvl1pPr>
            <a:lvl2pPr marL="0" indent="0">
              <a:buFontTx/>
              <a:buNone/>
              <a:defRPr sz="1400" cap="none" baseline="0"/>
            </a:lvl2pPr>
            <a:lvl3pPr marL="0" indent="0">
              <a:buFontTx/>
              <a:buNone/>
              <a:defRPr sz="1400" cap="none" baseline="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RESULTS</a:t>
            </a:r>
          </a:p>
          <a:p>
            <a:pPr lvl="1"/>
            <a:r>
              <a:rPr lang="en-US" dirty="0"/>
              <a:t>Second level</a:t>
            </a:r>
          </a:p>
          <a:p>
            <a:pPr lvl="2"/>
            <a:r>
              <a:rPr lang="en-US" dirty="0"/>
              <a:t>Third level</a:t>
            </a:r>
          </a:p>
        </p:txBody>
      </p:sp>
      <p:sp>
        <p:nvSpPr>
          <p:cNvPr id="15" name="Text Placeholder 27"/>
          <p:cNvSpPr>
            <a:spLocks noGrp="1"/>
          </p:cNvSpPr>
          <p:nvPr>
            <p:ph type="body" sz="quarter" idx="32"/>
          </p:nvPr>
        </p:nvSpPr>
        <p:spPr>
          <a:xfrm>
            <a:off x="8113281" y="5229226"/>
            <a:ext cx="3456338" cy="792163"/>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1" name="Chart Placeholder 3"/>
          <p:cNvSpPr>
            <a:spLocks noGrp="1"/>
          </p:cNvSpPr>
          <p:nvPr>
            <p:ph type="chart" sz="quarter" idx="39"/>
          </p:nvPr>
        </p:nvSpPr>
        <p:spPr>
          <a:xfrm>
            <a:off x="8113182" y="1628775"/>
            <a:ext cx="3456438" cy="3384550"/>
          </a:xfrm>
        </p:spPr>
        <p:txBody>
          <a:bodyPr/>
          <a:lstStyle>
            <a:lvl1pPr marL="0" indent="0">
              <a:buFontTx/>
              <a:buNone/>
              <a:defRPr sz="1200">
                <a:solidFill>
                  <a:schemeClr val="bg1"/>
                </a:solidFill>
              </a:defRPr>
            </a:lvl1pPr>
          </a:lstStyle>
          <a:p>
            <a:r>
              <a:rPr lang="en-US"/>
              <a:t>Click icon to add chart</a:t>
            </a:r>
            <a:endParaRPr lang="fi-FI" dirty="0"/>
          </a:p>
        </p:txBody>
      </p:sp>
      <p:sp>
        <p:nvSpPr>
          <p:cNvPr id="13"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chemeClr val="bg1"/>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11306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623970" y="3645024"/>
            <a:ext cx="3456436" cy="2376364"/>
          </a:xfrm>
        </p:spPr>
        <p:txBody>
          <a:bodyPr/>
          <a:lstStyle>
            <a:lvl1pPr marL="0" indent="0" algn="l">
              <a:buFontTx/>
              <a:buNone/>
              <a:defRPr sz="1600" b="1" baseline="0"/>
            </a:lvl1pPr>
            <a:lvl2pPr marL="0" indent="0" algn="l">
              <a:buFontTx/>
              <a:buNone/>
              <a:defRPr sz="1400"/>
            </a:lvl2pPr>
            <a:lvl3pPr marL="0" indent="0" algn="l">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 name="Title 1"/>
          <p:cNvSpPr>
            <a:spLocks noGrp="1"/>
          </p:cNvSpPr>
          <p:nvPr>
            <p:ph type="title"/>
          </p:nvPr>
        </p:nvSpPr>
        <p:spPr/>
        <p:txBody>
          <a:bodyPr/>
          <a:lstStyle/>
          <a:p>
            <a:r>
              <a:rPr lang="en-US"/>
              <a:t>Click to edit Master title style</a:t>
            </a:r>
            <a:endParaRPr lang="fi-FI"/>
          </a:p>
        </p:txBody>
      </p:sp>
      <p:sp>
        <p:nvSpPr>
          <p:cNvPr id="4" name="Picture Placeholder 3"/>
          <p:cNvSpPr>
            <a:spLocks noGrp="1" noChangeAspect="1"/>
          </p:cNvSpPr>
          <p:nvPr>
            <p:ph type="pic" sz="quarter" idx="32"/>
          </p:nvPr>
        </p:nvSpPr>
        <p:spPr>
          <a:xfrm>
            <a:off x="623970" y="1628776"/>
            <a:ext cx="1799938"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5" name="Text Placeholder 22"/>
          <p:cNvSpPr>
            <a:spLocks noGrp="1"/>
          </p:cNvSpPr>
          <p:nvPr>
            <p:ph type="body" sz="quarter" idx="33" hasCustomPrompt="1"/>
          </p:nvPr>
        </p:nvSpPr>
        <p:spPr>
          <a:xfrm>
            <a:off x="4354520" y="3645024"/>
            <a:ext cx="3456436" cy="2376364"/>
          </a:xfrm>
        </p:spPr>
        <p:txBody>
          <a:bodyPr/>
          <a:lstStyle>
            <a:lvl1pPr marL="0" indent="0" algn="l">
              <a:buFontTx/>
              <a:buNone/>
              <a:defRPr sz="1600" b="1" baseline="0"/>
            </a:lvl1pPr>
            <a:lvl2pPr marL="0" indent="0" algn="l">
              <a:buFontTx/>
              <a:buNone/>
              <a:defRPr sz="1400"/>
            </a:lvl2pPr>
            <a:lvl3pPr marL="0" marR="0" indent="0" algn="l" defTabSz="914400" rtl="0" eaLnBrk="1" fontAlgn="auto" latinLnBrk="0" hangingPunct="1">
              <a:lnSpc>
                <a:spcPct val="110000"/>
              </a:lnSpc>
              <a:spcBef>
                <a:spcPts val="400"/>
              </a:spcBef>
              <a:spcAft>
                <a:spcPts val="0"/>
              </a:spcAft>
              <a:buClrTx/>
              <a:buSzTx/>
              <a:buFontTx/>
              <a:buNone/>
              <a:tabLst/>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6" name="Picture Placeholder 3"/>
          <p:cNvSpPr>
            <a:spLocks noGrp="1" noChangeAspect="1"/>
          </p:cNvSpPr>
          <p:nvPr>
            <p:ph type="pic" sz="quarter" idx="34"/>
          </p:nvPr>
        </p:nvSpPr>
        <p:spPr>
          <a:xfrm>
            <a:off x="4368353" y="1628776"/>
            <a:ext cx="1800459"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8" name="Text Placeholder 22"/>
          <p:cNvSpPr>
            <a:spLocks noGrp="1"/>
          </p:cNvSpPr>
          <p:nvPr>
            <p:ph type="body" sz="quarter" idx="35" hasCustomPrompt="1"/>
          </p:nvPr>
        </p:nvSpPr>
        <p:spPr>
          <a:xfrm>
            <a:off x="8114732" y="3645024"/>
            <a:ext cx="3456436" cy="2376364"/>
          </a:xfrm>
        </p:spPr>
        <p:txBody>
          <a:bodyPr/>
          <a:lstStyle>
            <a:lvl1pPr marL="0" indent="0" algn="l">
              <a:buFontTx/>
              <a:buNone/>
              <a:defRPr sz="1600" b="1" baseline="0"/>
            </a:lvl1pPr>
            <a:lvl2pPr marL="0" indent="0" algn="l">
              <a:buFontTx/>
              <a:buNone/>
              <a:defRPr sz="1400"/>
            </a:lvl2pPr>
            <a:lvl3pPr marL="0" marR="0" indent="0" algn="l" defTabSz="914400" rtl="0" eaLnBrk="1" fontAlgn="auto" latinLnBrk="0" hangingPunct="1">
              <a:lnSpc>
                <a:spcPct val="110000"/>
              </a:lnSpc>
              <a:spcBef>
                <a:spcPts val="400"/>
              </a:spcBef>
              <a:spcAft>
                <a:spcPts val="0"/>
              </a:spcAft>
              <a:buClrTx/>
              <a:buSzTx/>
              <a:buFontTx/>
              <a:buNone/>
              <a:tabLst/>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9" name="Picture Placeholder 3"/>
          <p:cNvSpPr>
            <a:spLocks noGrp="1" noChangeAspect="1"/>
          </p:cNvSpPr>
          <p:nvPr>
            <p:ph type="pic" sz="quarter" idx="36"/>
          </p:nvPr>
        </p:nvSpPr>
        <p:spPr>
          <a:xfrm>
            <a:off x="8113281" y="1628776"/>
            <a:ext cx="1800459" cy="1800225"/>
          </a:xfrm>
          <a:prstGeom prst="rect">
            <a:avLst/>
          </a:prstGeom>
          <a:solidFill>
            <a:schemeClr val="bg2"/>
          </a:solidFill>
        </p:spPr>
        <p:txBody>
          <a:bodyPr/>
          <a:lstStyle>
            <a:lvl1pPr marL="0" indent="0" algn="l">
              <a:buFontTx/>
              <a:buNone/>
              <a:defRPr sz="1200"/>
            </a:lvl1pPr>
          </a:lstStyle>
          <a:p>
            <a:r>
              <a:rPr lang="en-US"/>
              <a:t>Click icon to add picture</a:t>
            </a:r>
            <a:endParaRPr lang="fi-FI" dirty="0"/>
          </a:p>
        </p:txBody>
      </p:sp>
      <p:sp>
        <p:nvSpPr>
          <p:cNvPr id="14"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3464369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23" name="Text Placeholder 22"/>
          <p:cNvSpPr>
            <a:spLocks noGrp="1"/>
          </p:cNvSpPr>
          <p:nvPr>
            <p:ph type="body" sz="quarter" idx="31" hasCustomPrompt="1"/>
          </p:nvPr>
        </p:nvSpPr>
        <p:spPr>
          <a:xfrm>
            <a:off x="1775751" y="1628776"/>
            <a:ext cx="2304655" cy="2088257"/>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 name="Title 1"/>
          <p:cNvSpPr>
            <a:spLocks noGrp="1"/>
          </p:cNvSpPr>
          <p:nvPr>
            <p:ph type="title"/>
          </p:nvPr>
        </p:nvSpPr>
        <p:spPr/>
        <p:txBody>
          <a:bodyPr/>
          <a:lstStyle/>
          <a:p>
            <a:r>
              <a:rPr lang="en-US"/>
              <a:t>Click to edit Master title style</a:t>
            </a:r>
            <a:endParaRPr lang="fi-FI"/>
          </a:p>
        </p:txBody>
      </p:sp>
      <p:sp>
        <p:nvSpPr>
          <p:cNvPr id="4" name="Picture Placeholder 3"/>
          <p:cNvSpPr>
            <a:spLocks noGrp="1"/>
          </p:cNvSpPr>
          <p:nvPr>
            <p:ph type="pic" sz="quarter" idx="32"/>
          </p:nvPr>
        </p:nvSpPr>
        <p:spPr>
          <a:xfrm>
            <a:off x="623970" y="1628775"/>
            <a:ext cx="1007747"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5" name="Text Placeholder 22"/>
          <p:cNvSpPr>
            <a:spLocks noGrp="1"/>
          </p:cNvSpPr>
          <p:nvPr>
            <p:ph type="body" sz="quarter" idx="33" hasCustomPrompt="1"/>
          </p:nvPr>
        </p:nvSpPr>
        <p:spPr>
          <a:xfrm>
            <a:off x="5520655" y="1628776"/>
            <a:ext cx="2290301" cy="2088256"/>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6" name="Picture Placeholder 3"/>
          <p:cNvSpPr>
            <a:spLocks noGrp="1"/>
          </p:cNvSpPr>
          <p:nvPr>
            <p:ph type="pic" sz="quarter" idx="34"/>
          </p:nvPr>
        </p:nvSpPr>
        <p:spPr>
          <a:xfrm>
            <a:off x="4368378" y="1628775"/>
            <a:ext cx="1008242"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8" name="Text Placeholder 22"/>
          <p:cNvSpPr>
            <a:spLocks noGrp="1"/>
          </p:cNvSpPr>
          <p:nvPr>
            <p:ph type="body" sz="quarter" idx="35" hasCustomPrompt="1"/>
          </p:nvPr>
        </p:nvSpPr>
        <p:spPr>
          <a:xfrm>
            <a:off x="9265558" y="1628776"/>
            <a:ext cx="2305609" cy="2088256"/>
          </a:xfrm>
        </p:spPr>
        <p:txBody>
          <a:bodyPr/>
          <a:lstStyle>
            <a:lvl1pPr marL="0" indent="0" algn="l">
              <a:buFontTx/>
              <a:buNone/>
              <a:defRPr sz="1600" b="1" baseline="0"/>
            </a:lvl1pPr>
            <a:lvl2pPr marL="0" indent="0" algn="l">
              <a:buFontTx/>
              <a:buNone/>
              <a:defRPr sz="1200"/>
            </a:lvl2pPr>
            <a:lvl3pPr marL="0" marR="0" indent="0" algn="l" defTabSz="914400" rtl="0" eaLnBrk="1" fontAlgn="auto" latinLnBrk="0" hangingPunct="1">
              <a:lnSpc>
                <a:spcPct val="110000"/>
              </a:lnSpc>
              <a:spcBef>
                <a:spcPts val="400"/>
              </a:spcBef>
              <a:spcAft>
                <a:spcPts val="0"/>
              </a:spcAft>
              <a:buClrTx/>
              <a:buSzTx/>
              <a:buFontTx/>
              <a:buNone/>
              <a:tabLst/>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19" name="Picture Placeholder 3"/>
          <p:cNvSpPr>
            <a:spLocks noGrp="1"/>
          </p:cNvSpPr>
          <p:nvPr>
            <p:ph type="pic" sz="quarter" idx="36"/>
          </p:nvPr>
        </p:nvSpPr>
        <p:spPr>
          <a:xfrm>
            <a:off x="8113282" y="1628775"/>
            <a:ext cx="1008243"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14"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17" name="Text Placeholder 22"/>
          <p:cNvSpPr>
            <a:spLocks noGrp="1"/>
          </p:cNvSpPr>
          <p:nvPr>
            <p:ph type="body" sz="quarter" idx="37" hasCustomPrompt="1"/>
          </p:nvPr>
        </p:nvSpPr>
        <p:spPr>
          <a:xfrm>
            <a:off x="1775751" y="3861050"/>
            <a:ext cx="2304655" cy="2088257"/>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0" name="Picture Placeholder 3"/>
          <p:cNvSpPr>
            <a:spLocks noGrp="1"/>
          </p:cNvSpPr>
          <p:nvPr>
            <p:ph type="pic" sz="quarter" idx="38"/>
          </p:nvPr>
        </p:nvSpPr>
        <p:spPr>
          <a:xfrm>
            <a:off x="623970" y="3861049"/>
            <a:ext cx="1007747" cy="1008137"/>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21" name="Text Placeholder 22"/>
          <p:cNvSpPr>
            <a:spLocks noGrp="1"/>
          </p:cNvSpPr>
          <p:nvPr>
            <p:ph type="body" sz="quarter" idx="39" hasCustomPrompt="1"/>
          </p:nvPr>
        </p:nvSpPr>
        <p:spPr>
          <a:xfrm>
            <a:off x="5520655" y="3861050"/>
            <a:ext cx="2290301" cy="2088256"/>
          </a:xfrm>
        </p:spPr>
        <p:txBody>
          <a:bodyPr/>
          <a:lstStyle>
            <a:lvl1pPr marL="0" indent="0" algn="l">
              <a:buFontTx/>
              <a:buNone/>
              <a:defRPr sz="1600" b="1" baseline="0"/>
            </a:lvl1pPr>
            <a:lvl2pPr marL="0" indent="0" algn="l">
              <a:buFontTx/>
              <a:buNone/>
              <a:defRPr sz="1200"/>
            </a:lvl2pPr>
            <a:lvl3pPr marL="0" indent="0" algn="l">
              <a:buFontTx/>
              <a:buNone/>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2" name="Picture Placeholder 3"/>
          <p:cNvSpPr>
            <a:spLocks noGrp="1"/>
          </p:cNvSpPr>
          <p:nvPr>
            <p:ph type="pic" sz="quarter" idx="40"/>
          </p:nvPr>
        </p:nvSpPr>
        <p:spPr>
          <a:xfrm>
            <a:off x="4368378" y="3861049"/>
            <a:ext cx="1008242" cy="1008137"/>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
        <p:nvSpPr>
          <p:cNvPr id="24" name="Text Placeholder 22"/>
          <p:cNvSpPr>
            <a:spLocks noGrp="1"/>
          </p:cNvSpPr>
          <p:nvPr>
            <p:ph type="body" sz="quarter" idx="41" hasCustomPrompt="1"/>
          </p:nvPr>
        </p:nvSpPr>
        <p:spPr>
          <a:xfrm>
            <a:off x="9265558" y="3861050"/>
            <a:ext cx="2305609" cy="2088256"/>
          </a:xfrm>
        </p:spPr>
        <p:txBody>
          <a:bodyPr/>
          <a:lstStyle>
            <a:lvl1pPr marL="0" indent="0" algn="l">
              <a:buFontTx/>
              <a:buNone/>
              <a:defRPr sz="1600" b="1" baseline="0"/>
            </a:lvl1pPr>
            <a:lvl2pPr marL="0" indent="0" algn="l">
              <a:buFontTx/>
              <a:buNone/>
              <a:defRPr sz="1200"/>
            </a:lvl2pPr>
            <a:lvl3pPr marL="0" marR="0" indent="0" algn="l" defTabSz="914400" rtl="0" eaLnBrk="1" fontAlgn="auto" latinLnBrk="0" hangingPunct="1">
              <a:lnSpc>
                <a:spcPct val="110000"/>
              </a:lnSpc>
              <a:spcBef>
                <a:spcPts val="400"/>
              </a:spcBef>
              <a:spcAft>
                <a:spcPts val="0"/>
              </a:spcAft>
              <a:buClrTx/>
              <a:buSzTx/>
              <a:buFontTx/>
              <a:buNone/>
              <a:tabLst/>
              <a:defRPr sz="11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Name</a:t>
            </a:r>
          </a:p>
          <a:p>
            <a:pPr lvl="1"/>
            <a:r>
              <a:rPr lang="en-US" dirty="0"/>
              <a:t>Title</a:t>
            </a:r>
          </a:p>
          <a:p>
            <a:pPr lvl="2"/>
            <a:r>
              <a:rPr lang="en-US" dirty="0"/>
              <a:t>Role, Relevant competence for the project</a:t>
            </a:r>
          </a:p>
        </p:txBody>
      </p:sp>
      <p:sp>
        <p:nvSpPr>
          <p:cNvPr id="25" name="Picture Placeholder 3"/>
          <p:cNvSpPr>
            <a:spLocks noGrp="1"/>
          </p:cNvSpPr>
          <p:nvPr>
            <p:ph type="pic" sz="quarter" idx="42"/>
          </p:nvPr>
        </p:nvSpPr>
        <p:spPr>
          <a:xfrm>
            <a:off x="8113282" y="3861049"/>
            <a:ext cx="1008243" cy="1008136"/>
          </a:xfrm>
          <a:prstGeom prst="rect">
            <a:avLst/>
          </a:prstGeom>
          <a:solidFill>
            <a:schemeClr val="bg2"/>
          </a:solidFill>
        </p:spPr>
        <p:txBody>
          <a:bodyPr/>
          <a:lstStyle>
            <a:lvl1pPr marL="0" indent="0" algn="l">
              <a:buFontTx/>
              <a:buNone/>
              <a:defRPr sz="1000"/>
            </a:lvl1pPr>
          </a:lstStyle>
          <a:p>
            <a:r>
              <a:rPr lang="en-US"/>
              <a:t>Click icon to add picture</a:t>
            </a:r>
            <a:endParaRPr lang="fi-FI" dirty="0"/>
          </a:p>
        </p:txBody>
      </p:sp>
    </p:spTree>
    <p:extLst>
      <p:ext uri="{BB962C8B-B14F-4D97-AF65-F5344CB8AC3E}">
        <p14:creationId xmlns:p14="http://schemas.microsoft.com/office/powerpoint/2010/main" val="3592072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23969" y="1628776"/>
            <a:ext cx="5185450" cy="2016249"/>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384169" y="1628776"/>
            <a:ext cx="5185450" cy="2016249"/>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0" name="Content Placeholder 3"/>
          <p:cNvSpPr>
            <a:spLocks noGrp="1"/>
          </p:cNvSpPr>
          <p:nvPr>
            <p:ph sz="half" idx="28"/>
          </p:nvPr>
        </p:nvSpPr>
        <p:spPr>
          <a:xfrm>
            <a:off x="623970" y="3933056"/>
            <a:ext cx="5185450" cy="2088333"/>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29"/>
          </p:nvPr>
        </p:nvSpPr>
        <p:spPr>
          <a:xfrm>
            <a:off x="6384170" y="3933056"/>
            <a:ext cx="5185450" cy="2088332"/>
          </a:xfrm>
          <a:solidFill>
            <a:schemeClr val="bg2"/>
          </a:solidFill>
        </p:spPr>
        <p:txBody>
          <a:bodyPr lIns="216000" tIns="180000" rIns="216000" bIns="180000"/>
          <a:lstStyle>
            <a:lvl1pPr>
              <a:defRPr sz="16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22022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ork Plan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a:t>ILMASTOPOLITIIKAN PYÖREÄ PÖYTÄ 9.12.2021 </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cxnSp>
        <p:nvCxnSpPr>
          <p:cNvPr id="23" name="Straight Connector 22"/>
          <p:cNvCxnSpPr/>
          <p:nvPr userDrawn="1"/>
        </p:nvCxnSpPr>
        <p:spPr>
          <a:xfrm>
            <a:off x="3360134" y="1628776"/>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095452" y="1628776"/>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8833454" y="1628776"/>
            <a:ext cx="0" cy="3672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23969" y="1628776"/>
            <a:ext cx="2736164"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4"/>
          <p:cNvSpPr>
            <a:spLocks noGrp="1"/>
          </p:cNvSpPr>
          <p:nvPr>
            <p:ph type="body" sz="quarter" idx="28"/>
          </p:nvPr>
        </p:nvSpPr>
        <p:spPr>
          <a:xfrm>
            <a:off x="623971" y="2276872"/>
            <a:ext cx="2736163"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p:cNvSpPr>
            <a:spLocks noGrp="1"/>
          </p:cNvSpPr>
          <p:nvPr>
            <p:ph type="body" idx="29"/>
          </p:nvPr>
        </p:nvSpPr>
        <p:spPr>
          <a:xfrm>
            <a:off x="3360134" y="1628776"/>
            <a:ext cx="2736660"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14"/>
          <p:cNvSpPr>
            <a:spLocks noGrp="1"/>
          </p:cNvSpPr>
          <p:nvPr>
            <p:ph type="body" sz="quarter" idx="30"/>
          </p:nvPr>
        </p:nvSpPr>
        <p:spPr>
          <a:xfrm>
            <a:off x="3360135" y="2276872"/>
            <a:ext cx="2736659"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6"/>
          <p:cNvSpPr>
            <a:spLocks noGrp="1"/>
          </p:cNvSpPr>
          <p:nvPr>
            <p:ph type="body" sz="quarter" idx="31"/>
          </p:nvPr>
        </p:nvSpPr>
        <p:spPr>
          <a:xfrm>
            <a:off x="623969" y="5373217"/>
            <a:ext cx="2736164"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28" name="Text Placeholder 26"/>
          <p:cNvSpPr>
            <a:spLocks noGrp="1"/>
          </p:cNvSpPr>
          <p:nvPr>
            <p:ph type="body" sz="quarter" idx="32"/>
          </p:nvPr>
        </p:nvSpPr>
        <p:spPr>
          <a:xfrm>
            <a:off x="3360134" y="5373217"/>
            <a:ext cx="2736660"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29" name="Text Placeholder 2"/>
          <p:cNvSpPr>
            <a:spLocks noGrp="1"/>
          </p:cNvSpPr>
          <p:nvPr>
            <p:ph type="body" idx="33"/>
          </p:nvPr>
        </p:nvSpPr>
        <p:spPr>
          <a:xfrm>
            <a:off x="6096794" y="1628776"/>
            <a:ext cx="2736659"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14"/>
          <p:cNvSpPr>
            <a:spLocks noGrp="1"/>
          </p:cNvSpPr>
          <p:nvPr>
            <p:ph type="body" sz="quarter" idx="34"/>
          </p:nvPr>
        </p:nvSpPr>
        <p:spPr>
          <a:xfrm>
            <a:off x="6096794" y="2276872"/>
            <a:ext cx="2736660"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6"/>
          <p:cNvSpPr>
            <a:spLocks noGrp="1"/>
          </p:cNvSpPr>
          <p:nvPr>
            <p:ph type="body" sz="quarter" idx="35"/>
          </p:nvPr>
        </p:nvSpPr>
        <p:spPr>
          <a:xfrm>
            <a:off x="6096794" y="5373217"/>
            <a:ext cx="2736659"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
        <p:nvSpPr>
          <p:cNvPr id="32" name="Text Placeholder 2"/>
          <p:cNvSpPr>
            <a:spLocks noGrp="1"/>
          </p:cNvSpPr>
          <p:nvPr>
            <p:ph type="body" idx="36"/>
          </p:nvPr>
        </p:nvSpPr>
        <p:spPr>
          <a:xfrm>
            <a:off x="8833453" y="1628776"/>
            <a:ext cx="2736166"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14"/>
          <p:cNvSpPr>
            <a:spLocks noGrp="1"/>
          </p:cNvSpPr>
          <p:nvPr>
            <p:ph type="body" sz="quarter" idx="37"/>
          </p:nvPr>
        </p:nvSpPr>
        <p:spPr>
          <a:xfrm>
            <a:off x="8833454" y="2276872"/>
            <a:ext cx="2736166" cy="3096344"/>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6"/>
          <p:cNvSpPr>
            <a:spLocks noGrp="1"/>
          </p:cNvSpPr>
          <p:nvPr>
            <p:ph type="body" sz="quarter" idx="38"/>
          </p:nvPr>
        </p:nvSpPr>
        <p:spPr>
          <a:xfrm>
            <a:off x="8833453" y="5373217"/>
            <a:ext cx="2736166" cy="639482"/>
          </a:xfrm>
          <a:solidFill>
            <a:schemeClr val="bg2"/>
          </a:solidFill>
        </p:spPr>
        <p:txBody>
          <a:bodyPr lIns="144000" tIns="72000" rIns="144000" bIns="72000" anchor="ctr" anchorCtr="0"/>
          <a:lstStyle>
            <a:lvl1pPr marL="0" indent="0" algn="ctr">
              <a:buFontTx/>
              <a:buNone/>
              <a:defRPr sz="1400" b="1"/>
            </a:lvl1pPr>
            <a:lvl2pPr marL="0" indent="0" algn="ctr">
              <a:buFontTx/>
              <a:buNone/>
              <a:defRPr sz="1200"/>
            </a:lvl2pPr>
            <a:lvl3pPr marL="0" indent="0" algn="ctr">
              <a:buFontTx/>
              <a:buNone/>
              <a:defRPr sz="1200"/>
            </a:lvl3pPr>
            <a:lvl4pPr marL="0" indent="0" algn="ctr">
              <a:buFontTx/>
              <a:buNone/>
              <a:defRPr sz="1200"/>
            </a:lvl4pPr>
            <a:lvl5pPr marL="0" indent="0" algn="ctr">
              <a:buFontTx/>
              <a:buNone/>
              <a:defRPr sz="1200"/>
            </a:lvl5pPr>
          </a:lstStyle>
          <a:p>
            <a:pPr lvl="0"/>
            <a:r>
              <a:rPr lang="en-US"/>
              <a:t>Click to edit Master text styles</a:t>
            </a:r>
          </a:p>
        </p:txBody>
      </p:sp>
    </p:spTree>
    <p:extLst>
      <p:ext uri="{BB962C8B-B14F-4D97-AF65-F5344CB8AC3E}">
        <p14:creationId xmlns:p14="http://schemas.microsoft.com/office/powerpoint/2010/main" val="330468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Work Plan 2 ">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fi-FI"/>
          </a:p>
        </p:txBody>
      </p:sp>
      <p:sp>
        <p:nvSpPr>
          <p:cNvPr id="8" name="Footer Placeholder 7"/>
          <p:cNvSpPr>
            <a:spLocks noGrp="1"/>
          </p:cNvSpPr>
          <p:nvPr>
            <p:ph type="ftr" sz="quarter" idx="11"/>
          </p:nvPr>
        </p:nvSpPr>
        <p:spPr/>
        <p:txBody>
          <a:bodyPr/>
          <a:lstStyle/>
          <a:p>
            <a:r>
              <a:rPr lang="fi-FI"/>
              <a:t>ILMASTOPOLITIIKAN PYÖREÄ PÖYTÄ 9.12.2021 </a:t>
            </a:r>
          </a:p>
        </p:txBody>
      </p:sp>
      <p:sp>
        <p:nvSpPr>
          <p:cNvPr id="9" name="Slide Number Placeholder 8"/>
          <p:cNvSpPr>
            <a:spLocks noGrp="1"/>
          </p:cNvSpPr>
          <p:nvPr>
            <p:ph type="sldNum" sz="quarter" idx="12"/>
          </p:nvPr>
        </p:nvSpPr>
        <p:spPr/>
        <p:txBody>
          <a:bodyPr/>
          <a:lstStyle/>
          <a:p>
            <a:fld id="{C681002B-9E36-49F2-803E-4F1D6FC85B63}"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
        <p:nvSpPr>
          <p:cNvPr id="11"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2"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
        <p:nvSpPr>
          <p:cNvPr id="3" name="Text Placeholder 2"/>
          <p:cNvSpPr>
            <a:spLocks noGrp="1"/>
          </p:cNvSpPr>
          <p:nvPr>
            <p:ph type="body" idx="1" hasCustomPrompt="1"/>
          </p:nvPr>
        </p:nvSpPr>
        <p:spPr>
          <a:xfrm>
            <a:off x="8113181" y="1628776"/>
            <a:ext cx="3438619" cy="648097"/>
          </a:xfrm>
        </p:spPr>
        <p:txBody>
          <a:bodyPr lIns="144000" tIns="72000" rIns="144000" bIns="72000" anchor="t"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results</a:t>
            </a:r>
          </a:p>
        </p:txBody>
      </p:sp>
      <p:sp>
        <p:nvSpPr>
          <p:cNvPr id="15" name="Text Placeholder 14"/>
          <p:cNvSpPr>
            <a:spLocks noGrp="1"/>
          </p:cNvSpPr>
          <p:nvPr>
            <p:ph type="body" sz="quarter" idx="28"/>
          </p:nvPr>
        </p:nvSpPr>
        <p:spPr>
          <a:xfrm>
            <a:off x="8113183" y="2276872"/>
            <a:ext cx="3438618" cy="1872208"/>
          </a:xfrm>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4"/>
          <p:cNvSpPr>
            <a:spLocks noGrp="1"/>
          </p:cNvSpPr>
          <p:nvPr>
            <p:ph type="body" sz="quarter" idx="29" hasCustomPrompt="1"/>
          </p:nvPr>
        </p:nvSpPr>
        <p:spPr>
          <a:xfrm>
            <a:off x="8113183" y="4221088"/>
            <a:ext cx="3438618" cy="1794208"/>
          </a:xfrm>
          <a:solidFill>
            <a:schemeClr val="bg2"/>
          </a:solidFill>
        </p:spPr>
        <p:txBody>
          <a:bodyPr lIns="144000" tIns="72000" rIns="144000" bIns="72000"/>
          <a:lstStyle>
            <a:lvl1pPr>
              <a:defRPr sz="1200" b="1"/>
            </a:lvl1pPr>
            <a:lvl2pPr>
              <a:defRPr sz="1200"/>
            </a:lvl2pPr>
            <a:lvl3pPr>
              <a:defRPr sz="1200"/>
            </a:lvl3pPr>
            <a:lvl4pPr>
              <a:defRPr sz="1200"/>
            </a:lvl4pPr>
            <a:lvl5pPr>
              <a:defRPr sz="1200"/>
            </a:lvl5pPr>
          </a:lstStyle>
          <a:p>
            <a:pPr lvl="0"/>
            <a:r>
              <a:rPr lang="en-US" dirty="0"/>
              <a:t>Resources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2" name="Straight Connector 41"/>
          <p:cNvCxnSpPr/>
          <p:nvPr userDrawn="1"/>
        </p:nvCxnSpPr>
        <p:spPr>
          <a:xfrm>
            <a:off x="8113281" y="1628776"/>
            <a:ext cx="0" cy="25203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 Placeholder 27"/>
          <p:cNvSpPr>
            <a:spLocks noGrp="1"/>
          </p:cNvSpPr>
          <p:nvPr>
            <p:ph type="body" sz="quarter" idx="33" hasCustomPrompt="1"/>
          </p:nvPr>
        </p:nvSpPr>
        <p:spPr>
          <a:xfrm>
            <a:off x="623969" y="1628776"/>
            <a:ext cx="6985190" cy="648097"/>
          </a:xfrm>
        </p:spPr>
        <p:txBody>
          <a:bodyPr/>
          <a:lstStyle>
            <a:lvl1pPr marL="0" indent="0">
              <a:buFontTx/>
              <a:buNone/>
              <a:defRPr sz="1600" b="1" cap="none" baseline="0"/>
            </a:lvl1pPr>
            <a:lvl2pPr marL="0" indent="0">
              <a:buFontTx/>
              <a:buNone/>
              <a:defRPr sz="1400"/>
            </a:lvl2pPr>
            <a:lvl3pPr marL="0" indent="0">
              <a:buFontTx/>
              <a:buNone/>
              <a:defRPr sz="14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TARGET</a:t>
            </a:r>
          </a:p>
          <a:p>
            <a:pPr lvl="1"/>
            <a:r>
              <a:rPr lang="en-US" dirty="0"/>
              <a:t>Second level</a:t>
            </a:r>
          </a:p>
        </p:txBody>
      </p:sp>
      <p:sp>
        <p:nvSpPr>
          <p:cNvPr id="14" name="Text Placeholder 13"/>
          <p:cNvSpPr>
            <a:spLocks noGrp="1"/>
          </p:cNvSpPr>
          <p:nvPr>
            <p:ph type="body" sz="quarter" idx="34"/>
          </p:nvPr>
        </p:nvSpPr>
        <p:spPr>
          <a:xfrm>
            <a:off x="623970" y="2852937"/>
            <a:ext cx="6985910" cy="3168452"/>
          </a:xfrm>
        </p:spPr>
        <p:txBody>
          <a:bodyPr/>
          <a:lstStyle>
            <a:lvl1pPr>
              <a:defRPr sz="1200" b="1"/>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Text Placeholder 2"/>
          <p:cNvSpPr>
            <a:spLocks noGrp="1"/>
          </p:cNvSpPr>
          <p:nvPr>
            <p:ph type="body" idx="35" hasCustomPrompt="1"/>
          </p:nvPr>
        </p:nvSpPr>
        <p:spPr>
          <a:xfrm>
            <a:off x="623970" y="2276873"/>
            <a:ext cx="6985189" cy="360040"/>
          </a:xfrm>
        </p:spPr>
        <p:txBody>
          <a:bodyPr lIns="0" tIns="0" rIns="0" bIns="0" anchor="b" anchorCtr="0"/>
          <a:lstStyle>
            <a:lvl1pPr marL="0" indent="0">
              <a:buNone/>
              <a:defRPr sz="12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How TO DO IT</a:t>
            </a:r>
          </a:p>
        </p:txBody>
      </p:sp>
      <p:cxnSp>
        <p:nvCxnSpPr>
          <p:cNvPr id="17" name="Straight Connector 16"/>
          <p:cNvCxnSpPr/>
          <p:nvPr userDrawn="1"/>
        </p:nvCxnSpPr>
        <p:spPr>
          <a:xfrm>
            <a:off x="623969" y="2708920"/>
            <a:ext cx="69851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573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Iso kuva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84566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eferences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5" name="Date Placeholder 4"/>
          <p:cNvSpPr>
            <a:spLocks noGrp="1"/>
          </p:cNvSpPr>
          <p:nvPr>
            <p:ph type="dt" sz="half" idx="10"/>
          </p:nvPr>
        </p:nvSpPr>
        <p:spPr/>
        <p:txBody>
          <a:bodyPr/>
          <a:lstStyle/>
          <a:p>
            <a:endParaRPr lang="fi-FI"/>
          </a:p>
        </p:txBody>
      </p:sp>
      <p:sp>
        <p:nvSpPr>
          <p:cNvPr id="6" name="Footer Placeholder 5"/>
          <p:cNvSpPr>
            <a:spLocks noGrp="1"/>
          </p:cNvSpPr>
          <p:nvPr>
            <p:ph type="ftr" sz="quarter" idx="11"/>
          </p:nvPr>
        </p:nvSpPr>
        <p:spPr/>
        <p:txBody>
          <a:bodyPr/>
          <a:lstStyle/>
          <a:p>
            <a:r>
              <a:rPr lang="fi-FI"/>
              <a:t>ILMASTOPOLITIIKAN PYÖREÄ PÖYTÄ 9.12.2021 </a:t>
            </a:r>
          </a:p>
        </p:txBody>
      </p:sp>
      <p:sp>
        <p:nvSpPr>
          <p:cNvPr id="7" name="Slide Number Placeholder 6"/>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1"/>
          <p:cNvSpPr>
            <a:spLocks noGrp="1"/>
          </p:cNvSpPr>
          <p:nvPr>
            <p:ph type="body" sz="quarter" idx="15" hasCustomPrompt="1"/>
          </p:nvPr>
        </p:nvSpPr>
        <p:spPr>
          <a:xfrm>
            <a:off x="623969" y="404814"/>
            <a:ext cx="9002298" cy="215900"/>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10" name="Text Placeholder 9"/>
          <p:cNvSpPr>
            <a:spLocks noGrp="1"/>
          </p:cNvSpPr>
          <p:nvPr>
            <p:ph type="body" sz="quarter" idx="29" hasCustomPrompt="1"/>
          </p:nvPr>
        </p:nvSpPr>
        <p:spPr>
          <a:xfrm>
            <a:off x="623970" y="1628776"/>
            <a:ext cx="3456338"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30" hasCustomPrompt="1"/>
          </p:nvPr>
        </p:nvSpPr>
        <p:spPr>
          <a:xfrm>
            <a:off x="4367781" y="1628776"/>
            <a:ext cx="3457429"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31" hasCustomPrompt="1"/>
          </p:nvPr>
        </p:nvSpPr>
        <p:spPr>
          <a:xfrm>
            <a:off x="8113281" y="1628776"/>
            <a:ext cx="3456339" cy="4392613"/>
          </a:xfrm>
        </p:spPr>
        <p:txBody>
          <a:bodyPr/>
          <a:lstStyle>
            <a:lvl1pPr marL="361950" indent="-361950">
              <a:buFont typeface="+mj-lt"/>
              <a:buAutoNum type="arabicPeriod"/>
              <a:defRPr sz="1600"/>
            </a:lvl1pPr>
            <a:lvl2pPr marL="625475" indent="-263525">
              <a:defRPr sz="1600"/>
            </a:lvl2pPr>
            <a:lvl3pPr marL="898525" indent="-273050">
              <a:defRPr sz="1400"/>
            </a:lvl3pPr>
            <a:lvl4pPr marL="1077913" indent="-266700">
              <a:defRPr sz="1200"/>
            </a:lvl4pPr>
            <a:lvl5pPr marL="1252538" indent="-274638">
              <a:defRPr sz="1200"/>
            </a:lvl5pPr>
            <a:lvl6pPr marL="1527175" indent="-266700">
              <a:defRPr sz="1200"/>
            </a:lvl6pPr>
            <a:lvl7pPr marL="1792288" indent="-265113">
              <a:defRPr sz="1200"/>
            </a:lvl7pPr>
            <a:lvl8pPr marL="2058988" indent="-274638">
              <a:defRPr sz="1200"/>
            </a:lvl8pPr>
            <a:lvl9pPr marL="2335213" indent="-266700">
              <a:defRPr sz="1200"/>
            </a:lvl9pPr>
          </a:lstStyle>
          <a:p>
            <a:pPr lvl="0"/>
            <a:r>
              <a:rPr lang="en-US" dirty="0"/>
              <a:t>Reference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49026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fi-FI"/>
          </a:p>
        </p:txBody>
      </p:sp>
      <p:sp>
        <p:nvSpPr>
          <p:cNvPr id="4" name="Footer Placeholder 3"/>
          <p:cNvSpPr>
            <a:spLocks noGrp="1"/>
          </p:cNvSpPr>
          <p:nvPr>
            <p:ph type="ftr" sz="quarter" idx="11"/>
          </p:nvPr>
        </p:nvSpPr>
        <p:spPr/>
        <p:txBody>
          <a:bodyPr/>
          <a:lstStyle/>
          <a:p>
            <a:r>
              <a:rPr lang="fi-FI"/>
              <a:t>ILMASTOPOLITIIKAN PYÖREÄ PÖYTÄ 9.12.2021 </a:t>
            </a:r>
          </a:p>
        </p:txBody>
      </p:sp>
      <p:sp>
        <p:nvSpPr>
          <p:cNvPr id="5" name="Slide Number Placeholder 4"/>
          <p:cNvSpPr>
            <a:spLocks noGrp="1"/>
          </p:cNvSpPr>
          <p:nvPr>
            <p:ph type="sldNum" sz="quarter" idx="12"/>
          </p:nvPr>
        </p:nvSpPr>
        <p:spPr/>
        <p:txBody>
          <a:bodyPr/>
          <a:lstStyle/>
          <a:p>
            <a:fld id="{C681002B-9E36-49F2-803E-4F1D6FC85B63}" type="slidenum">
              <a:rPr lang="fi-FI" smtClean="0"/>
              <a:t>‹#›</a:t>
            </a:fld>
            <a:endParaRPr lang="fi-FI"/>
          </a:p>
        </p:txBody>
      </p:sp>
      <p:sp>
        <p:nvSpPr>
          <p:cNvPr id="8"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1549426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i-FI"/>
          </a:p>
        </p:txBody>
      </p:sp>
      <p:sp>
        <p:nvSpPr>
          <p:cNvPr id="3" name="Footer Placeholder 2"/>
          <p:cNvSpPr>
            <a:spLocks noGrp="1"/>
          </p:cNvSpPr>
          <p:nvPr>
            <p:ph type="ftr" sz="quarter" idx="11"/>
          </p:nvPr>
        </p:nvSpPr>
        <p:spPr/>
        <p:txBody>
          <a:bodyPr/>
          <a:lstStyle/>
          <a:p>
            <a:r>
              <a:rPr lang="fi-FI"/>
              <a:t>ILMASTOPOLITIIKAN PYÖREÄ PÖYTÄ 9.12.2021 </a:t>
            </a:r>
          </a:p>
        </p:txBody>
      </p:sp>
      <p:sp>
        <p:nvSpPr>
          <p:cNvPr id="4" name="Slide Number Placeholder 3"/>
          <p:cNvSpPr>
            <a:spLocks noGrp="1"/>
          </p:cNvSpPr>
          <p:nvPr>
            <p:ph type="sldNum" sz="quarter" idx="12"/>
          </p:nvPr>
        </p:nvSpPr>
        <p:spPr/>
        <p:txBody>
          <a:bodyPr/>
          <a:lstStyle/>
          <a:p>
            <a:fld id="{C681002B-9E36-49F2-803E-4F1D6FC85B63}" type="slidenum">
              <a:rPr lang="fi-FI" smtClean="0"/>
              <a:t>‹#›</a:t>
            </a:fld>
            <a:endParaRPr lang="fi-FI"/>
          </a:p>
        </p:txBody>
      </p:sp>
    </p:spTree>
    <p:extLst>
      <p:ext uri="{BB962C8B-B14F-4D97-AF65-F5344CB8AC3E}">
        <p14:creationId xmlns:p14="http://schemas.microsoft.com/office/powerpoint/2010/main" val="2873586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logan Sky">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11" name="Group 10"/>
          <p:cNvGrpSpPr>
            <a:grpSpLocks noChangeAspect="1"/>
          </p:cNvGrpSpPr>
          <p:nvPr userDrawn="1"/>
        </p:nvGrpSpPr>
        <p:grpSpPr>
          <a:xfrm>
            <a:off x="5376700" y="5445225"/>
            <a:ext cx="1440188" cy="576413"/>
            <a:chOff x="2767013" y="2089151"/>
            <a:chExt cx="6662737" cy="2666999"/>
          </a:xfrm>
          <a:solidFill>
            <a:schemeClr val="bg1"/>
          </a:solidFill>
        </p:grpSpPr>
        <p:sp>
          <p:nvSpPr>
            <p:cNvPr id="13"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6" name="Freeform 6"/>
          <p:cNvSpPr>
            <a:spLocks noChangeAspect="1" noEditPoints="1"/>
          </p:cNvSpPr>
          <p:nvPr userDrawn="1"/>
        </p:nvSpPr>
        <p:spPr bwMode="auto">
          <a:xfrm>
            <a:off x="1910835" y="2565024"/>
            <a:ext cx="837191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Tree>
    <p:extLst>
      <p:ext uri="{BB962C8B-B14F-4D97-AF65-F5344CB8AC3E}">
        <p14:creationId xmlns:p14="http://schemas.microsoft.com/office/powerpoint/2010/main" val="1478876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logan Ocean">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11" name="Group 10"/>
          <p:cNvGrpSpPr>
            <a:grpSpLocks noChangeAspect="1"/>
          </p:cNvGrpSpPr>
          <p:nvPr userDrawn="1"/>
        </p:nvGrpSpPr>
        <p:grpSpPr>
          <a:xfrm>
            <a:off x="5376700" y="5445225"/>
            <a:ext cx="1440188" cy="576413"/>
            <a:chOff x="2767013" y="2089151"/>
            <a:chExt cx="6662737" cy="2666999"/>
          </a:xfrm>
          <a:solidFill>
            <a:schemeClr val="bg1"/>
          </a:solidFill>
        </p:grpSpPr>
        <p:sp>
          <p:nvSpPr>
            <p:cNvPr id="13"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6" name="Freeform 6"/>
          <p:cNvSpPr>
            <a:spLocks noChangeAspect="1" noEditPoints="1"/>
          </p:cNvSpPr>
          <p:nvPr userDrawn="1"/>
        </p:nvSpPr>
        <p:spPr bwMode="auto">
          <a:xfrm>
            <a:off x="1910835" y="2565024"/>
            <a:ext cx="837191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Tree>
    <p:extLst>
      <p:ext uri="{BB962C8B-B14F-4D97-AF65-F5344CB8AC3E}">
        <p14:creationId xmlns:p14="http://schemas.microsoft.com/office/powerpoint/2010/main" val="1018267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logan Grasslands">
    <p:bg>
      <p:bgPr>
        <a:solidFill>
          <a:schemeClr val="accent3"/>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11" name="Group 10"/>
          <p:cNvGrpSpPr>
            <a:grpSpLocks noChangeAspect="1"/>
          </p:cNvGrpSpPr>
          <p:nvPr userDrawn="1"/>
        </p:nvGrpSpPr>
        <p:grpSpPr>
          <a:xfrm>
            <a:off x="5376700" y="5445225"/>
            <a:ext cx="1440188" cy="576413"/>
            <a:chOff x="2767013" y="2089151"/>
            <a:chExt cx="6662737" cy="2666999"/>
          </a:xfrm>
          <a:solidFill>
            <a:schemeClr val="bg1"/>
          </a:solidFill>
        </p:grpSpPr>
        <p:sp>
          <p:nvSpPr>
            <p:cNvPr id="13"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6" name="Freeform 6"/>
          <p:cNvSpPr>
            <a:spLocks noChangeAspect="1" noEditPoints="1"/>
          </p:cNvSpPr>
          <p:nvPr userDrawn="1"/>
        </p:nvSpPr>
        <p:spPr bwMode="auto">
          <a:xfrm>
            <a:off x="1910835" y="2565024"/>
            <a:ext cx="837191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Tree>
    <p:extLst>
      <p:ext uri="{BB962C8B-B14F-4D97-AF65-F5344CB8AC3E}">
        <p14:creationId xmlns:p14="http://schemas.microsoft.com/office/powerpoint/2010/main" val="1306158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logan Fire">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11" name="Group 10"/>
          <p:cNvGrpSpPr>
            <a:grpSpLocks noChangeAspect="1"/>
          </p:cNvGrpSpPr>
          <p:nvPr userDrawn="1"/>
        </p:nvGrpSpPr>
        <p:grpSpPr>
          <a:xfrm>
            <a:off x="5376700" y="5445225"/>
            <a:ext cx="1440188" cy="576413"/>
            <a:chOff x="2767013" y="2089151"/>
            <a:chExt cx="6662737" cy="2666999"/>
          </a:xfrm>
          <a:solidFill>
            <a:schemeClr val="bg1"/>
          </a:solidFill>
        </p:grpSpPr>
        <p:sp>
          <p:nvSpPr>
            <p:cNvPr id="13"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6" name="Freeform 6"/>
          <p:cNvSpPr>
            <a:spLocks noChangeAspect="1" noEditPoints="1"/>
          </p:cNvSpPr>
          <p:nvPr userDrawn="1"/>
        </p:nvSpPr>
        <p:spPr bwMode="auto">
          <a:xfrm>
            <a:off x="1910835" y="2565024"/>
            <a:ext cx="837191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Tree>
    <p:extLst>
      <p:ext uri="{BB962C8B-B14F-4D97-AF65-F5344CB8AC3E}">
        <p14:creationId xmlns:p14="http://schemas.microsoft.com/office/powerpoint/2010/main" val="2604331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logan Terracotta">
    <p:bg>
      <p:bgPr>
        <a:solidFill>
          <a:schemeClr val="accent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11" name="Group 10"/>
          <p:cNvGrpSpPr>
            <a:grpSpLocks noChangeAspect="1"/>
          </p:cNvGrpSpPr>
          <p:nvPr userDrawn="1"/>
        </p:nvGrpSpPr>
        <p:grpSpPr>
          <a:xfrm>
            <a:off x="5376700" y="5445225"/>
            <a:ext cx="1440188" cy="576413"/>
            <a:chOff x="2767013" y="2089151"/>
            <a:chExt cx="6662737" cy="2666999"/>
          </a:xfrm>
          <a:solidFill>
            <a:schemeClr val="bg1"/>
          </a:solidFill>
        </p:grpSpPr>
        <p:sp>
          <p:nvSpPr>
            <p:cNvPr id="13"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6" name="Freeform 6"/>
          <p:cNvSpPr>
            <a:spLocks noChangeAspect="1" noEditPoints="1"/>
          </p:cNvSpPr>
          <p:nvPr userDrawn="1"/>
        </p:nvSpPr>
        <p:spPr bwMode="auto">
          <a:xfrm>
            <a:off x="1910835" y="2565024"/>
            <a:ext cx="8371918" cy="1080000"/>
          </a:xfrm>
          <a:custGeom>
            <a:avLst/>
            <a:gdLst>
              <a:gd name="T0" fmla="*/ 4256 w 5100"/>
              <a:gd name="T1" fmla="*/ 656 h 658"/>
              <a:gd name="T2" fmla="*/ 113 w 5100"/>
              <a:gd name="T3" fmla="*/ 0 h 658"/>
              <a:gd name="T4" fmla="*/ 208 w 5100"/>
              <a:gd name="T5" fmla="*/ 188 h 658"/>
              <a:gd name="T6" fmla="*/ 13 w 5100"/>
              <a:gd name="T7" fmla="*/ 178 h 658"/>
              <a:gd name="T8" fmla="*/ 71 w 5100"/>
              <a:gd name="T9" fmla="*/ 28 h 658"/>
              <a:gd name="T10" fmla="*/ 102 w 5100"/>
              <a:gd name="T11" fmla="*/ 222 h 658"/>
              <a:gd name="T12" fmla="*/ 305 w 5100"/>
              <a:gd name="T13" fmla="*/ 191 h 658"/>
              <a:gd name="T14" fmla="*/ 433 w 5100"/>
              <a:gd name="T15" fmla="*/ 171 h 658"/>
              <a:gd name="T16" fmla="*/ 335 w 5100"/>
              <a:gd name="T17" fmla="*/ 236 h 658"/>
              <a:gd name="T18" fmla="*/ 637 w 5100"/>
              <a:gd name="T19" fmla="*/ 11 h 658"/>
              <a:gd name="T20" fmla="*/ 676 w 5100"/>
              <a:gd name="T21" fmla="*/ 236 h 658"/>
              <a:gd name="T22" fmla="*/ 631 w 5100"/>
              <a:gd name="T23" fmla="*/ 114 h 658"/>
              <a:gd name="T24" fmla="*/ 894 w 5100"/>
              <a:gd name="T25" fmla="*/ 5 h 658"/>
              <a:gd name="T26" fmla="*/ 919 w 5100"/>
              <a:gd name="T27" fmla="*/ 19 h 658"/>
              <a:gd name="T28" fmla="*/ 871 w 5100"/>
              <a:gd name="T29" fmla="*/ 203 h 658"/>
              <a:gd name="T30" fmla="*/ 967 w 5100"/>
              <a:gd name="T31" fmla="*/ 234 h 658"/>
              <a:gd name="T32" fmla="*/ 1049 w 5100"/>
              <a:gd name="T33" fmla="*/ 236 h 658"/>
              <a:gd name="T34" fmla="*/ 1516 w 5100"/>
              <a:gd name="T35" fmla="*/ 236 h 658"/>
              <a:gd name="T36" fmla="*/ 1975 w 5100"/>
              <a:gd name="T37" fmla="*/ 218 h 658"/>
              <a:gd name="T38" fmla="*/ 2038 w 5100"/>
              <a:gd name="T39" fmla="*/ 138 h 658"/>
              <a:gd name="T40" fmla="*/ 1953 w 5100"/>
              <a:gd name="T41" fmla="*/ 13 h 658"/>
              <a:gd name="T42" fmla="*/ 2010 w 5100"/>
              <a:gd name="T43" fmla="*/ 19 h 658"/>
              <a:gd name="T44" fmla="*/ 2029 w 5100"/>
              <a:gd name="T45" fmla="*/ 112 h 658"/>
              <a:gd name="T46" fmla="*/ 2014 w 5100"/>
              <a:gd name="T47" fmla="*/ 240 h 658"/>
              <a:gd name="T48" fmla="*/ 2530 w 5100"/>
              <a:gd name="T49" fmla="*/ 179 h 658"/>
              <a:gd name="T50" fmla="*/ 3088 w 5100"/>
              <a:gd name="T51" fmla="*/ 22 h 658"/>
              <a:gd name="T52" fmla="*/ 3596 w 5100"/>
              <a:gd name="T53" fmla="*/ 108 h 658"/>
              <a:gd name="T54" fmla="*/ 4158 w 5100"/>
              <a:gd name="T55" fmla="*/ 208 h 658"/>
              <a:gd name="T56" fmla="*/ 4396 w 5100"/>
              <a:gd name="T57" fmla="*/ 3 h 658"/>
              <a:gd name="T58" fmla="*/ 4453 w 5100"/>
              <a:gd name="T59" fmla="*/ 206 h 658"/>
              <a:gd name="T60" fmla="*/ 4264 w 5100"/>
              <a:gd name="T61" fmla="*/ 156 h 658"/>
              <a:gd name="T62" fmla="*/ 4318 w 5100"/>
              <a:gd name="T63" fmla="*/ 35 h 658"/>
              <a:gd name="T64" fmla="*/ 4382 w 5100"/>
              <a:gd name="T65" fmla="*/ 222 h 658"/>
              <a:gd name="T66" fmla="*/ 4656 w 5100"/>
              <a:gd name="T67" fmla="*/ 11 h 658"/>
              <a:gd name="T68" fmla="*/ 4695 w 5100"/>
              <a:gd name="T69" fmla="*/ 236 h 658"/>
              <a:gd name="T70" fmla="*/ 4650 w 5100"/>
              <a:gd name="T71" fmla="*/ 114 h 658"/>
              <a:gd name="T72" fmla="*/ 5037 w 5100"/>
              <a:gd name="T73" fmla="*/ 16 h 658"/>
              <a:gd name="T74" fmla="*/ 5061 w 5100"/>
              <a:gd name="T75" fmla="*/ 210 h 658"/>
              <a:gd name="T76" fmla="*/ 5005 w 5100"/>
              <a:gd name="T77" fmla="*/ 24 h 658"/>
              <a:gd name="T78" fmla="*/ 838 w 5100"/>
              <a:gd name="T79" fmla="*/ 489 h 658"/>
              <a:gd name="T80" fmla="*/ 1010 w 5100"/>
              <a:gd name="T81" fmla="*/ 463 h 658"/>
              <a:gd name="T82" fmla="*/ 852 w 5100"/>
              <a:gd name="T83" fmla="*/ 527 h 658"/>
              <a:gd name="T84" fmla="*/ 1010 w 5100"/>
              <a:gd name="T85" fmla="*/ 614 h 658"/>
              <a:gd name="T86" fmla="*/ 864 w 5100"/>
              <a:gd name="T87" fmla="*/ 625 h 658"/>
              <a:gd name="T88" fmla="*/ 1259 w 5100"/>
              <a:gd name="T89" fmla="*/ 636 h 658"/>
              <a:gd name="T90" fmla="*/ 1836 w 5100"/>
              <a:gd name="T91" fmla="*/ 654 h 658"/>
              <a:gd name="T92" fmla="*/ 2244 w 5100"/>
              <a:gd name="T93" fmla="*/ 436 h 658"/>
              <a:gd name="T94" fmla="*/ 2249 w 5100"/>
              <a:gd name="T95" fmla="*/ 490 h 658"/>
              <a:gd name="T96" fmla="*/ 2235 w 5100"/>
              <a:gd name="T97" fmla="*/ 526 h 658"/>
              <a:gd name="T98" fmla="*/ 2644 w 5100"/>
              <a:gd name="T99" fmla="*/ 422 h 658"/>
              <a:gd name="T100" fmla="*/ 3078 w 5100"/>
              <a:gd name="T101" fmla="*/ 504 h 658"/>
              <a:gd name="T102" fmla="*/ 3061 w 5100"/>
              <a:gd name="T103" fmla="*/ 538 h 658"/>
              <a:gd name="T104" fmla="*/ 3023 w 5100"/>
              <a:gd name="T105" fmla="*/ 619 h 658"/>
              <a:gd name="T106" fmla="*/ 3324 w 5100"/>
              <a:gd name="T107" fmla="*/ 637 h 658"/>
              <a:gd name="T108" fmla="*/ 3255 w 5100"/>
              <a:gd name="T109" fmla="*/ 529 h 658"/>
              <a:gd name="T110" fmla="*/ 3299 w 5100"/>
              <a:gd name="T111" fmla="*/ 418 h 658"/>
              <a:gd name="T112" fmla="*/ 3259 w 5100"/>
              <a:gd name="T113" fmla="*/ 448 h 658"/>
              <a:gd name="T114" fmla="*/ 3370 w 5100"/>
              <a:gd name="T115" fmla="*/ 555 h 658"/>
              <a:gd name="T116" fmla="*/ 3231 w 5100"/>
              <a:gd name="T117" fmla="*/ 636 h 658"/>
              <a:gd name="T118" fmla="*/ 3658 w 5100"/>
              <a:gd name="T119" fmla="*/ 654 h 658"/>
              <a:gd name="T120" fmla="*/ 4173 w 5100"/>
              <a:gd name="T121" fmla="*/ 436 h 658"/>
              <a:gd name="T122" fmla="*/ 4177 w 5100"/>
              <a:gd name="T123" fmla="*/ 490 h 658"/>
              <a:gd name="T124" fmla="*/ 4163 w 5100"/>
              <a:gd name="T125" fmla="*/ 5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0" h="658">
                <a:moveTo>
                  <a:pt x="4245" y="642"/>
                </a:moveTo>
                <a:lnTo>
                  <a:pt x="4245" y="639"/>
                </a:lnTo>
                <a:lnTo>
                  <a:pt x="4246" y="636"/>
                </a:lnTo>
                <a:lnTo>
                  <a:pt x="4248" y="634"/>
                </a:lnTo>
                <a:lnTo>
                  <a:pt x="4251" y="631"/>
                </a:lnTo>
                <a:lnTo>
                  <a:pt x="4253" y="629"/>
                </a:lnTo>
                <a:lnTo>
                  <a:pt x="4256" y="628"/>
                </a:lnTo>
                <a:lnTo>
                  <a:pt x="4258" y="627"/>
                </a:lnTo>
                <a:lnTo>
                  <a:pt x="4261" y="627"/>
                </a:lnTo>
                <a:lnTo>
                  <a:pt x="4265" y="627"/>
                </a:lnTo>
                <a:lnTo>
                  <a:pt x="4267" y="628"/>
                </a:lnTo>
                <a:lnTo>
                  <a:pt x="4270" y="629"/>
                </a:lnTo>
                <a:lnTo>
                  <a:pt x="4272" y="631"/>
                </a:lnTo>
                <a:lnTo>
                  <a:pt x="4274" y="634"/>
                </a:lnTo>
                <a:lnTo>
                  <a:pt x="4276" y="636"/>
                </a:lnTo>
                <a:lnTo>
                  <a:pt x="4276" y="639"/>
                </a:lnTo>
                <a:lnTo>
                  <a:pt x="4277" y="642"/>
                </a:lnTo>
                <a:lnTo>
                  <a:pt x="4276" y="645"/>
                </a:lnTo>
                <a:lnTo>
                  <a:pt x="4276" y="648"/>
                </a:lnTo>
                <a:lnTo>
                  <a:pt x="4274" y="650"/>
                </a:lnTo>
                <a:lnTo>
                  <a:pt x="4272" y="653"/>
                </a:lnTo>
                <a:lnTo>
                  <a:pt x="4270" y="654"/>
                </a:lnTo>
                <a:lnTo>
                  <a:pt x="4267" y="656"/>
                </a:lnTo>
                <a:lnTo>
                  <a:pt x="4265" y="657"/>
                </a:lnTo>
                <a:lnTo>
                  <a:pt x="4261" y="657"/>
                </a:lnTo>
                <a:lnTo>
                  <a:pt x="4258" y="657"/>
                </a:lnTo>
                <a:lnTo>
                  <a:pt x="4256" y="656"/>
                </a:lnTo>
                <a:lnTo>
                  <a:pt x="4253" y="654"/>
                </a:lnTo>
                <a:lnTo>
                  <a:pt x="4251" y="653"/>
                </a:lnTo>
                <a:lnTo>
                  <a:pt x="4248" y="650"/>
                </a:lnTo>
                <a:lnTo>
                  <a:pt x="4246" y="648"/>
                </a:lnTo>
                <a:lnTo>
                  <a:pt x="4245" y="645"/>
                </a:lnTo>
                <a:lnTo>
                  <a:pt x="4245" y="642"/>
                </a:lnTo>
                <a:close/>
                <a:moveTo>
                  <a:pt x="0" y="120"/>
                </a:moveTo>
                <a:lnTo>
                  <a:pt x="1" y="108"/>
                </a:lnTo>
                <a:lnTo>
                  <a:pt x="1" y="102"/>
                </a:lnTo>
                <a:lnTo>
                  <a:pt x="2" y="96"/>
                </a:lnTo>
                <a:lnTo>
                  <a:pt x="5" y="84"/>
                </a:lnTo>
                <a:lnTo>
                  <a:pt x="8" y="73"/>
                </a:lnTo>
                <a:lnTo>
                  <a:pt x="13" y="62"/>
                </a:lnTo>
                <a:lnTo>
                  <a:pt x="15" y="57"/>
                </a:lnTo>
                <a:lnTo>
                  <a:pt x="18" y="52"/>
                </a:lnTo>
                <a:lnTo>
                  <a:pt x="24" y="43"/>
                </a:lnTo>
                <a:lnTo>
                  <a:pt x="31" y="35"/>
                </a:lnTo>
                <a:lnTo>
                  <a:pt x="39" y="27"/>
                </a:lnTo>
                <a:lnTo>
                  <a:pt x="43" y="24"/>
                </a:lnTo>
                <a:lnTo>
                  <a:pt x="47" y="20"/>
                </a:lnTo>
                <a:lnTo>
                  <a:pt x="56" y="14"/>
                </a:lnTo>
                <a:lnTo>
                  <a:pt x="66" y="9"/>
                </a:lnTo>
                <a:lnTo>
                  <a:pt x="77" y="6"/>
                </a:lnTo>
                <a:lnTo>
                  <a:pt x="88" y="3"/>
                </a:lnTo>
                <a:lnTo>
                  <a:pt x="100" y="1"/>
                </a:lnTo>
                <a:lnTo>
                  <a:pt x="106" y="0"/>
                </a:lnTo>
                <a:lnTo>
                  <a:pt x="113" y="0"/>
                </a:lnTo>
                <a:lnTo>
                  <a:pt x="125" y="1"/>
                </a:lnTo>
                <a:lnTo>
                  <a:pt x="137" y="3"/>
                </a:lnTo>
                <a:lnTo>
                  <a:pt x="148" y="6"/>
                </a:lnTo>
                <a:lnTo>
                  <a:pt x="159" y="9"/>
                </a:lnTo>
                <a:lnTo>
                  <a:pt x="169" y="14"/>
                </a:lnTo>
                <a:lnTo>
                  <a:pt x="174" y="17"/>
                </a:lnTo>
                <a:lnTo>
                  <a:pt x="178" y="20"/>
                </a:lnTo>
                <a:lnTo>
                  <a:pt x="182" y="24"/>
                </a:lnTo>
                <a:lnTo>
                  <a:pt x="187" y="27"/>
                </a:lnTo>
                <a:lnTo>
                  <a:pt x="194" y="35"/>
                </a:lnTo>
                <a:lnTo>
                  <a:pt x="201" y="43"/>
                </a:lnTo>
                <a:lnTo>
                  <a:pt x="208" y="52"/>
                </a:lnTo>
                <a:lnTo>
                  <a:pt x="210" y="57"/>
                </a:lnTo>
                <a:lnTo>
                  <a:pt x="213" y="62"/>
                </a:lnTo>
                <a:lnTo>
                  <a:pt x="217" y="73"/>
                </a:lnTo>
                <a:lnTo>
                  <a:pt x="221" y="84"/>
                </a:lnTo>
                <a:lnTo>
                  <a:pt x="223" y="96"/>
                </a:lnTo>
                <a:lnTo>
                  <a:pt x="225" y="108"/>
                </a:lnTo>
                <a:lnTo>
                  <a:pt x="225" y="120"/>
                </a:lnTo>
                <a:lnTo>
                  <a:pt x="225" y="133"/>
                </a:lnTo>
                <a:lnTo>
                  <a:pt x="224" y="139"/>
                </a:lnTo>
                <a:lnTo>
                  <a:pt x="223" y="145"/>
                </a:lnTo>
                <a:lnTo>
                  <a:pt x="221" y="156"/>
                </a:lnTo>
                <a:lnTo>
                  <a:pt x="217" y="168"/>
                </a:lnTo>
                <a:lnTo>
                  <a:pt x="213" y="178"/>
                </a:lnTo>
                <a:lnTo>
                  <a:pt x="210" y="183"/>
                </a:lnTo>
                <a:lnTo>
                  <a:pt x="208" y="188"/>
                </a:lnTo>
                <a:lnTo>
                  <a:pt x="201" y="197"/>
                </a:lnTo>
                <a:lnTo>
                  <a:pt x="194" y="206"/>
                </a:lnTo>
                <a:lnTo>
                  <a:pt x="187" y="213"/>
                </a:lnTo>
                <a:lnTo>
                  <a:pt x="182" y="217"/>
                </a:lnTo>
                <a:lnTo>
                  <a:pt x="178" y="220"/>
                </a:lnTo>
                <a:lnTo>
                  <a:pt x="169" y="226"/>
                </a:lnTo>
                <a:lnTo>
                  <a:pt x="159" y="231"/>
                </a:lnTo>
                <a:lnTo>
                  <a:pt x="148" y="235"/>
                </a:lnTo>
                <a:lnTo>
                  <a:pt x="137" y="238"/>
                </a:lnTo>
                <a:lnTo>
                  <a:pt x="125" y="239"/>
                </a:lnTo>
                <a:lnTo>
                  <a:pt x="119" y="240"/>
                </a:lnTo>
                <a:lnTo>
                  <a:pt x="113" y="240"/>
                </a:lnTo>
                <a:lnTo>
                  <a:pt x="100" y="239"/>
                </a:lnTo>
                <a:lnTo>
                  <a:pt x="88" y="238"/>
                </a:lnTo>
                <a:lnTo>
                  <a:pt x="83" y="236"/>
                </a:lnTo>
                <a:lnTo>
                  <a:pt x="77" y="235"/>
                </a:lnTo>
                <a:lnTo>
                  <a:pt x="66" y="231"/>
                </a:lnTo>
                <a:lnTo>
                  <a:pt x="56" y="226"/>
                </a:lnTo>
                <a:lnTo>
                  <a:pt x="52" y="223"/>
                </a:lnTo>
                <a:lnTo>
                  <a:pt x="47" y="220"/>
                </a:lnTo>
                <a:lnTo>
                  <a:pt x="43" y="217"/>
                </a:lnTo>
                <a:lnTo>
                  <a:pt x="39" y="213"/>
                </a:lnTo>
                <a:lnTo>
                  <a:pt x="31" y="206"/>
                </a:lnTo>
                <a:lnTo>
                  <a:pt x="24" y="197"/>
                </a:lnTo>
                <a:lnTo>
                  <a:pt x="18" y="188"/>
                </a:lnTo>
                <a:lnTo>
                  <a:pt x="15" y="183"/>
                </a:lnTo>
                <a:lnTo>
                  <a:pt x="13" y="178"/>
                </a:lnTo>
                <a:lnTo>
                  <a:pt x="8" y="168"/>
                </a:lnTo>
                <a:lnTo>
                  <a:pt x="5" y="156"/>
                </a:lnTo>
                <a:lnTo>
                  <a:pt x="2" y="145"/>
                </a:lnTo>
                <a:lnTo>
                  <a:pt x="1" y="133"/>
                </a:lnTo>
                <a:lnTo>
                  <a:pt x="0" y="120"/>
                </a:lnTo>
                <a:close/>
                <a:moveTo>
                  <a:pt x="204" y="120"/>
                </a:moveTo>
                <a:lnTo>
                  <a:pt x="204" y="109"/>
                </a:lnTo>
                <a:lnTo>
                  <a:pt x="203" y="99"/>
                </a:lnTo>
                <a:lnTo>
                  <a:pt x="201" y="89"/>
                </a:lnTo>
                <a:lnTo>
                  <a:pt x="198" y="79"/>
                </a:lnTo>
                <a:lnTo>
                  <a:pt x="194" y="71"/>
                </a:lnTo>
                <a:lnTo>
                  <a:pt x="190" y="62"/>
                </a:lnTo>
                <a:lnTo>
                  <a:pt x="185" y="54"/>
                </a:lnTo>
                <a:lnTo>
                  <a:pt x="179" y="47"/>
                </a:lnTo>
                <a:lnTo>
                  <a:pt x="173" y="41"/>
                </a:lnTo>
                <a:lnTo>
                  <a:pt x="166" y="35"/>
                </a:lnTo>
                <a:lnTo>
                  <a:pt x="159" y="30"/>
                </a:lnTo>
                <a:lnTo>
                  <a:pt x="151" y="26"/>
                </a:lnTo>
                <a:lnTo>
                  <a:pt x="142" y="23"/>
                </a:lnTo>
                <a:lnTo>
                  <a:pt x="133" y="20"/>
                </a:lnTo>
                <a:lnTo>
                  <a:pt x="123" y="19"/>
                </a:lnTo>
                <a:lnTo>
                  <a:pt x="113" y="18"/>
                </a:lnTo>
                <a:lnTo>
                  <a:pt x="102" y="19"/>
                </a:lnTo>
                <a:lnTo>
                  <a:pt x="93" y="20"/>
                </a:lnTo>
                <a:lnTo>
                  <a:pt x="83" y="23"/>
                </a:lnTo>
                <a:lnTo>
                  <a:pt x="75" y="26"/>
                </a:lnTo>
                <a:lnTo>
                  <a:pt x="71" y="28"/>
                </a:lnTo>
                <a:lnTo>
                  <a:pt x="67" y="30"/>
                </a:lnTo>
                <a:lnTo>
                  <a:pt x="59" y="35"/>
                </a:lnTo>
                <a:lnTo>
                  <a:pt x="52" y="41"/>
                </a:lnTo>
                <a:lnTo>
                  <a:pt x="46" y="47"/>
                </a:lnTo>
                <a:lnTo>
                  <a:pt x="40" y="54"/>
                </a:lnTo>
                <a:lnTo>
                  <a:pt x="35" y="62"/>
                </a:lnTo>
                <a:lnTo>
                  <a:pt x="31" y="71"/>
                </a:lnTo>
                <a:lnTo>
                  <a:pt x="27" y="79"/>
                </a:lnTo>
                <a:lnTo>
                  <a:pt x="25" y="89"/>
                </a:lnTo>
                <a:lnTo>
                  <a:pt x="23" y="99"/>
                </a:lnTo>
                <a:lnTo>
                  <a:pt x="21" y="109"/>
                </a:lnTo>
                <a:lnTo>
                  <a:pt x="21" y="120"/>
                </a:lnTo>
                <a:lnTo>
                  <a:pt x="21" y="131"/>
                </a:lnTo>
                <a:lnTo>
                  <a:pt x="23" y="141"/>
                </a:lnTo>
                <a:lnTo>
                  <a:pt x="25" y="151"/>
                </a:lnTo>
                <a:lnTo>
                  <a:pt x="27" y="161"/>
                </a:lnTo>
                <a:lnTo>
                  <a:pt x="31" y="170"/>
                </a:lnTo>
                <a:lnTo>
                  <a:pt x="35" y="178"/>
                </a:lnTo>
                <a:lnTo>
                  <a:pt x="40" y="186"/>
                </a:lnTo>
                <a:lnTo>
                  <a:pt x="46" y="193"/>
                </a:lnTo>
                <a:lnTo>
                  <a:pt x="52" y="199"/>
                </a:lnTo>
                <a:lnTo>
                  <a:pt x="59" y="205"/>
                </a:lnTo>
                <a:lnTo>
                  <a:pt x="67" y="210"/>
                </a:lnTo>
                <a:lnTo>
                  <a:pt x="75" y="214"/>
                </a:lnTo>
                <a:lnTo>
                  <a:pt x="83" y="218"/>
                </a:lnTo>
                <a:lnTo>
                  <a:pt x="93" y="220"/>
                </a:lnTo>
                <a:lnTo>
                  <a:pt x="102" y="222"/>
                </a:lnTo>
                <a:lnTo>
                  <a:pt x="113" y="222"/>
                </a:lnTo>
                <a:lnTo>
                  <a:pt x="123" y="222"/>
                </a:lnTo>
                <a:lnTo>
                  <a:pt x="133" y="220"/>
                </a:lnTo>
                <a:lnTo>
                  <a:pt x="142" y="218"/>
                </a:lnTo>
                <a:lnTo>
                  <a:pt x="151" y="214"/>
                </a:lnTo>
                <a:lnTo>
                  <a:pt x="159" y="210"/>
                </a:lnTo>
                <a:lnTo>
                  <a:pt x="166" y="205"/>
                </a:lnTo>
                <a:lnTo>
                  <a:pt x="173" y="199"/>
                </a:lnTo>
                <a:lnTo>
                  <a:pt x="179" y="193"/>
                </a:lnTo>
                <a:lnTo>
                  <a:pt x="185" y="186"/>
                </a:lnTo>
                <a:lnTo>
                  <a:pt x="190" y="178"/>
                </a:lnTo>
                <a:lnTo>
                  <a:pt x="194" y="170"/>
                </a:lnTo>
                <a:lnTo>
                  <a:pt x="198" y="161"/>
                </a:lnTo>
                <a:lnTo>
                  <a:pt x="201" y="151"/>
                </a:lnTo>
                <a:lnTo>
                  <a:pt x="203" y="141"/>
                </a:lnTo>
                <a:lnTo>
                  <a:pt x="204" y="131"/>
                </a:lnTo>
                <a:lnTo>
                  <a:pt x="204" y="120"/>
                </a:lnTo>
                <a:close/>
                <a:moveTo>
                  <a:pt x="275" y="147"/>
                </a:moveTo>
                <a:lnTo>
                  <a:pt x="275" y="4"/>
                </a:lnTo>
                <a:lnTo>
                  <a:pt x="295" y="4"/>
                </a:lnTo>
                <a:lnTo>
                  <a:pt x="295" y="147"/>
                </a:lnTo>
                <a:lnTo>
                  <a:pt x="295" y="155"/>
                </a:lnTo>
                <a:lnTo>
                  <a:pt x="296" y="163"/>
                </a:lnTo>
                <a:lnTo>
                  <a:pt x="297" y="171"/>
                </a:lnTo>
                <a:lnTo>
                  <a:pt x="299" y="178"/>
                </a:lnTo>
                <a:lnTo>
                  <a:pt x="302" y="185"/>
                </a:lnTo>
                <a:lnTo>
                  <a:pt x="305" y="191"/>
                </a:lnTo>
                <a:lnTo>
                  <a:pt x="309" y="197"/>
                </a:lnTo>
                <a:lnTo>
                  <a:pt x="313" y="202"/>
                </a:lnTo>
                <a:lnTo>
                  <a:pt x="315" y="204"/>
                </a:lnTo>
                <a:lnTo>
                  <a:pt x="318" y="206"/>
                </a:lnTo>
                <a:lnTo>
                  <a:pt x="323" y="211"/>
                </a:lnTo>
                <a:lnTo>
                  <a:pt x="329" y="214"/>
                </a:lnTo>
                <a:lnTo>
                  <a:pt x="335" y="217"/>
                </a:lnTo>
                <a:lnTo>
                  <a:pt x="342" y="219"/>
                </a:lnTo>
                <a:lnTo>
                  <a:pt x="345" y="220"/>
                </a:lnTo>
                <a:lnTo>
                  <a:pt x="349" y="221"/>
                </a:lnTo>
                <a:lnTo>
                  <a:pt x="357" y="222"/>
                </a:lnTo>
                <a:lnTo>
                  <a:pt x="365" y="222"/>
                </a:lnTo>
                <a:lnTo>
                  <a:pt x="373" y="222"/>
                </a:lnTo>
                <a:lnTo>
                  <a:pt x="381" y="221"/>
                </a:lnTo>
                <a:lnTo>
                  <a:pt x="388" y="219"/>
                </a:lnTo>
                <a:lnTo>
                  <a:pt x="395" y="217"/>
                </a:lnTo>
                <a:lnTo>
                  <a:pt x="401" y="214"/>
                </a:lnTo>
                <a:lnTo>
                  <a:pt x="407" y="211"/>
                </a:lnTo>
                <a:lnTo>
                  <a:pt x="412" y="206"/>
                </a:lnTo>
                <a:lnTo>
                  <a:pt x="417" y="202"/>
                </a:lnTo>
                <a:lnTo>
                  <a:pt x="419" y="199"/>
                </a:lnTo>
                <a:lnTo>
                  <a:pt x="421" y="197"/>
                </a:lnTo>
                <a:lnTo>
                  <a:pt x="425" y="191"/>
                </a:lnTo>
                <a:lnTo>
                  <a:pt x="427" y="188"/>
                </a:lnTo>
                <a:lnTo>
                  <a:pt x="428" y="185"/>
                </a:lnTo>
                <a:lnTo>
                  <a:pt x="431" y="178"/>
                </a:lnTo>
                <a:lnTo>
                  <a:pt x="433" y="171"/>
                </a:lnTo>
                <a:lnTo>
                  <a:pt x="434" y="163"/>
                </a:lnTo>
                <a:lnTo>
                  <a:pt x="435" y="159"/>
                </a:lnTo>
                <a:lnTo>
                  <a:pt x="435" y="155"/>
                </a:lnTo>
                <a:lnTo>
                  <a:pt x="435" y="147"/>
                </a:lnTo>
                <a:lnTo>
                  <a:pt x="435" y="4"/>
                </a:lnTo>
                <a:lnTo>
                  <a:pt x="455" y="4"/>
                </a:lnTo>
                <a:lnTo>
                  <a:pt x="455" y="147"/>
                </a:lnTo>
                <a:lnTo>
                  <a:pt x="455" y="157"/>
                </a:lnTo>
                <a:lnTo>
                  <a:pt x="454" y="167"/>
                </a:lnTo>
                <a:lnTo>
                  <a:pt x="452" y="177"/>
                </a:lnTo>
                <a:lnTo>
                  <a:pt x="450" y="186"/>
                </a:lnTo>
                <a:lnTo>
                  <a:pt x="446" y="194"/>
                </a:lnTo>
                <a:lnTo>
                  <a:pt x="443" y="202"/>
                </a:lnTo>
                <a:lnTo>
                  <a:pt x="438" y="209"/>
                </a:lnTo>
                <a:lnTo>
                  <a:pt x="433" y="215"/>
                </a:lnTo>
                <a:lnTo>
                  <a:pt x="427" y="221"/>
                </a:lnTo>
                <a:lnTo>
                  <a:pt x="423" y="223"/>
                </a:lnTo>
                <a:lnTo>
                  <a:pt x="420" y="226"/>
                </a:lnTo>
                <a:lnTo>
                  <a:pt x="412" y="230"/>
                </a:lnTo>
                <a:lnTo>
                  <a:pt x="404" y="234"/>
                </a:lnTo>
                <a:lnTo>
                  <a:pt x="396" y="236"/>
                </a:lnTo>
                <a:lnTo>
                  <a:pt x="386" y="238"/>
                </a:lnTo>
                <a:lnTo>
                  <a:pt x="376" y="240"/>
                </a:lnTo>
                <a:lnTo>
                  <a:pt x="365" y="240"/>
                </a:lnTo>
                <a:lnTo>
                  <a:pt x="354" y="240"/>
                </a:lnTo>
                <a:lnTo>
                  <a:pt x="344" y="238"/>
                </a:lnTo>
                <a:lnTo>
                  <a:pt x="335" y="236"/>
                </a:lnTo>
                <a:lnTo>
                  <a:pt x="326" y="234"/>
                </a:lnTo>
                <a:lnTo>
                  <a:pt x="318" y="230"/>
                </a:lnTo>
                <a:lnTo>
                  <a:pt x="310" y="226"/>
                </a:lnTo>
                <a:lnTo>
                  <a:pt x="304" y="221"/>
                </a:lnTo>
                <a:lnTo>
                  <a:pt x="301" y="218"/>
                </a:lnTo>
                <a:lnTo>
                  <a:pt x="298" y="215"/>
                </a:lnTo>
                <a:lnTo>
                  <a:pt x="295" y="212"/>
                </a:lnTo>
                <a:lnTo>
                  <a:pt x="292" y="208"/>
                </a:lnTo>
                <a:lnTo>
                  <a:pt x="288" y="201"/>
                </a:lnTo>
                <a:lnTo>
                  <a:pt x="284" y="194"/>
                </a:lnTo>
                <a:lnTo>
                  <a:pt x="280" y="186"/>
                </a:lnTo>
                <a:lnTo>
                  <a:pt x="278" y="177"/>
                </a:lnTo>
                <a:lnTo>
                  <a:pt x="276" y="167"/>
                </a:lnTo>
                <a:lnTo>
                  <a:pt x="275" y="157"/>
                </a:lnTo>
                <a:lnTo>
                  <a:pt x="275" y="147"/>
                </a:lnTo>
                <a:close/>
                <a:moveTo>
                  <a:pt x="652" y="236"/>
                </a:moveTo>
                <a:lnTo>
                  <a:pt x="587" y="140"/>
                </a:lnTo>
                <a:lnTo>
                  <a:pt x="536" y="140"/>
                </a:lnTo>
                <a:lnTo>
                  <a:pt x="536" y="236"/>
                </a:lnTo>
                <a:lnTo>
                  <a:pt x="516" y="236"/>
                </a:lnTo>
                <a:lnTo>
                  <a:pt x="516" y="4"/>
                </a:lnTo>
                <a:lnTo>
                  <a:pt x="603" y="4"/>
                </a:lnTo>
                <a:lnTo>
                  <a:pt x="610" y="4"/>
                </a:lnTo>
                <a:lnTo>
                  <a:pt x="617" y="5"/>
                </a:lnTo>
                <a:lnTo>
                  <a:pt x="624" y="7"/>
                </a:lnTo>
                <a:lnTo>
                  <a:pt x="631" y="9"/>
                </a:lnTo>
                <a:lnTo>
                  <a:pt x="637" y="11"/>
                </a:lnTo>
                <a:lnTo>
                  <a:pt x="643" y="14"/>
                </a:lnTo>
                <a:lnTo>
                  <a:pt x="648" y="18"/>
                </a:lnTo>
                <a:lnTo>
                  <a:pt x="653" y="22"/>
                </a:lnTo>
                <a:lnTo>
                  <a:pt x="658" y="27"/>
                </a:lnTo>
                <a:lnTo>
                  <a:pt x="662" y="32"/>
                </a:lnTo>
                <a:lnTo>
                  <a:pt x="665" y="37"/>
                </a:lnTo>
                <a:lnTo>
                  <a:pt x="668" y="43"/>
                </a:lnTo>
                <a:lnTo>
                  <a:pt x="670" y="50"/>
                </a:lnTo>
                <a:lnTo>
                  <a:pt x="672" y="57"/>
                </a:lnTo>
                <a:lnTo>
                  <a:pt x="673" y="64"/>
                </a:lnTo>
                <a:lnTo>
                  <a:pt x="673" y="72"/>
                </a:lnTo>
                <a:lnTo>
                  <a:pt x="673" y="80"/>
                </a:lnTo>
                <a:lnTo>
                  <a:pt x="672" y="87"/>
                </a:lnTo>
                <a:lnTo>
                  <a:pt x="670" y="94"/>
                </a:lnTo>
                <a:lnTo>
                  <a:pt x="668" y="100"/>
                </a:lnTo>
                <a:lnTo>
                  <a:pt x="665" y="106"/>
                </a:lnTo>
                <a:lnTo>
                  <a:pt x="662" y="111"/>
                </a:lnTo>
                <a:lnTo>
                  <a:pt x="658" y="116"/>
                </a:lnTo>
                <a:lnTo>
                  <a:pt x="654" y="120"/>
                </a:lnTo>
                <a:lnTo>
                  <a:pt x="650" y="124"/>
                </a:lnTo>
                <a:lnTo>
                  <a:pt x="645" y="128"/>
                </a:lnTo>
                <a:lnTo>
                  <a:pt x="639" y="131"/>
                </a:lnTo>
                <a:lnTo>
                  <a:pt x="634" y="133"/>
                </a:lnTo>
                <a:lnTo>
                  <a:pt x="628" y="136"/>
                </a:lnTo>
                <a:lnTo>
                  <a:pt x="622" y="137"/>
                </a:lnTo>
                <a:lnTo>
                  <a:pt x="609" y="139"/>
                </a:lnTo>
                <a:lnTo>
                  <a:pt x="676" y="236"/>
                </a:lnTo>
                <a:lnTo>
                  <a:pt x="652" y="236"/>
                </a:lnTo>
                <a:close/>
                <a:moveTo>
                  <a:pt x="652" y="72"/>
                </a:moveTo>
                <a:lnTo>
                  <a:pt x="652" y="67"/>
                </a:lnTo>
                <a:lnTo>
                  <a:pt x="652" y="61"/>
                </a:lnTo>
                <a:lnTo>
                  <a:pt x="650" y="56"/>
                </a:lnTo>
                <a:lnTo>
                  <a:pt x="649" y="52"/>
                </a:lnTo>
                <a:lnTo>
                  <a:pt x="647" y="47"/>
                </a:lnTo>
                <a:lnTo>
                  <a:pt x="644" y="43"/>
                </a:lnTo>
                <a:lnTo>
                  <a:pt x="642" y="40"/>
                </a:lnTo>
                <a:lnTo>
                  <a:pt x="638" y="36"/>
                </a:lnTo>
                <a:lnTo>
                  <a:pt x="635" y="33"/>
                </a:lnTo>
                <a:lnTo>
                  <a:pt x="631" y="30"/>
                </a:lnTo>
                <a:lnTo>
                  <a:pt x="627" y="28"/>
                </a:lnTo>
                <a:lnTo>
                  <a:pt x="622" y="26"/>
                </a:lnTo>
                <a:lnTo>
                  <a:pt x="617" y="24"/>
                </a:lnTo>
                <a:lnTo>
                  <a:pt x="612" y="23"/>
                </a:lnTo>
                <a:lnTo>
                  <a:pt x="607" y="22"/>
                </a:lnTo>
                <a:lnTo>
                  <a:pt x="601" y="22"/>
                </a:lnTo>
                <a:lnTo>
                  <a:pt x="536" y="22"/>
                </a:lnTo>
                <a:lnTo>
                  <a:pt x="536" y="122"/>
                </a:lnTo>
                <a:lnTo>
                  <a:pt x="601" y="122"/>
                </a:lnTo>
                <a:lnTo>
                  <a:pt x="607" y="122"/>
                </a:lnTo>
                <a:lnTo>
                  <a:pt x="612" y="121"/>
                </a:lnTo>
                <a:lnTo>
                  <a:pt x="617" y="120"/>
                </a:lnTo>
                <a:lnTo>
                  <a:pt x="622" y="118"/>
                </a:lnTo>
                <a:lnTo>
                  <a:pt x="627" y="116"/>
                </a:lnTo>
                <a:lnTo>
                  <a:pt x="631" y="114"/>
                </a:lnTo>
                <a:lnTo>
                  <a:pt x="635" y="111"/>
                </a:lnTo>
                <a:lnTo>
                  <a:pt x="638" y="108"/>
                </a:lnTo>
                <a:lnTo>
                  <a:pt x="642" y="104"/>
                </a:lnTo>
                <a:lnTo>
                  <a:pt x="644" y="101"/>
                </a:lnTo>
                <a:lnTo>
                  <a:pt x="647" y="96"/>
                </a:lnTo>
                <a:lnTo>
                  <a:pt x="649" y="92"/>
                </a:lnTo>
                <a:lnTo>
                  <a:pt x="650" y="90"/>
                </a:lnTo>
                <a:lnTo>
                  <a:pt x="650" y="87"/>
                </a:lnTo>
                <a:lnTo>
                  <a:pt x="652" y="82"/>
                </a:lnTo>
                <a:lnTo>
                  <a:pt x="652" y="77"/>
                </a:lnTo>
                <a:lnTo>
                  <a:pt x="652" y="72"/>
                </a:lnTo>
                <a:close/>
                <a:moveTo>
                  <a:pt x="811" y="120"/>
                </a:moveTo>
                <a:lnTo>
                  <a:pt x="811" y="107"/>
                </a:lnTo>
                <a:lnTo>
                  <a:pt x="813" y="95"/>
                </a:lnTo>
                <a:lnTo>
                  <a:pt x="816" y="83"/>
                </a:lnTo>
                <a:lnTo>
                  <a:pt x="820" y="71"/>
                </a:lnTo>
                <a:lnTo>
                  <a:pt x="822" y="66"/>
                </a:lnTo>
                <a:lnTo>
                  <a:pt x="825" y="61"/>
                </a:lnTo>
                <a:lnTo>
                  <a:pt x="830" y="51"/>
                </a:lnTo>
                <a:lnTo>
                  <a:pt x="834" y="46"/>
                </a:lnTo>
                <a:lnTo>
                  <a:pt x="837" y="42"/>
                </a:lnTo>
                <a:lnTo>
                  <a:pt x="845" y="34"/>
                </a:lnTo>
                <a:lnTo>
                  <a:pt x="854" y="26"/>
                </a:lnTo>
                <a:lnTo>
                  <a:pt x="863" y="19"/>
                </a:lnTo>
                <a:lnTo>
                  <a:pt x="873" y="14"/>
                </a:lnTo>
                <a:lnTo>
                  <a:pt x="883" y="9"/>
                </a:lnTo>
                <a:lnTo>
                  <a:pt x="894" y="5"/>
                </a:lnTo>
                <a:lnTo>
                  <a:pt x="905" y="3"/>
                </a:lnTo>
                <a:lnTo>
                  <a:pt x="917" y="1"/>
                </a:lnTo>
                <a:lnTo>
                  <a:pt x="929" y="0"/>
                </a:lnTo>
                <a:lnTo>
                  <a:pt x="942" y="1"/>
                </a:lnTo>
                <a:lnTo>
                  <a:pt x="949" y="2"/>
                </a:lnTo>
                <a:lnTo>
                  <a:pt x="955" y="3"/>
                </a:lnTo>
                <a:lnTo>
                  <a:pt x="967" y="7"/>
                </a:lnTo>
                <a:lnTo>
                  <a:pt x="978" y="12"/>
                </a:lnTo>
                <a:lnTo>
                  <a:pt x="983" y="14"/>
                </a:lnTo>
                <a:lnTo>
                  <a:pt x="988" y="17"/>
                </a:lnTo>
                <a:lnTo>
                  <a:pt x="997" y="24"/>
                </a:lnTo>
                <a:lnTo>
                  <a:pt x="1006" y="32"/>
                </a:lnTo>
                <a:lnTo>
                  <a:pt x="1013" y="41"/>
                </a:lnTo>
                <a:lnTo>
                  <a:pt x="997" y="52"/>
                </a:lnTo>
                <a:lnTo>
                  <a:pt x="994" y="48"/>
                </a:lnTo>
                <a:lnTo>
                  <a:pt x="991" y="45"/>
                </a:lnTo>
                <a:lnTo>
                  <a:pt x="984" y="38"/>
                </a:lnTo>
                <a:lnTo>
                  <a:pt x="976" y="33"/>
                </a:lnTo>
                <a:lnTo>
                  <a:pt x="968" y="28"/>
                </a:lnTo>
                <a:lnTo>
                  <a:pt x="959" y="24"/>
                </a:lnTo>
                <a:lnTo>
                  <a:pt x="954" y="22"/>
                </a:lnTo>
                <a:lnTo>
                  <a:pt x="949" y="21"/>
                </a:lnTo>
                <a:lnTo>
                  <a:pt x="944" y="20"/>
                </a:lnTo>
                <a:lnTo>
                  <a:pt x="939" y="19"/>
                </a:lnTo>
                <a:lnTo>
                  <a:pt x="934" y="19"/>
                </a:lnTo>
                <a:lnTo>
                  <a:pt x="929" y="18"/>
                </a:lnTo>
                <a:lnTo>
                  <a:pt x="919" y="19"/>
                </a:lnTo>
                <a:lnTo>
                  <a:pt x="909" y="20"/>
                </a:lnTo>
                <a:lnTo>
                  <a:pt x="905" y="21"/>
                </a:lnTo>
                <a:lnTo>
                  <a:pt x="900" y="23"/>
                </a:lnTo>
                <a:lnTo>
                  <a:pt x="891" y="26"/>
                </a:lnTo>
                <a:lnTo>
                  <a:pt x="883" y="30"/>
                </a:lnTo>
                <a:lnTo>
                  <a:pt x="875" y="35"/>
                </a:lnTo>
                <a:lnTo>
                  <a:pt x="867" y="40"/>
                </a:lnTo>
                <a:lnTo>
                  <a:pt x="864" y="43"/>
                </a:lnTo>
                <a:lnTo>
                  <a:pt x="860" y="47"/>
                </a:lnTo>
                <a:lnTo>
                  <a:pt x="854" y="54"/>
                </a:lnTo>
                <a:lnTo>
                  <a:pt x="848" y="61"/>
                </a:lnTo>
                <a:lnTo>
                  <a:pt x="843" y="70"/>
                </a:lnTo>
                <a:lnTo>
                  <a:pt x="839" y="79"/>
                </a:lnTo>
                <a:lnTo>
                  <a:pt x="836" y="88"/>
                </a:lnTo>
                <a:lnTo>
                  <a:pt x="833" y="98"/>
                </a:lnTo>
                <a:lnTo>
                  <a:pt x="832" y="109"/>
                </a:lnTo>
                <a:lnTo>
                  <a:pt x="831" y="120"/>
                </a:lnTo>
                <a:lnTo>
                  <a:pt x="832" y="131"/>
                </a:lnTo>
                <a:lnTo>
                  <a:pt x="833" y="142"/>
                </a:lnTo>
                <a:lnTo>
                  <a:pt x="836" y="152"/>
                </a:lnTo>
                <a:lnTo>
                  <a:pt x="839" y="161"/>
                </a:lnTo>
                <a:lnTo>
                  <a:pt x="843" y="170"/>
                </a:lnTo>
                <a:lnTo>
                  <a:pt x="848" y="179"/>
                </a:lnTo>
                <a:lnTo>
                  <a:pt x="854" y="186"/>
                </a:lnTo>
                <a:lnTo>
                  <a:pt x="860" y="194"/>
                </a:lnTo>
                <a:lnTo>
                  <a:pt x="867" y="200"/>
                </a:lnTo>
                <a:lnTo>
                  <a:pt x="871" y="203"/>
                </a:lnTo>
                <a:lnTo>
                  <a:pt x="875" y="206"/>
                </a:lnTo>
                <a:lnTo>
                  <a:pt x="883" y="210"/>
                </a:lnTo>
                <a:lnTo>
                  <a:pt x="891" y="214"/>
                </a:lnTo>
                <a:lnTo>
                  <a:pt x="900" y="218"/>
                </a:lnTo>
                <a:lnTo>
                  <a:pt x="909" y="220"/>
                </a:lnTo>
                <a:lnTo>
                  <a:pt x="919" y="222"/>
                </a:lnTo>
                <a:lnTo>
                  <a:pt x="929" y="222"/>
                </a:lnTo>
                <a:lnTo>
                  <a:pt x="939" y="221"/>
                </a:lnTo>
                <a:lnTo>
                  <a:pt x="949" y="220"/>
                </a:lnTo>
                <a:lnTo>
                  <a:pt x="954" y="218"/>
                </a:lnTo>
                <a:lnTo>
                  <a:pt x="959" y="217"/>
                </a:lnTo>
                <a:lnTo>
                  <a:pt x="968" y="213"/>
                </a:lnTo>
                <a:lnTo>
                  <a:pt x="972" y="210"/>
                </a:lnTo>
                <a:lnTo>
                  <a:pt x="976" y="208"/>
                </a:lnTo>
                <a:lnTo>
                  <a:pt x="984" y="202"/>
                </a:lnTo>
                <a:lnTo>
                  <a:pt x="991" y="196"/>
                </a:lnTo>
                <a:lnTo>
                  <a:pt x="994" y="192"/>
                </a:lnTo>
                <a:lnTo>
                  <a:pt x="997" y="188"/>
                </a:lnTo>
                <a:lnTo>
                  <a:pt x="1014" y="199"/>
                </a:lnTo>
                <a:lnTo>
                  <a:pt x="1010" y="203"/>
                </a:lnTo>
                <a:lnTo>
                  <a:pt x="1006" y="208"/>
                </a:lnTo>
                <a:lnTo>
                  <a:pt x="997" y="216"/>
                </a:lnTo>
                <a:lnTo>
                  <a:pt x="992" y="220"/>
                </a:lnTo>
                <a:lnTo>
                  <a:pt x="988" y="223"/>
                </a:lnTo>
                <a:lnTo>
                  <a:pt x="977" y="229"/>
                </a:lnTo>
                <a:lnTo>
                  <a:pt x="972" y="231"/>
                </a:lnTo>
                <a:lnTo>
                  <a:pt x="967" y="234"/>
                </a:lnTo>
                <a:lnTo>
                  <a:pt x="961" y="236"/>
                </a:lnTo>
                <a:lnTo>
                  <a:pt x="955" y="237"/>
                </a:lnTo>
                <a:lnTo>
                  <a:pt x="949" y="238"/>
                </a:lnTo>
                <a:lnTo>
                  <a:pt x="942" y="239"/>
                </a:lnTo>
                <a:lnTo>
                  <a:pt x="929" y="240"/>
                </a:lnTo>
                <a:lnTo>
                  <a:pt x="917" y="240"/>
                </a:lnTo>
                <a:lnTo>
                  <a:pt x="911" y="239"/>
                </a:lnTo>
                <a:lnTo>
                  <a:pt x="905" y="238"/>
                </a:lnTo>
                <a:lnTo>
                  <a:pt x="894" y="235"/>
                </a:lnTo>
                <a:lnTo>
                  <a:pt x="888" y="233"/>
                </a:lnTo>
                <a:lnTo>
                  <a:pt x="883" y="231"/>
                </a:lnTo>
                <a:lnTo>
                  <a:pt x="873" y="227"/>
                </a:lnTo>
                <a:lnTo>
                  <a:pt x="863" y="221"/>
                </a:lnTo>
                <a:lnTo>
                  <a:pt x="854" y="214"/>
                </a:lnTo>
                <a:lnTo>
                  <a:pt x="849" y="211"/>
                </a:lnTo>
                <a:lnTo>
                  <a:pt x="845" y="207"/>
                </a:lnTo>
                <a:lnTo>
                  <a:pt x="837" y="199"/>
                </a:lnTo>
                <a:lnTo>
                  <a:pt x="830" y="189"/>
                </a:lnTo>
                <a:lnTo>
                  <a:pt x="825" y="180"/>
                </a:lnTo>
                <a:lnTo>
                  <a:pt x="820" y="169"/>
                </a:lnTo>
                <a:lnTo>
                  <a:pt x="816" y="158"/>
                </a:lnTo>
                <a:lnTo>
                  <a:pt x="814" y="152"/>
                </a:lnTo>
                <a:lnTo>
                  <a:pt x="813" y="146"/>
                </a:lnTo>
                <a:lnTo>
                  <a:pt x="811" y="133"/>
                </a:lnTo>
                <a:lnTo>
                  <a:pt x="811" y="127"/>
                </a:lnTo>
                <a:lnTo>
                  <a:pt x="811" y="120"/>
                </a:lnTo>
                <a:close/>
                <a:moveTo>
                  <a:pt x="1049" y="236"/>
                </a:moveTo>
                <a:lnTo>
                  <a:pt x="1049" y="4"/>
                </a:lnTo>
                <a:lnTo>
                  <a:pt x="1069" y="4"/>
                </a:lnTo>
                <a:lnTo>
                  <a:pt x="1069" y="218"/>
                </a:lnTo>
                <a:lnTo>
                  <a:pt x="1181" y="218"/>
                </a:lnTo>
                <a:lnTo>
                  <a:pt x="1181" y="236"/>
                </a:lnTo>
                <a:lnTo>
                  <a:pt x="1049" y="236"/>
                </a:lnTo>
                <a:close/>
                <a:moveTo>
                  <a:pt x="1220" y="236"/>
                </a:moveTo>
                <a:lnTo>
                  <a:pt x="1220" y="4"/>
                </a:lnTo>
                <a:lnTo>
                  <a:pt x="1240" y="4"/>
                </a:lnTo>
                <a:lnTo>
                  <a:pt x="1240" y="236"/>
                </a:lnTo>
                <a:lnTo>
                  <a:pt x="1220" y="236"/>
                </a:lnTo>
                <a:close/>
                <a:moveTo>
                  <a:pt x="1301" y="236"/>
                </a:moveTo>
                <a:lnTo>
                  <a:pt x="1301" y="4"/>
                </a:lnTo>
                <a:lnTo>
                  <a:pt x="1448" y="4"/>
                </a:lnTo>
                <a:lnTo>
                  <a:pt x="1448" y="22"/>
                </a:lnTo>
                <a:lnTo>
                  <a:pt x="1320" y="22"/>
                </a:lnTo>
                <a:lnTo>
                  <a:pt x="1320" y="108"/>
                </a:lnTo>
                <a:lnTo>
                  <a:pt x="1445" y="108"/>
                </a:lnTo>
                <a:lnTo>
                  <a:pt x="1445" y="126"/>
                </a:lnTo>
                <a:lnTo>
                  <a:pt x="1320" y="126"/>
                </a:lnTo>
                <a:lnTo>
                  <a:pt x="1320" y="218"/>
                </a:lnTo>
                <a:lnTo>
                  <a:pt x="1448" y="218"/>
                </a:lnTo>
                <a:lnTo>
                  <a:pt x="1448" y="236"/>
                </a:lnTo>
                <a:lnTo>
                  <a:pt x="1301" y="236"/>
                </a:lnTo>
                <a:close/>
                <a:moveTo>
                  <a:pt x="1662" y="236"/>
                </a:moveTo>
                <a:lnTo>
                  <a:pt x="1516" y="37"/>
                </a:lnTo>
                <a:lnTo>
                  <a:pt x="1516" y="236"/>
                </a:lnTo>
                <a:lnTo>
                  <a:pt x="1496" y="236"/>
                </a:lnTo>
                <a:lnTo>
                  <a:pt x="1496" y="4"/>
                </a:lnTo>
                <a:lnTo>
                  <a:pt x="1516" y="4"/>
                </a:lnTo>
                <a:lnTo>
                  <a:pt x="1662" y="200"/>
                </a:lnTo>
                <a:lnTo>
                  <a:pt x="1662" y="4"/>
                </a:lnTo>
                <a:lnTo>
                  <a:pt x="1681" y="4"/>
                </a:lnTo>
                <a:lnTo>
                  <a:pt x="1681" y="236"/>
                </a:lnTo>
                <a:lnTo>
                  <a:pt x="1662" y="236"/>
                </a:lnTo>
                <a:close/>
                <a:moveTo>
                  <a:pt x="1798" y="236"/>
                </a:moveTo>
                <a:lnTo>
                  <a:pt x="1798" y="22"/>
                </a:lnTo>
                <a:lnTo>
                  <a:pt x="1722" y="22"/>
                </a:lnTo>
                <a:lnTo>
                  <a:pt x="1722" y="4"/>
                </a:lnTo>
                <a:lnTo>
                  <a:pt x="1893" y="4"/>
                </a:lnTo>
                <a:lnTo>
                  <a:pt x="1893" y="22"/>
                </a:lnTo>
                <a:lnTo>
                  <a:pt x="1818" y="22"/>
                </a:lnTo>
                <a:lnTo>
                  <a:pt x="1818" y="236"/>
                </a:lnTo>
                <a:lnTo>
                  <a:pt x="1798" y="236"/>
                </a:lnTo>
                <a:close/>
                <a:moveTo>
                  <a:pt x="1918" y="203"/>
                </a:moveTo>
                <a:lnTo>
                  <a:pt x="1931" y="188"/>
                </a:lnTo>
                <a:lnTo>
                  <a:pt x="1934" y="191"/>
                </a:lnTo>
                <a:lnTo>
                  <a:pt x="1937" y="195"/>
                </a:lnTo>
                <a:lnTo>
                  <a:pt x="1940" y="198"/>
                </a:lnTo>
                <a:lnTo>
                  <a:pt x="1944" y="201"/>
                </a:lnTo>
                <a:lnTo>
                  <a:pt x="1952" y="206"/>
                </a:lnTo>
                <a:lnTo>
                  <a:pt x="1960" y="212"/>
                </a:lnTo>
                <a:lnTo>
                  <a:pt x="1970" y="216"/>
                </a:lnTo>
                <a:lnTo>
                  <a:pt x="1975" y="218"/>
                </a:lnTo>
                <a:lnTo>
                  <a:pt x="1980" y="219"/>
                </a:lnTo>
                <a:lnTo>
                  <a:pt x="1986" y="220"/>
                </a:lnTo>
                <a:lnTo>
                  <a:pt x="1992" y="221"/>
                </a:lnTo>
                <a:lnTo>
                  <a:pt x="2004" y="222"/>
                </a:lnTo>
                <a:lnTo>
                  <a:pt x="2012" y="222"/>
                </a:lnTo>
                <a:lnTo>
                  <a:pt x="2020" y="221"/>
                </a:lnTo>
                <a:lnTo>
                  <a:pt x="2027" y="219"/>
                </a:lnTo>
                <a:lnTo>
                  <a:pt x="2033" y="218"/>
                </a:lnTo>
                <a:lnTo>
                  <a:pt x="2039" y="215"/>
                </a:lnTo>
                <a:lnTo>
                  <a:pt x="2044" y="213"/>
                </a:lnTo>
                <a:lnTo>
                  <a:pt x="2048" y="210"/>
                </a:lnTo>
                <a:lnTo>
                  <a:pt x="2052" y="206"/>
                </a:lnTo>
                <a:lnTo>
                  <a:pt x="2055" y="203"/>
                </a:lnTo>
                <a:lnTo>
                  <a:pt x="2058" y="199"/>
                </a:lnTo>
                <a:lnTo>
                  <a:pt x="2060" y="195"/>
                </a:lnTo>
                <a:lnTo>
                  <a:pt x="2062" y="191"/>
                </a:lnTo>
                <a:lnTo>
                  <a:pt x="2064" y="183"/>
                </a:lnTo>
                <a:lnTo>
                  <a:pt x="2064" y="176"/>
                </a:lnTo>
                <a:lnTo>
                  <a:pt x="2064" y="170"/>
                </a:lnTo>
                <a:lnTo>
                  <a:pt x="2063" y="164"/>
                </a:lnTo>
                <a:lnTo>
                  <a:pt x="2061" y="159"/>
                </a:lnTo>
                <a:lnTo>
                  <a:pt x="2058" y="155"/>
                </a:lnTo>
                <a:lnTo>
                  <a:pt x="2055" y="151"/>
                </a:lnTo>
                <a:lnTo>
                  <a:pt x="2052" y="147"/>
                </a:lnTo>
                <a:lnTo>
                  <a:pt x="2047" y="144"/>
                </a:lnTo>
                <a:lnTo>
                  <a:pt x="2043" y="141"/>
                </a:lnTo>
                <a:lnTo>
                  <a:pt x="2038" y="138"/>
                </a:lnTo>
                <a:lnTo>
                  <a:pt x="2032" y="136"/>
                </a:lnTo>
                <a:lnTo>
                  <a:pt x="2020" y="131"/>
                </a:lnTo>
                <a:lnTo>
                  <a:pt x="2008" y="127"/>
                </a:lnTo>
                <a:lnTo>
                  <a:pt x="1995" y="124"/>
                </a:lnTo>
                <a:lnTo>
                  <a:pt x="1982" y="120"/>
                </a:lnTo>
                <a:lnTo>
                  <a:pt x="1969" y="116"/>
                </a:lnTo>
                <a:lnTo>
                  <a:pt x="1958" y="111"/>
                </a:lnTo>
                <a:lnTo>
                  <a:pt x="1952" y="108"/>
                </a:lnTo>
                <a:lnTo>
                  <a:pt x="1947" y="104"/>
                </a:lnTo>
                <a:lnTo>
                  <a:pt x="1942" y="101"/>
                </a:lnTo>
                <a:lnTo>
                  <a:pt x="1938" y="97"/>
                </a:lnTo>
                <a:lnTo>
                  <a:pt x="1935" y="92"/>
                </a:lnTo>
                <a:lnTo>
                  <a:pt x="1931" y="87"/>
                </a:lnTo>
                <a:lnTo>
                  <a:pt x="1929" y="82"/>
                </a:lnTo>
                <a:lnTo>
                  <a:pt x="1927" y="76"/>
                </a:lnTo>
                <a:lnTo>
                  <a:pt x="1926" y="69"/>
                </a:lnTo>
                <a:lnTo>
                  <a:pt x="1925" y="62"/>
                </a:lnTo>
                <a:lnTo>
                  <a:pt x="1926" y="55"/>
                </a:lnTo>
                <a:lnTo>
                  <a:pt x="1927" y="49"/>
                </a:lnTo>
                <a:lnTo>
                  <a:pt x="1929" y="42"/>
                </a:lnTo>
                <a:lnTo>
                  <a:pt x="1931" y="36"/>
                </a:lnTo>
                <a:lnTo>
                  <a:pt x="1935" y="31"/>
                </a:lnTo>
                <a:lnTo>
                  <a:pt x="1938" y="26"/>
                </a:lnTo>
                <a:lnTo>
                  <a:pt x="1941" y="24"/>
                </a:lnTo>
                <a:lnTo>
                  <a:pt x="1943" y="21"/>
                </a:lnTo>
                <a:lnTo>
                  <a:pt x="1948" y="17"/>
                </a:lnTo>
                <a:lnTo>
                  <a:pt x="1953" y="13"/>
                </a:lnTo>
                <a:lnTo>
                  <a:pt x="1959" y="10"/>
                </a:lnTo>
                <a:lnTo>
                  <a:pt x="1965" y="7"/>
                </a:lnTo>
                <a:lnTo>
                  <a:pt x="1972" y="5"/>
                </a:lnTo>
                <a:lnTo>
                  <a:pt x="1979" y="3"/>
                </a:lnTo>
                <a:lnTo>
                  <a:pt x="1986" y="1"/>
                </a:lnTo>
                <a:lnTo>
                  <a:pt x="1994" y="1"/>
                </a:lnTo>
                <a:lnTo>
                  <a:pt x="2002" y="0"/>
                </a:lnTo>
                <a:lnTo>
                  <a:pt x="2014" y="1"/>
                </a:lnTo>
                <a:lnTo>
                  <a:pt x="2020" y="2"/>
                </a:lnTo>
                <a:lnTo>
                  <a:pt x="2026" y="2"/>
                </a:lnTo>
                <a:lnTo>
                  <a:pt x="2037" y="5"/>
                </a:lnTo>
                <a:lnTo>
                  <a:pt x="2042" y="7"/>
                </a:lnTo>
                <a:lnTo>
                  <a:pt x="2047" y="9"/>
                </a:lnTo>
                <a:lnTo>
                  <a:pt x="2057" y="14"/>
                </a:lnTo>
                <a:lnTo>
                  <a:pt x="2065" y="19"/>
                </a:lnTo>
                <a:lnTo>
                  <a:pt x="2073" y="26"/>
                </a:lnTo>
                <a:lnTo>
                  <a:pt x="2080" y="33"/>
                </a:lnTo>
                <a:lnTo>
                  <a:pt x="2067" y="48"/>
                </a:lnTo>
                <a:lnTo>
                  <a:pt x="2060" y="41"/>
                </a:lnTo>
                <a:lnTo>
                  <a:pt x="2057" y="37"/>
                </a:lnTo>
                <a:lnTo>
                  <a:pt x="2053" y="34"/>
                </a:lnTo>
                <a:lnTo>
                  <a:pt x="2045" y="29"/>
                </a:lnTo>
                <a:lnTo>
                  <a:pt x="2037" y="25"/>
                </a:lnTo>
                <a:lnTo>
                  <a:pt x="2033" y="24"/>
                </a:lnTo>
                <a:lnTo>
                  <a:pt x="2029" y="22"/>
                </a:lnTo>
                <a:lnTo>
                  <a:pt x="2020" y="20"/>
                </a:lnTo>
                <a:lnTo>
                  <a:pt x="2010" y="19"/>
                </a:lnTo>
                <a:lnTo>
                  <a:pt x="2000" y="18"/>
                </a:lnTo>
                <a:lnTo>
                  <a:pt x="1989" y="19"/>
                </a:lnTo>
                <a:lnTo>
                  <a:pt x="1984" y="20"/>
                </a:lnTo>
                <a:lnTo>
                  <a:pt x="1979" y="22"/>
                </a:lnTo>
                <a:lnTo>
                  <a:pt x="1974" y="23"/>
                </a:lnTo>
                <a:lnTo>
                  <a:pt x="1970" y="25"/>
                </a:lnTo>
                <a:lnTo>
                  <a:pt x="1962" y="30"/>
                </a:lnTo>
                <a:lnTo>
                  <a:pt x="1958" y="33"/>
                </a:lnTo>
                <a:lnTo>
                  <a:pt x="1955" y="37"/>
                </a:lnTo>
                <a:lnTo>
                  <a:pt x="1953" y="40"/>
                </a:lnTo>
                <a:lnTo>
                  <a:pt x="1950" y="44"/>
                </a:lnTo>
                <a:lnTo>
                  <a:pt x="1949" y="48"/>
                </a:lnTo>
                <a:lnTo>
                  <a:pt x="1947" y="52"/>
                </a:lnTo>
                <a:lnTo>
                  <a:pt x="1947" y="56"/>
                </a:lnTo>
                <a:lnTo>
                  <a:pt x="1946" y="61"/>
                </a:lnTo>
                <a:lnTo>
                  <a:pt x="1947" y="66"/>
                </a:lnTo>
                <a:lnTo>
                  <a:pt x="1948" y="71"/>
                </a:lnTo>
                <a:lnTo>
                  <a:pt x="1950" y="76"/>
                </a:lnTo>
                <a:lnTo>
                  <a:pt x="1952" y="79"/>
                </a:lnTo>
                <a:lnTo>
                  <a:pt x="1955" y="83"/>
                </a:lnTo>
                <a:lnTo>
                  <a:pt x="1959" y="86"/>
                </a:lnTo>
                <a:lnTo>
                  <a:pt x="1968" y="92"/>
                </a:lnTo>
                <a:lnTo>
                  <a:pt x="1973" y="94"/>
                </a:lnTo>
                <a:lnTo>
                  <a:pt x="1979" y="96"/>
                </a:lnTo>
                <a:lnTo>
                  <a:pt x="1990" y="100"/>
                </a:lnTo>
                <a:lnTo>
                  <a:pt x="2016" y="108"/>
                </a:lnTo>
                <a:lnTo>
                  <a:pt x="2029" y="112"/>
                </a:lnTo>
                <a:lnTo>
                  <a:pt x="2041" y="116"/>
                </a:lnTo>
                <a:lnTo>
                  <a:pt x="2053" y="122"/>
                </a:lnTo>
                <a:lnTo>
                  <a:pt x="2058" y="125"/>
                </a:lnTo>
                <a:lnTo>
                  <a:pt x="2064" y="129"/>
                </a:lnTo>
                <a:lnTo>
                  <a:pt x="2068" y="133"/>
                </a:lnTo>
                <a:lnTo>
                  <a:pt x="2070" y="135"/>
                </a:lnTo>
                <a:lnTo>
                  <a:pt x="2072" y="137"/>
                </a:lnTo>
                <a:lnTo>
                  <a:pt x="2076" y="142"/>
                </a:lnTo>
                <a:lnTo>
                  <a:pt x="2079" y="147"/>
                </a:lnTo>
                <a:lnTo>
                  <a:pt x="2082" y="153"/>
                </a:lnTo>
                <a:lnTo>
                  <a:pt x="2084" y="160"/>
                </a:lnTo>
                <a:lnTo>
                  <a:pt x="2085" y="167"/>
                </a:lnTo>
                <a:lnTo>
                  <a:pt x="2085" y="174"/>
                </a:lnTo>
                <a:lnTo>
                  <a:pt x="2085" y="180"/>
                </a:lnTo>
                <a:lnTo>
                  <a:pt x="2084" y="186"/>
                </a:lnTo>
                <a:lnTo>
                  <a:pt x="2081" y="197"/>
                </a:lnTo>
                <a:lnTo>
                  <a:pt x="2079" y="203"/>
                </a:lnTo>
                <a:lnTo>
                  <a:pt x="2076" y="208"/>
                </a:lnTo>
                <a:lnTo>
                  <a:pt x="2072" y="214"/>
                </a:lnTo>
                <a:lnTo>
                  <a:pt x="2068" y="218"/>
                </a:lnTo>
                <a:lnTo>
                  <a:pt x="2062" y="223"/>
                </a:lnTo>
                <a:lnTo>
                  <a:pt x="2056" y="227"/>
                </a:lnTo>
                <a:lnTo>
                  <a:pt x="2050" y="231"/>
                </a:lnTo>
                <a:lnTo>
                  <a:pt x="2042" y="234"/>
                </a:lnTo>
                <a:lnTo>
                  <a:pt x="2034" y="237"/>
                </a:lnTo>
                <a:lnTo>
                  <a:pt x="2024" y="238"/>
                </a:lnTo>
                <a:lnTo>
                  <a:pt x="2014" y="240"/>
                </a:lnTo>
                <a:lnTo>
                  <a:pt x="2003" y="240"/>
                </a:lnTo>
                <a:lnTo>
                  <a:pt x="1989" y="239"/>
                </a:lnTo>
                <a:lnTo>
                  <a:pt x="1976" y="237"/>
                </a:lnTo>
                <a:lnTo>
                  <a:pt x="1964" y="234"/>
                </a:lnTo>
                <a:lnTo>
                  <a:pt x="1953" y="230"/>
                </a:lnTo>
                <a:lnTo>
                  <a:pt x="1943" y="224"/>
                </a:lnTo>
                <a:lnTo>
                  <a:pt x="1933" y="218"/>
                </a:lnTo>
                <a:lnTo>
                  <a:pt x="1929" y="215"/>
                </a:lnTo>
                <a:lnTo>
                  <a:pt x="1925" y="211"/>
                </a:lnTo>
                <a:lnTo>
                  <a:pt x="1918" y="203"/>
                </a:lnTo>
                <a:close/>
                <a:moveTo>
                  <a:pt x="2427" y="236"/>
                </a:moveTo>
                <a:lnTo>
                  <a:pt x="2427" y="29"/>
                </a:lnTo>
                <a:lnTo>
                  <a:pt x="2342" y="236"/>
                </a:lnTo>
                <a:lnTo>
                  <a:pt x="2334" y="236"/>
                </a:lnTo>
                <a:lnTo>
                  <a:pt x="2250" y="29"/>
                </a:lnTo>
                <a:lnTo>
                  <a:pt x="2250" y="236"/>
                </a:lnTo>
                <a:lnTo>
                  <a:pt x="2230" y="236"/>
                </a:lnTo>
                <a:lnTo>
                  <a:pt x="2230" y="4"/>
                </a:lnTo>
                <a:lnTo>
                  <a:pt x="2259" y="4"/>
                </a:lnTo>
                <a:lnTo>
                  <a:pt x="2338" y="197"/>
                </a:lnTo>
                <a:lnTo>
                  <a:pt x="2417" y="4"/>
                </a:lnTo>
                <a:lnTo>
                  <a:pt x="2447" y="4"/>
                </a:lnTo>
                <a:lnTo>
                  <a:pt x="2447" y="236"/>
                </a:lnTo>
                <a:lnTo>
                  <a:pt x="2427" y="236"/>
                </a:lnTo>
                <a:close/>
                <a:moveTo>
                  <a:pt x="2676" y="236"/>
                </a:moveTo>
                <a:lnTo>
                  <a:pt x="2653" y="179"/>
                </a:lnTo>
                <a:lnTo>
                  <a:pt x="2530" y="179"/>
                </a:lnTo>
                <a:lnTo>
                  <a:pt x="2507" y="236"/>
                </a:lnTo>
                <a:lnTo>
                  <a:pt x="2484" y="236"/>
                </a:lnTo>
                <a:lnTo>
                  <a:pt x="2580" y="4"/>
                </a:lnTo>
                <a:lnTo>
                  <a:pt x="2604" y="4"/>
                </a:lnTo>
                <a:lnTo>
                  <a:pt x="2699" y="236"/>
                </a:lnTo>
                <a:lnTo>
                  <a:pt x="2676" y="236"/>
                </a:lnTo>
                <a:close/>
                <a:moveTo>
                  <a:pt x="2592" y="25"/>
                </a:moveTo>
                <a:lnTo>
                  <a:pt x="2536" y="161"/>
                </a:lnTo>
                <a:lnTo>
                  <a:pt x="2647" y="161"/>
                </a:lnTo>
                <a:lnTo>
                  <a:pt x="2592" y="25"/>
                </a:lnTo>
                <a:close/>
                <a:moveTo>
                  <a:pt x="2877" y="236"/>
                </a:moveTo>
                <a:lnTo>
                  <a:pt x="2782" y="127"/>
                </a:lnTo>
                <a:lnTo>
                  <a:pt x="2756" y="155"/>
                </a:lnTo>
                <a:lnTo>
                  <a:pt x="2756" y="236"/>
                </a:lnTo>
                <a:lnTo>
                  <a:pt x="2736" y="236"/>
                </a:lnTo>
                <a:lnTo>
                  <a:pt x="2736" y="4"/>
                </a:lnTo>
                <a:lnTo>
                  <a:pt x="2756" y="4"/>
                </a:lnTo>
                <a:lnTo>
                  <a:pt x="2756" y="131"/>
                </a:lnTo>
                <a:lnTo>
                  <a:pt x="2868" y="4"/>
                </a:lnTo>
                <a:lnTo>
                  <a:pt x="2893" y="4"/>
                </a:lnTo>
                <a:lnTo>
                  <a:pt x="2795" y="115"/>
                </a:lnTo>
                <a:lnTo>
                  <a:pt x="2903" y="236"/>
                </a:lnTo>
                <a:lnTo>
                  <a:pt x="2877" y="236"/>
                </a:lnTo>
                <a:close/>
                <a:moveTo>
                  <a:pt x="2941" y="236"/>
                </a:moveTo>
                <a:lnTo>
                  <a:pt x="2941" y="4"/>
                </a:lnTo>
                <a:lnTo>
                  <a:pt x="3088" y="4"/>
                </a:lnTo>
                <a:lnTo>
                  <a:pt x="3088" y="22"/>
                </a:lnTo>
                <a:lnTo>
                  <a:pt x="2961" y="22"/>
                </a:lnTo>
                <a:lnTo>
                  <a:pt x="2961" y="108"/>
                </a:lnTo>
                <a:lnTo>
                  <a:pt x="3085" y="108"/>
                </a:lnTo>
                <a:lnTo>
                  <a:pt x="3085" y="126"/>
                </a:lnTo>
                <a:lnTo>
                  <a:pt x="2961" y="126"/>
                </a:lnTo>
                <a:lnTo>
                  <a:pt x="2961" y="218"/>
                </a:lnTo>
                <a:lnTo>
                  <a:pt x="3088" y="218"/>
                </a:lnTo>
                <a:lnTo>
                  <a:pt x="3088" y="236"/>
                </a:lnTo>
                <a:lnTo>
                  <a:pt x="2941" y="236"/>
                </a:lnTo>
                <a:close/>
                <a:moveTo>
                  <a:pt x="3293" y="236"/>
                </a:moveTo>
                <a:lnTo>
                  <a:pt x="3293" y="22"/>
                </a:lnTo>
                <a:lnTo>
                  <a:pt x="3217" y="22"/>
                </a:lnTo>
                <a:lnTo>
                  <a:pt x="3217" y="4"/>
                </a:lnTo>
                <a:lnTo>
                  <a:pt x="3388" y="4"/>
                </a:lnTo>
                <a:lnTo>
                  <a:pt x="3388" y="22"/>
                </a:lnTo>
                <a:lnTo>
                  <a:pt x="3313" y="22"/>
                </a:lnTo>
                <a:lnTo>
                  <a:pt x="3313" y="236"/>
                </a:lnTo>
                <a:lnTo>
                  <a:pt x="3293" y="236"/>
                </a:lnTo>
                <a:close/>
                <a:moveTo>
                  <a:pt x="3596" y="236"/>
                </a:moveTo>
                <a:lnTo>
                  <a:pt x="3596" y="126"/>
                </a:lnTo>
                <a:lnTo>
                  <a:pt x="3449" y="126"/>
                </a:lnTo>
                <a:lnTo>
                  <a:pt x="3449" y="236"/>
                </a:lnTo>
                <a:lnTo>
                  <a:pt x="3429" y="236"/>
                </a:lnTo>
                <a:lnTo>
                  <a:pt x="3429" y="4"/>
                </a:lnTo>
                <a:lnTo>
                  <a:pt x="3449" y="4"/>
                </a:lnTo>
                <a:lnTo>
                  <a:pt x="3449" y="108"/>
                </a:lnTo>
                <a:lnTo>
                  <a:pt x="3596" y="108"/>
                </a:lnTo>
                <a:lnTo>
                  <a:pt x="3596" y="4"/>
                </a:lnTo>
                <a:lnTo>
                  <a:pt x="3615" y="4"/>
                </a:lnTo>
                <a:lnTo>
                  <a:pt x="3615" y="236"/>
                </a:lnTo>
                <a:lnTo>
                  <a:pt x="3596" y="236"/>
                </a:lnTo>
                <a:close/>
                <a:moveTo>
                  <a:pt x="3677" y="236"/>
                </a:moveTo>
                <a:lnTo>
                  <a:pt x="3677" y="4"/>
                </a:lnTo>
                <a:lnTo>
                  <a:pt x="3824" y="4"/>
                </a:lnTo>
                <a:lnTo>
                  <a:pt x="3824" y="22"/>
                </a:lnTo>
                <a:lnTo>
                  <a:pt x="3697" y="22"/>
                </a:lnTo>
                <a:lnTo>
                  <a:pt x="3697" y="108"/>
                </a:lnTo>
                <a:lnTo>
                  <a:pt x="3822" y="108"/>
                </a:lnTo>
                <a:lnTo>
                  <a:pt x="3822" y="126"/>
                </a:lnTo>
                <a:lnTo>
                  <a:pt x="3697" y="126"/>
                </a:lnTo>
                <a:lnTo>
                  <a:pt x="3697" y="218"/>
                </a:lnTo>
                <a:lnTo>
                  <a:pt x="3824" y="218"/>
                </a:lnTo>
                <a:lnTo>
                  <a:pt x="3824" y="236"/>
                </a:lnTo>
                <a:lnTo>
                  <a:pt x="3677" y="236"/>
                </a:lnTo>
                <a:close/>
                <a:moveTo>
                  <a:pt x="4148" y="236"/>
                </a:moveTo>
                <a:lnTo>
                  <a:pt x="4092" y="37"/>
                </a:lnTo>
                <a:lnTo>
                  <a:pt x="4036" y="236"/>
                </a:lnTo>
                <a:lnTo>
                  <a:pt x="4014" y="236"/>
                </a:lnTo>
                <a:lnTo>
                  <a:pt x="3948" y="4"/>
                </a:lnTo>
                <a:lnTo>
                  <a:pt x="3970" y="4"/>
                </a:lnTo>
                <a:lnTo>
                  <a:pt x="4026" y="208"/>
                </a:lnTo>
                <a:lnTo>
                  <a:pt x="4083" y="4"/>
                </a:lnTo>
                <a:lnTo>
                  <a:pt x="4101" y="4"/>
                </a:lnTo>
                <a:lnTo>
                  <a:pt x="4158" y="208"/>
                </a:lnTo>
                <a:lnTo>
                  <a:pt x="4214" y="4"/>
                </a:lnTo>
                <a:lnTo>
                  <a:pt x="4236" y="4"/>
                </a:lnTo>
                <a:lnTo>
                  <a:pt x="4170" y="236"/>
                </a:lnTo>
                <a:lnTo>
                  <a:pt x="4148" y="236"/>
                </a:lnTo>
                <a:close/>
                <a:moveTo>
                  <a:pt x="4259" y="120"/>
                </a:moveTo>
                <a:lnTo>
                  <a:pt x="4260" y="108"/>
                </a:lnTo>
                <a:lnTo>
                  <a:pt x="4260" y="102"/>
                </a:lnTo>
                <a:lnTo>
                  <a:pt x="4261" y="96"/>
                </a:lnTo>
                <a:lnTo>
                  <a:pt x="4264" y="84"/>
                </a:lnTo>
                <a:lnTo>
                  <a:pt x="4267" y="73"/>
                </a:lnTo>
                <a:lnTo>
                  <a:pt x="4271" y="62"/>
                </a:lnTo>
                <a:lnTo>
                  <a:pt x="4274" y="57"/>
                </a:lnTo>
                <a:lnTo>
                  <a:pt x="4277" y="52"/>
                </a:lnTo>
                <a:lnTo>
                  <a:pt x="4283" y="43"/>
                </a:lnTo>
                <a:lnTo>
                  <a:pt x="4290" y="35"/>
                </a:lnTo>
                <a:lnTo>
                  <a:pt x="4298" y="27"/>
                </a:lnTo>
                <a:lnTo>
                  <a:pt x="4302" y="24"/>
                </a:lnTo>
                <a:lnTo>
                  <a:pt x="4306" y="20"/>
                </a:lnTo>
                <a:lnTo>
                  <a:pt x="4315" y="14"/>
                </a:lnTo>
                <a:lnTo>
                  <a:pt x="4325" y="9"/>
                </a:lnTo>
                <a:lnTo>
                  <a:pt x="4336" y="6"/>
                </a:lnTo>
                <a:lnTo>
                  <a:pt x="4347" y="3"/>
                </a:lnTo>
                <a:lnTo>
                  <a:pt x="4359" y="1"/>
                </a:lnTo>
                <a:lnTo>
                  <a:pt x="4365" y="0"/>
                </a:lnTo>
                <a:lnTo>
                  <a:pt x="4372" y="0"/>
                </a:lnTo>
                <a:lnTo>
                  <a:pt x="4384" y="1"/>
                </a:lnTo>
                <a:lnTo>
                  <a:pt x="4396" y="3"/>
                </a:lnTo>
                <a:lnTo>
                  <a:pt x="4407" y="6"/>
                </a:lnTo>
                <a:lnTo>
                  <a:pt x="4418" y="9"/>
                </a:lnTo>
                <a:lnTo>
                  <a:pt x="4428" y="14"/>
                </a:lnTo>
                <a:lnTo>
                  <a:pt x="4432" y="17"/>
                </a:lnTo>
                <a:lnTo>
                  <a:pt x="4437" y="20"/>
                </a:lnTo>
                <a:lnTo>
                  <a:pt x="4441" y="24"/>
                </a:lnTo>
                <a:lnTo>
                  <a:pt x="4446" y="27"/>
                </a:lnTo>
                <a:lnTo>
                  <a:pt x="4453" y="35"/>
                </a:lnTo>
                <a:lnTo>
                  <a:pt x="4460" y="43"/>
                </a:lnTo>
                <a:lnTo>
                  <a:pt x="4466" y="52"/>
                </a:lnTo>
                <a:lnTo>
                  <a:pt x="4469" y="57"/>
                </a:lnTo>
                <a:lnTo>
                  <a:pt x="4472" y="62"/>
                </a:lnTo>
                <a:lnTo>
                  <a:pt x="4476" y="73"/>
                </a:lnTo>
                <a:lnTo>
                  <a:pt x="4480" y="84"/>
                </a:lnTo>
                <a:lnTo>
                  <a:pt x="4482" y="96"/>
                </a:lnTo>
                <a:lnTo>
                  <a:pt x="4484" y="108"/>
                </a:lnTo>
                <a:lnTo>
                  <a:pt x="4484" y="120"/>
                </a:lnTo>
                <a:lnTo>
                  <a:pt x="4484" y="133"/>
                </a:lnTo>
                <a:lnTo>
                  <a:pt x="4483" y="139"/>
                </a:lnTo>
                <a:lnTo>
                  <a:pt x="4482" y="145"/>
                </a:lnTo>
                <a:lnTo>
                  <a:pt x="4480" y="156"/>
                </a:lnTo>
                <a:lnTo>
                  <a:pt x="4476" y="168"/>
                </a:lnTo>
                <a:lnTo>
                  <a:pt x="4472" y="178"/>
                </a:lnTo>
                <a:lnTo>
                  <a:pt x="4469" y="183"/>
                </a:lnTo>
                <a:lnTo>
                  <a:pt x="4466" y="188"/>
                </a:lnTo>
                <a:lnTo>
                  <a:pt x="4460" y="197"/>
                </a:lnTo>
                <a:lnTo>
                  <a:pt x="4453" y="206"/>
                </a:lnTo>
                <a:lnTo>
                  <a:pt x="4446" y="213"/>
                </a:lnTo>
                <a:lnTo>
                  <a:pt x="4441" y="217"/>
                </a:lnTo>
                <a:lnTo>
                  <a:pt x="4437" y="220"/>
                </a:lnTo>
                <a:lnTo>
                  <a:pt x="4428" y="226"/>
                </a:lnTo>
                <a:lnTo>
                  <a:pt x="4418" y="231"/>
                </a:lnTo>
                <a:lnTo>
                  <a:pt x="4407" y="235"/>
                </a:lnTo>
                <a:lnTo>
                  <a:pt x="4396" y="238"/>
                </a:lnTo>
                <a:lnTo>
                  <a:pt x="4384" y="239"/>
                </a:lnTo>
                <a:lnTo>
                  <a:pt x="4378" y="240"/>
                </a:lnTo>
                <a:lnTo>
                  <a:pt x="4372" y="240"/>
                </a:lnTo>
                <a:lnTo>
                  <a:pt x="4359" y="239"/>
                </a:lnTo>
                <a:lnTo>
                  <a:pt x="4347" y="238"/>
                </a:lnTo>
                <a:lnTo>
                  <a:pt x="4342" y="236"/>
                </a:lnTo>
                <a:lnTo>
                  <a:pt x="4336" y="235"/>
                </a:lnTo>
                <a:lnTo>
                  <a:pt x="4325" y="231"/>
                </a:lnTo>
                <a:lnTo>
                  <a:pt x="4315" y="226"/>
                </a:lnTo>
                <a:lnTo>
                  <a:pt x="4311" y="223"/>
                </a:lnTo>
                <a:lnTo>
                  <a:pt x="4306" y="220"/>
                </a:lnTo>
                <a:lnTo>
                  <a:pt x="4302" y="217"/>
                </a:lnTo>
                <a:lnTo>
                  <a:pt x="4298" y="213"/>
                </a:lnTo>
                <a:lnTo>
                  <a:pt x="4290" y="206"/>
                </a:lnTo>
                <a:lnTo>
                  <a:pt x="4283" y="197"/>
                </a:lnTo>
                <a:lnTo>
                  <a:pt x="4277" y="188"/>
                </a:lnTo>
                <a:lnTo>
                  <a:pt x="4274" y="183"/>
                </a:lnTo>
                <a:lnTo>
                  <a:pt x="4271" y="178"/>
                </a:lnTo>
                <a:lnTo>
                  <a:pt x="4267" y="168"/>
                </a:lnTo>
                <a:lnTo>
                  <a:pt x="4264" y="156"/>
                </a:lnTo>
                <a:lnTo>
                  <a:pt x="4261" y="145"/>
                </a:lnTo>
                <a:lnTo>
                  <a:pt x="4260" y="133"/>
                </a:lnTo>
                <a:lnTo>
                  <a:pt x="4259" y="120"/>
                </a:lnTo>
                <a:close/>
                <a:moveTo>
                  <a:pt x="4463" y="120"/>
                </a:moveTo>
                <a:lnTo>
                  <a:pt x="4463" y="109"/>
                </a:lnTo>
                <a:lnTo>
                  <a:pt x="4462" y="99"/>
                </a:lnTo>
                <a:lnTo>
                  <a:pt x="4460" y="89"/>
                </a:lnTo>
                <a:lnTo>
                  <a:pt x="4457" y="79"/>
                </a:lnTo>
                <a:lnTo>
                  <a:pt x="4453" y="71"/>
                </a:lnTo>
                <a:lnTo>
                  <a:pt x="4449" y="62"/>
                </a:lnTo>
                <a:lnTo>
                  <a:pt x="4444" y="54"/>
                </a:lnTo>
                <a:lnTo>
                  <a:pt x="4438" y="47"/>
                </a:lnTo>
                <a:lnTo>
                  <a:pt x="4432" y="41"/>
                </a:lnTo>
                <a:lnTo>
                  <a:pt x="4425" y="35"/>
                </a:lnTo>
                <a:lnTo>
                  <a:pt x="4418" y="30"/>
                </a:lnTo>
                <a:lnTo>
                  <a:pt x="4409" y="26"/>
                </a:lnTo>
                <a:lnTo>
                  <a:pt x="4401" y="23"/>
                </a:lnTo>
                <a:lnTo>
                  <a:pt x="4392" y="20"/>
                </a:lnTo>
                <a:lnTo>
                  <a:pt x="4382" y="19"/>
                </a:lnTo>
                <a:lnTo>
                  <a:pt x="4372" y="18"/>
                </a:lnTo>
                <a:lnTo>
                  <a:pt x="4361" y="19"/>
                </a:lnTo>
                <a:lnTo>
                  <a:pt x="4352" y="20"/>
                </a:lnTo>
                <a:lnTo>
                  <a:pt x="4342" y="23"/>
                </a:lnTo>
                <a:lnTo>
                  <a:pt x="4334" y="26"/>
                </a:lnTo>
                <a:lnTo>
                  <a:pt x="4330" y="28"/>
                </a:lnTo>
                <a:lnTo>
                  <a:pt x="4326" y="30"/>
                </a:lnTo>
                <a:lnTo>
                  <a:pt x="4318" y="35"/>
                </a:lnTo>
                <a:lnTo>
                  <a:pt x="4311" y="41"/>
                </a:lnTo>
                <a:lnTo>
                  <a:pt x="4305" y="47"/>
                </a:lnTo>
                <a:lnTo>
                  <a:pt x="4299" y="54"/>
                </a:lnTo>
                <a:lnTo>
                  <a:pt x="4294" y="62"/>
                </a:lnTo>
                <a:lnTo>
                  <a:pt x="4290" y="71"/>
                </a:lnTo>
                <a:lnTo>
                  <a:pt x="4286" y="79"/>
                </a:lnTo>
                <a:lnTo>
                  <a:pt x="4284" y="89"/>
                </a:lnTo>
                <a:lnTo>
                  <a:pt x="4282" y="99"/>
                </a:lnTo>
                <a:lnTo>
                  <a:pt x="4280" y="109"/>
                </a:lnTo>
                <a:lnTo>
                  <a:pt x="4280" y="120"/>
                </a:lnTo>
                <a:lnTo>
                  <a:pt x="4280" y="131"/>
                </a:lnTo>
                <a:lnTo>
                  <a:pt x="4282" y="141"/>
                </a:lnTo>
                <a:lnTo>
                  <a:pt x="4284" y="151"/>
                </a:lnTo>
                <a:lnTo>
                  <a:pt x="4286" y="161"/>
                </a:lnTo>
                <a:lnTo>
                  <a:pt x="4290" y="170"/>
                </a:lnTo>
                <a:lnTo>
                  <a:pt x="4294" y="178"/>
                </a:lnTo>
                <a:lnTo>
                  <a:pt x="4299" y="186"/>
                </a:lnTo>
                <a:lnTo>
                  <a:pt x="4305" y="193"/>
                </a:lnTo>
                <a:lnTo>
                  <a:pt x="4311" y="199"/>
                </a:lnTo>
                <a:lnTo>
                  <a:pt x="4318" y="205"/>
                </a:lnTo>
                <a:lnTo>
                  <a:pt x="4326" y="210"/>
                </a:lnTo>
                <a:lnTo>
                  <a:pt x="4334" y="214"/>
                </a:lnTo>
                <a:lnTo>
                  <a:pt x="4342" y="218"/>
                </a:lnTo>
                <a:lnTo>
                  <a:pt x="4352" y="220"/>
                </a:lnTo>
                <a:lnTo>
                  <a:pt x="4361" y="222"/>
                </a:lnTo>
                <a:lnTo>
                  <a:pt x="4372" y="222"/>
                </a:lnTo>
                <a:lnTo>
                  <a:pt x="4382" y="222"/>
                </a:lnTo>
                <a:lnTo>
                  <a:pt x="4392" y="220"/>
                </a:lnTo>
                <a:lnTo>
                  <a:pt x="4401" y="218"/>
                </a:lnTo>
                <a:lnTo>
                  <a:pt x="4409" y="214"/>
                </a:lnTo>
                <a:lnTo>
                  <a:pt x="4418" y="210"/>
                </a:lnTo>
                <a:lnTo>
                  <a:pt x="4425" y="205"/>
                </a:lnTo>
                <a:lnTo>
                  <a:pt x="4432" y="199"/>
                </a:lnTo>
                <a:lnTo>
                  <a:pt x="4438" y="193"/>
                </a:lnTo>
                <a:lnTo>
                  <a:pt x="4444" y="186"/>
                </a:lnTo>
                <a:lnTo>
                  <a:pt x="4449" y="178"/>
                </a:lnTo>
                <a:lnTo>
                  <a:pt x="4453" y="170"/>
                </a:lnTo>
                <a:lnTo>
                  <a:pt x="4457" y="161"/>
                </a:lnTo>
                <a:lnTo>
                  <a:pt x="4460" y="151"/>
                </a:lnTo>
                <a:lnTo>
                  <a:pt x="4462" y="141"/>
                </a:lnTo>
                <a:lnTo>
                  <a:pt x="4463" y="131"/>
                </a:lnTo>
                <a:lnTo>
                  <a:pt x="4463" y="120"/>
                </a:lnTo>
                <a:close/>
                <a:moveTo>
                  <a:pt x="4671" y="236"/>
                </a:moveTo>
                <a:lnTo>
                  <a:pt x="4606" y="140"/>
                </a:lnTo>
                <a:lnTo>
                  <a:pt x="4555" y="140"/>
                </a:lnTo>
                <a:lnTo>
                  <a:pt x="4555" y="236"/>
                </a:lnTo>
                <a:lnTo>
                  <a:pt x="4535" y="236"/>
                </a:lnTo>
                <a:lnTo>
                  <a:pt x="4535" y="4"/>
                </a:lnTo>
                <a:lnTo>
                  <a:pt x="4622" y="4"/>
                </a:lnTo>
                <a:lnTo>
                  <a:pt x="4629" y="4"/>
                </a:lnTo>
                <a:lnTo>
                  <a:pt x="4636" y="5"/>
                </a:lnTo>
                <a:lnTo>
                  <a:pt x="4643" y="7"/>
                </a:lnTo>
                <a:lnTo>
                  <a:pt x="4649" y="9"/>
                </a:lnTo>
                <a:lnTo>
                  <a:pt x="4656" y="11"/>
                </a:lnTo>
                <a:lnTo>
                  <a:pt x="4661" y="14"/>
                </a:lnTo>
                <a:lnTo>
                  <a:pt x="4667" y="18"/>
                </a:lnTo>
                <a:lnTo>
                  <a:pt x="4672" y="22"/>
                </a:lnTo>
                <a:lnTo>
                  <a:pt x="4676" y="27"/>
                </a:lnTo>
                <a:lnTo>
                  <a:pt x="4680" y="32"/>
                </a:lnTo>
                <a:lnTo>
                  <a:pt x="4684" y="37"/>
                </a:lnTo>
                <a:lnTo>
                  <a:pt x="4687" y="43"/>
                </a:lnTo>
                <a:lnTo>
                  <a:pt x="4689" y="50"/>
                </a:lnTo>
                <a:lnTo>
                  <a:pt x="4691" y="57"/>
                </a:lnTo>
                <a:lnTo>
                  <a:pt x="4692" y="64"/>
                </a:lnTo>
                <a:lnTo>
                  <a:pt x="4692" y="72"/>
                </a:lnTo>
                <a:lnTo>
                  <a:pt x="4692" y="80"/>
                </a:lnTo>
                <a:lnTo>
                  <a:pt x="4691" y="87"/>
                </a:lnTo>
                <a:lnTo>
                  <a:pt x="4689" y="94"/>
                </a:lnTo>
                <a:lnTo>
                  <a:pt x="4687" y="100"/>
                </a:lnTo>
                <a:lnTo>
                  <a:pt x="4684" y="106"/>
                </a:lnTo>
                <a:lnTo>
                  <a:pt x="4681" y="111"/>
                </a:lnTo>
                <a:lnTo>
                  <a:pt x="4677" y="116"/>
                </a:lnTo>
                <a:lnTo>
                  <a:pt x="4673" y="120"/>
                </a:lnTo>
                <a:lnTo>
                  <a:pt x="4668" y="124"/>
                </a:lnTo>
                <a:lnTo>
                  <a:pt x="4663" y="128"/>
                </a:lnTo>
                <a:lnTo>
                  <a:pt x="4658" y="131"/>
                </a:lnTo>
                <a:lnTo>
                  <a:pt x="4652" y="133"/>
                </a:lnTo>
                <a:lnTo>
                  <a:pt x="4647" y="136"/>
                </a:lnTo>
                <a:lnTo>
                  <a:pt x="4641" y="137"/>
                </a:lnTo>
                <a:lnTo>
                  <a:pt x="4628" y="139"/>
                </a:lnTo>
                <a:lnTo>
                  <a:pt x="4695" y="236"/>
                </a:lnTo>
                <a:lnTo>
                  <a:pt x="4671" y="236"/>
                </a:lnTo>
                <a:close/>
                <a:moveTo>
                  <a:pt x="4671" y="72"/>
                </a:moveTo>
                <a:lnTo>
                  <a:pt x="4671" y="67"/>
                </a:lnTo>
                <a:lnTo>
                  <a:pt x="4670" y="61"/>
                </a:lnTo>
                <a:lnTo>
                  <a:pt x="4669" y="56"/>
                </a:lnTo>
                <a:lnTo>
                  <a:pt x="4668" y="52"/>
                </a:lnTo>
                <a:lnTo>
                  <a:pt x="4666" y="47"/>
                </a:lnTo>
                <a:lnTo>
                  <a:pt x="4663" y="43"/>
                </a:lnTo>
                <a:lnTo>
                  <a:pt x="4660" y="40"/>
                </a:lnTo>
                <a:lnTo>
                  <a:pt x="4657" y="36"/>
                </a:lnTo>
                <a:lnTo>
                  <a:pt x="4654" y="33"/>
                </a:lnTo>
                <a:lnTo>
                  <a:pt x="4650" y="30"/>
                </a:lnTo>
                <a:lnTo>
                  <a:pt x="4645" y="28"/>
                </a:lnTo>
                <a:lnTo>
                  <a:pt x="4641" y="26"/>
                </a:lnTo>
                <a:lnTo>
                  <a:pt x="4636" y="24"/>
                </a:lnTo>
                <a:lnTo>
                  <a:pt x="4631" y="23"/>
                </a:lnTo>
                <a:lnTo>
                  <a:pt x="4625" y="22"/>
                </a:lnTo>
                <a:lnTo>
                  <a:pt x="4620" y="22"/>
                </a:lnTo>
                <a:lnTo>
                  <a:pt x="4555" y="22"/>
                </a:lnTo>
                <a:lnTo>
                  <a:pt x="4555" y="122"/>
                </a:lnTo>
                <a:lnTo>
                  <a:pt x="4620" y="122"/>
                </a:lnTo>
                <a:lnTo>
                  <a:pt x="4625" y="122"/>
                </a:lnTo>
                <a:lnTo>
                  <a:pt x="4631" y="121"/>
                </a:lnTo>
                <a:lnTo>
                  <a:pt x="4636" y="120"/>
                </a:lnTo>
                <a:lnTo>
                  <a:pt x="4641" y="118"/>
                </a:lnTo>
                <a:lnTo>
                  <a:pt x="4645" y="116"/>
                </a:lnTo>
                <a:lnTo>
                  <a:pt x="4650" y="114"/>
                </a:lnTo>
                <a:lnTo>
                  <a:pt x="4654" y="111"/>
                </a:lnTo>
                <a:lnTo>
                  <a:pt x="4657" y="108"/>
                </a:lnTo>
                <a:lnTo>
                  <a:pt x="4660" y="104"/>
                </a:lnTo>
                <a:lnTo>
                  <a:pt x="4663" y="101"/>
                </a:lnTo>
                <a:lnTo>
                  <a:pt x="4666" y="96"/>
                </a:lnTo>
                <a:lnTo>
                  <a:pt x="4668" y="92"/>
                </a:lnTo>
                <a:lnTo>
                  <a:pt x="4668" y="90"/>
                </a:lnTo>
                <a:lnTo>
                  <a:pt x="4669" y="87"/>
                </a:lnTo>
                <a:lnTo>
                  <a:pt x="4670" y="82"/>
                </a:lnTo>
                <a:lnTo>
                  <a:pt x="4671" y="77"/>
                </a:lnTo>
                <a:lnTo>
                  <a:pt x="4671" y="72"/>
                </a:lnTo>
                <a:close/>
                <a:moveTo>
                  <a:pt x="4738" y="236"/>
                </a:moveTo>
                <a:lnTo>
                  <a:pt x="4738" y="4"/>
                </a:lnTo>
                <a:lnTo>
                  <a:pt x="4758" y="4"/>
                </a:lnTo>
                <a:lnTo>
                  <a:pt x="4758" y="218"/>
                </a:lnTo>
                <a:lnTo>
                  <a:pt x="4870" y="218"/>
                </a:lnTo>
                <a:lnTo>
                  <a:pt x="4870" y="236"/>
                </a:lnTo>
                <a:lnTo>
                  <a:pt x="4738" y="236"/>
                </a:lnTo>
                <a:close/>
                <a:moveTo>
                  <a:pt x="4909" y="236"/>
                </a:moveTo>
                <a:lnTo>
                  <a:pt x="4909" y="4"/>
                </a:lnTo>
                <a:lnTo>
                  <a:pt x="4983" y="4"/>
                </a:lnTo>
                <a:lnTo>
                  <a:pt x="4996" y="5"/>
                </a:lnTo>
                <a:lnTo>
                  <a:pt x="5009" y="6"/>
                </a:lnTo>
                <a:lnTo>
                  <a:pt x="5015" y="8"/>
                </a:lnTo>
                <a:lnTo>
                  <a:pt x="5021" y="9"/>
                </a:lnTo>
                <a:lnTo>
                  <a:pt x="5032" y="13"/>
                </a:lnTo>
                <a:lnTo>
                  <a:pt x="5037" y="16"/>
                </a:lnTo>
                <a:lnTo>
                  <a:pt x="5042" y="18"/>
                </a:lnTo>
                <a:lnTo>
                  <a:pt x="5052" y="24"/>
                </a:lnTo>
                <a:lnTo>
                  <a:pt x="5056" y="27"/>
                </a:lnTo>
                <a:lnTo>
                  <a:pt x="5061" y="31"/>
                </a:lnTo>
                <a:lnTo>
                  <a:pt x="5069" y="38"/>
                </a:lnTo>
                <a:lnTo>
                  <a:pt x="5076" y="47"/>
                </a:lnTo>
                <a:lnTo>
                  <a:pt x="5079" y="51"/>
                </a:lnTo>
                <a:lnTo>
                  <a:pt x="5082" y="56"/>
                </a:lnTo>
                <a:lnTo>
                  <a:pt x="5088" y="65"/>
                </a:lnTo>
                <a:lnTo>
                  <a:pt x="5090" y="70"/>
                </a:lnTo>
                <a:lnTo>
                  <a:pt x="5092" y="75"/>
                </a:lnTo>
                <a:lnTo>
                  <a:pt x="5096" y="86"/>
                </a:lnTo>
                <a:lnTo>
                  <a:pt x="5098" y="97"/>
                </a:lnTo>
                <a:lnTo>
                  <a:pt x="5099" y="103"/>
                </a:lnTo>
                <a:lnTo>
                  <a:pt x="5100" y="108"/>
                </a:lnTo>
                <a:lnTo>
                  <a:pt x="5100" y="120"/>
                </a:lnTo>
                <a:lnTo>
                  <a:pt x="5100" y="132"/>
                </a:lnTo>
                <a:lnTo>
                  <a:pt x="5099" y="138"/>
                </a:lnTo>
                <a:lnTo>
                  <a:pt x="5098" y="144"/>
                </a:lnTo>
                <a:lnTo>
                  <a:pt x="5096" y="155"/>
                </a:lnTo>
                <a:lnTo>
                  <a:pt x="5092" y="165"/>
                </a:lnTo>
                <a:lnTo>
                  <a:pt x="5090" y="171"/>
                </a:lnTo>
                <a:lnTo>
                  <a:pt x="5088" y="176"/>
                </a:lnTo>
                <a:lnTo>
                  <a:pt x="5082" y="185"/>
                </a:lnTo>
                <a:lnTo>
                  <a:pt x="5076" y="194"/>
                </a:lnTo>
                <a:lnTo>
                  <a:pt x="5069" y="202"/>
                </a:lnTo>
                <a:lnTo>
                  <a:pt x="5061" y="210"/>
                </a:lnTo>
                <a:lnTo>
                  <a:pt x="5052" y="216"/>
                </a:lnTo>
                <a:lnTo>
                  <a:pt x="5042" y="222"/>
                </a:lnTo>
                <a:lnTo>
                  <a:pt x="5037" y="225"/>
                </a:lnTo>
                <a:lnTo>
                  <a:pt x="5032" y="227"/>
                </a:lnTo>
                <a:lnTo>
                  <a:pt x="5026" y="229"/>
                </a:lnTo>
                <a:lnTo>
                  <a:pt x="5021" y="231"/>
                </a:lnTo>
                <a:lnTo>
                  <a:pt x="5009" y="234"/>
                </a:lnTo>
                <a:lnTo>
                  <a:pt x="4996" y="235"/>
                </a:lnTo>
                <a:lnTo>
                  <a:pt x="4990" y="236"/>
                </a:lnTo>
                <a:lnTo>
                  <a:pt x="4983" y="236"/>
                </a:lnTo>
                <a:lnTo>
                  <a:pt x="4909" y="236"/>
                </a:lnTo>
                <a:close/>
                <a:moveTo>
                  <a:pt x="5080" y="120"/>
                </a:moveTo>
                <a:lnTo>
                  <a:pt x="5079" y="110"/>
                </a:lnTo>
                <a:lnTo>
                  <a:pt x="5078" y="100"/>
                </a:lnTo>
                <a:lnTo>
                  <a:pt x="5076" y="91"/>
                </a:lnTo>
                <a:lnTo>
                  <a:pt x="5073" y="82"/>
                </a:lnTo>
                <a:lnTo>
                  <a:pt x="5070" y="73"/>
                </a:lnTo>
                <a:lnTo>
                  <a:pt x="5065" y="65"/>
                </a:lnTo>
                <a:lnTo>
                  <a:pt x="5060" y="58"/>
                </a:lnTo>
                <a:lnTo>
                  <a:pt x="5054" y="51"/>
                </a:lnTo>
                <a:lnTo>
                  <a:pt x="5048" y="45"/>
                </a:lnTo>
                <a:lnTo>
                  <a:pt x="5041" y="39"/>
                </a:lnTo>
                <a:lnTo>
                  <a:pt x="5033" y="34"/>
                </a:lnTo>
                <a:lnTo>
                  <a:pt x="5029" y="32"/>
                </a:lnTo>
                <a:lnTo>
                  <a:pt x="5024" y="30"/>
                </a:lnTo>
                <a:lnTo>
                  <a:pt x="5015" y="27"/>
                </a:lnTo>
                <a:lnTo>
                  <a:pt x="5005" y="24"/>
                </a:lnTo>
                <a:lnTo>
                  <a:pt x="4995" y="23"/>
                </a:lnTo>
                <a:lnTo>
                  <a:pt x="4983" y="22"/>
                </a:lnTo>
                <a:lnTo>
                  <a:pt x="4929" y="22"/>
                </a:lnTo>
                <a:lnTo>
                  <a:pt x="4929" y="218"/>
                </a:lnTo>
                <a:lnTo>
                  <a:pt x="4983" y="218"/>
                </a:lnTo>
                <a:lnTo>
                  <a:pt x="4994" y="217"/>
                </a:lnTo>
                <a:lnTo>
                  <a:pt x="5000" y="217"/>
                </a:lnTo>
                <a:lnTo>
                  <a:pt x="5005" y="216"/>
                </a:lnTo>
                <a:lnTo>
                  <a:pt x="5015" y="213"/>
                </a:lnTo>
                <a:lnTo>
                  <a:pt x="5024" y="210"/>
                </a:lnTo>
                <a:lnTo>
                  <a:pt x="5033" y="206"/>
                </a:lnTo>
                <a:lnTo>
                  <a:pt x="5041" y="201"/>
                </a:lnTo>
                <a:lnTo>
                  <a:pt x="5048" y="196"/>
                </a:lnTo>
                <a:lnTo>
                  <a:pt x="5054" y="189"/>
                </a:lnTo>
                <a:lnTo>
                  <a:pt x="5060" y="182"/>
                </a:lnTo>
                <a:lnTo>
                  <a:pt x="5065" y="175"/>
                </a:lnTo>
                <a:lnTo>
                  <a:pt x="5070" y="167"/>
                </a:lnTo>
                <a:lnTo>
                  <a:pt x="5073" y="158"/>
                </a:lnTo>
                <a:lnTo>
                  <a:pt x="5076" y="149"/>
                </a:lnTo>
                <a:lnTo>
                  <a:pt x="5078" y="140"/>
                </a:lnTo>
                <a:lnTo>
                  <a:pt x="5079" y="130"/>
                </a:lnTo>
                <a:lnTo>
                  <a:pt x="5080" y="120"/>
                </a:lnTo>
                <a:close/>
                <a:moveTo>
                  <a:pt x="829" y="538"/>
                </a:moveTo>
                <a:lnTo>
                  <a:pt x="830" y="525"/>
                </a:lnTo>
                <a:lnTo>
                  <a:pt x="832" y="513"/>
                </a:lnTo>
                <a:lnTo>
                  <a:pt x="835" y="501"/>
                </a:lnTo>
                <a:lnTo>
                  <a:pt x="838" y="489"/>
                </a:lnTo>
                <a:lnTo>
                  <a:pt x="841" y="484"/>
                </a:lnTo>
                <a:lnTo>
                  <a:pt x="843" y="479"/>
                </a:lnTo>
                <a:lnTo>
                  <a:pt x="849" y="469"/>
                </a:lnTo>
                <a:lnTo>
                  <a:pt x="853" y="464"/>
                </a:lnTo>
                <a:lnTo>
                  <a:pt x="857" y="460"/>
                </a:lnTo>
                <a:lnTo>
                  <a:pt x="864" y="452"/>
                </a:lnTo>
                <a:lnTo>
                  <a:pt x="873" y="444"/>
                </a:lnTo>
                <a:lnTo>
                  <a:pt x="882" y="437"/>
                </a:lnTo>
                <a:lnTo>
                  <a:pt x="891" y="432"/>
                </a:lnTo>
                <a:lnTo>
                  <a:pt x="902" y="427"/>
                </a:lnTo>
                <a:lnTo>
                  <a:pt x="913" y="423"/>
                </a:lnTo>
                <a:lnTo>
                  <a:pt x="924" y="421"/>
                </a:lnTo>
                <a:lnTo>
                  <a:pt x="936" y="419"/>
                </a:lnTo>
                <a:lnTo>
                  <a:pt x="948" y="418"/>
                </a:lnTo>
                <a:lnTo>
                  <a:pt x="961" y="419"/>
                </a:lnTo>
                <a:lnTo>
                  <a:pt x="968" y="420"/>
                </a:lnTo>
                <a:lnTo>
                  <a:pt x="974" y="421"/>
                </a:lnTo>
                <a:lnTo>
                  <a:pt x="986" y="425"/>
                </a:lnTo>
                <a:lnTo>
                  <a:pt x="997" y="430"/>
                </a:lnTo>
                <a:lnTo>
                  <a:pt x="1002" y="432"/>
                </a:lnTo>
                <a:lnTo>
                  <a:pt x="1007" y="436"/>
                </a:lnTo>
                <a:lnTo>
                  <a:pt x="1016" y="443"/>
                </a:lnTo>
                <a:lnTo>
                  <a:pt x="1025" y="450"/>
                </a:lnTo>
                <a:lnTo>
                  <a:pt x="1032" y="459"/>
                </a:lnTo>
                <a:lnTo>
                  <a:pt x="1016" y="470"/>
                </a:lnTo>
                <a:lnTo>
                  <a:pt x="1013" y="466"/>
                </a:lnTo>
                <a:lnTo>
                  <a:pt x="1010" y="463"/>
                </a:lnTo>
                <a:lnTo>
                  <a:pt x="1003" y="456"/>
                </a:lnTo>
                <a:lnTo>
                  <a:pt x="995" y="451"/>
                </a:lnTo>
                <a:lnTo>
                  <a:pt x="987" y="446"/>
                </a:lnTo>
                <a:lnTo>
                  <a:pt x="978" y="442"/>
                </a:lnTo>
                <a:lnTo>
                  <a:pt x="973" y="440"/>
                </a:lnTo>
                <a:lnTo>
                  <a:pt x="968" y="439"/>
                </a:lnTo>
                <a:lnTo>
                  <a:pt x="963" y="438"/>
                </a:lnTo>
                <a:lnTo>
                  <a:pt x="958" y="437"/>
                </a:lnTo>
                <a:lnTo>
                  <a:pt x="953" y="437"/>
                </a:lnTo>
                <a:lnTo>
                  <a:pt x="948" y="436"/>
                </a:lnTo>
                <a:lnTo>
                  <a:pt x="938" y="437"/>
                </a:lnTo>
                <a:lnTo>
                  <a:pt x="928" y="438"/>
                </a:lnTo>
                <a:lnTo>
                  <a:pt x="923" y="439"/>
                </a:lnTo>
                <a:lnTo>
                  <a:pt x="919" y="441"/>
                </a:lnTo>
                <a:lnTo>
                  <a:pt x="910" y="444"/>
                </a:lnTo>
                <a:lnTo>
                  <a:pt x="901" y="448"/>
                </a:lnTo>
                <a:lnTo>
                  <a:pt x="893" y="453"/>
                </a:lnTo>
                <a:lnTo>
                  <a:pt x="886" y="458"/>
                </a:lnTo>
                <a:lnTo>
                  <a:pt x="883" y="461"/>
                </a:lnTo>
                <a:lnTo>
                  <a:pt x="879" y="465"/>
                </a:lnTo>
                <a:lnTo>
                  <a:pt x="873" y="472"/>
                </a:lnTo>
                <a:lnTo>
                  <a:pt x="867" y="479"/>
                </a:lnTo>
                <a:lnTo>
                  <a:pt x="863" y="488"/>
                </a:lnTo>
                <a:lnTo>
                  <a:pt x="859" y="497"/>
                </a:lnTo>
                <a:lnTo>
                  <a:pt x="855" y="506"/>
                </a:lnTo>
                <a:lnTo>
                  <a:pt x="853" y="516"/>
                </a:lnTo>
                <a:lnTo>
                  <a:pt x="852" y="527"/>
                </a:lnTo>
                <a:lnTo>
                  <a:pt x="851" y="538"/>
                </a:lnTo>
                <a:lnTo>
                  <a:pt x="852" y="549"/>
                </a:lnTo>
                <a:lnTo>
                  <a:pt x="853" y="560"/>
                </a:lnTo>
                <a:lnTo>
                  <a:pt x="855" y="570"/>
                </a:lnTo>
                <a:lnTo>
                  <a:pt x="859" y="579"/>
                </a:lnTo>
                <a:lnTo>
                  <a:pt x="863" y="588"/>
                </a:lnTo>
                <a:lnTo>
                  <a:pt x="867" y="597"/>
                </a:lnTo>
                <a:lnTo>
                  <a:pt x="873" y="604"/>
                </a:lnTo>
                <a:lnTo>
                  <a:pt x="879" y="612"/>
                </a:lnTo>
                <a:lnTo>
                  <a:pt x="886" y="618"/>
                </a:lnTo>
                <a:lnTo>
                  <a:pt x="890" y="621"/>
                </a:lnTo>
                <a:lnTo>
                  <a:pt x="893" y="624"/>
                </a:lnTo>
                <a:lnTo>
                  <a:pt x="901" y="628"/>
                </a:lnTo>
                <a:lnTo>
                  <a:pt x="910" y="633"/>
                </a:lnTo>
                <a:lnTo>
                  <a:pt x="919" y="636"/>
                </a:lnTo>
                <a:lnTo>
                  <a:pt x="928" y="638"/>
                </a:lnTo>
                <a:lnTo>
                  <a:pt x="938" y="640"/>
                </a:lnTo>
                <a:lnTo>
                  <a:pt x="948" y="640"/>
                </a:lnTo>
                <a:lnTo>
                  <a:pt x="958" y="639"/>
                </a:lnTo>
                <a:lnTo>
                  <a:pt x="968" y="638"/>
                </a:lnTo>
                <a:lnTo>
                  <a:pt x="973" y="636"/>
                </a:lnTo>
                <a:lnTo>
                  <a:pt x="978" y="635"/>
                </a:lnTo>
                <a:lnTo>
                  <a:pt x="987" y="631"/>
                </a:lnTo>
                <a:lnTo>
                  <a:pt x="991" y="628"/>
                </a:lnTo>
                <a:lnTo>
                  <a:pt x="995" y="626"/>
                </a:lnTo>
                <a:lnTo>
                  <a:pt x="1003" y="620"/>
                </a:lnTo>
                <a:lnTo>
                  <a:pt x="1010" y="614"/>
                </a:lnTo>
                <a:lnTo>
                  <a:pt x="1013" y="610"/>
                </a:lnTo>
                <a:lnTo>
                  <a:pt x="1016" y="606"/>
                </a:lnTo>
                <a:lnTo>
                  <a:pt x="1033" y="617"/>
                </a:lnTo>
                <a:lnTo>
                  <a:pt x="1029" y="621"/>
                </a:lnTo>
                <a:lnTo>
                  <a:pt x="1024" y="626"/>
                </a:lnTo>
                <a:lnTo>
                  <a:pt x="1016" y="634"/>
                </a:lnTo>
                <a:lnTo>
                  <a:pt x="1011" y="638"/>
                </a:lnTo>
                <a:lnTo>
                  <a:pt x="1006" y="641"/>
                </a:lnTo>
                <a:lnTo>
                  <a:pt x="996" y="647"/>
                </a:lnTo>
                <a:lnTo>
                  <a:pt x="991" y="649"/>
                </a:lnTo>
                <a:lnTo>
                  <a:pt x="985" y="652"/>
                </a:lnTo>
                <a:lnTo>
                  <a:pt x="980" y="654"/>
                </a:lnTo>
                <a:lnTo>
                  <a:pt x="974" y="655"/>
                </a:lnTo>
                <a:lnTo>
                  <a:pt x="968" y="656"/>
                </a:lnTo>
                <a:lnTo>
                  <a:pt x="961" y="657"/>
                </a:lnTo>
                <a:lnTo>
                  <a:pt x="948" y="658"/>
                </a:lnTo>
                <a:lnTo>
                  <a:pt x="936" y="658"/>
                </a:lnTo>
                <a:lnTo>
                  <a:pt x="930" y="657"/>
                </a:lnTo>
                <a:lnTo>
                  <a:pt x="924" y="656"/>
                </a:lnTo>
                <a:lnTo>
                  <a:pt x="913" y="653"/>
                </a:lnTo>
                <a:lnTo>
                  <a:pt x="907" y="651"/>
                </a:lnTo>
                <a:lnTo>
                  <a:pt x="902" y="649"/>
                </a:lnTo>
                <a:lnTo>
                  <a:pt x="891" y="645"/>
                </a:lnTo>
                <a:lnTo>
                  <a:pt x="882" y="639"/>
                </a:lnTo>
                <a:lnTo>
                  <a:pt x="873" y="632"/>
                </a:lnTo>
                <a:lnTo>
                  <a:pt x="869" y="629"/>
                </a:lnTo>
                <a:lnTo>
                  <a:pt x="864" y="625"/>
                </a:lnTo>
                <a:lnTo>
                  <a:pt x="857" y="617"/>
                </a:lnTo>
                <a:lnTo>
                  <a:pt x="849" y="607"/>
                </a:lnTo>
                <a:lnTo>
                  <a:pt x="843" y="598"/>
                </a:lnTo>
                <a:lnTo>
                  <a:pt x="838" y="587"/>
                </a:lnTo>
                <a:lnTo>
                  <a:pt x="835" y="576"/>
                </a:lnTo>
                <a:lnTo>
                  <a:pt x="833" y="570"/>
                </a:lnTo>
                <a:lnTo>
                  <a:pt x="832" y="564"/>
                </a:lnTo>
                <a:lnTo>
                  <a:pt x="830" y="551"/>
                </a:lnTo>
                <a:lnTo>
                  <a:pt x="830" y="545"/>
                </a:lnTo>
                <a:lnTo>
                  <a:pt x="829" y="538"/>
                </a:lnTo>
                <a:close/>
                <a:moveTo>
                  <a:pt x="1068" y="654"/>
                </a:moveTo>
                <a:lnTo>
                  <a:pt x="1068" y="422"/>
                </a:lnTo>
                <a:lnTo>
                  <a:pt x="1088" y="422"/>
                </a:lnTo>
                <a:lnTo>
                  <a:pt x="1088" y="636"/>
                </a:lnTo>
                <a:lnTo>
                  <a:pt x="1200" y="636"/>
                </a:lnTo>
                <a:lnTo>
                  <a:pt x="1200" y="654"/>
                </a:lnTo>
                <a:lnTo>
                  <a:pt x="1068" y="654"/>
                </a:lnTo>
                <a:close/>
                <a:moveTo>
                  <a:pt x="1239" y="654"/>
                </a:moveTo>
                <a:lnTo>
                  <a:pt x="1239" y="422"/>
                </a:lnTo>
                <a:lnTo>
                  <a:pt x="1386" y="422"/>
                </a:lnTo>
                <a:lnTo>
                  <a:pt x="1386" y="440"/>
                </a:lnTo>
                <a:lnTo>
                  <a:pt x="1259" y="440"/>
                </a:lnTo>
                <a:lnTo>
                  <a:pt x="1259" y="526"/>
                </a:lnTo>
                <a:lnTo>
                  <a:pt x="1384" y="526"/>
                </a:lnTo>
                <a:lnTo>
                  <a:pt x="1384" y="544"/>
                </a:lnTo>
                <a:lnTo>
                  <a:pt x="1259" y="544"/>
                </a:lnTo>
                <a:lnTo>
                  <a:pt x="1259" y="636"/>
                </a:lnTo>
                <a:lnTo>
                  <a:pt x="1386" y="636"/>
                </a:lnTo>
                <a:lnTo>
                  <a:pt x="1386" y="654"/>
                </a:lnTo>
                <a:lnTo>
                  <a:pt x="1239" y="654"/>
                </a:lnTo>
                <a:close/>
                <a:moveTo>
                  <a:pt x="1610" y="654"/>
                </a:moveTo>
                <a:lnTo>
                  <a:pt x="1587" y="597"/>
                </a:lnTo>
                <a:lnTo>
                  <a:pt x="1465" y="597"/>
                </a:lnTo>
                <a:lnTo>
                  <a:pt x="1442" y="654"/>
                </a:lnTo>
                <a:lnTo>
                  <a:pt x="1419" y="654"/>
                </a:lnTo>
                <a:lnTo>
                  <a:pt x="1514" y="422"/>
                </a:lnTo>
                <a:lnTo>
                  <a:pt x="1538" y="422"/>
                </a:lnTo>
                <a:lnTo>
                  <a:pt x="1633" y="654"/>
                </a:lnTo>
                <a:lnTo>
                  <a:pt x="1610" y="654"/>
                </a:lnTo>
                <a:close/>
                <a:moveTo>
                  <a:pt x="1526" y="443"/>
                </a:moveTo>
                <a:lnTo>
                  <a:pt x="1471" y="579"/>
                </a:lnTo>
                <a:lnTo>
                  <a:pt x="1581" y="579"/>
                </a:lnTo>
                <a:lnTo>
                  <a:pt x="1526" y="443"/>
                </a:lnTo>
                <a:close/>
                <a:moveTo>
                  <a:pt x="1836" y="654"/>
                </a:moveTo>
                <a:lnTo>
                  <a:pt x="1690" y="455"/>
                </a:lnTo>
                <a:lnTo>
                  <a:pt x="1690" y="654"/>
                </a:lnTo>
                <a:lnTo>
                  <a:pt x="1670" y="654"/>
                </a:lnTo>
                <a:lnTo>
                  <a:pt x="1670" y="422"/>
                </a:lnTo>
                <a:lnTo>
                  <a:pt x="1690" y="422"/>
                </a:lnTo>
                <a:lnTo>
                  <a:pt x="1835" y="619"/>
                </a:lnTo>
                <a:lnTo>
                  <a:pt x="1835" y="422"/>
                </a:lnTo>
                <a:lnTo>
                  <a:pt x="1855" y="422"/>
                </a:lnTo>
                <a:lnTo>
                  <a:pt x="1855" y="654"/>
                </a:lnTo>
                <a:lnTo>
                  <a:pt x="1836" y="654"/>
                </a:lnTo>
                <a:close/>
                <a:moveTo>
                  <a:pt x="1917" y="654"/>
                </a:moveTo>
                <a:lnTo>
                  <a:pt x="1917" y="422"/>
                </a:lnTo>
                <a:lnTo>
                  <a:pt x="2064" y="422"/>
                </a:lnTo>
                <a:lnTo>
                  <a:pt x="2064" y="440"/>
                </a:lnTo>
                <a:lnTo>
                  <a:pt x="1937" y="440"/>
                </a:lnTo>
                <a:lnTo>
                  <a:pt x="1937" y="526"/>
                </a:lnTo>
                <a:lnTo>
                  <a:pt x="2061" y="526"/>
                </a:lnTo>
                <a:lnTo>
                  <a:pt x="2061" y="544"/>
                </a:lnTo>
                <a:lnTo>
                  <a:pt x="1937" y="544"/>
                </a:lnTo>
                <a:lnTo>
                  <a:pt x="1937" y="636"/>
                </a:lnTo>
                <a:lnTo>
                  <a:pt x="2064" y="636"/>
                </a:lnTo>
                <a:lnTo>
                  <a:pt x="2064" y="654"/>
                </a:lnTo>
                <a:lnTo>
                  <a:pt x="1917" y="654"/>
                </a:lnTo>
                <a:close/>
                <a:moveTo>
                  <a:pt x="2248" y="654"/>
                </a:moveTo>
                <a:lnTo>
                  <a:pt x="2183" y="558"/>
                </a:lnTo>
                <a:lnTo>
                  <a:pt x="2132" y="558"/>
                </a:lnTo>
                <a:lnTo>
                  <a:pt x="2132" y="654"/>
                </a:lnTo>
                <a:lnTo>
                  <a:pt x="2112" y="654"/>
                </a:lnTo>
                <a:lnTo>
                  <a:pt x="2112" y="422"/>
                </a:lnTo>
                <a:lnTo>
                  <a:pt x="2199" y="422"/>
                </a:lnTo>
                <a:lnTo>
                  <a:pt x="2206" y="422"/>
                </a:lnTo>
                <a:lnTo>
                  <a:pt x="2213" y="423"/>
                </a:lnTo>
                <a:lnTo>
                  <a:pt x="2220" y="425"/>
                </a:lnTo>
                <a:lnTo>
                  <a:pt x="2227" y="427"/>
                </a:lnTo>
                <a:lnTo>
                  <a:pt x="2233" y="429"/>
                </a:lnTo>
                <a:lnTo>
                  <a:pt x="2239" y="432"/>
                </a:lnTo>
                <a:lnTo>
                  <a:pt x="2244" y="436"/>
                </a:lnTo>
                <a:lnTo>
                  <a:pt x="2249" y="440"/>
                </a:lnTo>
                <a:lnTo>
                  <a:pt x="2254" y="445"/>
                </a:lnTo>
                <a:lnTo>
                  <a:pt x="2258" y="450"/>
                </a:lnTo>
                <a:lnTo>
                  <a:pt x="2261" y="455"/>
                </a:lnTo>
                <a:lnTo>
                  <a:pt x="2264" y="461"/>
                </a:lnTo>
                <a:lnTo>
                  <a:pt x="2266" y="468"/>
                </a:lnTo>
                <a:lnTo>
                  <a:pt x="2268" y="475"/>
                </a:lnTo>
                <a:lnTo>
                  <a:pt x="2269" y="482"/>
                </a:lnTo>
                <a:lnTo>
                  <a:pt x="2269" y="490"/>
                </a:lnTo>
                <a:lnTo>
                  <a:pt x="2269" y="498"/>
                </a:lnTo>
                <a:lnTo>
                  <a:pt x="2268" y="505"/>
                </a:lnTo>
                <a:lnTo>
                  <a:pt x="2267" y="512"/>
                </a:lnTo>
                <a:lnTo>
                  <a:pt x="2264" y="518"/>
                </a:lnTo>
                <a:lnTo>
                  <a:pt x="2262" y="524"/>
                </a:lnTo>
                <a:lnTo>
                  <a:pt x="2258" y="529"/>
                </a:lnTo>
                <a:lnTo>
                  <a:pt x="2255" y="534"/>
                </a:lnTo>
                <a:lnTo>
                  <a:pt x="2250" y="539"/>
                </a:lnTo>
                <a:lnTo>
                  <a:pt x="2246" y="543"/>
                </a:lnTo>
                <a:lnTo>
                  <a:pt x="2241" y="546"/>
                </a:lnTo>
                <a:lnTo>
                  <a:pt x="2236" y="549"/>
                </a:lnTo>
                <a:lnTo>
                  <a:pt x="2230" y="552"/>
                </a:lnTo>
                <a:lnTo>
                  <a:pt x="2224" y="554"/>
                </a:lnTo>
                <a:lnTo>
                  <a:pt x="2218" y="555"/>
                </a:lnTo>
                <a:lnTo>
                  <a:pt x="2205" y="557"/>
                </a:lnTo>
                <a:lnTo>
                  <a:pt x="2272" y="654"/>
                </a:lnTo>
                <a:lnTo>
                  <a:pt x="2248" y="654"/>
                </a:lnTo>
                <a:close/>
                <a:moveTo>
                  <a:pt x="2249" y="490"/>
                </a:moveTo>
                <a:lnTo>
                  <a:pt x="2248" y="485"/>
                </a:lnTo>
                <a:lnTo>
                  <a:pt x="2248" y="479"/>
                </a:lnTo>
                <a:lnTo>
                  <a:pt x="2247" y="474"/>
                </a:lnTo>
                <a:lnTo>
                  <a:pt x="2245" y="470"/>
                </a:lnTo>
                <a:lnTo>
                  <a:pt x="2243" y="465"/>
                </a:lnTo>
                <a:lnTo>
                  <a:pt x="2241" y="461"/>
                </a:lnTo>
                <a:lnTo>
                  <a:pt x="2238" y="458"/>
                </a:lnTo>
                <a:lnTo>
                  <a:pt x="2235" y="454"/>
                </a:lnTo>
                <a:lnTo>
                  <a:pt x="2231" y="451"/>
                </a:lnTo>
                <a:lnTo>
                  <a:pt x="2227" y="448"/>
                </a:lnTo>
                <a:lnTo>
                  <a:pt x="2223" y="446"/>
                </a:lnTo>
                <a:lnTo>
                  <a:pt x="2218" y="444"/>
                </a:lnTo>
                <a:lnTo>
                  <a:pt x="2213" y="442"/>
                </a:lnTo>
                <a:lnTo>
                  <a:pt x="2208" y="441"/>
                </a:lnTo>
                <a:lnTo>
                  <a:pt x="2203" y="440"/>
                </a:lnTo>
                <a:lnTo>
                  <a:pt x="2197" y="440"/>
                </a:lnTo>
                <a:lnTo>
                  <a:pt x="2132" y="440"/>
                </a:lnTo>
                <a:lnTo>
                  <a:pt x="2132" y="540"/>
                </a:lnTo>
                <a:lnTo>
                  <a:pt x="2197" y="540"/>
                </a:lnTo>
                <a:lnTo>
                  <a:pt x="2203" y="540"/>
                </a:lnTo>
                <a:lnTo>
                  <a:pt x="2208" y="539"/>
                </a:lnTo>
                <a:lnTo>
                  <a:pt x="2213" y="538"/>
                </a:lnTo>
                <a:lnTo>
                  <a:pt x="2218" y="536"/>
                </a:lnTo>
                <a:lnTo>
                  <a:pt x="2223" y="534"/>
                </a:lnTo>
                <a:lnTo>
                  <a:pt x="2227" y="532"/>
                </a:lnTo>
                <a:lnTo>
                  <a:pt x="2231" y="529"/>
                </a:lnTo>
                <a:lnTo>
                  <a:pt x="2235" y="526"/>
                </a:lnTo>
                <a:lnTo>
                  <a:pt x="2238" y="522"/>
                </a:lnTo>
                <a:lnTo>
                  <a:pt x="2241" y="519"/>
                </a:lnTo>
                <a:lnTo>
                  <a:pt x="2243" y="514"/>
                </a:lnTo>
                <a:lnTo>
                  <a:pt x="2245" y="510"/>
                </a:lnTo>
                <a:lnTo>
                  <a:pt x="2246" y="508"/>
                </a:lnTo>
                <a:lnTo>
                  <a:pt x="2247" y="505"/>
                </a:lnTo>
                <a:lnTo>
                  <a:pt x="2248" y="500"/>
                </a:lnTo>
                <a:lnTo>
                  <a:pt x="2248" y="495"/>
                </a:lnTo>
                <a:lnTo>
                  <a:pt x="2249" y="490"/>
                </a:lnTo>
                <a:close/>
                <a:moveTo>
                  <a:pt x="2585" y="654"/>
                </a:moveTo>
                <a:lnTo>
                  <a:pt x="2562" y="597"/>
                </a:lnTo>
                <a:lnTo>
                  <a:pt x="2438" y="597"/>
                </a:lnTo>
                <a:lnTo>
                  <a:pt x="2415" y="654"/>
                </a:lnTo>
                <a:lnTo>
                  <a:pt x="2392" y="654"/>
                </a:lnTo>
                <a:lnTo>
                  <a:pt x="2487" y="422"/>
                </a:lnTo>
                <a:lnTo>
                  <a:pt x="2512" y="422"/>
                </a:lnTo>
                <a:lnTo>
                  <a:pt x="2608" y="654"/>
                </a:lnTo>
                <a:lnTo>
                  <a:pt x="2585" y="654"/>
                </a:lnTo>
                <a:close/>
                <a:moveTo>
                  <a:pt x="2500" y="443"/>
                </a:moveTo>
                <a:lnTo>
                  <a:pt x="2445" y="579"/>
                </a:lnTo>
                <a:lnTo>
                  <a:pt x="2555" y="579"/>
                </a:lnTo>
                <a:lnTo>
                  <a:pt x="2500" y="443"/>
                </a:lnTo>
                <a:close/>
                <a:moveTo>
                  <a:pt x="2810" y="654"/>
                </a:moveTo>
                <a:lnTo>
                  <a:pt x="2664" y="455"/>
                </a:lnTo>
                <a:lnTo>
                  <a:pt x="2664" y="654"/>
                </a:lnTo>
                <a:lnTo>
                  <a:pt x="2644" y="654"/>
                </a:lnTo>
                <a:lnTo>
                  <a:pt x="2644" y="422"/>
                </a:lnTo>
                <a:lnTo>
                  <a:pt x="2665" y="422"/>
                </a:lnTo>
                <a:lnTo>
                  <a:pt x="2810" y="619"/>
                </a:lnTo>
                <a:lnTo>
                  <a:pt x="2810" y="422"/>
                </a:lnTo>
                <a:lnTo>
                  <a:pt x="2830" y="422"/>
                </a:lnTo>
                <a:lnTo>
                  <a:pt x="2830" y="654"/>
                </a:lnTo>
                <a:lnTo>
                  <a:pt x="2810" y="654"/>
                </a:lnTo>
                <a:close/>
                <a:moveTo>
                  <a:pt x="2891" y="654"/>
                </a:moveTo>
                <a:lnTo>
                  <a:pt x="2891" y="422"/>
                </a:lnTo>
                <a:lnTo>
                  <a:pt x="2965" y="422"/>
                </a:lnTo>
                <a:lnTo>
                  <a:pt x="2978" y="423"/>
                </a:lnTo>
                <a:lnTo>
                  <a:pt x="2991" y="425"/>
                </a:lnTo>
                <a:lnTo>
                  <a:pt x="2997" y="426"/>
                </a:lnTo>
                <a:lnTo>
                  <a:pt x="3003" y="427"/>
                </a:lnTo>
                <a:lnTo>
                  <a:pt x="3014" y="431"/>
                </a:lnTo>
                <a:lnTo>
                  <a:pt x="3019" y="434"/>
                </a:lnTo>
                <a:lnTo>
                  <a:pt x="3024" y="436"/>
                </a:lnTo>
                <a:lnTo>
                  <a:pt x="3034" y="442"/>
                </a:lnTo>
                <a:lnTo>
                  <a:pt x="3038" y="445"/>
                </a:lnTo>
                <a:lnTo>
                  <a:pt x="3043" y="449"/>
                </a:lnTo>
                <a:lnTo>
                  <a:pt x="3051" y="456"/>
                </a:lnTo>
                <a:lnTo>
                  <a:pt x="3058" y="465"/>
                </a:lnTo>
                <a:lnTo>
                  <a:pt x="3061" y="469"/>
                </a:lnTo>
                <a:lnTo>
                  <a:pt x="3064" y="474"/>
                </a:lnTo>
                <a:lnTo>
                  <a:pt x="3070" y="483"/>
                </a:lnTo>
                <a:lnTo>
                  <a:pt x="3072" y="488"/>
                </a:lnTo>
                <a:lnTo>
                  <a:pt x="3074" y="493"/>
                </a:lnTo>
                <a:lnTo>
                  <a:pt x="3078" y="504"/>
                </a:lnTo>
                <a:lnTo>
                  <a:pt x="3080" y="515"/>
                </a:lnTo>
                <a:lnTo>
                  <a:pt x="3081" y="521"/>
                </a:lnTo>
                <a:lnTo>
                  <a:pt x="3082" y="526"/>
                </a:lnTo>
                <a:lnTo>
                  <a:pt x="3082" y="538"/>
                </a:lnTo>
                <a:lnTo>
                  <a:pt x="3082" y="550"/>
                </a:lnTo>
                <a:lnTo>
                  <a:pt x="3081" y="556"/>
                </a:lnTo>
                <a:lnTo>
                  <a:pt x="3080" y="562"/>
                </a:lnTo>
                <a:lnTo>
                  <a:pt x="3078" y="573"/>
                </a:lnTo>
                <a:lnTo>
                  <a:pt x="3074" y="583"/>
                </a:lnTo>
                <a:lnTo>
                  <a:pt x="3072" y="589"/>
                </a:lnTo>
                <a:lnTo>
                  <a:pt x="3070" y="594"/>
                </a:lnTo>
                <a:lnTo>
                  <a:pt x="3064" y="603"/>
                </a:lnTo>
                <a:lnTo>
                  <a:pt x="3058" y="612"/>
                </a:lnTo>
                <a:lnTo>
                  <a:pt x="3051" y="620"/>
                </a:lnTo>
                <a:lnTo>
                  <a:pt x="3043" y="628"/>
                </a:lnTo>
                <a:lnTo>
                  <a:pt x="3034" y="634"/>
                </a:lnTo>
                <a:lnTo>
                  <a:pt x="3024" y="640"/>
                </a:lnTo>
                <a:lnTo>
                  <a:pt x="3019" y="643"/>
                </a:lnTo>
                <a:lnTo>
                  <a:pt x="3014" y="645"/>
                </a:lnTo>
                <a:lnTo>
                  <a:pt x="3008" y="647"/>
                </a:lnTo>
                <a:lnTo>
                  <a:pt x="3003" y="649"/>
                </a:lnTo>
                <a:lnTo>
                  <a:pt x="2991" y="652"/>
                </a:lnTo>
                <a:lnTo>
                  <a:pt x="2978" y="653"/>
                </a:lnTo>
                <a:lnTo>
                  <a:pt x="2972" y="654"/>
                </a:lnTo>
                <a:lnTo>
                  <a:pt x="2965" y="654"/>
                </a:lnTo>
                <a:lnTo>
                  <a:pt x="2891" y="654"/>
                </a:lnTo>
                <a:close/>
                <a:moveTo>
                  <a:pt x="3061" y="538"/>
                </a:moveTo>
                <a:lnTo>
                  <a:pt x="3061" y="528"/>
                </a:lnTo>
                <a:lnTo>
                  <a:pt x="3060" y="518"/>
                </a:lnTo>
                <a:lnTo>
                  <a:pt x="3058" y="509"/>
                </a:lnTo>
                <a:lnTo>
                  <a:pt x="3055" y="500"/>
                </a:lnTo>
                <a:lnTo>
                  <a:pt x="3052" y="491"/>
                </a:lnTo>
                <a:lnTo>
                  <a:pt x="3047" y="483"/>
                </a:lnTo>
                <a:lnTo>
                  <a:pt x="3042" y="476"/>
                </a:lnTo>
                <a:lnTo>
                  <a:pt x="3036" y="469"/>
                </a:lnTo>
                <a:lnTo>
                  <a:pt x="3030" y="463"/>
                </a:lnTo>
                <a:lnTo>
                  <a:pt x="3023" y="457"/>
                </a:lnTo>
                <a:lnTo>
                  <a:pt x="3015" y="452"/>
                </a:lnTo>
                <a:lnTo>
                  <a:pt x="3011" y="450"/>
                </a:lnTo>
                <a:lnTo>
                  <a:pt x="3006" y="448"/>
                </a:lnTo>
                <a:lnTo>
                  <a:pt x="2997" y="445"/>
                </a:lnTo>
                <a:lnTo>
                  <a:pt x="2987" y="442"/>
                </a:lnTo>
                <a:lnTo>
                  <a:pt x="2976" y="441"/>
                </a:lnTo>
                <a:lnTo>
                  <a:pt x="2965" y="440"/>
                </a:lnTo>
                <a:lnTo>
                  <a:pt x="2911" y="440"/>
                </a:lnTo>
                <a:lnTo>
                  <a:pt x="2911" y="636"/>
                </a:lnTo>
                <a:lnTo>
                  <a:pt x="2965" y="636"/>
                </a:lnTo>
                <a:lnTo>
                  <a:pt x="2976" y="635"/>
                </a:lnTo>
                <a:lnTo>
                  <a:pt x="2982" y="635"/>
                </a:lnTo>
                <a:lnTo>
                  <a:pt x="2987" y="634"/>
                </a:lnTo>
                <a:lnTo>
                  <a:pt x="2997" y="632"/>
                </a:lnTo>
                <a:lnTo>
                  <a:pt x="3006" y="628"/>
                </a:lnTo>
                <a:lnTo>
                  <a:pt x="3015" y="624"/>
                </a:lnTo>
                <a:lnTo>
                  <a:pt x="3023" y="619"/>
                </a:lnTo>
                <a:lnTo>
                  <a:pt x="3030" y="614"/>
                </a:lnTo>
                <a:lnTo>
                  <a:pt x="3036" y="607"/>
                </a:lnTo>
                <a:lnTo>
                  <a:pt x="3042" y="600"/>
                </a:lnTo>
                <a:lnTo>
                  <a:pt x="3047" y="593"/>
                </a:lnTo>
                <a:lnTo>
                  <a:pt x="3051" y="585"/>
                </a:lnTo>
                <a:lnTo>
                  <a:pt x="3055" y="576"/>
                </a:lnTo>
                <a:lnTo>
                  <a:pt x="3058" y="567"/>
                </a:lnTo>
                <a:lnTo>
                  <a:pt x="3060" y="558"/>
                </a:lnTo>
                <a:lnTo>
                  <a:pt x="3061" y="548"/>
                </a:lnTo>
                <a:lnTo>
                  <a:pt x="3061" y="538"/>
                </a:lnTo>
                <a:close/>
                <a:moveTo>
                  <a:pt x="3216" y="621"/>
                </a:moveTo>
                <a:lnTo>
                  <a:pt x="3229" y="606"/>
                </a:lnTo>
                <a:lnTo>
                  <a:pt x="3232" y="610"/>
                </a:lnTo>
                <a:lnTo>
                  <a:pt x="3235" y="613"/>
                </a:lnTo>
                <a:lnTo>
                  <a:pt x="3238" y="616"/>
                </a:lnTo>
                <a:lnTo>
                  <a:pt x="3242" y="619"/>
                </a:lnTo>
                <a:lnTo>
                  <a:pt x="3249" y="624"/>
                </a:lnTo>
                <a:lnTo>
                  <a:pt x="3258" y="630"/>
                </a:lnTo>
                <a:lnTo>
                  <a:pt x="3268" y="634"/>
                </a:lnTo>
                <a:lnTo>
                  <a:pt x="3273" y="636"/>
                </a:lnTo>
                <a:lnTo>
                  <a:pt x="3278" y="637"/>
                </a:lnTo>
                <a:lnTo>
                  <a:pt x="3283" y="638"/>
                </a:lnTo>
                <a:lnTo>
                  <a:pt x="3289" y="639"/>
                </a:lnTo>
                <a:lnTo>
                  <a:pt x="3301" y="640"/>
                </a:lnTo>
                <a:lnTo>
                  <a:pt x="3310" y="640"/>
                </a:lnTo>
                <a:lnTo>
                  <a:pt x="3317" y="639"/>
                </a:lnTo>
                <a:lnTo>
                  <a:pt x="3324" y="637"/>
                </a:lnTo>
                <a:lnTo>
                  <a:pt x="3331" y="636"/>
                </a:lnTo>
                <a:lnTo>
                  <a:pt x="3336" y="633"/>
                </a:lnTo>
                <a:lnTo>
                  <a:pt x="3341" y="631"/>
                </a:lnTo>
                <a:lnTo>
                  <a:pt x="3346" y="628"/>
                </a:lnTo>
                <a:lnTo>
                  <a:pt x="3349" y="624"/>
                </a:lnTo>
                <a:lnTo>
                  <a:pt x="3353" y="621"/>
                </a:lnTo>
                <a:lnTo>
                  <a:pt x="3355" y="617"/>
                </a:lnTo>
                <a:lnTo>
                  <a:pt x="3358" y="613"/>
                </a:lnTo>
                <a:lnTo>
                  <a:pt x="3359" y="609"/>
                </a:lnTo>
                <a:lnTo>
                  <a:pt x="3361" y="602"/>
                </a:lnTo>
                <a:lnTo>
                  <a:pt x="3362" y="594"/>
                </a:lnTo>
                <a:lnTo>
                  <a:pt x="3362" y="588"/>
                </a:lnTo>
                <a:lnTo>
                  <a:pt x="3361" y="582"/>
                </a:lnTo>
                <a:lnTo>
                  <a:pt x="3359" y="577"/>
                </a:lnTo>
                <a:lnTo>
                  <a:pt x="3356" y="573"/>
                </a:lnTo>
                <a:lnTo>
                  <a:pt x="3353" y="569"/>
                </a:lnTo>
                <a:lnTo>
                  <a:pt x="3349" y="565"/>
                </a:lnTo>
                <a:lnTo>
                  <a:pt x="3345" y="562"/>
                </a:lnTo>
                <a:lnTo>
                  <a:pt x="3340" y="559"/>
                </a:lnTo>
                <a:lnTo>
                  <a:pt x="3335" y="556"/>
                </a:lnTo>
                <a:lnTo>
                  <a:pt x="3330" y="554"/>
                </a:lnTo>
                <a:lnTo>
                  <a:pt x="3318" y="549"/>
                </a:lnTo>
                <a:lnTo>
                  <a:pt x="3306" y="545"/>
                </a:lnTo>
                <a:lnTo>
                  <a:pt x="3293" y="542"/>
                </a:lnTo>
                <a:lnTo>
                  <a:pt x="3280" y="538"/>
                </a:lnTo>
                <a:lnTo>
                  <a:pt x="3267" y="534"/>
                </a:lnTo>
                <a:lnTo>
                  <a:pt x="3255" y="529"/>
                </a:lnTo>
                <a:lnTo>
                  <a:pt x="3250" y="526"/>
                </a:lnTo>
                <a:lnTo>
                  <a:pt x="3245" y="523"/>
                </a:lnTo>
                <a:lnTo>
                  <a:pt x="3240" y="519"/>
                </a:lnTo>
                <a:lnTo>
                  <a:pt x="3236" y="515"/>
                </a:lnTo>
                <a:lnTo>
                  <a:pt x="3232" y="510"/>
                </a:lnTo>
                <a:lnTo>
                  <a:pt x="3229" y="506"/>
                </a:lnTo>
                <a:lnTo>
                  <a:pt x="3227" y="500"/>
                </a:lnTo>
                <a:lnTo>
                  <a:pt x="3225" y="494"/>
                </a:lnTo>
                <a:lnTo>
                  <a:pt x="3223" y="487"/>
                </a:lnTo>
                <a:lnTo>
                  <a:pt x="3223" y="480"/>
                </a:lnTo>
                <a:lnTo>
                  <a:pt x="3223" y="473"/>
                </a:lnTo>
                <a:lnTo>
                  <a:pt x="3225" y="467"/>
                </a:lnTo>
                <a:lnTo>
                  <a:pt x="3226" y="460"/>
                </a:lnTo>
                <a:lnTo>
                  <a:pt x="3229" y="455"/>
                </a:lnTo>
                <a:lnTo>
                  <a:pt x="3232" y="449"/>
                </a:lnTo>
                <a:lnTo>
                  <a:pt x="3236" y="444"/>
                </a:lnTo>
                <a:lnTo>
                  <a:pt x="3238" y="442"/>
                </a:lnTo>
                <a:lnTo>
                  <a:pt x="3240" y="439"/>
                </a:lnTo>
                <a:lnTo>
                  <a:pt x="3245" y="435"/>
                </a:lnTo>
                <a:lnTo>
                  <a:pt x="3251" y="431"/>
                </a:lnTo>
                <a:lnTo>
                  <a:pt x="3257" y="428"/>
                </a:lnTo>
                <a:lnTo>
                  <a:pt x="3263" y="425"/>
                </a:lnTo>
                <a:lnTo>
                  <a:pt x="3270" y="423"/>
                </a:lnTo>
                <a:lnTo>
                  <a:pt x="3277" y="421"/>
                </a:lnTo>
                <a:lnTo>
                  <a:pt x="3284" y="419"/>
                </a:lnTo>
                <a:lnTo>
                  <a:pt x="3291" y="419"/>
                </a:lnTo>
                <a:lnTo>
                  <a:pt x="3299" y="418"/>
                </a:lnTo>
                <a:lnTo>
                  <a:pt x="3312" y="419"/>
                </a:lnTo>
                <a:lnTo>
                  <a:pt x="3318" y="420"/>
                </a:lnTo>
                <a:lnTo>
                  <a:pt x="3323" y="421"/>
                </a:lnTo>
                <a:lnTo>
                  <a:pt x="3334" y="423"/>
                </a:lnTo>
                <a:lnTo>
                  <a:pt x="3340" y="425"/>
                </a:lnTo>
                <a:lnTo>
                  <a:pt x="3345" y="427"/>
                </a:lnTo>
                <a:lnTo>
                  <a:pt x="3354" y="432"/>
                </a:lnTo>
                <a:lnTo>
                  <a:pt x="3363" y="437"/>
                </a:lnTo>
                <a:lnTo>
                  <a:pt x="3371" y="444"/>
                </a:lnTo>
                <a:lnTo>
                  <a:pt x="3378" y="451"/>
                </a:lnTo>
                <a:lnTo>
                  <a:pt x="3365" y="466"/>
                </a:lnTo>
                <a:lnTo>
                  <a:pt x="3358" y="459"/>
                </a:lnTo>
                <a:lnTo>
                  <a:pt x="3354" y="455"/>
                </a:lnTo>
                <a:lnTo>
                  <a:pt x="3351" y="453"/>
                </a:lnTo>
                <a:lnTo>
                  <a:pt x="3343" y="447"/>
                </a:lnTo>
                <a:lnTo>
                  <a:pt x="3335" y="443"/>
                </a:lnTo>
                <a:lnTo>
                  <a:pt x="3331" y="442"/>
                </a:lnTo>
                <a:lnTo>
                  <a:pt x="3326" y="440"/>
                </a:lnTo>
                <a:lnTo>
                  <a:pt x="3317" y="438"/>
                </a:lnTo>
                <a:lnTo>
                  <a:pt x="3308" y="437"/>
                </a:lnTo>
                <a:lnTo>
                  <a:pt x="3298" y="436"/>
                </a:lnTo>
                <a:lnTo>
                  <a:pt x="3287" y="437"/>
                </a:lnTo>
                <a:lnTo>
                  <a:pt x="3282" y="438"/>
                </a:lnTo>
                <a:lnTo>
                  <a:pt x="3277" y="440"/>
                </a:lnTo>
                <a:lnTo>
                  <a:pt x="3272" y="441"/>
                </a:lnTo>
                <a:lnTo>
                  <a:pt x="3267" y="443"/>
                </a:lnTo>
                <a:lnTo>
                  <a:pt x="3259" y="448"/>
                </a:lnTo>
                <a:lnTo>
                  <a:pt x="3256" y="451"/>
                </a:lnTo>
                <a:lnTo>
                  <a:pt x="3253" y="455"/>
                </a:lnTo>
                <a:lnTo>
                  <a:pt x="3250" y="458"/>
                </a:lnTo>
                <a:lnTo>
                  <a:pt x="3248" y="462"/>
                </a:lnTo>
                <a:lnTo>
                  <a:pt x="3246" y="466"/>
                </a:lnTo>
                <a:lnTo>
                  <a:pt x="3245" y="470"/>
                </a:lnTo>
                <a:lnTo>
                  <a:pt x="3244" y="475"/>
                </a:lnTo>
                <a:lnTo>
                  <a:pt x="3244" y="479"/>
                </a:lnTo>
                <a:lnTo>
                  <a:pt x="3244" y="484"/>
                </a:lnTo>
                <a:lnTo>
                  <a:pt x="3245" y="489"/>
                </a:lnTo>
                <a:lnTo>
                  <a:pt x="3247" y="494"/>
                </a:lnTo>
                <a:lnTo>
                  <a:pt x="3250" y="498"/>
                </a:lnTo>
                <a:lnTo>
                  <a:pt x="3253" y="501"/>
                </a:lnTo>
                <a:lnTo>
                  <a:pt x="3257" y="504"/>
                </a:lnTo>
                <a:lnTo>
                  <a:pt x="3266" y="510"/>
                </a:lnTo>
                <a:lnTo>
                  <a:pt x="3271" y="512"/>
                </a:lnTo>
                <a:lnTo>
                  <a:pt x="3276" y="514"/>
                </a:lnTo>
                <a:lnTo>
                  <a:pt x="3288" y="518"/>
                </a:lnTo>
                <a:lnTo>
                  <a:pt x="3313" y="526"/>
                </a:lnTo>
                <a:lnTo>
                  <a:pt x="3326" y="530"/>
                </a:lnTo>
                <a:lnTo>
                  <a:pt x="3339" y="534"/>
                </a:lnTo>
                <a:lnTo>
                  <a:pt x="3351" y="540"/>
                </a:lnTo>
                <a:lnTo>
                  <a:pt x="3356" y="543"/>
                </a:lnTo>
                <a:lnTo>
                  <a:pt x="3361" y="547"/>
                </a:lnTo>
                <a:lnTo>
                  <a:pt x="3366" y="551"/>
                </a:lnTo>
                <a:lnTo>
                  <a:pt x="3368" y="553"/>
                </a:lnTo>
                <a:lnTo>
                  <a:pt x="3370" y="555"/>
                </a:lnTo>
                <a:lnTo>
                  <a:pt x="3374" y="560"/>
                </a:lnTo>
                <a:lnTo>
                  <a:pt x="3377" y="565"/>
                </a:lnTo>
                <a:lnTo>
                  <a:pt x="3380" y="571"/>
                </a:lnTo>
                <a:lnTo>
                  <a:pt x="3381" y="578"/>
                </a:lnTo>
                <a:lnTo>
                  <a:pt x="3383" y="585"/>
                </a:lnTo>
                <a:lnTo>
                  <a:pt x="3383" y="592"/>
                </a:lnTo>
                <a:lnTo>
                  <a:pt x="3383" y="598"/>
                </a:lnTo>
                <a:lnTo>
                  <a:pt x="3382" y="604"/>
                </a:lnTo>
                <a:lnTo>
                  <a:pt x="3379" y="615"/>
                </a:lnTo>
                <a:lnTo>
                  <a:pt x="3376" y="621"/>
                </a:lnTo>
                <a:lnTo>
                  <a:pt x="3373" y="626"/>
                </a:lnTo>
                <a:lnTo>
                  <a:pt x="3370" y="632"/>
                </a:lnTo>
                <a:lnTo>
                  <a:pt x="3365" y="636"/>
                </a:lnTo>
                <a:lnTo>
                  <a:pt x="3360" y="641"/>
                </a:lnTo>
                <a:lnTo>
                  <a:pt x="3354" y="645"/>
                </a:lnTo>
                <a:lnTo>
                  <a:pt x="3347" y="649"/>
                </a:lnTo>
                <a:lnTo>
                  <a:pt x="3340" y="652"/>
                </a:lnTo>
                <a:lnTo>
                  <a:pt x="3331" y="655"/>
                </a:lnTo>
                <a:lnTo>
                  <a:pt x="3322" y="657"/>
                </a:lnTo>
                <a:lnTo>
                  <a:pt x="3312" y="658"/>
                </a:lnTo>
                <a:lnTo>
                  <a:pt x="3301" y="658"/>
                </a:lnTo>
                <a:lnTo>
                  <a:pt x="3287" y="657"/>
                </a:lnTo>
                <a:lnTo>
                  <a:pt x="3274" y="655"/>
                </a:lnTo>
                <a:lnTo>
                  <a:pt x="3262" y="652"/>
                </a:lnTo>
                <a:lnTo>
                  <a:pt x="3250" y="648"/>
                </a:lnTo>
                <a:lnTo>
                  <a:pt x="3240" y="642"/>
                </a:lnTo>
                <a:lnTo>
                  <a:pt x="3231" y="636"/>
                </a:lnTo>
                <a:lnTo>
                  <a:pt x="3227" y="633"/>
                </a:lnTo>
                <a:lnTo>
                  <a:pt x="3223" y="629"/>
                </a:lnTo>
                <a:lnTo>
                  <a:pt x="3216" y="621"/>
                </a:lnTo>
                <a:close/>
                <a:moveTo>
                  <a:pt x="3598" y="654"/>
                </a:moveTo>
                <a:lnTo>
                  <a:pt x="3575" y="597"/>
                </a:lnTo>
                <a:lnTo>
                  <a:pt x="3452" y="597"/>
                </a:lnTo>
                <a:lnTo>
                  <a:pt x="3430" y="654"/>
                </a:lnTo>
                <a:lnTo>
                  <a:pt x="3407" y="654"/>
                </a:lnTo>
                <a:lnTo>
                  <a:pt x="3501" y="422"/>
                </a:lnTo>
                <a:lnTo>
                  <a:pt x="3526" y="422"/>
                </a:lnTo>
                <a:lnTo>
                  <a:pt x="3621" y="654"/>
                </a:lnTo>
                <a:lnTo>
                  <a:pt x="3598" y="654"/>
                </a:lnTo>
                <a:close/>
                <a:moveTo>
                  <a:pt x="3514" y="443"/>
                </a:moveTo>
                <a:lnTo>
                  <a:pt x="3459" y="579"/>
                </a:lnTo>
                <a:lnTo>
                  <a:pt x="3569" y="579"/>
                </a:lnTo>
                <a:lnTo>
                  <a:pt x="3514" y="443"/>
                </a:lnTo>
                <a:close/>
                <a:moveTo>
                  <a:pt x="3658" y="654"/>
                </a:moveTo>
                <a:lnTo>
                  <a:pt x="3658" y="422"/>
                </a:lnTo>
                <a:lnTo>
                  <a:pt x="3805" y="422"/>
                </a:lnTo>
                <a:lnTo>
                  <a:pt x="3805" y="440"/>
                </a:lnTo>
                <a:lnTo>
                  <a:pt x="3678" y="440"/>
                </a:lnTo>
                <a:lnTo>
                  <a:pt x="3678" y="526"/>
                </a:lnTo>
                <a:lnTo>
                  <a:pt x="3802" y="526"/>
                </a:lnTo>
                <a:lnTo>
                  <a:pt x="3802" y="544"/>
                </a:lnTo>
                <a:lnTo>
                  <a:pt x="3678" y="544"/>
                </a:lnTo>
                <a:lnTo>
                  <a:pt x="3678" y="654"/>
                </a:lnTo>
                <a:lnTo>
                  <a:pt x="3658" y="654"/>
                </a:lnTo>
                <a:close/>
                <a:moveTo>
                  <a:pt x="3845" y="654"/>
                </a:moveTo>
                <a:lnTo>
                  <a:pt x="3845" y="422"/>
                </a:lnTo>
                <a:lnTo>
                  <a:pt x="3992" y="422"/>
                </a:lnTo>
                <a:lnTo>
                  <a:pt x="3992" y="440"/>
                </a:lnTo>
                <a:lnTo>
                  <a:pt x="3865" y="440"/>
                </a:lnTo>
                <a:lnTo>
                  <a:pt x="3865" y="526"/>
                </a:lnTo>
                <a:lnTo>
                  <a:pt x="3990" y="526"/>
                </a:lnTo>
                <a:lnTo>
                  <a:pt x="3990" y="544"/>
                </a:lnTo>
                <a:lnTo>
                  <a:pt x="3865" y="544"/>
                </a:lnTo>
                <a:lnTo>
                  <a:pt x="3865" y="636"/>
                </a:lnTo>
                <a:lnTo>
                  <a:pt x="3992" y="636"/>
                </a:lnTo>
                <a:lnTo>
                  <a:pt x="3992" y="654"/>
                </a:lnTo>
                <a:lnTo>
                  <a:pt x="3845" y="654"/>
                </a:lnTo>
                <a:close/>
                <a:moveTo>
                  <a:pt x="4177" y="654"/>
                </a:moveTo>
                <a:lnTo>
                  <a:pt x="4112" y="558"/>
                </a:lnTo>
                <a:lnTo>
                  <a:pt x="4061" y="558"/>
                </a:lnTo>
                <a:lnTo>
                  <a:pt x="4061" y="654"/>
                </a:lnTo>
                <a:lnTo>
                  <a:pt x="4041" y="654"/>
                </a:lnTo>
                <a:lnTo>
                  <a:pt x="4041" y="422"/>
                </a:lnTo>
                <a:lnTo>
                  <a:pt x="4127" y="422"/>
                </a:lnTo>
                <a:lnTo>
                  <a:pt x="4135" y="422"/>
                </a:lnTo>
                <a:lnTo>
                  <a:pt x="4142" y="423"/>
                </a:lnTo>
                <a:lnTo>
                  <a:pt x="4149" y="425"/>
                </a:lnTo>
                <a:lnTo>
                  <a:pt x="4155" y="427"/>
                </a:lnTo>
                <a:lnTo>
                  <a:pt x="4161" y="429"/>
                </a:lnTo>
                <a:lnTo>
                  <a:pt x="4167" y="432"/>
                </a:lnTo>
                <a:lnTo>
                  <a:pt x="4173" y="436"/>
                </a:lnTo>
                <a:lnTo>
                  <a:pt x="4178" y="440"/>
                </a:lnTo>
                <a:lnTo>
                  <a:pt x="4182" y="445"/>
                </a:lnTo>
                <a:lnTo>
                  <a:pt x="4186" y="450"/>
                </a:lnTo>
                <a:lnTo>
                  <a:pt x="4190" y="455"/>
                </a:lnTo>
                <a:lnTo>
                  <a:pt x="4193" y="461"/>
                </a:lnTo>
                <a:lnTo>
                  <a:pt x="4195" y="468"/>
                </a:lnTo>
                <a:lnTo>
                  <a:pt x="4197" y="475"/>
                </a:lnTo>
                <a:lnTo>
                  <a:pt x="4198" y="482"/>
                </a:lnTo>
                <a:lnTo>
                  <a:pt x="4198" y="490"/>
                </a:lnTo>
                <a:lnTo>
                  <a:pt x="4198" y="498"/>
                </a:lnTo>
                <a:lnTo>
                  <a:pt x="4197" y="505"/>
                </a:lnTo>
                <a:lnTo>
                  <a:pt x="4195" y="512"/>
                </a:lnTo>
                <a:lnTo>
                  <a:pt x="4193" y="518"/>
                </a:lnTo>
                <a:lnTo>
                  <a:pt x="4190" y="524"/>
                </a:lnTo>
                <a:lnTo>
                  <a:pt x="4187" y="529"/>
                </a:lnTo>
                <a:lnTo>
                  <a:pt x="4183" y="534"/>
                </a:lnTo>
                <a:lnTo>
                  <a:pt x="4179" y="539"/>
                </a:lnTo>
                <a:lnTo>
                  <a:pt x="4174" y="543"/>
                </a:lnTo>
                <a:lnTo>
                  <a:pt x="4169" y="546"/>
                </a:lnTo>
                <a:lnTo>
                  <a:pt x="4164" y="549"/>
                </a:lnTo>
                <a:lnTo>
                  <a:pt x="4158" y="552"/>
                </a:lnTo>
                <a:lnTo>
                  <a:pt x="4152" y="554"/>
                </a:lnTo>
                <a:lnTo>
                  <a:pt x="4146" y="555"/>
                </a:lnTo>
                <a:lnTo>
                  <a:pt x="4134" y="557"/>
                </a:lnTo>
                <a:lnTo>
                  <a:pt x="4201" y="654"/>
                </a:lnTo>
                <a:lnTo>
                  <a:pt x="4177" y="654"/>
                </a:lnTo>
                <a:close/>
                <a:moveTo>
                  <a:pt x="4177" y="490"/>
                </a:moveTo>
                <a:lnTo>
                  <a:pt x="4177" y="485"/>
                </a:lnTo>
                <a:lnTo>
                  <a:pt x="4176" y="479"/>
                </a:lnTo>
                <a:lnTo>
                  <a:pt x="4175" y="474"/>
                </a:lnTo>
                <a:lnTo>
                  <a:pt x="4173" y="470"/>
                </a:lnTo>
                <a:lnTo>
                  <a:pt x="4171" y="465"/>
                </a:lnTo>
                <a:lnTo>
                  <a:pt x="4169" y="461"/>
                </a:lnTo>
                <a:lnTo>
                  <a:pt x="4166" y="458"/>
                </a:lnTo>
                <a:lnTo>
                  <a:pt x="4163" y="454"/>
                </a:lnTo>
                <a:lnTo>
                  <a:pt x="4159" y="451"/>
                </a:lnTo>
                <a:lnTo>
                  <a:pt x="4155" y="448"/>
                </a:lnTo>
                <a:lnTo>
                  <a:pt x="4151" y="446"/>
                </a:lnTo>
                <a:lnTo>
                  <a:pt x="4147" y="444"/>
                </a:lnTo>
                <a:lnTo>
                  <a:pt x="4142" y="442"/>
                </a:lnTo>
                <a:lnTo>
                  <a:pt x="4137" y="441"/>
                </a:lnTo>
                <a:lnTo>
                  <a:pt x="4131" y="440"/>
                </a:lnTo>
                <a:lnTo>
                  <a:pt x="4126" y="440"/>
                </a:lnTo>
                <a:lnTo>
                  <a:pt x="4061" y="440"/>
                </a:lnTo>
                <a:lnTo>
                  <a:pt x="4061" y="540"/>
                </a:lnTo>
                <a:lnTo>
                  <a:pt x="4126" y="540"/>
                </a:lnTo>
                <a:lnTo>
                  <a:pt x="4131" y="540"/>
                </a:lnTo>
                <a:lnTo>
                  <a:pt x="4137" y="539"/>
                </a:lnTo>
                <a:lnTo>
                  <a:pt x="4142" y="538"/>
                </a:lnTo>
                <a:lnTo>
                  <a:pt x="4147" y="536"/>
                </a:lnTo>
                <a:lnTo>
                  <a:pt x="4151" y="534"/>
                </a:lnTo>
                <a:lnTo>
                  <a:pt x="4155" y="532"/>
                </a:lnTo>
                <a:lnTo>
                  <a:pt x="4159" y="529"/>
                </a:lnTo>
                <a:lnTo>
                  <a:pt x="4163" y="526"/>
                </a:lnTo>
                <a:lnTo>
                  <a:pt x="4166" y="522"/>
                </a:lnTo>
                <a:lnTo>
                  <a:pt x="4169" y="519"/>
                </a:lnTo>
                <a:lnTo>
                  <a:pt x="4171" y="514"/>
                </a:lnTo>
                <a:lnTo>
                  <a:pt x="4173" y="510"/>
                </a:lnTo>
                <a:lnTo>
                  <a:pt x="4174" y="508"/>
                </a:lnTo>
                <a:lnTo>
                  <a:pt x="4175" y="505"/>
                </a:lnTo>
                <a:lnTo>
                  <a:pt x="4176" y="500"/>
                </a:lnTo>
                <a:lnTo>
                  <a:pt x="4177" y="495"/>
                </a:lnTo>
                <a:lnTo>
                  <a:pt x="4177" y="4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Tree>
    <p:extLst>
      <p:ext uri="{BB962C8B-B14F-4D97-AF65-F5344CB8AC3E}">
        <p14:creationId xmlns:p14="http://schemas.microsoft.com/office/powerpoint/2010/main" val="3810784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itle 1"/>
          <p:cNvSpPr>
            <a:spLocks noGrp="1"/>
          </p:cNvSpPr>
          <p:nvPr>
            <p:ph type="title" hasCustomPrompt="1"/>
          </p:nvPr>
        </p:nvSpPr>
        <p:spPr>
          <a:xfrm>
            <a:off x="623970" y="1628776"/>
            <a:ext cx="10945650" cy="1800225"/>
          </a:xfrm>
        </p:spPr>
        <p:txBody>
          <a:bodyPr anchor="b" anchorCtr="0">
            <a:noAutofit/>
          </a:bodyPr>
          <a:lstStyle>
            <a:lvl1pPr algn="ctr">
              <a:defRPr sz="5000" b="1" spc="-100" baseline="0">
                <a:solidFill>
                  <a:srgbClr val="404040"/>
                </a:solidFill>
              </a:defRPr>
            </a:lvl1pPr>
          </a:lstStyle>
          <a:p>
            <a:r>
              <a:rPr lang="en-US" dirty="0"/>
              <a:t>Add thank you message.</a:t>
            </a:r>
            <a:endParaRPr lang="fi-FI" dirty="0"/>
          </a:p>
        </p:txBody>
      </p:sp>
      <p:grpSp>
        <p:nvGrpSpPr>
          <p:cNvPr id="14" name="Group 13"/>
          <p:cNvGrpSpPr>
            <a:grpSpLocks noChangeAspect="1"/>
          </p:cNvGrpSpPr>
          <p:nvPr userDrawn="1"/>
        </p:nvGrpSpPr>
        <p:grpSpPr>
          <a:xfrm>
            <a:off x="5197319" y="692776"/>
            <a:ext cx="1798951" cy="720000"/>
            <a:chOff x="2767013" y="2089151"/>
            <a:chExt cx="6662737" cy="2666999"/>
          </a:xfrm>
          <a:solidFill>
            <a:schemeClr val="tx1"/>
          </a:solidFill>
        </p:grpSpPr>
        <p:sp>
          <p:nvSpPr>
            <p:cNvPr id="15"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solidFill>
              <a:srgbClr val="E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9" name="Text Placeholder 22"/>
          <p:cNvSpPr>
            <a:spLocks noGrp="1"/>
          </p:cNvSpPr>
          <p:nvPr>
            <p:ph type="body" sz="quarter" idx="31" hasCustomPrompt="1"/>
          </p:nvPr>
        </p:nvSpPr>
        <p:spPr>
          <a:xfrm>
            <a:off x="623971" y="3645025"/>
            <a:ext cx="10945649" cy="1584201"/>
          </a:xfrm>
        </p:spPr>
        <p:txBody>
          <a:bodyPr/>
          <a:lstStyle>
            <a:lvl1pPr marL="0" indent="0" algn="ctr">
              <a:buFontTx/>
              <a:buNone/>
              <a:defRPr sz="1600" b="1" baseline="0"/>
            </a:lvl1pPr>
            <a:lvl2pPr marL="0" indent="0" algn="ctr">
              <a:buFontTx/>
              <a:buNone/>
              <a:defRPr sz="1400"/>
            </a:lvl2pPr>
            <a:lvl3pPr marL="0" indent="0" algn="ctr">
              <a:buFontTx/>
              <a:buNone/>
              <a:defRPr sz="1200"/>
            </a:lvl3pPr>
            <a:lvl4pPr marL="0" indent="0">
              <a:buFontTx/>
              <a:buNone/>
              <a:defRPr sz="1200"/>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Contact details</a:t>
            </a:r>
          </a:p>
          <a:p>
            <a:pPr lvl="1"/>
            <a:r>
              <a:rPr lang="en-US" dirty="0"/>
              <a:t>Address</a:t>
            </a:r>
          </a:p>
        </p:txBody>
      </p:sp>
      <p:sp>
        <p:nvSpPr>
          <p:cNvPr id="20" name="Freeform 6">
            <a:hlinkClick r:id="rId2" tooltip="twitter"/>
          </p:cNvPr>
          <p:cNvSpPr>
            <a:spLocks noChangeAspect="1" noEditPoints="1"/>
          </p:cNvSpPr>
          <p:nvPr userDrawn="1"/>
        </p:nvSpPr>
        <p:spPr bwMode="auto">
          <a:xfrm>
            <a:off x="6168811" y="5841388"/>
            <a:ext cx="360047" cy="360000"/>
          </a:xfrm>
          <a:custGeom>
            <a:avLst/>
            <a:gdLst>
              <a:gd name="T0" fmla="*/ 1130 w 2361"/>
              <a:gd name="T1" fmla="*/ 1782 h 2362"/>
              <a:gd name="T2" fmla="*/ 1329 w 2361"/>
              <a:gd name="T3" fmla="*/ 1703 h 2362"/>
              <a:gd name="T4" fmla="*/ 1491 w 2361"/>
              <a:gd name="T5" fmla="*/ 1581 h 2362"/>
              <a:gd name="T6" fmla="*/ 1614 w 2361"/>
              <a:gd name="T7" fmla="*/ 1427 h 2362"/>
              <a:gd name="T8" fmla="*/ 1714 w 2361"/>
              <a:gd name="T9" fmla="*/ 1199 h 2362"/>
              <a:gd name="T10" fmla="*/ 1745 w 2361"/>
              <a:gd name="T11" fmla="*/ 980 h 2362"/>
              <a:gd name="T12" fmla="*/ 1889 w 2361"/>
              <a:gd name="T13" fmla="*/ 792 h 2362"/>
              <a:gd name="T14" fmla="*/ 1744 w 2361"/>
              <a:gd name="T15" fmla="*/ 824 h 2362"/>
              <a:gd name="T16" fmla="*/ 1822 w 2361"/>
              <a:gd name="T17" fmla="*/ 738 h 2362"/>
              <a:gd name="T18" fmla="*/ 1773 w 2361"/>
              <a:gd name="T19" fmla="*/ 716 h 2362"/>
              <a:gd name="T20" fmla="*/ 1621 w 2361"/>
              <a:gd name="T21" fmla="*/ 709 h 2362"/>
              <a:gd name="T22" fmla="*/ 1485 w 2361"/>
              <a:gd name="T23" fmla="*/ 657 h 2362"/>
              <a:gd name="T24" fmla="*/ 1340 w 2361"/>
              <a:gd name="T25" fmla="*/ 679 h 2362"/>
              <a:gd name="T26" fmla="*/ 1230 w 2361"/>
              <a:gd name="T27" fmla="*/ 761 h 2362"/>
              <a:gd name="T28" fmla="*/ 1168 w 2361"/>
              <a:gd name="T29" fmla="*/ 888 h 2362"/>
              <a:gd name="T30" fmla="*/ 1125 w 2361"/>
              <a:gd name="T31" fmla="*/ 1009 h 2362"/>
              <a:gd name="T32" fmla="*/ 913 w 2361"/>
              <a:gd name="T33" fmla="*/ 957 h 2362"/>
              <a:gd name="T34" fmla="*/ 726 w 2361"/>
              <a:gd name="T35" fmla="*/ 855 h 2362"/>
              <a:gd name="T36" fmla="*/ 572 w 2361"/>
              <a:gd name="T37" fmla="*/ 709 h 2362"/>
              <a:gd name="T38" fmla="*/ 532 w 2361"/>
              <a:gd name="T39" fmla="*/ 845 h 2362"/>
              <a:gd name="T40" fmla="*/ 577 w 2361"/>
              <a:gd name="T41" fmla="*/ 1009 h 2362"/>
              <a:gd name="T42" fmla="*/ 661 w 2361"/>
              <a:gd name="T43" fmla="*/ 1097 h 2362"/>
              <a:gd name="T44" fmla="*/ 537 w 2361"/>
              <a:gd name="T45" fmla="*/ 1065 h 2362"/>
              <a:gd name="T46" fmla="*/ 543 w 2361"/>
              <a:gd name="T47" fmla="*/ 1153 h 2362"/>
              <a:gd name="T48" fmla="*/ 605 w 2361"/>
              <a:gd name="T49" fmla="*/ 1258 h 2362"/>
              <a:gd name="T50" fmla="*/ 704 w 2361"/>
              <a:gd name="T51" fmla="*/ 1330 h 2362"/>
              <a:gd name="T52" fmla="*/ 686 w 2361"/>
              <a:gd name="T53" fmla="*/ 1359 h 2362"/>
              <a:gd name="T54" fmla="*/ 660 w 2361"/>
              <a:gd name="T55" fmla="*/ 1416 h 2362"/>
              <a:gd name="T56" fmla="*/ 752 w 2361"/>
              <a:gd name="T57" fmla="*/ 1510 h 2362"/>
              <a:gd name="T58" fmla="*/ 857 w 2361"/>
              <a:gd name="T59" fmla="*/ 1551 h 2362"/>
              <a:gd name="T60" fmla="*/ 792 w 2361"/>
              <a:gd name="T61" fmla="*/ 1625 h 2362"/>
              <a:gd name="T62" fmla="*/ 617 w 2361"/>
              <a:gd name="T63" fmla="*/ 1676 h 2362"/>
              <a:gd name="T64" fmla="*/ 535 w 2361"/>
              <a:gd name="T65" fmla="*/ 1712 h 2362"/>
              <a:gd name="T66" fmla="*/ 768 w 2361"/>
              <a:gd name="T67" fmla="*/ 1794 h 2362"/>
              <a:gd name="T68" fmla="*/ 6 w 2361"/>
              <a:gd name="T69" fmla="*/ 1060 h 2362"/>
              <a:gd name="T70" fmla="*/ 72 w 2361"/>
              <a:gd name="T71" fmla="*/ 775 h 2362"/>
              <a:gd name="T72" fmla="*/ 202 w 2361"/>
              <a:gd name="T73" fmla="*/ 521 h 2362"/>
              <a:gd name="T74" fmla="*/ 387 w 2361"/>
              <a:gd name="T75" fmla="*/ 307 h 2362"/>
              <a:gd name="T76" fmla="*/ 618 w 2361"/>
              <a:gd name="T77" fmla="*/ 143 h 2362"/>
              <a:gd name="T78" fmla="*/ 886 w 2361"/>
              <a:gd name="T79" fmla="*/ 38 h 2362"/>
              <a:gd name="T80" fmla="*/ 1181 w 2361"/>
              <a:gd name="T81" fmla="*/ 0 h 2362"/>
              <a:gd name="T82" fmla="*/ 1476 w 2361"/>
              <a:gd name="T83" fmla="*/ 38 h 2362"/>
              <a:gd name="T84" fmla="*/ 1744 w 2361"/>
              <a:gd name="T85" fmla="*/ 143 h 2362"/>
              <a:gd name="T86" fmla="*/ 1975 w 2361"/>
              <a:gd name="T87" fmla="*/ 307 h 2362"/>
              <a:gd name="T88" fmla="*/ 2159 w 2361"/>
              <a:gd name="T89" fmla="*/ 521 h 2362"/>
              <a:gd name="T90" fmla="*/ 2290 w 2361"/>
              <a:gd name="T91" fmla="*/ 775 h 2362"/>
              <a:gd name="T92" fmla="*/ 2355 w 2361"/>
              <a:gd name="T93" fmla="*/ 1060 h 2362"/>
              <a:gd name="T94" fmla="*/ 2348 w 2361"/>
              <a:gd name="T95" fmla="*/ 1361 h 2362"/>
              <a:gd name="T96" fmla="*/ 2269 w 2361"/>
              <a:gd name="T97" fmla="*/ 1640 h 2362"/>
              <a:gd name="T98" fmla="*/ 2127 w 2361"/>
              <a:gd name="T99" fmla="*/ 1888 h 2362"/>
              <a:gd name="T100" fmla="*/ 1932 w 2361"/>
              <a:gd name="T101" fmla="*/ 2092 h 2362"/>
              <a:gd name="T102" fmla="*/ 1693 w 2361"/>
              <a:gd name="T103" fmla="*/ 2246 h 2362"/>
              <a:gd name="T104" fmla="*/ 1419 w 2361"/>
              <a:gd name="T105" fmla="*/ 2338 h 2362"/>
              <a:gd name="T106" fmla="*/ 1120 w 2361"/>
              <a:gd name="T107" fmla="*/ 2361 h 2362"/>
              <a:gd name="T108" fmla="*/ 830 w 2361"/>
              <a:gd name="T109" fmla="*/ 2309 h 2362"/>
              <a:gd name="T110" fmla="*/ 568 w 2361"/>
              <a:gd name="T111" fmla="*/ 2191 h 2362"/>
              <a:gd name="T112" fmla="*/ 346 w 2361"/>
              <a:gd name="T113" fmla="*/ 2016 h 2362"/>
              <a:gd name="T114" fmla="*/ 172 w 2361"/>
              <a:gd name="T115" fmla="*/ 1794 h 2362"/>
              <a:gd name="T116" fmla="*/ 53 w 2361"/>
              <a:gd name="T117" fmla="*/ 1532 h 2362"/>
              <a:gd name="T118" fmla="*/ 2 w 2361"/>
              <a:gd name="T119" fmla="*/ 124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1" h="2362">
                <a:moveTo>
                  <a:pt x="918" y="1807"/>
                </a:moveTo>
                <a:lnTo>
                  <a:pt x="943" y="1806"/>
                </a:lnTo>
                <a:lnTo>
                  <a:pt x="967" y="1805"/>
                </a:lnTo>
                <a:lnTo>
                  <a:pt x="992" y="1804"/>
                </a:lnTo>
                <a:lnTo>
                  <a:pt x="1016" y="1802"/>
                </a:lnTo>
                <a:lnTo>
                  <a:pt x="1039" y="1799"/>
                </a:lnTo>
                <a:lnTo>
                  <a:pt x="1062" y="1796"/>
                </a:lnTo>
                <a:lnTo>
                  <a:pt x="1085" y="1792"/>
                </a:lnTo>
                <a:lnTo>
                  <a:pt x="1107" y="1787"/>
                </a:lnTo>
                <a:lnTo>
                  <a:pt x="1130" y="1782"/>
                </a:lnTo>
                <a:lnTo>
                  <a:pt x="1150" y="1776"/>
                </a:lnTo>
                <a:lnTo>
                  <a:pt x="1172" y="1770"/>
                </a:lnTo>
                <a:lnTo>
                  <a:pt x="1193" y="1763"/>
                </a:lnTo>
                <a:lnTo>
                  <a:pt x="1214" y="1756"/>
                </a:lnTo>
                <a:lnTo>
                  <a:pt x="1234" y="1749"/>
                </a:lnTo>
                <a:lnTo>
                  <a:pt x="1254" y="1740"/>
                </a:lnTo>
                <a:lnTo>
                  <a:pt x="1273" y="1731"/>
                </a:lnTo>
                <a:lnTo>
                  <a:pt x="1292" y="1723"/>
                </a:lnTo>
                <a:lnTo>
                  <a:pt x="1311" y="1712"/>
                </a:lnTo>
                <a:lnTo>
                  <a:pt x="1329" y="1703"/>
                </a:lnTo>
                <a:lnTo>
                  <a:pt x="1346" y="1693"/>
                </a:lnTo>
                <a:lnTo>
                  <a:pt x="1364" y="1681"/>
                </a:lnTo>
                <a:lnTo>
                  <a:pt x="1382" y="1671"/>
                </a:lnTo>
                <a:lnTo>
                  <a:pt x="1398" y="1658"/>
                </a:lnTo>
                <a:lnTo>
                  <a:pt x="1415" y="1647"/>
                </a:lnTo>
                <a:lnTo>
                  <a:pt x="1431" y="1634"/>
                </a:lnTo>
                <a:lnTo>
                  <a:pt x="1446" y="1621"/>
                </a:lnTo>
                <a:lnTo>
                  <a:pt x="1462" y="1608"/>
                </a:lnTo>
                <a:lnTo>
                  <a:pt x="1476" y="1595"/>
                </a:lnTo>
                <a:lnTo>
                  <a:pt x="1491" y="1581"/>
                </a:lnTo>
                <a:lnTo>
                  <a:pt x="1504" y="1567"/>
                </a:lnTo>
                <a:lnTo>
                  <a:pt x="1519" y="1552"/>
                </a:lnTo>
                <a:lnTo>
                  <a:pt x="1532" y="1537"/>
                </a:lnTo>
                <a:lnTo>
                  <a:pt x="1545" y="1523"/>
                </a:lnTo>
                <a:lnTo>
                  <a:pt x="1558" y="1507"/>
                </a:lnTo>
                <a:lnTo>
                  <a:pt x="1569" y="1492"/>
                </a:lnTo>
                <a:lnTo>
                  <a:pt x="1582" y="1476"/>
                </a:lnTo>
                <a:lnTo>
                  <a:pt x="1593" y="1459"/>
                </a:lnTo>
                <a:lnTo>
                  <a:pt x="1603" y="1444"/>
                </a:lnTo>
                <a:lnTo>
                  <a:pt x="1614" y="1427"/>
                </a:lnTo>
                <a:lnTo>
                  <a:pt x="1624" y="1410"/>
                </a:lnTo>
                <a:lnTo>
                  <a:pt x="1634" y="1394"/>
                </a:lnTo>
                <a:lnTo>
                  <a:pt x="1643" y="1377"/>
                </a:lnTo>
                <a:lnTo>
                  <a:pt x="1652" y="1359"/>
                </a:lnTo>
                <a:lnTo>
                  <a:pt x="1661" y="1342"/>
                </a:lnTo>
                <a:lnTo>
                  <a:pt x="1669" y="1325"/>
                </a:lnTo>
                <a:lnTo>
                  <a:pt x="1676" y="1307"/>
                </a:lnTo>
                <a:lnTo>
                  <a:pt x="1691" y="1271"/>
                </a:lnTo>
                <a:lnTo>
                  <a:pt x="1703" y="1235"/>
                </a:lnTo>
                <a:lnTo>
                  <a:pt x="1714" y="1199"/>
                </a:lnTo>
                <a:lnTo>
                  <a:pt x="1723" y="1162"/>
                </a:lnTo>
                <a:lnTo>
                  <a:pt x="1727" y="1144"/>
                </a:lnTo>
                <a:lnTo>
                  <a:pt x="1731" y="1126"/>
                </a:lnTo>
                <a:lnTo>
                  <a:pt x="1735" y="1107"/>
                </a:lnTo>
                <a:lnTo>
                  <a:pt x="1737" y="1090"/>
                </a:lnTo>
                <a:lnTo>
                  <a:pt x="1740" y="1071"/>
                </a:lnTo>
                <a:lnTo>
                  <a:pt x="1741" y="1053"/>
                </a:lnTo>
                <a:lnTo>
                  <a:pt x="1743" y="1034"/>
                </a:lnTo>
                <a:lnTo>
                  <a:pt x="1744" y="1017"/>
                </a:lnTo>
                <a:lnTo>
                  <a:pt x="1745" y="980"/>
                </a:lnTo>
                <a:lnTo>
                  <a:pt x="1744" y="943"/>
                </a:lnTo>
                <a:lnTo>
                  <a:pt x="1765" y="927"/>
                </a:lnTo>
                <a:lnTo>
                  <a:pt x="1785" y="910"/>
                </a:lnTo>
                <a:lnTo>
                  <a:pt x="1804" y="893"/>
                </a:lnTo>
                <a:lnTo>
                  <a:pt x="1823" y="874"/>
                </a:lnTo>
                <a:lnTo>
                  <a:pt x="1841" y="854"/>
                </a:lnTo>
                <a:lnTo>
                  <a:pt x="1857" y="834"/>
                </a:lnTo>
                <a:lnTo>
                  <a:pt x="1866" y="824"/>
                </a:lnTo>
                <a:lnTo>
                  <a:pt x="1874" y="814"/>
                </a:lnTo>
                <a:lnTo>
                  <a:pt x="1889" y="792"/>
                </a:lnTo>
                <a:lnTo>
                  <a:pt x="1869" y="800"/>
                </a:lnTo>
                <a:lnTo>
                  <a:pt x="1849" y="808"/>
                </a:lnTo>
                <a:lnTo>
                  <a:pt x="1828" y="815"/>
                </a:lnTo>
                <a:lnTo>
                  <a:pt x="1807" y="821"/>
                </a:lnTo>
                <a:lnTo>
                  <a:pt x="1787" y="826"/>
                </a:lnTo>
                <a:lnTo>
                  <a:pt x="1766" y="831"/>
                </a:lnTo>
                <a:lnTo>
                  <a:pt x="1744" y="834"/>
                </a:lnTo>
                <a:lnTo>
                  <a:pt x="1722" y="838"/>
                </a:lnTo>
                <a:lnTo>
                  <a:pt x="1734" y="831"/>
                </a:lnTo>
                <a:lnTo>
                  <a:pt x="1744" y="824"/>
                </a:lnTo>
                <a:lnTo>
                  <a:pt x="1754" y="816"/>
                </a:lnTo>
                <a:lnTo>
                  <a:pt x="1764" y="807"/>
                </a:lnTo>
                <a:lnTo>
                  <a:pt x="1774" y="798"/>
                </a:lnTo>
                <a:lnTo>
                  <a:pt x="1784" y="790"/>
                </a:lnTo>
                <a:lnTo>
                  <a:pt x="1792" y="779"/>
                </a:lnTo>
                <a:lnTo>
                  <a:pt x="1800" y="770"/>
                </a:lnTo>
                <a:lnTo>
                  <a:pt x="1804" y="765"/>
                </a:lnTo>
                <a:lnTo>
                  <a:pt x="1809" y="759"/>
                </a:lnTo>
                <a:lnTo>
                  <a:pt x="1816" y="748"/>
                </a:lnTo>
                <a:lnTo>
                  <a:pt x="1822" y="738"/>
                </a:lnTo>
                <a:lnTo>
                  <a:pt x="1829" y="726"/>
                </a:lnTo>
                <a:lnTo>
                  <a:pt x="1835" y="715"/>
                </a:lnTo>
                <a:lnTo>
                  <a:pt x="1841" y="702"/>
                </a:lnTo>
                <a:lnTo>
                  <a:pt x="1845" y="690"/>
                </a:lnTo>
                <a:lnTo>
                  <a:pt x="1850" y="677"/>
                </a:lnTo>
                <a:lnTo>
                  <a:pt x="1828" y="690"/>
                </a:lnTo>
                <a:lnTo>
                  <a:pt x="1806" y="700"/>
                </a:lnTo>
                <a:lnTo>
                  <a:pt x="1795" y="705"/>
                </a:lnTo>
                <a:lnTo>
                  <a:pt x="1785" y="710"/>
                </a:lnTo>
                <a:lnTo>
                  <a:pt x="1773" y="716"/>
                </a:lnTo>
                <a:lnTo>
                  <a:pt x="1762" y="720"/>
                </a:lnTo>
                <a:lnTo>
                  <a:pt x="1738" y="728"/>
                </a:lnTo>
                <a:lnTo>
                  <a:pt x="1714" y="735"/>
                </a:lnTo>
                <a:lnTo>
                  <a:pt x="1690" y="743"/>
                </a:lnTo>
                <a:lnTo>
                  <a:pt x="1677" y="745"/>
                </a:lnTo>
                <a:lnTo>
                  <a:pt x="1665" y="748"/>
                </a:lnTo>
                <a:lnTo>
                  <a:pt x="1655" y="738"/>
                </a:lnTo>
                <a:lnTo>
                  <a:pt x="1644" y="727"/>
                </a:lnTo>
                <a:lnTo>
                  <a:pt x="1634" y="719"/>
                </a:lnTo>
                <a:lnTo>
                  <a:pt x="1621" y="709"/>
                </a:lnTo>
                <a:lnTo>
                  <a:pt x="1610" y="701"/>
                </a:lnTo>
                <a:lnTo>
                  <a:pt x="1597" y="694"/>
                </a:lnTo>
                <a:lnTo>
                  <a:pt x="1584" y="687"/>
                </a:lnTo>
                <a:lnTo>
                  <a:pt x="1571" y="680"/>
                </a:lnTo>
                <a:lnTo>
                  <a:pt x="1558" y="675"/>
                </a:lnTo>
                <a:lnTo>
                  <a:pt x="1543" y="670"/>
                </a:lnTo>
                <a:lnTo>
                  <a:pt x="1528" y="666"/>
                </a:lnTo>
                <a:lnTo>
                  <a:pt x="1514" y="663"/>
                </a:lnTo>
                <a:lnTo>
                  <a:pt x="1499" y="659"/>
                </a:lnTo>
                <a:lnTo>
                  <a:pt x="1485" y="657"/>
                </a:lnTo>
                <a:lnTo>
                  <a:pt x="1469" y="656"/>
                </a:lnTo>
                <a:lnTo>
                  <a:pt x="1453" y="656"/>
                </a:lnTo>
                <a:lnTo>
                  <a:pt x="1438" y="656"/>
                </a:lnTo>
                <a:lnTo>
                  <a:pt x="1423" y="657"/>
                </a:lnTo>
                <a:lnTo>
                  <a:pt x="1409" y="659"/>
                </a:lnTo>
                <a:lnTo>
                  <a:pt x="1395" y="662"/>
                </a:lnTo>
                <a:lnTo>
                  <a:pt x="1381" y="665"/>
                </a:lnTo>
                <a:lnTo>
                  <a:pt x="1367" y="669"/>
                </a:lnTo>
                <a:lnTo>
                  <a:pt x="1353" y="674"/>
                </a:lnTo>
                <a:lnTo>
                  <a:pt x="1340" y="679"/>
                </a:lnTo>
                <a:lnTo>
                  <a:pt x="1327" y="684"/>
                </a:lnTo>
                <a:lnTo>
                  <a:pt x="1315" y="691"/>
                </a:lnTo>
                <a:lnTo>
                  <a:pt x="1302" y="698"/>
                </a:lnTo>
                <a:lnTo>
                  <a:pt x="1291" y="705"/>
                </a:lnTo>
                <a:lnTo>
                  <a:pt x="1280" y="714"/>
                </a:lnTo>
                <a:lnTo>
                  <a:pt x="1268" y="722"/>
                </a:lnTo>
                <a:lnTo>
                  <a:pt x="1258" y="731"/>
                </a:lnTo>
                <a:lnTo>
                  <a:pt x="1248" y="741"/>
                </a:lnTo>
                <a:lnTo>
                  <a:pt x="1238" y="751"/>
                </a:lnTo>
                <a:lnTo>
                  <a:pt x="1230" y="761"/>
                </a:lnTo>
                <a:lnTo>
                  <a:pt x="1220" y="773"/>
                </a:lnTo>
                <a:lnTo>
                  <a:pt x="1212" y="784"/>
                </a:lnTo>
                <a:lnTo>
                  <a:pt x="1205" y="796"/>
                </a:lnTo>
                <a:lnTo>
                  <a:pt x="1197" y="808"/>
                </a:lnTo>
                <a:lnTo>
                  <a:pt x="1191" y="821"/>
                </a:lnTo>
                <a:lnTo>
                  <a:pt x="1186" y="833"/>
                </a:lnTo>
                <a:lnTo>
                  <a:pt x="1181" y="847"/>
                </a:lnTo>
                <a:lnTo>
                  <a:pt x="1175" y="860"/>
                </a:lnTo>
                <a:lnTo>
                  <a:pt x="1172" y="874"/>
                </a:lnTo>
                <a:lnTo>
                  <a:pt x="1168" y="888"/>
                </a:lnTo>
                <a:lnTo>
                  <a:pt x="1166" y="902"/>
                </a:lnTo>
                <a:lnTo>
                  <a:pt x="1164" y="917"/>
                </a:lnTo>
                <a:lnTo>
                  <a:pt x="1163" y="931"/>
                </a:lnTo>
                <a:lnTo>
                  <a:pt x="1163" y="947"/>
                </a:lnTo>
                <a:lnTo>
                  <a:pt x="1163" y="964"/>
                </a:lnTo>
                <a:lnTo>
                  <a:pt x="1165" y="980"/>
                </a:lnTo>
                <a:lnTo>
                  <a:pt x="1167" y="997"/>
                </a:lnTo>
                <a:lnTo>
                  <a:pt x="1170" y="1012"/>
                </a:lnTo>
                <a:lnTo>
                  <a:pt x="1147" y="1011"/>
                </a:lnTo>
                <a:lnTo>
                  <a:pt x="1125" y="1009"/>
                </a:lnTo>
                <a:lnTo>
                  <a:pt x="1104" y="1006"/>
                </a:lnTo>
                <a:lnTo>
                  <a:pt x="1081" y="1003"/>
                </a:lnTo>
                <a:lnTo>
                  <a:pt x="1059" y="1000"/>
                </a:lnTo>
                <a:lnTo>
                  <a:pt x="1038" y="995"/>
                </a:lnTo>
                <a:lnTo>
                  <a:pt x="1016" y="991"/>
                </a:lnTo>
                <a:lnTo>
                  <a:pt x="995" y="984"/>
                </a:lnTo>
                <a:lnTo>
                  <a:pt x="974" y="979"/>
                </a:lnTo>
                <a:lnTo>
                  <a:pt x="954" y="972"/>
                </a:lnTo>
                <a:lnTo>
                  <a:pt x="933" y="966"/>
                </a:lnTo>
                <a:lnTo>
                  <a:pt x="913" y="957"/>
                </a:lnTo>
                <a:lnTo>
                  <a:pt x="892" y="950"/>
                </a:lnTo>
                <a:lnTo>
                  <a:pt x="872" y="941"/>
                </a:lnTo>
                <a:lnTo>
                  <a:pt x="854" y="932"/>
                </a:lnTo>
                <a:lnTo>
                  <a:pt x="834" y="922"/>
                </a:lnTo>
                <a:lnTo>
                  <a:pt x="815" y="913"/>
                </a:lnTo>
                <a:lnTo>
                  <a:pt x="796" y="902"/>
                </a:lnTo>
                <a:lnTo>
                  <a:pt x="779" y="891"/>
                </a:lnTo>
                <a:lnTo>
                  <a:pt x="760" y="879"/>
                </a:lnTo>
                <a:lnTo>
                  <a:pt x="742" y="868"/>
                </a:lnTo>
                <a:lnTo>
                  <a:pt x="726" y="855"/>
                </a:lnTo>
                <a:lnTo>
                  <a:pt x="708" y="843"/>
                </a:lnTo>
                <a:lnTo>
                  <a:pt x="691" y="829"/>
                </a:lnTo>
                <a:lnTo>
                  <a:pt x="676" y="816"/>
                </a:lnTo>
                <a:lnTo>
                  <a:pt x="659" y="801"/>
                </a:lnTo>
                <a:lnTo>
                  <a:pt x="643" y="786"/>
                </a:lnTo>
                <a:lnTo>
                  <a:pt x="629" y="772"/>
                </a:lnTo>
                <a:lnTo>
                  <a:pt x="614" y="757"/>
                </a:lnTo>
                <a:lnTo>
                  <a:pt x="600" y="742"/>
                </a:lnTo>
                <a:lnTo>
                  <a:pt x="585" y="725"/>
                </a:lnTo>
                <a:lnTo>
                  <a:pt x="572" y="709"/>
                </a:lnTo>
                <a:lnTo>
                  <a:pt x="563" y="725"/>
                </a:lnTo>
                <a:lnTo>
                  <a:pt x="559" y="734"/>
                </a:lnTo>
                <a:lnTo>
                  <a:pt x="555" y="743"/>
                </a:lnTo>
                <a:lnTo>
                  <a:pt x="549" y="760"/>
                </a:lnTo>
                <a:lnTo>
                  <a:pt x="542" y="778"/>
                </a:lnTo>
                <a:lnTo>
                  <a:pt x="538" y="797"/>
                </a:lnTo>
                <a:lnTo>
                  <a:pt x="536" y="806"/>
                </a:lnTo>
                <a:lnTo>
                  <a:pt x="535" y="816"/>
                </a:lnTo>
                <a:lnTo>
                  <a:pt x="533" y="835"/>
                </a:lnTo>
                <a:lnTo>
                  <a:pt x="532" y="845"/>
                </a:lnTo>
                <a:lnTo>
                  <a:pt x="532" y="855"/>
                </a:lnTo>
                <a:lnTo>
                  <a:pt x="533" y="874"/>
                </a:lnTo>
                <a:lnTo>
                  <a:pt x="535" y="893"/>
                </a:lnTo>
                <a:lnTo>
                  <a:pt x="537" y="910"/>
                </a:lnTo>
                <a:lnTo>
                  <a:pt x="541" y="928"/>
                </a:lnTo>
                <a:lnTo>
                  <a:pt x="547" y="946"/>
                </a:lnTo>
                <a:lnTo>
                  <a:pt x="553" y="962"/>
                </a:lnTo>
                <a:lnTo>
                  <a:pt x="560" y="978"/>
                </a:lnTo>
                <a:lnTo>
                  <a:pt x="567" y="995"/>
                </a:lnTo>
                <a:lnTo>
                  <a:pt x="577" y="1009"/>
                </a:lnTo>
                <a:lnTo>
                  <a:pt x="586" y="1024"/>
                </a:lnTo>
                <a:lnTo>
                  <a:pt x="597" y="1039"/>
                </a:lnTo>
                <a:lnTo>
                  <a:pt x="608" y="1051"/>
                </a:lnTo>
                <a:lnTo>
                  <a:pt x="614" y="1057"/>
                </a:lnTo>
                <a:lnTo>
                  <a:pt x="620" y="1064"/>
                </a:lnTo>
                <a:lnTo>
                  <a:pt x="627" y="1070"/>
                </a:lnTo>
                <a:lnTo>
                  <a:pt x="634" y="1076"/>
                </a:lnTo>
                <a:lnTo>
                  <a:pt x="648" y="1086"/>
                </a:lnTo>
                <a:lnTo>
                  <a:pt x="654" y="1092"/>
                </a:lnTo>
                <a:lnTo>
                  <a:pt x="661" y="1097"/>
                </a:lnTo>
                <a:lnTo>
                  <a:pt x="643" y="1096"/>
                </a:lnTo>
                <a:lnTo>
                  <a:pt x="627" y="1094"/>
                </a:lnTo>
                <a:lnTo>
                  <a:pt x="609" y="1091"/>
                </a:lnTo>
                <a:lnTo>
                  <a:pt x="592" y="1086"/>
                </a:lnTo>
                <a:lnTo>
                  <a:pt x="584" y="1084"/>
                </a:lnTo>
                <a:lnTo>
                  <a:pt x="577" y="1081"/>
                </a:lnTo>
                <a:lnTo>
                  <a:pt x="560" y="1075"/>
                </a:lnTo>
                <a:lnTo>
                  <a:pt x="553" y="1072"/>
                </a:lnTo>
                <a:lnTo>
                  <a:pt x="544" y="1069"/>
                </a:lnTo>
                <a:lnTo>
                  <a:pt x="537" y="1065"/>
                </a:lnTo>
                <a:lnTo>
                  <a:pt x="530" y="1060"/>
                </a:lnTo>
                <a:lnTo>
                  <a:pt x="530" y="1065"/>
                </a:lnTo>
                <a:lnTo>
                  <a:pt x="530" y="1077"/>
                </a:lnTo>
                <a:lnTo>
                  <a:pt x="531" y="1091"/>
                </a:lnTo>
                <a:lnTo>
                  <a:pt x="532" y="1103"/>
                </a:lnTo>
                <a:lnTo>
                  <a:pt x="534" y="1116"/>
                </a:lnTo>
                <a:lnTo>
                  <a:pt x="537" y="1128"/>
                </a:lnTo>
                <a:lnTo>
                  <a:pt x="538" y="1134"/>
                </a:lnTo>
                <a:lnTo>
                  <a:pt x="540" y="1141"/>
                </a:lnTo>
                <a:lnTo>
                  <a:pt x="543" y="1153"/>
                </a:lnTo>
                <a:lnTo>
                  <a:pt x="548" y="1165"/>
                </a:lnTo>
                <a:lnTo>
                  <a:pt x="552" y="1176"/>
                </a:lnTo>
                <a:lnTo>
                  <a:pt x="557" y="1187"/>
                </a:lnTo>
                <a:lnTo>
                  <a:pt x="562" y="1199"/>
                </a:lnTo>
                <a:lnTo>
                  <a:pt x="568" y="1209"/>
                </a:lnTo>
                <a:lnTo>
                  <a:pt x="575" y="1220"/>
                </a:lnTo>
                <a:lnTo>
                  <a:pt x="582" y="1230"/>
                </a:lnTo>
                <a:lnTo>
                  <a:pt x="589" y="1240"/>
                </a:lnTo>
                <a:lnTo>
                  <a:pt x="597" y="1250"/>
                </a:lnTo>
                <a:lnTo>
                  <a:pt x="605" y="1258"/>
                </a:lnTo>
                <a:lnTo>
                  <a:pt x="613" y="1268"/>
                </a:lnTo>
                <a:lnTo>
                  <a:pt x="622" y="1276"/>
                </a:lnTo>
                <a:lnTo>
                  <a:pt x="631" y="1284"/>
                </a:lnTo>
                <a:lnTo>
                  <a:pt x="640" y="1293"/>
                </a:lnTo>
                <a:lnTo>
                  <a:pt x="650" y="1300"/>
                </a:lnTo>
                <a:lnTo>
                  <a:pt x="660" y="1306"/>
                </a:lnTo>
                <a:lnTo>
                  <a:pt x="670" y="1313"/>
                </a:lnTo>
                <a:lnTo>
                  <a:pt x="681" y="1320"/>
                </a:lnTo>
                <a:lnTo>
                  <a:pt x="692" y="1325"/>
                </a:lnTo>
                <a:lnTo>
                  <a:pt x="704" y="1330"/>
                </a:lnTo>
                <a:lnTo>
                  <a:pt x="715" y="1335"/>
                </a:lnTo>
                <a:lnTo>
                  <a:pt x="727" y="1340"/>
                </a:lnTo>
                <a:lnTo>
                  <a:pt x="738" y="1343"/>
                </a:lnTo>
                <a:lnTo>
                  <a:pt x="751" y="1347"/>
                </a:lnTo>
                <a:lnTo>
                  <a:pt x="763" y="1349"/>
                </a:lnTo>
                <a:lnTo>
                  <a:pt x="744" y="1353"/>
                </a:lnTo>
                <a:lnTo>
                  <a:pt x="735" y="1355"/>
                </a:lnTo>
                <a:lnTo>
                  <a:pt x="726" y="1357"/>
                </a:lnTo>
                <a:lnTo>
                  <a:pt x="706" y="1358"/>
                </a:lnTo>
                <a:lnTo>
                  <a:pt x="686" y="1359"/>
                </a:lnTo>
                <a:lnTo>
                  <a:pt x="673" y="1359"/>
                </a:lnTo>
                <a:lnTo>
                  <a:pt x="659" y="1358"/>
                </a:lnTo>
                <a:lnTo>
                  <a:pt x="645" y="1356"/>
                </a:lnTo>
                <a:lnTo>
                  <a:pt x="632" y="1354"/>
                </a:lnTo>
                <a:lnTo>
                  <a:pt x="635" y="1365"/>
                </a:lnTo>
                <a:lnTo>
                  <a:pt x="639" y="1375"/>
                </a:lnTo>
                <a:lnTo>
                  <a:pt x="644" y="1385"/>
                </a:lnTo>
                <a:lnTo>
                  <a:pt x="649" y="1396"/>
                </a:lnTo>
                <a:lnTo>
                  <a:pt x="654" y="1406"/>
                </a:lnTo>
                <a:lnTo>
                  <a:pt x="660" y="1416"/>
                </a:lnTo>
                <a:lnTo>
                  <a:pt x="665" y="1425"/>
                </a:lnTo>
                <a:lnTo>
                  <a:pt x="671" y="1434"/>
                </a:lnTo>
                <a:lnTo>
                  <a:pt x="685" y="1452"/>
                </a:lnTo>
                <a:lnTo>
                  <a:pt x="692" y="1460"/>
                </a:lnTo>
                <a:lnTo>
                  <a:pt x="701" y="1468"/>
                </a:lnTo>
                <a:lnTo>
                  <a:pt x="708" y="1476"/>
                </a:lnTo>
                <a:lnTo>
                  <a:pt x="716" y="1483"/>
                </a:lnTo>
                <a:lnTo>
                  <a:pt x="725" y="1491"/>
                </a:lnTo>
                <a:lnTo>
                  <a:pt x="734" y="1498"/>
                </a:lnTo>
                <a:lnTo>
                  <a:pt x="752" y="1510"/>
                </a:lnTo>
                <a:lnTo>
                  <a:pt x="761" y="1516"/>
                </a:lnTo>
                <a:lnTo>
                  <a:pt x="771" y="1522"/>
                </a:lnTo>
                <a:lnTo>
                  <a:pt x="781" y="1527"/>
                </a:lnTo>
                <a:lnTo>
                  <a:pt x="791" y="1531"/>
                </a:lnTo>
                <a:lnTo>
                  <a:pt x="802" y="1535"/>
                </a:lnTo>
                <a:lnTo>
                  <a:pt x="812" y="1539"/>
                </a:lnTo>
                <a:lnTo>
                  <a:pt x="824" y="1544"/>
                </a:lnTo>
                <a:lnTo>
                  <a:pt x="834" y="1547"/>
                </a:lnTo>
                <a:lnTo>
                  <a:pt x="845" y="1549"/>
                </a:lnTo>
                <a:lnTo>
                  <a:pt x="857" y="1551"/>
                </a:lnTo>
                <a:lnTo>
                  <a:pt x="868" y="1553"/>
                </a:lnTo>
                <a:lnTo>
                  <a:pt x="880" y="1554"/>
                </a:lnTo>
                <a:lnTo>
                  <a:pt x="891" y="1555"/>
                </a:lnTo>
                <a:lnTo>
                  <a:pt x="903" y="1556"/>
                </a:lnTo>
                <a:lnTo>
                  <a:pt x="884" y="1570"/>
                </a:lnTo>
                <a:lnTo>
                  <a:pt x="864" y="1583"/>
                </a:lnTo>
                <a:lnTo>
                  <a:pt x="844" y="1597"/>
                </a:lnTo>
                <a:lnTo>
                  <a:pt x="824" y="1608"/>
                </a:lnTo>
                <a:lnTo>
                  <a:pt x="803" y="1620"/>
                </a:lnTo>
                <a:lnTo>
                  <a:pt x="792" y="1625"/>
                </a:lnTo>
                <a:lnTo>
                  <a:pt x="781" y="1629"/>
                </a:lnTo>
                <a:lnTo>
                  <a:pt x="770" y="1634"/>
                </a:lnTo>
                <a:lnTo>
                  <a:pt x="759" y="1638"/>
                </a:lnTo>
                <a:lnTo>
                  <a:pt x="736" y="1648"/>
                </a:lnTo>
                <a:lnTo>
                  <a:pt x="713" y="1655"/>
                </a:lnTo>
                <a:lnTo>
                  <a:pt x="702" y="1658"/>
                </a:lnTo>
                <a:lnTo>
                  <a:pt x="690" y="1661"/>
                </a:lnTo>
                <a:lnTo>
                  <a:pt x="666" y="1668"/>
                </a:lnTo>
                <a:lnTo>
                  <a:pt x="642" y="1672"/>
                </a:lnTo>
                <a:lnTo>
                  <a:pt x="617" y="1676"/>
                </a:lnTo>
                <a:lnTo>
                  <a:pt x="592" y="1678"/>
                </a:lnTo>
                <a:lnTo>
                  <a:pt x="567" y="1680"/>
                </a:lnTo>
                <a:lnTo>
                  <a:pt x="542" y="1680"/>
                </a:lnTo>
                <a:lnTo>
                  <a:pt x="525" y="1680"/>
                </a:lnTo>
                <a:lnTo>
                  <a:pt x="507" y="1679"/>
                </a:lnTo>
                <a:lnTo>
                  <a:pt x="490" y="1678"/>
                </a:lnTo>
                <a:lnTo>
                  <a:pt x="473" y="1676"/>
                </a:lnTo>
                <a:lnTo>
                  <a:pt x="498" y="1692"/>
                </a:lnTo>
                <a:lnTo>
                  <a:pt x="523" y="1705"/>
                </a:lnTo>
                <a:lnTo>
                  <a:pt x="535" y="1712"/>
                </a:lnTo>
                <a:lnTo>
                  <a:pt x="548" y="1719"/>
                </a:lnTo>
                <a:lnTo>
                  <a:pt x="561" y="1725"/>
                </a:lnTo>
                <a:lnTo>
                  <a:pt x="574" y="1731"/>
                </a:lnTo>
                <a:lnTo>
                  <a:pt x="601" y="1743"/>
                </a:lnTo>
                <a:lnTo>
                  <a:pt x="627" y="1754"/>
                </a:lnTo>
                <a:lnTo>
                  <a:pt x="655" y="1763"/>
                </a:lnTo>
                <a:lnTo>
                  <a:pt x="682" y="1773"/>
                </a:lnTo>
                <a:lnTo>
                  <a:pt x="711" y="1780"/>
                </a:lnTo>
                <a:lnTo>
                  <a:pt x="739" y="1787"/>
                </a:lnTo>
                <a:lnTo>
                  <a:pt x="768" y="1794"/>
                </a:lnTo>
                <a:lnTo>
                  <a:pt x="797" y="1798"/>
                </a:lnTo>
                <a:lnTo>
                  <a:pt x="828" y="1802"/>
                </a:lnTo>
                <a:lnTo>
                  <a:pt x="857" y="1805"/>
                </a:lnTo>
                <a:lnTo>
                  <a:pt x="888" y="1806"/>
                </a:lnTo>
                <a:lnTo>
                  <a:pt x="918" y="1807"/>
                </a:lnTo>
                <a:close/>
                <a:moveTo>
                  <a:pt x="0" y="1181"/>
                </a:moveTo>
                <a:lnTo>
                  <a:pt x="1" y="1151"/>
                </a:lnTo>
                <a:lnTo>
                  <a:pt x="2" y="1121"/>
                </a:lnTo>
                <a:lnTo>
                  <a:pt x="4" y="1091"/>
                </a:lnTo>
                <a:lnTo>
                  <a:pt x="6" y="1060"/>
                </a:lnTo>
                <a:lnTo>
                  <a:pt x="10" y="1031"/>
                </a:lnTo>
                <a:lnTo>
                  <a:pt x="13" y="1001"/>
                </a:lnTo>
                <a:lnTo>
                  <a:pt x="19" y="972"/>
                </a:lnTo>
                <a:lnTo>
                  <a:pt x="24" y="944"/>
                </a:lnTo>
                <a:lnTo>
                  <a:pt x="30" y="915"/>
                </a:lnTo>
                <a:lnTo>
                  <a:pt x="37" y="886"/>
                </a:lnTo>
                <a:lnTo>
                  <a:pt x="45" y="858"/>
                </a:lnTo>
                <a:lnTo>
                  <a:pt x="53" y="830"/>
                </a:lnTo>
                <a:lnTo>
                  <a:pt x="62" y="802"/>
                </a:lnTo>
                <a:lnTo>
                  <a:pt x="72" y="775"/>
                </a:lnTo>
                <a:lnTo>
                  <a:pt x="82" y="748"/>
                </a:lnTo>
                <a:lnTo>
                  <a:pt x="94" y="722"/>
                </a:lnTo>
                <a:lnTo>
                  <a:pt x="105" y="696"/>
                </a:lnTo>
                <a:lnTo>
                  <a:pt x="117" y="670"/>
                </a:lnTo>
                <a:lnTo>
                  <a:pt x="129" y="644"/>
                </a:lnTo>
                <a:lnTo>
                  <a:pt x="143" y="619"/>
                </a:lnTo>
                <a:lnTo>
                  <a:pt x="157" y="594"/>
                </a:lnTo>
                <a:lnTo>
                  <a:pt x="172" y="569"/>
                </a:lnTo>
                <a:lnTo>
                  <a:pt x="186" y="545"/>
                </a:lnTo>
                <a:lnTo>
                  <a:pt x="202" y="521"/>
                </a:lnTo>
                <a:lnTo>
                  <a:pt x="219" y="498"/>
                </a:lnTo>
                <a:lnTo>
                  <a:pt x="235" y="475"/>
                </a:lnTo>
                <a:lnTo>
                  <a:pt x="252" y="452"/>
                </a:lnTo>
                <a:lnTo>
                  <a:pt x="270" y="430"/>
                </a:lnTo>
                <a:lnTo>
                  <a:pt x="288" y="408"/>
                </a:lnTo>
                <a:lnTo>
                  <a:pt x="307" y="388"/>
                </a:lnTo>
                <a:lnTo>
                  <a:pt x="326" y="367"/>
                </a:lnTo>
                <a:lnTo>
                  <a:pt x="346" y="346"/>
                </a:lnTo>
                <a:lnTo>
                  <a:pt x="366" y="326"/>
                </a:lnTo>
                <a:lnTo>
                  <a:pt x="387" y="307"/>
                </a:lnTo>
                <a:lnTo>
                  <a:pt x="408" y="289"/>
                </a:lnTo>
                <a:lnTo>
                  <a:pt x="430" y="270"/>
                </a:lnTo>
                <a:lnTo>
                  <a:pt x="452" y="252"/>
                </a:lnTo>
                <a:lnTo>
                  <a:pt x="475" y="236"/>
                </a:lnTo>
                <a:lnTo>
                  <a:pt x="498" y="218"/>
                </a:lnTo>
                <a:lnTo>
                  <a:pt x="521" y="202"/>
                </a:lnTo>
                <a:lnTo>
                  <a:pt x="544" y="187"/>
                </a:lnTo>
                <a:lnTo>
                  <a:pt x="568" y="171"/>
                </a:lnTo>
                <a:lnTo>
                  <a:pt x="593" y="157"/>
                </a:lnTo>
                <a:lnTo>
                  <a:pt x="618" y="143"/>
                </a:lnTo>
                <a:lnTo>
                  <a:pt x="643" y="129"/>
                </a:lnTo>
                <a:lnTo>
                  <a:pt x="669" y="117"/>
                </a:lnTo>
                <a:lnTo>
                  <a:pt x="695" y="104"/>
                </a:lnTo>
                <a:lnTo>
                  <a:pt x="721" y="93"/>
                </a:lnTo>
                <a:lnTo>
                  <a:pt x="748" y="82"/>
                </a:lnTo>
                <a:lnTo>
                  <a:pt x="775" y="72"/>
                </a:lnTo>
                <a:lnTo>
                  <a:pt x="803" y="63"/>
                </a:lnTo>
                <a:lnTo>
                  <a:pt x="830" y="53"/>
                </a:lnTo>
                <a:lnTo>
                  <a:pt x="858" y="45"/>
                </a:lnTo>
                <a:lnTo>
                  <a:pt x="886" y="38"/>
                </a:lnTo>
                <a:lnTo>
                  <a:pt x="914" y="30"/>
                </a:lnTo>
                <a:lnTo>
                  <a:pt x="943" y="24"/>
                </a:lnTo>
                <a:lnTo>
                  <a:pt x="972" y="19"/>
                </a:lnTo>
                <a:lnTo>
                  <a:pt x="1002" y="14"/>
                </a:lnTo>
                <a:lnTo>
                  <a:pt x="1031" y="10"/>
                </a:lnTo>
                <a:lnTo>
                  <a:pt x="1060" y="6"/>
                </a:lnTo>
                <a:lnTo>
                  <a:pt x="1090" y="4"/>
                </a:lnTo>
                <a:lnTo>
                  <a:pt x="1120" y="2"/>
                </a:lnTo>
                <a:lnTo>
                  <a:pt x="1150" y="1"/>
                </a:lnTo>
                <a:lnTo>
                  <a:pt x="1181" y="0"/>
                </a:lnTo>
                <a:lnTo>
                  <a:pt x="1212" y="1"/>
                </a:lnTo>
                <a:lnTo>
                  <a:pt x="1242" y="2"/>
                </a:lnTo>
                <a:lnTo>
                  <a:pt x="1271" y="4"/>
                </a:lnTo>
                <a:lnTo>
                  <a:pt x="1301" y="6"/>
                </a:lnTo>
                <a:lnTo>
                  <a:pt x="1332" y="10"/>
                </a:lnTo>
                <a:lnTo>
                  <a:pt x="1361" y="14"/>
                </a:lnTo>
                <a:lnTo>
                  <a:pt x="1390" y="19"/>
                </a:lnTo>
                <a:lnTo>
                  <a:pt x="1419" y="24"/>
                </a:lnTo>
                <a:lnTo>
                  <a:pt x="1447" y="30"/>
                </a:lnTo>
                <a:lnTo>
                  <a:pt x="1476" y="38"/>
                </a:lnTo>
                <a:lnTo>
                  <a:pt x="1504" y="45"/>
                </a:lnTo>
                <a:lnTo>
                  <a:pt x="1532" y="53"/>
                </a:lnTo>
                <a:lnTo>
                  <a:pt x="1560" y="63"/>
                </a:lnTo>
                <a:lnTo>
                  <a:pt x="1587" y="72"/>
                </a:lnTo>
                <a:lnTo>
                  <a:pt x="1614" y="82"/>
                </a:lnTo>
                <a:lnTo>
                  <a:pt x="1641" y="93"/>
                </a:lnTo>
                <a:lnTo>
                  <a:pt x="1667" y="104"/>
                </a:lnTo>
                <a:lnTo>
                  <a:pt x="1693" y="117"/>
                </a:lnTo>
                <a:lnTo>
                  <a:pt x="1718" y="129"/>
                </a:lnTo>
                <a:lnTo>
                  <a:pt x="1744" y="143"/>
                </a:lnTo>
                <a:lnTo>
                  <a:pt x="1769" y="157"/>
                </a:lnTo>
                <a:lnTo>
                  <a:pt x="1793" y="171"/>
                </a:lnTo>
                <a:lnTo>
                  <a:pt x="1817" y="187"/>
                </a:lnTo>
                <a:lnTo>
                  <a:pt x="1841" y="202"/>
                </a:lnTo>
                <a:lnTo>
                  <a:pt x="1865" y="218"/>
                </a:lnTo>
                <a:lnTo>
                  <a:pt x="1888" y="236"/>
                </a:lnTo>
                <a:lnTo>
                  <a:pt x="1910" y="252"/>
                </a:lnTo>
                <a:lnTo>
                  <a:pt x="1932" y="270"/>
                </a:lnTo>
                <a:lnTo>
                  <a:pt x="1953" y="289"/>
                </a:lnTo>
                <a:lnTo>
                  <a:pt x="1975" y="307"/>
                </a:lnTo>
                <a:lnTo>
                  <a:pt x="1996" y="326"/>
                </a:lnTo>
                <a:lnTo>
                  <a:pt x="2016" y="346"/>
                </a:lnTo>
                <a:lnTo>
                  <a:pt x="2035" y="367"/>
                </a:lnTo>
                <a:lnTo>
                  <a:pt x="2055" y="388"/>
                </a:lnTo>
                <a:lnTo>
                  <a:pt x="2074" y="408"/>
                </a:lnTo>
                <a:lnTo>
                  <a:pt x="2092" y="430"/>
                </a:lnTo>
                <a:lnTo>
                  <a:pt x="2109"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300" y="802"/>
                </a:lnTo>
                <a:lnTo>
                  <a:pt x="2308" y="830"/>
                </a:lnTo>
                <a:lnTo>
                  <a:pt x="2317" y="858"/>
                </a:lnTo>
                <a:lnTo>
                  <a:pt x="2324" y="886"/>
                </a:lnTo>
                <a:lnTo>
                  <a:pt x="2331" y="915"/>
                </a:lnTo>
                <a:lnTo>
                  <a:pt x="2337" y="944"/>
                </a:lnTo>
                <a:lnTo>
                  <a:pt x="2343" y="972"/>
                </a:lnTo>
                <a:lnTo>
                  <a:pt x="2348" y="1001"/>
                </a:lnTo>
                <a:lnTo>
                  <a:pt x="2352" y="1031"/>
                </a:lnTo>
                <a:lnTo>
                  <a:pt x="2355" y="1060"/>
                </a:lnTo>
                <a:lnTo>
                  <a:pt x="2358" y="1091"/>
                </a:lnTo>
                <a:lnTo>
                  <a:pt x="2360" y="1121"/>
                </a:lnTo>
                <a:lnTo>
                  <a:pt x="2361" y="1151"/>
                </a:lnTo>
                <a:lnTo>
                  <a:pt x="2361" y="1181"/>
                </a:lnTo>
                <a:lnTo>
                  <a:pt x="2361" y="1211"/>
                </a:lnTo>
                <a:lnTo>
                  <a:pt x="2360" y="1242"/>
                </a:lnTo>
                <a:lnTo>
                  <a:pt x="2358" y="1272"/>
                </a:lnTo>
                <a:lnTo>
                  <a:pt x="2355" y="1302"/>
                </a:lnTo>
                <a:lnTo>
                  <a:pt x="2352" y="1332"/>
                </a:lnTo>
                <a:lnTo>
                  <a:pt x="2348" y="1361"/>
                </a:lnTo>
                <a:lnTo>
                  <a:pt x="2343" y="1391"/>
                </a:lnTo>
                <a:lnTo>
                  <a:pt x="2337" y="1420"/>
                </a:lnTo>
                <a:lnTo>
                  <a:pt x="2331" y="1448"/>
                </a:lnTo>
                <a:lnTo>
                  <a:pt x="2324" y="1477"/>
                </a:lnTo>
                <a:lnTo>
                  <a:pt x="2317" y="1505"/>
                </a:lnTo>
                <a:lnTo>
                  <a:pt x="2308" y="1532"/>
                </a:lnTo>
                <a:lnTo>
                  <a:pt x="2300"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09" y="1910"/>
                </a:lnTo>
                <a:lnTo>
                  <a:pt x="2092" y="1932"/>
                </a:lnTo>
                <a:lnTo>
                  <a:pt x="2074" y="1954"/>
                </a:lnTo>
                <a:lnTo>
                  <a:pt x="2055" y="1976"/>
                </a:lnTo>
                <a:lnTo>
                  <a:pt x="2035" y="1996"/>
                </a:lnTo>
                <a:lnTo>
                  <a:pt x="2016" y="2016"/>
                </a:lnTo>
                <a:lnTo>
                  <a:pt x="1996" y="2036"/>
                </a:lnTo>
                <a:lnTo>
                  <a:pt x="1975" y="2055"/>
                </a:lnTo>
                <a:lnTo>
                  <a:pt x="1953" y="2075"/>
                </a:lnTo>
                <a:lnTo>
                  <a:pt x="1932" y="2092"/>
                </a:lnTo>
                <a:lnTo>
                  <a:pt x="1910" y="2110"/>
                </a:lnTo>
                <a:lnTo>
                  <a:pt x="1888" y="2128"/>
                </a:lnTo>
                <a:lnTo>
                  <a:pt x="1865" y="2145"/>
                </a:lnTo>
                <a:lnTo>
                  <a:pt x="1841" y="2160"/>
                </a:lnTo>
                <a:lnTo>
                  <a:pt x="1817" y="2176"/>
                </a:lnTo>
                <a:lnTo>
                  <a:pt x="1793" y="2191"/>
                </a:lnTo>
                <a:lnTo>
                  <a:pt x="1769" y="2206"/>
                </a:lnTo>
                <a:lnTo>
                  <a:pt x="1744" y="2220"/>
                </a:lnTo>
                <a:lnTo>
                  <a:pt x="1718" y="2233"/>
                </a:lnTo>
                <a:lnTo>
                  <a:pt x="1693" y="2246"/>
                </a:lnTo>
                <a:lnTo>
                  <a:pt x="1667" y="2258"/>
                </a:lnTo>
                <a:lnTo>
                  <a:pt x="1641" y="2270"/>
                </a:lnTo>
                <a:lnTo>
                  <a:pt x="1614" y="2280"/>
                </a:lnTo>
                <a:lnTo>
                  <a:pt x="1587" y="2290"/>
                </a:lnTo>
                <a:lnTo>
                  <a:pt x="1560" y="2300"/>
                </a:lnTo>
                <a:lnTo>
                  <a:pt x="1532" y="2309"/>
                </a:lnTo>
                <a:lnTo>
                  <a:pt x="1504" y="2317"/>
                </a:lnTo>
                <a:lnTo>
                  <a:pt x="1476" y="2325"/>
                </a:lnTo>
                <a:lnTo>
                  <a:pt x="1447" y="2332"/>
                </a:lnTo>
                <a:lnTo>
                  <a:pt x="1419" y="2338"/>
                </a:lnTo>
                <a:lnTo>
                  <a:pt x="1390" y="2343"/>
                </a:lnTo>
                <a:lnTo>
                  <a:pt x="1361" y="2349"/>
                </a:lnTo>
                <a:lnTo>
                  <a:pt x="1332" y="2353"/>
                </a:lnTo>
                <a:lnTo>
                  <a:pt x="1301" y="2356"/>
                </a:lnTo>
                <a:lnTo>
                  <a:pt x="1271" y="2359"/>
                </a:lnTo>
                <a:lnTo>
                  <a:pt x="1242" y="2361"/>
                </a:lnTo>
                <a:lnTo>
                  <a:pt x="1212" y="2362"/>
                </a:lnTo>
                <a:lnTo>
                  <a:pt x="1181" y="2362"/>
                </a:lnTo>
                <a:lnTo>
                  <a:pt x="1150" y="2362"/>
                </a:lnTo>
                <a:lnTo>
                  <a:pt x="1120" y="2361"/>
                </a:lnTo>
                <a:lnTo>
                  <a:pt x="1090" y="2359"/>
                </a:lnTo>
                <a:lnTo>
                  <a:pt x="1060" y="2356"/>
                </a:lnTo>
                <a:lnTo>
                  <a:pt x="1031" y="2353"/>
                </a:lnTo>
                <a:lnTo>
                  <a:pt x="1002" y="2349"/>
                </a:lnTo>
                <a:lnTo>
                  <a:pt x="972" y="2343"/>
                </a:lnTo>
                <a:lnTo>
                  <a:pt x="943" y="2338"/>
                </a:lnTo>
                <a:lnTo>
                  <a:pt x="914" y="2332"/>
                </a:lnTo>
                <a:lnTo>
                  <a:pt x="886" y="2325"/>
                </a:lnTo>
                <a:lnTo>
                  <a:pt x="858" y="2317"/>
                </a:lnTo>
                <a:lnTo>
                  <a:pt x="830" y="2309"/>
                </a:lnTo>
                <a:lnTo>
                  <a:pt x="803" y="2300"/>
                </a:lnTo>
                <a:lnTo>
                  <a:pt x="775" y="2290"/>
                </a:lnTo>
                <a:lnTo>
                  <a:pt x="748" y="2280"/>
                </a:lnTo>
                <a:lnTo>
                  <a:pt x="721" y="2270"/>
                </a:lnTo>
                <a:lnTo>
                  <a:pt x="695" y="2258"/>
                </a:lnTo>
                <a:lnTo>
                  <a:pt x="669" y="2246"/>
                </a:lnTo>
                <a:lnTo>
                  <a:pt x="643" y="2233"/>
                </a:lnTo>
                <a:lnTo>
                  <a:pt x="618" y="2220"/>
                </a:lnTo>
                <a:lnTo>
                  <a:pt x="593" y="2206"/>
                </a:lnTo>
                <a:lnTo>
                  <a:pt x="568" y="2191"/>
                </a:lnTo>
                <a:lnTo>
                  <a:pt x="544" y="2176"/>
                </a:lnTo>
                <a:lnTo>
                  <a:pt x="521" y="2160"/>
                </a:lnTo>
                <a:lnTo>
                  <a:pt x="498" y="2145"/>
                </a:lnTo>
                <a:lnTo>
                  <a:pt x="475" y="2128"/>
                </a:lnTo>
                <a:lnTo>
                  <a:pt x="452" y="2110"/>
                </a:lnTo>
                <a:lnTo>
                  <a:pt x="430" y="2092"/>
                </a:lnTo>
                <a:lnTo>
                  <a:pt x="408" y="2075"/>
                </a:lnTo>
                <a:lnTo>
                  <a:pt x="387" y="2055"/>
                </a:lnTo>
                <a:lnTo>
                  <a:pt x="366" y="2036"/>
                </a:lnTo>
                <a:lnTo>
                  <a:pt x="346" y="2016"/>
                </a:lnTo>
                <a:lnTo>
                  <a:pt x="326" y="1996"/>
                </a:lnTo>
                <a:lnTo>
                  <a:pt x="307" y="1976"/>
                </a:lnTo>
                <a:lnTo>
                  <a:pt x="288" y="1954"/>
                </a:lnTo>
                <a:lnTo>
                  <a:pt x="270" y="1932"/>
                </a:lnTo>
                <a:lnTo>
                  <a:pt x="252" y="1910"/>
                </a:lnTo>
                <a:lnTo>
                  <a:pt x="235" y="1888"/>
                </a:lnTo>
                <a:lnTo>
                  <a:pt x="219" y="1865"/>
                </a:lnTo>
                <a:lnTo>
                  <a:pt x="202" y="1842"/>
                </a:lnTo>
                <a:lnTo>
                  <a:pt x="186" y="1818"/>
                </a:lnTo>
                <a:lnTo>
                  <a:pt x="172" y="1794"/>
                </a:lnTo>
                <a:lnTo>
                  <a:pt x="157" y="1770"/>
                </a:lnTo>
                <a:lnTo>
                  <a:pt x="143" y="1745"/>
                </a:lnTo>
                <a:lnTo>
                  <a:pt x="129" y="1719"/>
                </a:lnTo>
                <a:lnTo>
                  <a:pt x="117" y="1694"/>
                </a:lnTo>
                <a:lnTo>
                  <a:pt x="105" y="1668"/>
                </a:lnTo>
                <a:lnTo>
                  <a:pt x="94" y="1640"/>
                </a:lnTo>
                <a:lnTo>
                  <a:pt x="82" y="1614"/>
                </a:lnTo>
                <a:lnTo>
                  <a:pt x="72" y="1587"/>
                </a:lnTo>
                <a:lnTo>
                  <a:pt x="62" y="1560"/>
                </a:lnTo>
                <a:lnTo>
                  <a:pt x="53" y="1532"/>
                </a:lnTo>
                <a:lnTo>
                  <a:pt x="45" y="1505"/>
                </a:lnTo>
                <a:lnTo>
                  <a:pt x="37" y="1477"/>
                </a:lnTo>
                <a:lnTo>
                  <a:pt x="30" y="1448"/>
                </a:lnTo>
                <a:lnTo>
                  <a:pt x="24" y="1420"/>
                </a:lnTo>
                <a:lnTo>
                  <a:pt x="19" y="1391"/>
                </a:lnTo>
                <a:lnTo>
                  <a:pt x="13" y="1361"/>
                </a:lnTo>
                <a:lnTo>
                  <a:pt x="10" y="1332"/>
                </a:lnTo>
                <a:lnTo>
                  <a:pt x="6" y="1302"/>
                </a:lnTo>
                <a:lnTo>
                  <a:pt x="4" y="1272"/>
                </a:lnTo>
                <a:lnTo>
                  <a:pt x="2" y="1242"/>
                </a:lnTo>
                <a:lnTo>
                  <a:pt x="1" y="1211"/>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1" name="Freeform 7">
            <a:hlinkClick r:id="rId3" tooltip="linkedin"/>
          </p:cNvPr>
          <p:cNvSpPr>
            <a:spLocks noChangeAspect="1" noEditPoints="1"/>
          </p:cNvSpPr>
          <p:nvPr userDrawn="1"/>
        </p:nvSpPr>
        <p:spPr bwMode="auto">
          <a:xfrm>
            <a:off x="5664730" y="5841388"/>
            <a:ext cx="360047" cy="360000"/>
          </a:xfrm>
          <a:custGeom>
            <a:avLst/>
            <a:gdLst>
              <a:gd name="T0" fmla="*/ 760 w 2361"/>
              <a:gd name="T1" fmla="*/ 594 h 2362"/>
              <a:gd name="T2" fmla="*/ 832 w 2361"/>
              <a:gd name="T3" fmla="*/ 632 h 2362"/>
              <a:gd name="T4" fmla="*/ 867 w 2361"/>
              <a:gd name="T5" fmla="*/ 691 h 2362"/>
              <a:gd name="T6" fmla="*/ 870 w 2361"/>
              <a:gd name="T7" fmla="*/ 761 h 2362"/>
              <a:gd name="T8" fmla="*/ 832 w 2361"/>
              <a:gd name="T9" fmla="*/ 833 h 2362"/>
              <a:gd name="T10" fmla="*/ 774 w 2361"/>
              <a:gd name="T11" fmla="*/ 869 h 2362"/>
              <a:gd name="T12" fmla="*/ 689 w 2361"/>
              <a:gd name="T13" fmla="*/ 869 h 2362"/>
              <a:gd name="T14" fmla="*/ 626 w 2361"/>
              <a:gd name="T15" fmla="*/ 828 h 2362"/>
              <a:gd name="T16" fmla="*/ 593 w 2361"/>
              <a:gd name="T17" fmla="*/ 769 h 2362"/>
              <a:gd name="T18" fmla="*/ 596 w 2361"/>
              <a:gd name="T19" fmla="*/ 691 h 2362"/>
              <a:gd name="T20" fmla="*/ 636 w 2361"/>
              <a:gd name="T21" fmla="*/ 628 h 2362"/>
              <a:gd name="T22" fmla="*/ 696 w 2361"/>
              <a:gd name="T23" fmla="*/ 595 h 2362"/>
              <a:gd name="T24" fmla="*/ 1246 w 2361"/>
              <a:gd name="T25" fmla="*/ 1091 h 2362"/>
              <a:gd name="T26" fmla="*/ 1316 w 2361"/>
              <a:gd name="T27" fmla="*/ 1014 h 2362"/>
              <a:gd name="T28" fmla="*/ 1406 w 2361"/>
              <a:gd name="T29" fmla="*/ 972 h 2362"/>
              <a:gd name="T30" fmla="*/ 1500 w 2361"/>
              <a:gd name="T31" fmla="*/ 964 h 2362"/>
              <a:gd name="T32" fmla="*/ 1628 w 2361"/>
              <a:gd name="T33" fmla="*/ 993 h 2362"/>
              <a:gd name="T34" fmla="*/ 1710 w 2361"/>
              <a:gd name="T35" fmla="*/ 1059 h 2362"/>
              <a:gd name="T36" fmla="*/ 1758 w 2361"/>
              <a:gd name="T37" fmla="*/ 1174 h 2362"/>
              <a:gd name="T38" fmla="*/ 1772 w 2361"/>
              <a:gd name="T39" fmla="*/ 1320 h 2362"/>
              <a:gd name="T40" fmla="*/ 1523 w 2361"/>
              <a:gd name="T41" fmla="*/ 1299 h 2362"/>
              <a:gd name="T42" fmla="*/ 1499 w 2361"/>
              <a:gd name="T43" fmla="*/ 1228 h 2362"/>
              <a:gd name="T44" fmla="*/ 1450 w 2361"/>
              <a:gd name="T45" fmla="*/ 1187 h 2362"/>
              <a:gd name="T46" fmla="*/ 1378 w 2361"/>
              <a:gd name="T47" fmla="*/ 1180 h 2362"/>
              <a:gd name="T48" fmla="*/ 1309 w 2361"/>
              <a:gd name="T49" fmla="*/ 1205 h 2362"/>
              <a:gd name="T50" fmla="*/ 1271 w 2361"/>
              <a:gd name="T51" fmla="*/ 1256 h 2362"/>
              <a:gd name="T52" fmla="*/ 1253 w 2361"/>
              <a:gd name="T53" fmla="*/ 1381 h 2362"/>
              <a:gd name="T54" fmla="*/ 6 w 2361"/>
              <a:gd name="T55" fmla="*/ 1060 h 2362"/>
              <a:gd name="T56" fmla="*/ 53 w 2361"/>
              <a:gd name="T57" fmla="*/ 830 h 2362"/>
              <a:gd name="T58" fmla="*/ 143 w 2361"/>
              <a:gd name="T59" fmla="*/ 619 h 2362"/>
              <a:gd name="T60" fmla="*/ 270 w 2361"/>
              <a:gd name="T61" fmla="*/ 430 h 2362"/>
              <a:gd name="T62" fmla="*/ 430 w 2361"/>
              <a:gd name="T63" fmla="*/ 270 h 2362"/>
              <a:gd name="T64" fmla="*/ 618 w 2361"/>
              <a:gd name="T65" fmla="*/ 143 h 2362"/>
              <a:gd name="T66" fmla="*/ 830 w 2361"/>
              <a:gd name="T67" fmla="*/ 53 h 2362"/>
              <a:gd name="T68" fmla="*/ 1060 w 2361"/>
              <a:gd name="T69" fmla="*/ 6 h 2362"/>
              <a:gd name="T70" fmla="*/ 1302 w 2361"/>
              <a:gd name="T71" fmla="*/ 6 h 2362"/>
              <a:gd name="T72" fmla="*/ 1532 w 2361"/>
              <a:gd name="T73" fmla="*/ 53 h 2362"/>
              <a:gd name="T74" fmla="*/ 1743 w 2361"/>
              <a:gd name="T75" fmla="*/ 143 h 2362"/>
              <a:gd name="T76" fmla="*/ 1931 w 2361"/>
              <a:gd name="T77" fmla="*/ 270 h 2362"/>
              <a:gd name="T78" fmla="*/ 2092 w 2361"/>
              <a:gd name="T79" fmla="*/ 430 h 2362"/>
              <a:gd name="T80" fmla="*/ 2219 w 2361"/>
              <a:gd name="T81" fmla="*/ 619 h 2362"/>
              <a:gd name="T82" fmla="*/ 2308 w 2361"/>
              <a:gd name="T83" fmla="*/ 830 h 2362"/>
              <a:gd name="T84" fmla="*/ 2355 w 2361"/>
              <a:gd name="T85" fmla="*/ 1060 h 2362"/>
              <a:gd name="T86" fmla="*/ 2355 w 2361"/>
              <a:gd name="T87" fmla="*/ 1302 h 2362"/>
              <a:gd name="T88" fmla="*/ 2308 w 2361"/>
              <a:gd name="T89" fmla="*/ 1532 h 2362"/>
              <a:gd name="T90" fmla="*/ 2219 w 2361"/>
              <a:gd name="T91" fmla="*/ 1745 h 2362"/>
              <a:gd name="T92" fmla="*/ 2092 w 2361"/>
              <a:gd name="T93" fmla="*/ 1932 h 2362"/>
              <a:gd name="T94" fmla="*/ 1931 w 2361"/>
              <a:gd name="T95" fmla="*/ 2092 h 2362"/>
              <a:gd name="T96" fmla="*/ 1743 w 2361"/>
              <a:gd name="T97" fmla="*/ 2220 h 2362"/>
              <a:gd name="T98" fmla="*/ 1532 w 2361"/>
              <a:gd name="T99" fmla="*/ 2309 h 2362"/>
              <a:gd name="T100" fmla="*/ 1302 w 2361"/>
              <a:gd name="T101" fmla="*/ 2356 h 2362"/>
              <a:gd name="T102" fmla="*/ 1060 w 2361"/>
              <a:gd name="T103" fmla="*/ 2356 h 2362"/>
              <a:gd name="T104" fmla="*/ 830 w 2361"/>
              <a:gd name="T105" fmla="*/ 2309 h 2362"/>
              <a:gd name="T106" fmla="*/ 618 w 2361"/>
              <a:gd name="T107" fmla="*/ 2220 h 2362"/>
              <a:gd name="T108" fmla="*/ 430 w 2361"/>
              <a:gd name="T109" fmla="*/ 2092 h 2362"/>
              <a:gd name="T110" fmla="*/ 270 w 2361"/>
              <a:gd name="T111" fmla="*/ 1932 h 2362"/>
              <a:gd name="T112" fmla="*/ 143 w 2361"/>
              <a:gd name="T113" fmla="*/ 1745 h 2362"/>
              <a:gd name="T114" fmla="*/ 53 w 2361"/>
              <a:gd name="T115" fmla="*/ 1532 h 2362"/>
              <a:gd name="T116" fmla="*/ 6 w 2361"/>
              <a:gd name="T117" fmla="*/ 130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1" h="2362">
                <a:moveTo>
                  <a:pt x="609" y="983"/>
                </a:moveTo>
                <a:lnTo>
                  <a:pt x="854" y="983"/>
                </a:lnTo>
                <a:lnTo>
                  <a:pt x="854" y="1772"/>
                </a:lnTo>
                <a:lnTo>
                  <a:pt x="609" y="1772"/>
                </a:lnTo>
                <a:lnTo>
                  <a:pt x="609" y="983"/>
                </a:lnTo>
                <a:close/>
                <a:moveTo>
                  <a:pt x="732" y="591"/>
                </a:moveTo>
                <a:lnTo>
                  <a:pt x="746" y="592"/>
                </a:lnTo>
                <a:lnTo>
                  <a:pt x="760" y="594"/>
                </a:lnTo>
                <a:lnTo>
                  <a:pt x="774" y="597"/>
                </a:lnTo>
                <a:lnTo>
                  <a:pt x="780" y="599"/>
                </a:lnTo>
                <a:lnTo>
                  <a:pt x="787" y="602"/>
                </a:lnTo>
                <a:lnTo>
                  <a:pt x="800" y="608"/>
                </a:lnTo>
                <a:lnTo>
                  <a:pt x="811" y="615"/>
                </a:lnTo>
                <a:lnTo>
                  <a:pt x="816" y="619"/>
                </a:lnTo>
                <a:lnTo>
                  <a:pt x="822" y="623"/>
                </a:lnTo>
                <a:lnTo>
                  <a:pt x="832" y="632"/>
                </a:lnTo>
                <a:lnTo>
                  <a:pt x="837" y="638"/>
                </a:lnTo>
                <a:lnTo>
                  <a:pt x="841" y="643"/>
                </a:lnTo>
                <a:lnTo>
                  <a:pt x="845" y="648"/>
                </a:lnTo>
                <a:lnTo>
                  <a:pt x="850" y="653"/>
                </a:lnTo>
                <a:lnTo>
                  <a:pt x="857" y="666"/>
                </a:lnTo>
                <a:lnTo>
                  <a:pt x="862" y="678"/>
                </a:lnTo>
                <a:lnTo>
                  <a:pt x="865" y="684"/>
                </a:lnTo>
                <a:lnTo>
                  <a:pt x="867" y="691"/>
                </a:lnTo>
                <a:lnTo>
                  <a:pt x="869" y="698"/>
                </a:lnTo>
                <a:lnTo>
                  <a:pt x="870" y="704"/>
                </a:lnTo>
                <a:lnTo>
                  <a:pt x="872" y="711"/>
                </a:lnTo>
                <a:lnTo>
                  <a:pt x="873" y="719"/>
                </a:lnTo>
                <a:lnTo>
                  <a:pt x="874" y="726"/>
                </a:lnTo>
                <a:lnTo>
                  <a:pt x="874" y="733"/>
                </a:lnTo>
                <a:lnTo>
                  <a:pt x="873" y="748"/>
                </a:lnTo>
                <a:lnTo>
                  <a:pt x="870" y="761"/>
                </a:lnTo>
                <a:lnTo>
                  <a:pt x="867" y="775"/>
                </a:lnTo>
                <a:lnTo>
                  <a:pt x="865" y="782"/>
                </a:lnTo>
                <a:lnTo>
                  <a:pt x="862" y="789"/>
                </a:lnTo>
                <a:lnTo>
                  <a:pt x="857" y="801"/>
                </a:lnTo>
                <a:lnTo>
                  <a:pt x="850" y="813"/>
                </a:lnTo>
                <a:lnTo>
                  <a:pt x="845" y="818"/>
                </a:lnTo>
                <a:lnTo>
                  <a:pt x="841" y="823"/>
                </a:lnTo>
                <a:lnTo>
                  <a:pt x="832" y="833"/>
                </a:lnTo>
                <a:lnTo>
                  <a:pt x="827" y="839"/>
                </a:lnTo>
                <a:lnTo>
                  <a:pt x="822" y="843"/>
                </a:lnTo>
                <a:lnTo>
                  <a:pt x="816" y="847"/>
                </a:lnTo>
                <a:lnTo>
                  <a:pt x="811" y="851"/>
                </a:lnTo>
                <a:lnTo>
                  <a:pt x="800" y="858"/>
                </a:lnTo>
                <a:lnTo>
                  <a:pt x="787" y="864"/>
                </a:lnTo>
                <a:lnTo>
                  <a:pt x="780" y="867"/>
                </a:lnTo>
                <a:lnTo>
                  <a:pt x="774" y="869"/>
                </a:lnTo>
                <a:lnTo>
                  <a:pt x="767" y="871"/>
                </a:lnTo>
                <a:lnTo>
                  <a:pt x="760" y="872"/>
                </a:lnTo>
                <a:lnTo>
                  <a:pt x="753" y="874"/>
                </a:lnTo>
                <a:lnTo>
                  <a:pt x="746" y="874"/>
                </a:lnTo>
                <a:lnTo>
                  <a:pt x="732" y="875"/>
                </a:lnTo>
                <a:lnTo>
                  <a:pt x="717" y="874"/>
                </a:lnTo>
                <a:lnTo>
                  <a:pt x="703" y="872"/>
                </a:lnTo>
                <a:lnTo>
                  <a:pt x="689" y="869"/>
                </a:lnTo>
                <a:lnTo>
                  <a:pt x="683" y="867"/>
                </a:lnTo>
                <a:lnTo>
                  <a:pt x="676" y="864"/>
                </a:lnTo>
                <a:lnTo>
                  <a:pt x="663" y="858"/>
                </a:lnTo>
                <a:lnTo>
                  <a:pt x="652" y="851"/>
                </a:lnTo>
                <a:lnTo>
                  <a:pt x="647" y="847"/>
                </a:lnTo>
                <a:lnTo>
                  <a:pt x="641" y="843"/>
                </a:lnTo>
                <a:lnTo>
                  <a:pt x="631" y="833"/>
                </a:lnTo>
                <a:lnTo>
                  <a:pt x="626" y="828"/>
                </a:lnTo>
                <a:lnTo>
                  <a:pt x="622" y="823"/>
                </a:lnTo>
                <a:lnTo>
                  <a:pt x="617" y="818"/>
                </a:lnTo>
                <a:lnTo>
                  <a:pt x="613" y="813"/>
                </a:lnTo>
                <a:lnTo>
                  <a:pt x="606" y="801"/>
                </a:lnTo>
                <a:lnTo>
                  <a:pt x="601" y="789"/>
                </a:lnTo>
                <a:lnTo>
                  <a:pt x="598" y="782"/>
                </a:lnTo>
                <a:lnTo>
                  <a:pt x="596" y="775"/>
                </a:lnTo>
                <a:lnTo>
                  <a:pt x="593" y="769"/>
                </a:lnTo>
                <a:lnTo>
                  <a:pt x="592" y="761"/>
                </a:lnTo>
                <a:lnTo>
                  <a:pt x="591" y="754"/>
                </a:lnTo>
                <a:lnTo>
                  <a:pt x="590" y="748"/>
                </a:lnTo>
                <a:lnTo>
                  <a:pt x="589" y="741"/>
                </a:lnTo>
                <a:lnTo>
                  <a:pt x="589" y="733"/>
                </a:lnTo>
                <a:lnTo>
                  <a:pt x="590" y="719"/>
                </a:lnTo>
                <a:lnTo>
                  <a:pt x="592" y="704"/>
                </a:lnTo>
                <a:lnTo>
                  <a:pt x="596" y="691"/>
                </a:lnTo>
                <a:lnTo>
                  <a:pt x="598" y="684"/>
                </a:lnTo>
                <a:lnTo>
                  <a:pt x="601" y="678"/>
                </a:lnTo>
                <a:lnTo>
                  <a:pt x="606" y="666"/>
                </a:lnTo>
                <a:lnTo>
                  <a:pt x="613" y="653"/>
                </a:lnTo>
                <a:lnTo>
                  <a:pt x="617" y="648"/>
                </a:lnTo>
                <a:lnTo>
                  <a:pt x="622" y="643"/>
                </a:lnTo>
                <a:lnTo>
                  <a:pt x="631" y="632"/>
                </a:lnTo>
                <a:lnTo>
                  <a:pt x="636" y="628"/>
                </a:lnTo>
                <a:lnTo>
                  <a:pt x="641" y="623"/>
                </a:lnTo>
                <a:lnTo>
                  <a:pt x="647" y="619"/>
                </a:lnTo>
                <a:lnTo>
                  <a:pt x="652" y="615"/>
                </a:lnTo>
                <a:lnTo>
                  <a:pt x="663" y="608"/>
                </a:lnTo>
                <a:lnTo>
                  <a:pt x="676" y="602"/>
                </a:lnTo>
                <a:lnTo>
                  <a:pt x="683" y="599"/>
                </a:lnTo>
                <a:lnTo>
                  <a:pt x="689" y="597"/>
                </a:lnTo>
                <a:lnTo>
                  <a:pt x="696" y="595"/>
                </a:lnTo>
                <a:lnTo>
                  <a:pt x="703" y="594"/>
                </a:lnTo>
                <a:lnTo>
                  <a:pt x="710" y="593"/>
                </a:lnTo>
                <a:lnTo>
                  <a:pt x="717" y="592"/>
                </a:lnTo>
                <a:lnTo>
                  <a:pt x="732" y="591"/>
                </a:lnTo>
                <a:close/>
                <a:moveTo>
                  <a:pt x="1008" y="983"/>
                </a:moveTo>
                <a:lnTo>
                  <a:pt x="1243" y="983"/>
                </a:lnTo>
                <a:lnTo>
                  <a:pt x="1243" y="1091"/>
                </a:lnTo>
                <a:lnTo>
                  <a:pt x="1246" y="1091"/>
                </a:lnTo>
                <a:lnTo>
                  <a:pt x="1249" y="1085"/>
                </a:lnTo>
                <a:lnTo>
                  <a:pt x="1253" y="1079"/>
                </a:lnTo>
                <a:lnTo>
                  <a:pt x="1261" y="1068"/>
                </a:lnTo>
                <a:lnTo>
                  <a:pt x="1269" y="1056"/>
                </a:lnTo>
                <a:lnTo>
                  <a:pt x="1280" y="1045"/>
                </a:lnTo>
                <a:lnTo>
                  <a:pt x="1290" y="1033"/>
                </a:lnTo>
                <a:lnTo>
                  <a:pt x="1303" y="1023"/>
                </a:lnTo>
                <a:lnTo>
                  <a:pt x="1316" y="1014"/>
                </a:lnTo>
                <a:lnTo>
                  <a:pt x="1330" y="1004"/>
                </a:lnTo>
                <a:lnTo>
                  <a:pt x="1337" y="999"/>
                </a:lnTo>
                <a:lnTo>
                  <a:pt x="1345" y="995"/>
                </a:lnTo>
                <a:lnTo>
                  <a:pt x="1353" y="992"/>
                </a:lnTo>
                <a:lnTo>
                  <a:pt x="1361" y="987"/>
                </a:lnTo>
                <a:lnTo>
                  <a:pt x="1379" y="980"/>
                </a:lnTo>
                <a:lnTo>
                  <a:pt x="1396" y="975"/>
                </a:lnTo>
                <a:lnTo>
                  <a:pt x="1406" y="972"/>
                </a:lnTo>
                <a:lnTo>
                  <a:pt x="1415" y="970"/>
                </a:lnTo>
                <a:lnTo>
                  <a:pt x="1425" y="968"/>
                </a:lnTo>
                <a:lnTo>
                  <a:pt x="1435" y="967"/>
                </a:lnTo>
                <a:lnTo>
                  <a:pt x="1445" y="965"/>
                </a:lnTo>
                <a:lnTo>
                  <a:pt x="1457" y="965"/>
                </a:lnTo>
                <a:lnTo>
                  <a:pt x="1467" y="964"/>
                </a:lnTo>
                <a:lnTo>
                  <a:pt x="1479" y="964"/>
                </a:lnTo>
                <a:lnTo>
                  <a:pt x="1500" y="964"/>
                </a:lnTo>
                <a:lnTo>
                  <a:pt x="1522" y="966"/>
                </a:lnTo>
                <a:lnTo>
                  <a:pt x="1533" y="967"/>
                </a:lnTo>
                <a:lnTo>
                  <a:pt x="1543" y="968"/>
                </a:lnTo>
                <a:lnTo>
                  <a:pt x="1562" y="971"/>
                </a:lnTo>
                <a:lnTo>
                  <a:pt x="1581" y="975"/>
                </a:lnTo>
                <a:lnTo>
                  <a:pt x="1597" y="980"/>
                </a:lnTo>
                <a:lnTo>
                  <a:pt x="1614" y="985"/>
                </a:lnTo>
                <a:lnTo>
                  <a:pt x="1628" y="993"/>
                </a:lnTo>
                <a:lnTo>
                  <a:pt x="1643" y="1000"/>
                </a:lnTo>
                <a:lnTo>
                  <a:pt x="1657" y="1007"/>
                </a:lnTo>
                <a:lnTo>
                  <a:pt x="1669" y="1017"/>
                </a:lnTo>
                <a:lnTo>
                  <a:pt x="1681" y="1026"/>
                </a:lnTo>
                <a:lnTo>
                  <a:pt x="1691" y="1036"/>
                </a:lnTo>
                <a:lnTo>
                  <a:pt x="1700" y="1048"/>
                </a:lnTo>
                <a:lnTo>
                  <a:pt x="1706" y="1053"/>
                </a:lnTo>
                <a:lnTo>
                  <a:pt x="1710" y="1059"/>
                </a:lnTo>
                <a:lnTo>
                  <a:pt x="1718" y="1072"/>
                </a:lnTo>
                <a:lnTo>
                  <a:pt x="1725" y="1084"/>
                </a:lnTo>
                <a:lnTo>
                  <a:pt x="1733" y="1098"/>
                </a:lnTo>
                <a:lnTo>
                  <a:pt x="1739" y="1112"/>
                </a:lnTo>
                <a:lnTo>
                  <a:pt x="1745" y="1127"/>
                </a:lnTo>
                <a:lnTo>
                  <a:pt x="1749" y="1143"/>
                </a:lnTo>
                <a:lnTo>
                  <a:pt x="1754" y="1158"/>
                </a:lnTo>
                <a:lnTo>
                  <a:pt x="1758" y="1174"/>
                </a:lnTo>
                <a:lnTo>
                  <a:pt x="1761" y="1191"/>
                </a:lnTo>
                <a:lnTo>
                  <a:pt x="1764" y="1208"/>
                </a:lnTo>
                <a:lnTo>
                  <a:pt x="1766" y="1226"/>
                </a:lnTo>
                <a:lnTo>
                  <a:pt x="1768" y="1244"/>
                </a:lnTo>
                <a:lnTo>
                  <a:pt x="1770" y="1262"/>
                </a:lnTo>
                <a:lnTo>
                  <a:pt x="1771" y="1281"/>
                </a:lnTo>
                <a:lnTo>
                  <a:pt x="1771" y="1300"/>
                </a:lnTo>
                <a:lnTo>
                  <a:pt x="1772" y="1320"/>
                </a:lnTo>
                <a:lnTo>
                  <a:pt x="1772" y="1340"/>
                </a:lnTo>
                <a:lnTo>
                  <a:pt x="1772" y="1772"/>
                </a:lnTo>
                <a:lnTo>
                  <a:pt x="1527" y="1772"/>
                </a:lnTo>
                <a:lnTo>
                  <a:pt x="1527" y="1388"/>
                </a:lnTo>
                <a:lnTo>
                  <a:pt x="1526" y="1353"/>
                </a:lnTo>
                <a:lnTo>
                  <a:pt x="1526" y="1335"/>
                </a:lnTo>
                <a:lnTo>
                  <a:pt x="1525" y="1317"/>
                </a:lnTo>
                <a:lnTo>
                  <a:pt x="1523" y="1299"/>
                </a:lnTo>
                <a:lnTo>
                  <a:pt x="1520" y="1282"/>
                </a:lnTo>
                <a:lnTo>
                  <a:pt x="1518" y="1274"/>
                </a:lnTo>
                <a:lnTo>
                  <a:pt x="1516" y="1266"/>
                </a:lnTo>
                <a:lnTo>
                  <a:pt x="1514" y="1257"/>
                </a:lnTo>
                <a:lnTo>
                  <a:pt x="1511" y="1249"/>
                </a:lnTo>
                <a:lnTo>
                  <a:pt x="1508" y="1242"/>
                </a:lnTo>
                <a:lnTo>
                  <a:pt x="1504" y="1234"/>
                </a:lnTo>
                <a:lnTo>
                  <a:pt x="1499" y="1228"/>
                </a:lnTo>
                <a:lnTo>
                  <a:pt x="1495" y="1221"/>
                </a:lnTo>
                <a:lnTo>
                  <a:pt x="1490" y="1215"/>
                </a:lnTo>
                <a:lnTo>
                  <a:pt x="1485" y="1209"/>
                </a:lnTo>
                <a:lnTo>
                  <a:pt x="1480" y="1204"/>
                </a:lnTo>
                <a:lnTo>
                  <a:pt x="1472" y="1199"/>
                </a:lnTo>
                <a:lnTo>
                  <a:pt x="1466" y="1195"/>
                </a:lnTo>
                <a:lnTo>
                  <a:pt x="1458" y="1191"/>
                </a:lnTo>
                <a:lnTo>
                  <a:pt x="1450" y="1187"/>
                </a:lnTo>
                <a:lnTo>
                  <a:pt x="1441" y="1184"/>
                </a:lnTo>
                <a:lnTo>
                  <a:pt x="1432" y="1182"/>
                </a:lnTo>
                <a:lnTo>
                  <a:pt x="1426" y="1181"/>
                </a:lnTo>
                <a:lnTo>
                  <a:pt x="1422" y="1180"/>
                </a:lnTo>
                <a:lnTo>
                  <a:pt x="1411" y="1179"/>
                </a:lnTo>
                <a:lnTo>
                  <a:pt x="1399" y="1179"/>
                </a:lnTo>
                <a:lnTo>
                  <a:pt x="1388" y="1179"/>
                </a:lnTo>
                <a:lnTo>
                  <a:pt x="1378" y="1180"/>
                </a:lnTo>
                <a:lnTo>
                  <a:pt x="1367" y="1181"/>
                </a:lnTo>
                <a:lnTo>
                  <a:pt x="1357" y="1183"/>
                </a:lnTo>
                <a:lnTo>
                  <a:pt x="1347" y="1186"/>
                </a:lnTo>
                <a:lnTo>
                  <a:pt x="1339" y="1188"/>
                </a:lnTo>
                <a:lnTo>
                  <a:pt x="1331" y="1193"/>
                </a:lnTo>
                <a:lnTo>
                  <a:pt x="1323" y="1196"/>
                </a:lnTo>
                <a:lnTo>
                  <a:pt x="1316" y="1201"/>
                </a:lnTo>
                <a:lnTo>
                  <a:pt x="1309" y="1205"/>
                </a:lnTo>
                <a:lnTo>
                  <a:pt x="1303" y="1210"/>
                </a:lnTo>
                <a:lnTo>
                  <a:pt x="1297" y="1216"/>
                </a:lnTo>
                <a:lnTo>
                  <a:pt x="1292" y="1222"/>
                </a:lnTo>
                <a:lnTo>
                  <a:pt x="1287" y="1228"/>
                </a:lnTo>
                <a:lnTo>
                  <a:pt x="1283" y="1235"/>
                </a:lnTo>
                <a:lnTo>
                  <a:pt x="1279" y="1242"/>
                </a:lnTo>
                <a:lnTo>
                  <a:pt x="1274" y="1249"/>
                </a:lnTo>
                <a:lnTo>
                  <a:pt x="1271" y="1256"/>
                </a:lnTo>
                <a:lnTo>
                  <a:pt x="1265" y="1273"/>
                </a:lnTo>
                <a:lnTo>
                  <a:pt x="1261" y="1290"/>
                </a:lnTo>
                <a:lnTo>
                  <a:pt x="1258" y="1306"/>
                </a:lnTo>
                <a:lnTo>
                  <a:pt x="1257" y="1316"/>
                </a:lnTo>
                <a:lnTo>
                  <a:pt x="1256" y="1325"/>
                </a:lnTo>
                <a:lnTo>
                  <a:pt x="1254" y="1344"/>
                </a:lnTo>
                <a:lnTo>
                  <a:pt x="1253" y="1362"/>
                </a:lnTo>
                <a:lnTo>
                  <a:pt x="1253" y="1381"/>
                </a:lnTo>
                <a:lnTo>
                  <a:pt x="1253" y="1772"/>
                </a:lnTo>
                <a:lnTo>
                  <a:pt x="1008" y="1772"/>
                </a:lnTo>
                <a:lnTo>
                  <a:pt x="1008" y="983"/>
                </a:lnTo>
                <a:close/>
                <a:moveTo>
                  <a:pt x="0" y="1181"/>
                </a:moveTo>
                <a:lnTo>
                  <a:pt x="0" y="1151"/>
                </a:lnTo>
                <a:lnTo>
                  <a:pt x="2" y="1121"/>
                </a:lnTo>
                <a:lnTo>
                  <a:pt x="3" y="1091"/>
                </a:lnTo>
                <a:lnTo>
                  <a:pt x="6" y="1060"/>
                </a:lnTo>
                <a:lnTo>
                  <a:pt x="9" y="1031"/>
                </a:lnTo>
                <a:lnTo>
                  <a:pt x="14" y="1001"/>
                </a:lnTo>
                <a:lnTo>
                  <a:pt x="19" y="972"/>
                </a:lnTo>
                <a:lnTo>
                  <a:pt x="24" y="944"/>
                </a:lnTo>
                <a:lnTo>
                  <a:pt x="30" y="915"/>
                </a:lnTo>
                <a:lnTo>
                  <a:pt x="37" y="886"/>
                </a:lnTo>
                <a:lnTo>
                  <a:pt x="45" y="858"/>
                </a:lnTo>
                <a:lnTo>
                  <a:pt x="53" y="830"/>
                </a:lnTo>
                <a:lnTo>
                  <a:pt x="62" y="802"/>
                </a:lnTo>
                <a:lnTo>
                  <a:pt x="72" y="775"/>
                </a:lnTo>
                <a:lnTo>
                  <a:pt x="82" y="748"/>
                </a:lnTo>
                <a:lnTo>
                  <a:pt x="93" y="722"/>
                </a:lnTo>
                <a:lnTo>
                  <a:pt x="104" y="696"/>
                </a:lnTo>
                <a:lnTo>
                  <a:pt x="117" y="670"/>
                </a:lnTo>
                <a:lnTo>
                  <a:pt x="129" y="644"/>
                </a:lnTo>
                <a:lnTo>
                  <a:pt x="143" y="619"/>
                </a:lnTo>
                <a:lnTo>
                  <a:pt x="156" y="594"/>
                </a:lnTo>
                <a:lnTo>
                  <a:pt x="171" y="569"/>
                </a:lnTo>
                <a:lnTo>
                  <a:pt x="186" y="545"/>
                </a:lnTo>
                <a:lnTo>
                  <a:pt x="202" y="521"/>
                </a:lnTo>
                <a:lnTo>
                  <a:pt x="218" y="498"/>
                </a:lnTo>
                <a:lnTo>
                  <a:pt x="234" y="475"/>
                </a:lnTo>
                <a:lnTo>
                  <a:pt x="252" y="452"/>
                </a:lnTo>
                <a:lnTo>
                  <a:pt x="270" y="430"/>
                </a:lnTo>
                <a:lnTo>
                  <a:pt x="288" y="408"/>
                </a:lnTo>
                <a:lnTo>
                  <a:pt x="307" y="388"/>
                </a:lnTo>
                <a:lnTo>
                  <a:pt x="326" y="367"/>
                </a:lnTo>
                <a:lnTo>
                  <a:pt x="346" y="346"/>
                </a:lnTo>
                <a:lnTo>
                  <a:pt x="367" y="326"/>
                </a:lnTo>
                <a:lnTo>
                  <a:pt x="387" y="307"/>
                </a:lnTo>
                <a:lnTo>
                  <a:pt x="408" y="289"/>
                </a:lnTo>
                <a:lnTo>
                  <a:pt x="430" y="270"/>
                </a:lnTo>
                <a:lnTo>
                  <a:pt x="452" y="252"/>
                </a:lnTo>
                <a:lnTo>
                  <a:pt x="475" y="236"/>
                </a:lnTo>
                <a:lnTo>
                  <a:pt x="498" y="218"/>
                </a:lnTo>
                <a:lnTo>
                  <a:pt x="521" y="202"/>
                </a:lnTo>
                <a:lnTo>
                  <a:pt x="545" y="187"/>
                </a:lnTo>
                <a:lnTo>
                  <a:pt x="569" y="171"/>
                </a:lnTo>
                <a:lnTo>
                  <a:pt x="593" y="157"/>
                </a:lnTo>
                <a:lnTo>
                  <a:pt x="618" y="143"/>
                </a:lnTo>
                <a:lnTo>
                  <a:pt x="643" y="129"/>
                </a:lnTo>
                <a:lnTo>
                  <a:pt x="668" y="117"/>
                </a:lnTo>
                <a:lnTo>
                  <a:pt x="694" y="104"/>
                </a:lnTo>
                <a:lnTo>
                  <a:pt x="722" y="93"/>
                </a:lnTo>
                <a:lnTo>
                  <a:pt x="748" y="82"/>
                </a:lnTo>
                <a:lnTo>
                  <a:pt x="775" y="72"/>
                </a:lnTo>
                <a:lnTo>
                  <a:pt x="802" y="63"/>
                </a:lnTo>
                <a:lnTo>
                  <a:pt x="830" y="53"/>
                </a:lnTo>
                <a:lnTo>
                  <a:pt x="858" y="45"/>
                </a:lnTo>
                <a:lnTo>
                  <a:pt x="886" y="38"/>
                </a:lnTo>
                <a:lnTo>
                  <a:pt x="914" y="30"/>
                </a:lnTo>
                <a:lnTo>
                  <a:pt x="942" y="24"/>
                </a:lnTo>
                <a:lnTo>
                  <a:pt x="971" y="19"/>
                </a:lnTo>
                <a:lnTo>
                  <a:pt x="1001" y="14"/>
                </a:lnTo>
                <a:lnTo>
                  <a:pt x="1031" y="10"/>
                </a:lnTo>
                <a:lnTo>
                  <a:pt x="1060" y="6"/>
                </a:lnTo>
                <a:lnTo>
                  <a:pt x="1090" y="4"/>
                </a:lnTo>
                <a:lnTo>
                  <a:pt x="1120" y="2"/>
                </a:lnTo>
                <a:lnTo>
                  <a:pt x="1151" y="1"/>
                </a:lnTo>
                <a:lnTo>
                  <a:pt x="1181" y="0"/>
                </a:lnTo>
                <a:lnTo>
                  <a:pt x="1211" y="1"/>
                </a:lnTo>
                <a:lnTo>
                  <a:pt x="1241" y="2"/>
                </a:lnTo>
                <a:lnTo>
                  <a:pt x="1271" y="4"/>
                </a:lnTo>
                <a:lnTo>
                  <a:pt x="1302" y="6"/>
                </a:lnTo>
                <a:lnTo>
                  <a:pt x="1331" y="10"/>
                </a:lnTo>
                <a:lnTo>
                  <a:pt x="1361" y="14"/>
                </a:lnTo>
                <a:lnTo>
                  <a:pt x="1390" y="19"/>
                </a:lnTo>
                <a:lnTo>
                  <a:pt x="1418" y="24"/>
                </a:lnTo>
                <a:lnTo>
                  <a:pt x="1447" y="30"/>
                </a:lnTo>
                <a:lnTo>
                  <a:pt x="1475" y="38"/>
                </a:lnTo>
                <a:lnTo>
                  <a:pt x="1504" y="45"/>
                </a:lnTo>
                <a:lnTo>
                  <a:pt x="1532" y="53"/>
                </a:lnTo>
                <a:lnTo>
                  <a:pt x="1560" y="63"/>
                </a:lnTo>
                <a:lnTo>
                  <a:pt x="1587" y="72"/>
                </a:lnTo>
                <a:lnTo>
                  <a:pt x="1614" y="82"/>
                </a:lnTo>
                <a:lnTo>
                  <a:pt x="1640" y="93"/>
                </a:lnTo>
                <a:lnTo>
                  <a:pt x="1667" y="104"/>
                </a:lnTo>
                <a:lnTo>
                  <a:pt x="1693" y="117"/>
                </a:lnTo>
                <a:lnTo>
                  <a:pt x="1718" y="129"/>
                </a:lnTo>
                <a:lnTo>
                  <a:pt x="1743" y="143"/>
                </a:lnTo>
                <a:lnTo>
                  <a:pt x="1768" y="157"/>
                </a:lnTo>
                <a:lnTo>
                  <a:pt x="1793" y="171"/>
                </a:lnTo>
                <a:lnTo>
                  <a:pt x="1817" y="187"/>
                </a:lnTo>
                <a:lnTo>
                  <a:pt x="1841" y="202"/>
                </a:lnTo>
                <a:lnTo>
                  <a:pt x="1864" y="218"/>
                </a:lnTo>
                <a:lnTo>
                  <a:pt x="1887" y="236"/>
                </a:lnTo>
                <a:lnTo>
                  <a:pt x="1910" y="252"/>
                </a:lnTo>
                <a:lnTo>
                  <a:pt x="1931" y="270"/>
                </a:lnTo>
                <a:lnTo>
                  <a:pt x="1953" y="289"/>
                </a:lnTo>
                <a:lnTo>
                  <a:pt x="1974" y="307"/>
                </a:lnTo>
                <a:lnTo>
                  <a:pt x="1995" y="326"/>
                </a:lnTo>
                <a:lnTo>
                  <a:pt x="2016" y="346"/>
                </a:lnTo>
                <a:lnTo>
                  <a:pt x="2036" y="367"/>
                </a:lnTo>
                <a:lnTo>
                  <a:pt x="2054" y="388"/>
                </a:lnTo>
                <a:lnTo>
                  <a:pt x="2073" y="408"/>
                </a:lnTo>
                <a:lnTo>
                  <a:pt x="2092" y="430"/>
                </a:lnTo>
                <a:lnTo>
                  <a:pt x="2110"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299" y="802"/>
                </a:lnTo>
                <a:lnTo>
                  <a:pt x="2308" y="830"/>
                </a:lnTo>
                <a:lnTo>
                  <a:pt x="2317" y="858"/>
                </a:lnTo>
                <a:lnTo>
                  <a:pt x="2324" y="886"/>
                </a:lnTo>
                <a:lnTo>
                  <a:pt x="2331" y="915"/>
                </a:lnTo>
                <a:lnTo>
                  <a:pt x="2338" y="944"/>
                </a:lnTo>
                <a:lnTo>
                  <a:pt x="2343" y="972"/>
                </a:lnTo>
                <a:lnTo>
                  <a:pt x="2348" y="1001"/>
                </a:lnTo>
                <a:lnTo>
                  <a:pt x="2352" y="1031"/>
                </a:lnTo>
                <a:lnTo>
                  <a:pt x="2355" y="1060"/>
                </a:lnTo>
                <a:lnTo>
                  <a:pt x="2358" y="1091"/>
                </a:lnTo>
                <a:lnTo>
                  <a:pt x="2359" y="1121"/>
                </a:lnTo>
                <a:lnTo>
                  <a:pt x="2360" y="1151"/>
                </a:lnTo>
                <a:lnTo>
                  <a:pt x="2361" y="1181"/>
                </a:lnTo>
                <a:lnTo>
                  <a:pt x="2360" y="1211"/>
                </a:lnTo>
                <a:lnTo>
                  <a:pt x="2359" y="1242"/>
                </a:lnTo>
                <a:lnTo>
                  <a:pt x="2358" y="1272"/>
                </a:lnTo>
                <a:lnTo>
                  <a:pt x="2355" y="1302"/>
                </a:lnTo>
                <a:lnTo>
                  <a:pt x="2352" y="1332"/>
                </a:lnTo>
                <a:lnTo>
                  <a:pt x="2348" y="1361"/>
                </a:lnTo>
                <a:lnTo>
                  <a:pt x="2343" y="1391"/>
                </a:lnTo>
                <a:lnTo>
                  <a:pt x="2338" y="1420"/>
                </a:lnTo>
                <a:lnTo>
                  <a:pt x="2331" y="1448"/>
                </a:lnTo>
                <a:lnTo>
                  <a:pt x="2324" y="1477"/>
                </a:lnTo>
                <a:lnTo>
                  <a:pt x="2317" y="1505"/>
                </a:lnTo>
                <a:lnTo>
                  <a:pt x="2308" y="1532"/>
                </a:lnTo>
                <a:lnTo>
                  <a:pt x="2299"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10" y="1910"/>
                </a:lnTo>
                <a:lnTo>
                  <a:pt x="2092" y="1932"/>
                </a:lnTo>
                <a:lnTo>
                  <a:pt x="2073" y="1954"/>
                </a:lnTo>
                <a:lnTo>
                  <a:pt x="2054" y="1976"/>
                </a:lnTo>
                <a:lnTo>
                  <a:pt x="2036" y="1996"/>
                </a:lnTo>
                <a:lnTo>
                  <a:pt x="2016" y="2016"/>
                </a:lnTo>
                <a:lnTo>
                  <a:pt x="1995" y="2036"/>
                </a:lnTo>
                <a:lnTo>
                  <a:pt x="1974" y="2055"/>
                </a:lnTo>
                <a:lnTo>
                  <a:pt x="1953" y="2075"/>
                </a:lnTo>
                <a:lnTo>
                  <a:pt x="1931" y="2092"/>
                </a:lnTo>
                <a:lnTo>
                  <a:pt x="1910" y="2110"/>
                </a:lnTo>
                <a:lnTo>
                  <a:pt x="1887" y="2128"/>
                </a:lnTo>
                <a:lnTo>
                  <a:pt x="1864" y="2145"/>
                </a:lnTo>
                <a:lnTo>
                  <a:pt x="1841" y="2160"/>
                </a:lnTo>
                <a:lnTo>
                  <a:pt x="1817" y="2176"/>
                </a:lnTo>
                <a:lnTo>
                  <a:pt x="1793" y="2191"/>
                </a:lnTo>
                <a:lnTo>
                  <a:pt x="1768" y="2206"/>
                </a:lnTo>
                <a:lnTo>
                  <a:pt x="1743" y="2220"/>
                </a:lnTo>
                <a:lnTo>
                  <a:pt x="1718" y="2233"/>
                </a:lnTo>
                <a:lnTo>
                  <a:pt x="1693" y="2246"/>
                </a:lnTo>
                <a:lnTo>
                  <a:pt x="1667" y="2258"/>
                </a:lnTo>
                <a:lnTo>
                  <a:pt x="1640" y="2270"/>
                </a:lnTo>
                <a:lnTo>
                  <a:pt x="1614" y="2280"/>
                </a:lnTo>
                <a:lnTo>
                  <a:pt x="1587" y="2290"/>
                </a:lnTo>
                <a:lnTo>
                  <a:pt x="1560" y="2300"/>
                </a:lnTo>
                <a:lnTo>
                  <a:pt x="1532" y="2309"/>
                </a:lnTo>
                <a:lnTo>
                  <a:pt x="1504" y="2317"/>
                </a:lnTo>
                <a:lnTo>
                  <a:pt x="1475" y="2325"/>
                </a:lnTo>
                <a:lnTo>
                  <a:pt x="1447" y="2332"/>
                </a:lnTo>
                <a:lnTo>
                  <a:pt x="1418" y="2338"/>
                </a:lnTo>
                <a:lnTo>
                  <a:pt x="1390" y="2343"/>
                </a:lnTo>
                <a:lnTo>
                  <a:pt x="1361" y="2349"/>
                </a:lnTo>
                <a:lnTo>
                  <a:pt x="1331" y="2353"/>
                </a:lnTo>
                <a:lnTo>
                  <a:pt x="1302" y="2356"/>
                </a:lnTo>
                <a:lnTo>
                  <a:pt x="1271" y="2359"/>
                </a:lnTo>
                <a:lnTo>
                  <a:pt x="1241" y="2361"/>
                </a:lnTo>
                <a:lnTo>
                  <a:pt x="1211" y="2362"/>
                </a:lnTo>
                <a:lnTo>
                  <a:pt x="1181" y="2362"/>
                </a:lnTo>
                <a:lnTo>
                  <a:pt x="1151" y="2362"/>
                </a:lnTo>
                <a:lnTo>
                  <a:pt x="1120" y="2361"/>
                </a:lnTo>
                <a:lnTo>
                  <a:pt x="1090" y="2359"/>
                </a:lnTo>
                <a:lnTo>
                  <a:pt x="1060" y="2356"/>
                </a:lnTo>
                <a:lnTo>
                  <a:pt x="1031" y="2353"/>
                </a:lnTo>
                <a:lnTo>
                  <a:pt x="1001" y="2349"/>
                </a:lnTo>
                <a:lnTo>
                  <a:pt x="971" y="2343"/>
                </a:lnTo>
                <a:lnTo>
                  <a:pt x="942" y="2338"/>
                </a:lnTo>
                <a:lnTo>
                  <a:pt x="914" y="2332"/>
                </a:lnTo>
                <a:lnTo>
                  <a:pt x="886" y="2325"/>
                </a:lnTo>
                <a:lnTo>
                  <a:pt x="858" y="2317"/>
                </a:lnTo>
                <a:lnTo>
                  <a:pt x="830" y="2309"/>
                </a:lnTo>
                <a:lnTo>
                  <a:pt x="802" y="2300"/>
                </a:lnTo>
                <a:lnTo>
                  <a:pt x="775" y="2290"/>
                </a:lnTo>
                <a:lnTo>
                  <a:pt x="748" y="2280"/>
                </a:lnTo>
                <a:lnTo>
                  <a:pt x="722" y="2270"/>
                </a:lnTo>
                <a:lnTo>
                  <a:pt x="694" y="2258"/>
                </a:lnTo>
                <a:lnTo>
                  <a:pt x="668" y="2246"/>
                </a:lnTo>
                <a:lnTo>
                  <a:pt x="643" y="2233"/>
                </a:lnTo>
                <a:lnTo>
                  <a:pt x="618" y="2220"/>
                </a:lnTo>
                <a:lnTo>
                  <a:pt x="593" y="2206"/>
                </a:lnTo>
                <a:lnTo>
                  <a:pt x="569" y="2191"/>
                </a:lnTo>
                <a:lnTo>
                  <a:pt x="545" y="2176"/>
                </a:lnTo>
                <a:lnTo>
                  <a:pt x="521" y="2160"/>
                </a:lnTo>
                <a:lnTo>
                  <a:pt x="498" y="2145"/>
                </a:lnTo>
                <a:lnTo>
                  <a:pt x="475" y="2128"/>
                </a:lnTo>
                <a:lnTo>
                  <a:pt x="452" y="2110"/>
                </a:lnTo>
                <a:lnTo>
                  <a:pt x="430" y="2092"/>
                </a:lnTo>
                <a:lnTo>
                  <a:pt x="408" y="2075"/>
                </a:lnTo>
                <a:lnTo>
                  <a:pt x="387" y="2055"/>
                </a:lnTo>
                <a:lnTo>
                  <a:pt x="367" y="2036"/>
                </a:lnTo>
                <a:lnTo>
                  <a:pt x="346" y="2016"/>
                </a:lnTo>
                <a:lnTo>
                  <a:pt x="326" y="1996"/>
                </a:lnTo>
                <a:lnTo>
                  <a:pt x="307" y="1976"/>
                </a:lnTo>
                <a:lnTo>
                  <a:pt x="288" y="1954"/>
                </a:lnTo>
                <a:lnTo>
                  <a:pt x="270" y="1932"/>
                </a:lnTo>
                <a:lnTo>
                  <a:pt x="252" y="1910"/>
                </a:lnTo>
                <a:lnTo>
                  <a:pt x="234" y="1888"/>
                </a:lnTo>
                <a:lnTo>
                  <a:pt x="218" y="1865"/>
                </a:lnTo>
                <a:lnTo>
                  <a:pt x="202" y="1842"/>
                </a:lnTo>
                <a:lnTo>
                  <a:pt x="186" y="1818"/>
                </a:lnTo>
                <a:lnTo>
                  <a:pt x="171" y="1794"/>
                </a:lnTo>
                <a:lnTo>
                  <a:pt x="156" y="1770"/>
                </a:lnTo>
                <a:lnTo>
                  <a:pt x="143" y="1745"/>
                </a:lnTo>
                <a:lnTo>
                  <a:pt x="129" y="1719"/>
                </a:lnTo>
                <a:lnTo>
                  <a:pt x="117" y="1694"/>
                </a:lnTo>
                <a:lnTo>
                  <a:pt x="104" y="1668"/>
                </a:lnTo>
                <a:lnTo>
                  <a:pt x="93" y="1640"/>
                </a:lnTo>
                <a:lnTo>
                  <a:pt x="82" y="1614"/>
                </a:lnTo>
                <a:lnTo>
                  <a:pt x="72" y="1587"/>
                </a:lnTo>
                <a:lnTo>
                  <a:pt x="62" y="1560"/>
                </a:lnTo>
                <a:lnTo>
                  <a:pt x="53" y="1532"/>
                </a:lnTo>
                <a:lnTo>
                  <a:pt x="45" y="1505"/>
                </a:lnTo>
                <a:lnTo>
                  <a:pt x="37" y="1477"/>
                </a:lnTo>
                <a:lnTo>
                  <a:pt x="30" y="1448"/>
                </a:lnTo>
                <a:lnTo>
                  <a:pt x="24" y="1420"/>
                </a:lnTo>
                <a:lnTo>
                  <a:pt x="19" y="1391"/>
                </a:lnTo>
                <a:lnTo>
                  <a:pt x="14" y="1361"/>
                </a:lnTo>
                <a:lnTo>
                  <a:pt x="9" y="1332"/>
                </a:lnTo>
                <a:lnTo>
                  <a:pt x="6" y="1302"/>
                </a:lnTo>
                <a:lnTo>
                  <a:pt x="3" y="1272"/>
                </a:lnTo>
                <a:lnTo>
                  <a:pt x="2" y="1242"/>
                </a:lnTo>
                <a:lnTo>
                  <a:pt x="0" y="1211"/>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2" name="Freeform 8">
            <a:hlinkClick r:id="rId4" tooltip="instragram"/>
          </p:cNvPr>
          <p:cNvSpPr>
            <a:spLocks noChangeAspect="1" noEditPoints="1"/>
          </p:cNvSpPr>
          <p:nvPr userDrawn="1"/>
        </p:nvSpPr>
        <p:spPr bwMode="auto">
          <a:xfrm>
            <a:off x="5160648" y="5841388"/>
            <a:ext cx="360047" cy="360000"/>
          </a:xfrm>
          <a:custGeom>
            <a:avLst/>
            <a:gdLst>
              <a:gd name="T0" fmla="*/ 1542 w 2361"/>
              <a:gd name="T1" fmla="*/ 719 h 2362"/>
              <a:gd name="T2" fmla="*/ 1641 w 2361"/>
              <a:gd name="T3" fmla="*/ 777 h 2362"/>
              <a:gd name="T4" fmla="*/ 1593 w 2361"/>
              <a:gd name="T5" fmla="*/ 881 h 2362"/>
              <a:gd name="T6" fmla="*/ 1484 w 2361"/>
              <a:gd name="T7" fmla="*/ 844 h 2362"/>
              <a:gd name="T8" fmla="*/ 1078 w 2361"/>
              <a:gd name="T9" fmla="*/ 1394 h 2362"/>
              <a:gd name="T10" fmla="*/ 963 w 2361"/>
              <a:gd name="T11" fmla="*/ 1274 h 2362"/>
              <a:gd name="T12" fmla="*/ 959 w 2361"/>
              <a:gd name="T13" fmla="*/ 1100 h 2362"/>
              <a:gd name="T14" fmla="*/ 1068 w 2361"/>
              <a:gd name="T15" fmla="*/ 974 h 2362"/>
              <a:gd name="T16" fmla="*/ 1240 w 2361"/>
              <a:gd name="T17" fmla="*/ 952 h 2362"/>
              <a:gd name="T18" fmla="*/ 1377 w 2361"/>
              <a:gd name="T19" fmla="*/ 1049 h 2362"/>
              <a:gd name="T20" fmla="*/ 1415 w 2361"/>
              <a:gd name="T21" fmla="*/ 1217 h 2362"/>
              <a:gd name="T22" fmla="*/ 1331 w 2361"/>
              <a:gd name="T23" fmla="*/ 1364 h 2362"/>
              <a:gd name="T24" fmla="*/ 1180 w 2361"/>
              <a:gd name="T25" fmla="*/ 816 h 2362"/>
              <a:gd name="T26" fmla="*/ 956 w 2361"/>
              <a:gd name="T27" fmla="*/ 895 h 2362"/>
              <a:gd name="T28" fmla="*/ 823 w 2361"/>
              <a:gd name="T29" fmla="*/ 1108 h 2362"/>
              <a:gd name="T30" fmla="*/ 861 w 2361"/>
              <a:gd name="T31" fmla="*/ 1355 h 2362"/>
              <a:gd name="T32" fmla="*/ 1039 w 2361"/>
              <a:gd name="T33" fmla="*/ 1517 h 2362"/>
              <a:gd name="T34" fmla="*/ 1289 w 2361"/>
              <a:gd name="T35" fmla="*/ 1529 h 2362"/>
              <a:gd name="T36" fmla="*/ 1482 w 2361"/>
              <a:gd name="T37" fmla="*/ 1385 h 2362"/>
              <a:gd name="T38" fmla="*/ 1542 w 2361"/>
              <a:gd name="T39" fmla="*/ 1135 h 2362"/>
              <a:gd name="T40" fmla="*/ 1439 w 2361"/>
              <a:gd name="T41" fmla="*/ 924 h 2362"/>
              <a:gd name="T42" fmla="*/ 1199 w 2361"/>
              <a:gd name="T43" fmla="*/ 817 h 2362"/>
              <a:gd name="T44" fmla="*/ 716 w 2361"/>
              <a:gd name="T45" fmla="*/ 509 h 2362"/>
              <a:gd name="T46" fmla="*/ 532 w 2361"/>
              <a:gd name="T47" fmla="*/ 666 h 2362"/>
              <a:gd name="T48" fmla="*/ 476 w 2361"/>
              <a:gd name="T49" fmla="*/ 888 h 2362"/>
              <a:gd name="T50" fmla="*/ 496 w 2361"/>
              <a:gd name="T51" fmla="*/ 1611 h 2362"/>
              <a:gd name="T52" fmla="*/ 635 w 2361"/>
              <a:gd name="T53" fmla="*/ 1810 h 2362"/>
              <a:gd name="T54" fmla="*/ 861 w 2361"/>
              <a:gd name="T55" fmla="*/ 1885 h 2362"/>
              <a:gd name="T56" fmla="*/ 1571 w 2361"/>
              <a:gd name="T57" fmla="*/ 1876 h 2362"/>
              <a:gd name="T58" fmla="*/ 1798 w 2361"/>
              <a:gd name="T59" fmla="*/ 1742 h 2362"/>
              <a:gd name="T60" fmla="*/ 1882 w 2361"/>
              <a:gd name="T61" fmla="*/ 1527 h 2362"/>
              <a:gd name="T62" fmla="*/ 1882 w 2361"/>
              <a:gd name="T63" fmla="*/ 836 h 2362"/>
              <a:gd name="T64" fmla="*/ 1771 w 2361"/>
              <a:gd name="T65" fmla="*/ 590 h 2362"/>
              <a:gd name="T66" fmla="*/ 1549 w 2361"/>
              <a:gd name="T67" fmla="*/ 483 h 2362"/>
              <a:gd name="T68" fmla="*/ 1468 w 2361"/>
              <a:gd name="T69" fmla="*/ 604 h 2362"/>
              <a:gd name="T70" fmla="*/ 1663 w 2361"/>
              <a:gd name="T71" fmla="*/ 664 h 2362"/>
              <a:gd name="T72" fmla="*/ 1754 w 2361"/>
              <a:gd name="T73" fmla="*/ 849 h 2362"/>
              <a:gd name="T74" fmla="*/ 1749 w 2361"/>
              <a:gd name="T75" fmla="*/ 1551 h 2362"/>
              <a:gd name="T76" fmla="*/ 1653 w 2361"/>
              <a:gd name="T77" fmla="*/ 1706 h 2362"/>
              <a:gd name="T78" fmla="*/ 1295 w 2361"/>
              <a:gd name="T79" fmla="*/ 1763 h 2362"/>
              <a:gd name="T80" fmla="*/ 750 w 2361"/>
              <a:gd name="T81" fmla="*/ 1730 h 2362"/>
              <a:gd name="T82" fmla="*/ 628 w 2361"/>
              <a:gd name="T83" fmla="*/ 1600 h 2362"/>
              <a:gd name="T84" fmla="*/ 604 w 2361"/>
              <a:gd name="T85" fmla="*/ 895 h 2362"/>
              <a:gd name="T86" fmla="*/ 664 w 2361"/>
              <a:gd name="T87" fmla="*/ 700 h 2362"/>
              <a:gd name="T88" fmla="*/ 847 w 2361"/>
              <a:gd name="T89" fmla="*/ 607 h 2362"/>
              <a:gd name="T90" fmla="*/ 24 w 2361"/>
              <a:gd name="T91" fmla="*/ 944 h 2362"/>
              <a:gd name="T92" fmla="*/ 186 w 2361"/>
              <a:gd name="T93" fmla="*/ 545 h 2362"/>
              <a:gd name="T94" fmla="*/ 474 w 2361"/>
              <a:gd name="T95" fmla="*/ 235 h 2362"/>
              <a:gd name="T96" fmla="*/ 858 w 2361"/>
              <a:gd name="T97" fmla="*/ 45 h 2362"/>
              <a:gd name="T98" fmla="*/ 1301 w 2361"/>
              <a:gd name="T99" fmla="*/ 6 h 2362"/>
              <a:gd name="T100" fmla="*/ 1718 w 2361"/>
              <a:gd name="T101" fmla="*/ 129 h 2362"/>
              <a:gd name="T102" fmla="*/ 2055 w 2361"/>
              <a:gd name="T103" fmla="*/ 387 h 2362"/>
              <a:gd name="T104" fmla="*/ 2279 w 2361"/>
              <a:gd name="T105" fmla="*/ 749 h 2362"/>
              <a:gd name="T106" fmla="*/ 2361 w 2361"/>
              <a:gd name="T107" fmla="*/ 1181 h 2362"/>
              <a:gd name="T108" fmla="*/ 2279 w 2361"/>
              <a:gd name="T109" fmla="*/ 1614 h 2362"/>
              <a:gd name="T110" fmla="*/ 2055 w 2361"/>
              <a:gd name="T111" fmla="*/ 1976 h 2362"/>
              <a:gd name="T112" fmla="*/ 1718 w 2361"/>
              <a:gd name="T113" fmla="*/ 2233 h 2362"/>
              <a:gd name="T114" fmla="*/ 1301 w 2361"/>
              <a:gd name="T115" fmla="*/ 2356 h 2362"/>
              <a:gd name="T116" fmla="*/ 858 w 2361"/>
              <a:gd name="T117" fmla="*/ 2317 h 2362"/>
              <a:gd name="T118" fmla="*/ 474 w 2361"/>
              <a:gd name="T119" fmla="*/ 2128 h 2362"/>
              <a:gd name="T120" fmla="*/ 186 w 2361"/>
              <a:gd name="T121" fmla="*/ 1817 h 2362"/>
              <a:gd name="T122" fmla="*/ 24 w 2361"/>
              <a:gd name="T123" fmla="*/ 141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1" h="2362">
                <a:moveTo>
                  <a:pt x="1474" y="803"/>
                </a:moveTo>
                <a:lnTo>
                  <a:pt x="1475" y="794"/>
                </a:lnTo>
                <a:lnTo>
                  <a:pt x="1476" y="785"/>
                </a:lnTo>
                <a:lnTo>
                  <a:pt x="1478" y="777"/>
                </a:lnTo>
                <a:lnTo>
                  <a:pt x="1481" y="770"/>
                </a:lnTo>
                <a:lnTo>
                  <a:pt x="1484" y="762"/>
                </a:lnTo>
                <a:lnTo>
                  <a:pt x="1489" y="755"/>
                </a:lnTo>
                <a:lnTo>
                  <a:pt x="1494" y="749"/>
                </a:lnTo>
                <a:lnTo>
                  <a:pt x="1499" y="743"/>
                </a:lnTo>
                <a:lnTo>
                  <a:pt x="1505" y="736"/>
                </a:lnTo>
                <a:lnTo>
                  <a:pt x="1512" y="732"/>
                </a:lnTo>
                <a:lnTo>
                  <a:pt x="1519" y="728"/>
                </a:lnTo>
                <a:lnTo>
                  <a:pt x="1526" y="724"/>
                </a:lnTo>
                <a:lnTo>
                  <a:pt x="1534" y="721"/>
                </a:lnTo>
                <a:lnTo>
                  <a:pt x="1542" y="719"/>
                </a:lnTo>
                <a:lnTo>
                  <a:pt x="1551" y="718"/>
                </a:lnTo>
                <a:lnTo>
                  <a:pt x="1559" y="718"/>
                </a:lnTo>
                <a:lnTo>
                  <a:pt x="1568" y="718"/>
                </a:lnTo>
                <a:lnTo>
                  <a:pt x="1576" y="719"/>
                </a:lnTo>
                <a:lnTo>
                  <a:pt x="1584" y="721"/>
                </a:lnTo>
                <a:lnTo>
                  <a:pt x="1593" y="724"/>
                </a:lnTo>
                <a:lnTo>
                  <a:pt x="1600" y="728"/>
                </a:lnTo>
                <a:lnTo>
                  <a:pt x="1607" y="732"/>
                </a:lnTo>
                <a:lnTo>
                  <a:pt x="1614" y="736"/>
                </a:lnTo>
                <a:lnTo>
                  <a:pt x="1620" y="743"/>
                </a:lnTo>
                <a:lnTo>
                  <a:pt x="1625" y="749"/>
                </a:lnTo>
                <a:lnTo>
                  <a:pt x="1630" y="755"/>
                </a:lnTo>
                <a:lnTo>
                  <a:pt x="1634" y="762"/>
                </a:lnTo>
                <a:lnTo>
                  <a:pt x="1638" y="770"/>
                </a:lnTo>
                <a:lnTo>
                  <a:pt x="1641" y="777"/>
                </a:lnTo>
                <a:lnTo>
                  <a:pt x="1643" y="785"/>
                </a:lnTo>
                <a:lnTo>
                  <a:pt x="1644" y="794"/>
                </a:lnTo>
                <a:lnTo>
                  <a:pt x="1645" y="803"/>
                </a:lnTo>
                <a:lnTo>
                  <a:pt x="1644" y="811"/>
                </a:lnTo>
                <a:lnTo>
                  <a:pt x="1643" y="820"/>
                </a:lnTo>
                <a:lnTo>
                  <a:pt x="1641" y="828"/>
                </a:lnTo>
                <a:lnTo>
                  <a:pt x="1638" y="835"/>
                </a:lnTo>
                <a:lnTo>
                  <a:pt x="1634" y="844"/>
                </a:lnTo>
                <a:lnTo>
                  <a:pt x="1630" y="850"/>
                </a:lnTo>
                <a:lnTo>
                  <a:pt x="1625" y="857"/>
                </a:lnTo>
                <a:lnTo>
                  <a:pt x="1620" y="862"/>
                </a:lnTo>
                <a:lnTo>
                  <a:pt x="1614" y="869"/>
                </a:lnTo>
                <a:lnTo>
                  <a:pt x="1607" y="873"/>
                </a:lnTo>
                <a:lnTo>
                  <a:pt x="1600" y="877"/>
                </a:lnTo>
                <a:lnTo>
                  <a:pt x="1593" y="881"/>
                </a:lnTo>
                <a:lnTo>
                  <a:pt x="1584" y="884"/>
                </a:lnTo>
                <a:lnTo>
                  <a:pt x="1576" y="886"/>
                </a:lnTo>
                <a:lnTo>
                  <a:pt x="1568" y="887"/>
                </a:lnTo>
                <a:lnTo>
                  <a:pt x="1559" y="887"/>
                </a:lnTo>
                <a:lnTo>
                  <a:pt x="1551" y="887"/>
                </a:lnTo>
                <a:lnTo>
                  <a:pt x="1542" y="886"/>
                </a:lnTo>
                <a:lnTo>
                  <a:pt x="1534" y="884"/>
                </a:lnTo>
                <a:lnTo>
                  <a:pt x="1526" y="881"/>
                </a:lnTo>
                <a:lnTo>
                  <a:pt x="1519" y="877"/>
                </a:lnTo>
                <a:lnTo>
                  <a:pt x="1512" y="873"/>
                </a:lnTo>
                <a:lnTo>
                  <a:pt x="1505" y="869"/>
                </a:lnTo>
                <a:lnTo>
                  <a:pt x="1499" y="862"/>
                </a:lnTo>
                <a:lnTo>
                  <a:pt x="1494" y="857"/>
                </a:lnTo>
                <a:lnTo>
                  <a:pt x="1489" y="850"/>
                </a:lnTo>
                <a:lnTo>
                  <a:pt x="1484" y="844"/>
                </a:lnTo>
                <a:lnTo>
                  <a:pt x="1481" y="835"/>
                </a:lnTo>
                <a:lnTo>
                  <a:pt x="1478" y="828"/>
                </a:lnTo>
                <a:lnTo>
                  <a:pt x="1476" y="820"/>
                </a:lnTo>
                <a:lnTo>
                  <a:pt x="1475" y="811"/>
                </a:lnTo>
                <a:lnTo>
                  <a:pt x="1474" y="803"/>
                </a:lnTo>
                <a:close/>
                <a:moveTo>
                  <a:pt x="1180" y="1417"/>
                </a:moveTo>
                <a:lnTo>
                  <a:pt x="1169" y="1417"/>
                </a:lnTo>
                <a:lnTo>
                  <a:pt x="1156" y="1416"/>
                </a:lnTo>
                <a:lnTo>
                  <a:pt x="1145" y="1415"/>
                </a:lnTo>
                <a:lnTo>
                  <a:pt x="1133" y="1413"/>
                </a:lnTo>
                <a:lnTo>
                  <a:pt x="1121" y="1410"/>
                </a:lnTo>
                <a:lnTo>
                  <a:pt x="1111" y="1407"/>
                </a:lnTo>
                <a:lnTo>
                  <a:pt x="1099" y="1404"/>
                </a:lnTo>
                <a:lnTo>
                  <a:pt x="1089" y="1400"/>
                </a:lnTo>
                <a:lnTo>
                  <a:pt x="1078" y="1394"/>
                </a:lnTo>
                <a:lnTo>
                  <a:pt x="1068" y="1389"/>
                </a:lnTo>
                <a:lnTo>
                  <a:pt x="1058" y="1384"/>
                </a:lnTo>
                <a:lnTo>
                  <a:pt x="1048" y="1378"/>
                </a:lnTo>
                <a:lnTo>
                  <a:pt x="1039" y="1371"/>
                </a:lnTo>
                <a:lnTo>
                  <a:pt x="1030" y="1364"/>
                </a:lnTo>
                <a:lnTo>
                  <a:pt x="1022" y="1356"/>
                </a:lnTo>
                <a:lnTo>
                  <a:pt x="1014" y="1349"/>
                </a:lnTo>
                <a:lnTo>
                  <a:pt x="1005" y="1340"/>
                </a:lnTo>
                <a:lnTo>
                  <a:pt x="998" y="1332"/>
                </a:lnTo>
                <a:lnTo>
                  <a:pt x="991" y="1323"/>
                </a:lnTo>
                <a:lnTo>
                  <a:pt x="985" y="1313"/>
                </a:lnTo>
                <a:lnTo>
                  <a:pt x="978" y="1304"/>
                </a:lnTo>
                <a:lnTo>
                  <a:pt x="973" y="1294"/>
                </a:lnTo>
                <a:lnTo>
                  <a:pt x="968" y="1284"/>
                </a:lnTo>
                <a:lnTo>
                  <a:pt x="963" y="1274"/>
                </a:lnTo>
                <a:lnTo>
                  <a:pt x="959" y="1262"/>
                </a:lnTo>
                <a:lnTo>
                  <a:pt x="954" y="1252"/>
                </a:lnTo>
                <a:lnTo>
                  <a:pt x="951" y="1240"/>
                </a:lnTo>
                <a:lnTo>
                  <a:pt x="949" y="1229"/>
                </a:lnTo>
                <a:lnTo>
                  <a:pt x="947" y="1217"/>
                </a:lnTo>
                <a:lnTo>
                  <a:pt x="945" y="1205"/>
                </a:lnTo>
                <a:lnTo>
                  <a:pt x="944" y="1193"/>
                </a:lnTo>
                <a:lnTo>
                  <a:pt x="944" y="1181"/>
                </a:lnTo>
                <a:lnTo>
                  <a:pt x="944" y="1170"/>
                </a:lnTo>
                <a:lnTo>
                  <a:pt x="945" y="1157"/>
                </a:lnTo>
                <a:lnTo>
                  <a:pt x="947" y="1146"/>
                </a:lnTo>
                <a:lnTo>
                  <a:pt x="949" y="1133"/>
                </a:lnTo>
                <a:lnTo>
                  <a:pt x="951" y="1123"/>
                </a:lnTo>
                <a:lnTo>
                  <a:pt x="954" y="1111"/>
                </a:lnTo>
                <a:lnTo>
                  <a:pt x="959" y="1100"/>
                </a:lnTo>
                <a:lnTo>
                  <a:pt x="963" y="1089"/>
                </a:lnTo>
                <a:lnTo>
                  <a:pt x="968" y="1079"/>
                </a:lnTo>
                <a:lnTo>
                  <a:pt x="973" y="1068"/>
                </a:lnTo>
                <a:lnTo>
                  <a:pt x="978" y="1058"/>
                </a:lnTo>
                <a:lnTo>
                  <a:pt x="985" y="1049"/>
                </a:lnTo>
                <a:lnTo>
                  <a:pt x="991" y="1039"/>
                </a:lnTo>
                <a:lnTo>
                  <a:pt x="998" y="1031"/>
                </a:lnTo>
                <a:lnTo>
                  <a:pt x="1005" y="1023"/>
                </a:lnTo>
                <a:lnTo>
                  <a:pt x="1014" y="1014"/>
                </a:lnTo>
                <a:lnTo>
                  <a:pt x="1022" y="1006"/>
                </a:lnTo>
                <a:lnTo>
                  <a:pt x="1030" y="999"/>
                </a:lnTo>
                <a:lnTo>
                  <a:pt x="1039" y="991"/>
                </a:lnTo>
                <a:lnTo>
                  <a:pt x="1048" y="985"/>
                </a:lnTo>
                <a:lnTo>
                  <a:pt x="1058" y="979"/>
                </a:lnTo>
                <a:lnTo>
                  <a:pt x="1068" y="974"/>
                </a:lnTo>
                <a:lnTo>
                  <a:pt x="1078" y="969"/>
                </a:lnTo>
                <a:lnTo>
                  <a:pt x="1089" y="963"/>
                </a:lnTo>
                <a:lnTo>
                  <a:pt x="1099" y="959"/>
                </a:lnTo>
                <a:lnTo>
                  <a:pt x="1111" y="955"/>
                </a:lnTo>
                <a:lnTo>
                  <a:pt x="1121" y="952"/>
                </a:lnTo>
                <a:lnTo>
                  <a:pt x="1133" y="950"/>
                </a:lnTo>
                <a:lnTo>
                  <a:pt x="1145" y="948"/>
                </a:lnTo>
                <a:lnTo>
                  <a:pt x="1156" y="946"/>
                </a:lnTo>
                <a:lnTo>
                  <a:pt x="1169" y="945"/>
                </a:lnTo>
                <a:lnTo>
                  <a:pt x="1180" y="945"/>
                </a:lnTo>
                <a:lnTo>
                  <a:pt x="1193" y="945"/>
                </a:lnTo>
                <a:lnTo>
                  <a:pt x="1204" y="946"/>
                </a:lnTo>
                <a:lnTo>
                  <a:pt x="1217" y="948"/>
                </a:lnTo>
                <a:lnTo>
                  <a:pt x="1228" y="950"/>
                </a:lnTo>
                <a:lnTo>
                  <a:pt x="1240" y="952"/>
                </a:lnTo>
                <a:lnTo>
                  <a:pt x="1251" y="955"/>
                </a:lnTo>
                <a:lnTo>
                  <a:pt x="1262" y="959"/>
                </a:lnTo>
                <a:lnTo>
                  <a:pt x="1273" y="963"/>
                </a:lnTo>
                <a:lnTo>
                  <a:pt x="1284" y="969"/>
                </a:lnTo>
                <a:lnTo>
                  <a:pt x="1294" y="974"/>
                </a:lnTo>
                <a:lnTo>
                  <a:pt x="1303" y="979"/>
                </a:lnTo>
                <a:lnTo>
                  <a:pt x="1313" y="985"/>
                </a:lnTo>
                <a:lnTo>
                  <a:pt x="1322" y="991"/>
                </a:lnTo>
                <a:lnTo>
                  <a:pt x="1331" y="999"/>
                </a:lnTo>
                <a:lnTo>
                  <a:pt x="1340" y="1006"/>
                </a:lnTo>
                <a:lnTo>
                  <a:pt x="1348" y="1014"/>
                </a:lnTo>
                <a:lnTo>
                  <a:pt x="1355" y="1023"/>
                </a:lnTo>
                <a:lnTo>
                  <a:pt x="1364" y="1031"/>
                </a:lnTo>
                <a:lnTo>
                  <a:pt x="1370" y="1039"/>
                </a:lnTo>
                <a:lnTo>
                  <a:pt x="1377" y="1049"/>
                </a:lnTo>
                <a:lnTo>
                  <a:pt x="1382" y="1058"/>
                </a:lnTo>
                <a:lnTo>
                  <a:pt x="1389" y="1068"/>
                </a:lnTo>
                <a:lnTo>
                  <a:pt x="1394" y="1079"/>
                </a:lnTo>
                <a:lnTo>
                  <a:pt x="1399" y="1089"/>
                </a:lnTo>
                <a:lnTo>
                  <a:pt x="1403" y="1100"/>
                </a:lnTo>
                <a:lnTo>
                  <a:pt x="1406" y="1111"/>
                </a:lnTo>
                <a:lnTo>
                  <a:pt x="1409" y="1123"/>
                </a:lnTo>
                <a:lnTo>
                  <a:pt x="1413" y="1133"/>
                </a:lnTo>
                <a:lnTo>
                  <a:pt x="1415" y="1146"/>
                </a:lnTo>
                <a:lnTo>
                  <a:pt x="1416" y="1157"/>
                </a:lnTo>
                <a:lnTo>
                  <a:pt x="1417" y="1170"/>
                </a:lnTo>
                <a:lnTo>
                  <a:pt x="1417" y="1181"/>
                </a:lnTo>
                <a:lnTo>
                  <a:pt x="1417" y="1193"/>
                </a:lnTo>
                <a:lnTo>
                  <a:pt x="1416" y="1205"/>
                </a:lnTo>
                <a:lnTo>
                  <a:pt x="1415" y="1217"/>
                </a:lnTo>
                <a:lnTo>
                  <a:pt x="1413" y="1229"/>
                </a:lnTo>
                <a:lnTo>
                  <a:pt x="1409" y="1240"/>
                </a:lnTo>
                <a:lnTo>
                  <a:pt x="1406" y="1252"/>
                </a:lnTo>
                <a:lnTo>
                  <a:pt x="1403" y="1262"/>
                </a:lnTo>
                <a:lnTo>
                  <a:pt x="1399" y="1274"/>
                </a:lnTo>
                <a:lnTo>
                  <a:pt x="1394" y="1284"/>
                </a:lnTo>
                <a:lnTo>
                  <a:pt x="1389" y="1294"/>
                </a:lnTo>
                <a:lnTo>
                  <a:pt x="1382" y="1304"/>
                </a:lnTo>
                <a:lnTo>
                  <a:pt x="1377" y="1313"/>
                </a:lnTo>
                <a:lnTo>
                  <a:pt x="1370" y="1323"/>
                </a:lnTo>
                <a:lnTo>
                  <a:pt x="1364" y="1332"/>
                </a:lnTo>
                <a:lnTo>
                  <a:pt x="1355" y="1340"/>
                </a:lnTo>
                <a:lnTo>
                  <a:pt x="1348" y="1349"/>
                </a:lnTo>
                <a:lnTo>
                  <a:pt x="1340" y="1356"/>
                </a:lnTo>
                <a:lnTo>
                  <a:pt x="1331" y="1364"/>
                </a:lnTo>
                <a:lnTo>
                  <a:pt x="1322" y="1371"/>
                </a:lnTo>
                <a:lnTo>
                  <a:pt x="1313" y="1378"/>
                </a:lnTo>
                <a:lnTo>
                  <a:pt x="1303" y="1384"/>
                </a:lnTo>
                <a:lnTo>
                  <a:pt x="1294" y="1389"/>
                </a:lnTo>
                <a:lnTo>
                  <a:pt x="1284" y="1394"/>
                </a:lnTo>
                <a:lnTo>
                  <a:pt x="1273" y="1400"/>
                </a:lnTo>
                <a:lnTo>
                  <a:pt x="1262" y="1404"/>
                </a:lnTo>
                <a:lnTo>
                  <a:pt x="1251" y="1407"/>
                </a:lnTo>
                <a:lnTo>
                  <a:pt x="1240" y="1410"/>
                </a:lnTo>
                <a:lnTo>
                  <a:pt x="1228" y="1413"/>
                </a:lnTo>
                <a:lnTo>
                  <a:pt x="1217" y="1415"/>
                </a:lnTo>
                <a:lnTo>
                  <a:pt x="1204" y="1416"/>
                </a:lnTo>
                <a:lnTo>
                  <a:pt x="1193" y="1417"/>
                </a:lnTo>
                <a:lnTo>
                  <a:pt x="1180" y="1417"/>
                </a:lnTo>
                <a:close/>
                <a:moveTo>
                  <a:pt x="1180" y="816"/>
                </a:moveTo>
                <a:lnTo>
                  <a:pt x="1162" y="817"/>
                </a:lnTo>
                <a:lnTo>
                  <a:pt x="1143" y="819"/>
                </a:lnTo>
                <a:lnTo>
                  <a:pt x="1135" y="820"/>
                </a:lnTo>
                <a:lnTo>
                  <a:pt x="1125" y="821"/>
                </a:lnTo>
                <a:lnTo>
                  <a:pt x="1108" y="824"/>
                </a:lnTo>
                <a:lnTo>
                  <a:pt x="1090" y="828"/>
                </a:lnTo>
                <a:lnTo>
                  <a:pt x="1072" y="833"/>
                </a:lnTo>
                <a:lnTo>
                  <a:pt x="1055" y="839"/>
                </a:lnTo>
                <a:lnTo>
                  <a:pt x="1039" y="846"/>
                </a:lnTo>
                <a:lnTo>
                  <a:pt x="1023" y="853"/>
                </a:lnTo>
                <a:lnTo>
                  <a:pt x="1007" y="861"/>
                </a:lnTo>
                <a:lnTo>
                  <a:pt x="992" y="870"/>
                </a:lnTo>
                <a:lnTo>
                  <a:pt x="977" y="879"/>
                </a:lnTo>
                <a:lnTo>
                  <a:pt x="963" y="889"/>
                </a:lnTo>
                <a:lnTo>
                  <a:pt x="956" y="895"/>
                </a:lnTo>
                <a:lnTo>
                  <a:pt x="949" y="900"/>
                </a:lnTo>
                <a:lnTo>
                  <a:pt x="936" y="911"/>
                </a:lnTo>
                <a:lnTo>
                  <a:pt x="923" y="924"/>
                </a:lnTo>
                <a:lnTo>
                  <a:pt x="911" y="936"/>
                </a:lnTo>
                <a:lnTo>
                  <a:pt x="899" y="950"/>
                </a:lnTo>
                <a:lnTo>
                  <a:pt x="889" y="963"/>
                </a:lnTo>
                <a:lnTo>
                  <a:pt x="878" y="978"/>
                </a:lnTo>
                <a:lnTo>
                  <a:pt x="869" y="992"/>
                </a:lnTo>
                <a:lnTo>
                  <a:pt x="861" y="1007"/>
                </a:lnTo>
                <a:lnTo>
                  <a:pt x="852" y="1024"/>
                </a:lnTo>
                <a:lnTo>
                  <a:pt x="845" y="1039"/>
                </a:lnTo>
                <a:lnTo>
                  <a:pt x="839" y="1056"/>
                </a:lnTo>
                <a:lnTo>
                  <a:pt x="833" y="1073"/>
                </a:lnTo>
                <a:lnTo>
                  <a:pt x="827" y="1090"/>
                </a:lnTo>
                <a:lnTo>
                  <a:pt x="823" y="1108"/>
                </a:lnTo>
                <a:lnTo>
                  <a:pt x="820" y="1126"/>
                </a:lnTo>
                <a:lnTo>
                  <a:pt x="818" y="1143"/>
                </a:lnTo>
                <a:lnTo>
                  <a:pt x="817" y="1162"/>
                </a:lnTo>
                <a:lnTo>
                  <a:pt x="816" y="1181"/>
                </a:lnTo>
                <a:lnTo>
                  <a:pt x="817" y="1200"/>
                </a:lnTo>
                <a:lnTo>
                  <a:pt x="818" y="1218"/>
                </a:lnTo>
                <a:lnTo>
                  <a:pt x="819" y="1228"/>
                </a:lnTo>
                <a:lnTo>
                  <a:pt x="820" y="1237"/>
                </a:lnTo>
                <a:lnTo>
                  <a:pt x="823" y="1255"/>
                </a:lnTo>
                <a:lnTo>
                  <a:pt x="827" y="1273"/>
                </a:lnTo>
                <a:lnTo>
                  <a:pt x="833" y="1289"/>
                </a:lnTo>
                <a:lnTo>
                  <a:pt x="839" y="1307"/>
                </a:lnTo>
                <a:lnTo>
                  <a:pt x="845" y="1323"/>
                </a:lnTo>
                <a:lnTo>
                  <a:pt x="852" y="1339"/>
                </a:lnTo>
                <a:lnTo>
                  <a:pt x="861" y="1355"/>
                </a:lnTo>
                <a:lnTo>
                  <a:pt x="869" y="1371"/>
                </a:lnTo>
                <a:lnTo>
                  <a:pt x="878" y="1385"/>
                </a:lnTo>
                <a:lnTo>
                  <a:pt x="889" y="1400"/>
                </a:lnTo>
                <a:lnTo>
                  <a:pt x="894" y="1406"/>
                </a:lnTo>
                <a:lnTo>
                  <a:pt x="899" y="1413"/>
                </a:lnTo>
                <a:lnTo>
                  <a:pt x="911" y="1427"/>
                </a:lnTo>
                <a:lnTo>
                  <a:pt x="923" y="1439"/>
                </a:lnTo>
                <a:lnTo>
                  <a:pt x="936" y="1451"/>
                </a:lnTo>
                <a:lnTo>
                  <a:pt x="949" y="1462"/>
                </a:lnTo>
                <a:lnTo>
                  <a:pt x="963" y="1474"/>
                </a:lnTo>
                <a:lnTo>
                  <a:pt x="977" y="1483"/>
                </a:lnTo>
                <a:lnTo>
                  <a:pt x="992" y="1493"/>
                </a:lnTo>
                <a:lnTo>
                  <a:pt x="1007" y="1502"/>
                </a:lnTo>
                <a:lnTo>
                  <a:pt x="1023" y="1510"/>
                </a:lnTo>
                <a:lnTo>
                  <a:pt x="1039" y="1517"/>
                </a:lnTo>
                <a:lnTo>
                  <a:pt x="1055" y="1524"/>
                </a:lnTo>
                <a:lnTo>
                  <a:pt x="1072" y="1529"/>
                </a:lnTo>
                <a:lnTo>
                  <a:pt x="1090" y="1534"/>
                </a:lnTo>
                <a:lnTo>
                  <a:pt x="1108" y="1538"/>
                </a:lnTo>
                <a:lnTo>
                  <a:pt x="1125" y="1541"/>
                </a:lnTo>
                <a:lnTo>
                  <a:pt x="1143" y="1543"/>
                </a:lnTo>
                <a:lnTo>
                  <a:pt x="1162" y="1545"/>
                </a:lnTo>
                <a:lnTo>
                  <a:pt x="1180" y="1545"/>
                </a:lnTo>
                <a:lnTo>
                  <a:pt x="1199" y="1545"/>
                </a:lnTo>
                <a:lnTo>
                  <a:pt x="1218" y="1543"/>
                </a:lnTo>
                <a:lnTo>
                  <a:pt x="1227" y="1542"/>
                </a:lnTo>
                <a:lnTo>
                  <a:pt x="1237" y="1541"/>
                </a:lnTo>
                <a:lnTo>
                  <a:pt x="1254" y="1538"/>
                </a:lnTo>
                <a:lnTo>
                  <a:pt x="1272" y="1534"/>
                </a:lnTo>
                <a:lnTo>
                  <a:pt x="1289" y="1529"/>
                </a:lnTo>
                <a:lnTo>
                  <a:pt x="1306" y="1524"/>
                </a:lnTo>
                <a:lnTo>
                  <a:pt x="1322" y="1517"/>
                </a:lnTo>
                <a:lnTo>
                  <a:pt x="1339" y="1510"/>
                </a:lnTo>
                <a:lnTo>
                  <a:pt x="1354" y="1502"/>
                </a:lnTo>
                <a:lnTo>
                  <a:pt x="1370" y="1493"/>
                </a:lnTo>
                <a:lnTo>
                  <a:pt x="1385" y="1483"/>
                </a:lnTo>
                <a:lnTo>
                  <a:pt x="1399" y="1474"/>
                </a:lnTo>
                <a:lnTo>
                  <a:pt x="1405" y="1468"/>
                </a:lnTo>
                <a:lnTo>
                  <a:pt x="1413" y="1462"/>
                </a:lnTo>
                <a:lnTo>
                  <a:pt x="1426" y="1451"/>
                </a:lnTo>
                <a:lnTo>
                  <a:pt x="1439" y="1439"/>
                </a:lnTo>
                <a:lnTo>
                  <a:pt x="1450" y="1427"/>
                </a:lnTo>
                <a:lnTo>
                  <a:pt x="1462" y="1413"/>
                </a:lnTo>
                <a:lnTo>
                  <a:pt x="1473" y="1400"/>
                </a:lnTo>
                <a:lnTo>
                  <a:pt x="1482" y="1385"/>
                </a:lnTo>
                <a:lnTo>
                  <a:pt x="1492" y="1371"/>
                </a:lnTo>
                <a:lnTo>
                  <a:pt x="1501" y="1355"/>
                </a:lnTo>
                <a:lnTo>
                  <a:pt x="1509" y="1339"/>
                </a:lnTo>
                <a:lnTo>
                  <a:pt x="1517" y="1323"/>
                </a:lnTo>
                <a:lnTo>
                  <a:pt x="1523" y="1307"/>
                </a:lnTo>
                <a:lnTo>
                  <a:pt x="1528" y="1289"/>
                </a:lnTo>
                <a:lnTo>
                  <a:pt x="1533" y="1273"/>
                </a:lnTo>
                <a:lnTo>
                  <a:pt x="1538" y="1255"/>
                </a:lnTo>
                <a:lnTo>
                  <a:pt x="1541" y="1237"/>
                </a:lnTo>
                <a:lnTo>
                  <a:pt x="1543" y="1218"/>
                </a:lnTo>
                <a:lnTo>
                  <a:pt x="1545" y="1200"/>
                </a:lnTo>
                <a:lnTo>
                  <a:pt x="1545" y="1181"/>
                </a:lnTo>
                <a:lnTo>
                  <a:pt x="1545" y="1162"/>
                </a:lnTo>
                <a:lnTo>
                  <a:pt x="1543" y="1143"/>
                </a:lnTo>
                <a:lnTo>
                  <a:pt x="1542" y="1135"/>
                </a:lnTo>
                <a:lnTo>
                  <a:pt x="1541" y="1126"/>
                </a:lnTo>
                <a:lnTo>
                  <a:pt x="1538" y="1108"/>
                </a:lnTo>
                <a:lnTo>
                  <a:pt x="1533" y="1090"/>
                </a:lnTo>
                <a:lnTo>
                  <a:pt x="1528" y="1073"/>
                </a:lnTo>
                <a:lnTo>
                  <a:pt x="1523" y="1056"/>
                </a:lnTo>
                <a:lnTo>
                  <a:pt x="1517" y="1039"/>
                </a:lnTo>
                <a:lnTo>
                  <a:pt x="1509" y="1024"/>
                </a:lnTo>
                <a:lnTo>
                  <a:pt x="1501" y="1007"/>
                </a:lnTo>
                <a:lnTo>
                  <a:pt x="1492" y="992"/>
                </a:lnTo>
                <a:lnTo>
                  <a:pt x="1482" y="978"/>
                </a:lnTo>
                <a:lnTo>
                  <a:pt x="1473" y="963"/>
                </a:lnTo>
                <a:lnTo>
                  <a:pt x="1468" y="956"/>
                </a:lnTo>
                <a:lnTo>
                  <a:pt x="1462" y="950"/>
                </a:lnTo>
                <a:lnTo>
                  <a:pt x="1450" y="936"/>
                </a:lnTo>
                <a:lnTo>
                  <a:pt x="1439" y="924"/>
                </a:lnTo>
                <a:lnTo>
                  <a:pt x="1426" y="911"/>
                </a:lnTo>
                <a:lnTo>
                  <a:pt x="1413" y="900"/>
                </a:lnTo>
                <a:lnTo>
                  <a:pt x="1399" y="889"/>
                </a:lnTo>
                <a:lnTo>
                  <a:pt x="1385" y="879"/>
                </a:lnTo>
                <a:lnTo>
                  <a:pt x="1370" y="870"/>
                </a:lnTo>
                <a:lnTo>
                  <a:pt x="1354" y="861"/>
                </a:lnTo>
                <a:lnTo>
                  <a:pt x="1339" y="853"/>
                </a:lnTo>
                <a:lnTo>
                  <a:pt x="1322" y="846"/>
                </a:lnTo>
                <a:lnTo>
                  <a:pt x="1306" y="839"/>
                </a:lnTo>
                <a:lnTo>
                  <a:pt x="1289" y="833"/>
                </a:lnTo>
                <a:lnTo>
                  <a:pt x="1272" y="828"/>
                </a:lnTo>
                <a:lnTo>
                  <a:pt x="1254" y="824"/>
                </a:lnTo>
                <a:lnTo>
                  <a:pt x="1237" y="821"/>
                </a:lnTo>
                <a:lnTo>
                  <a:pt x="1218" y="819"/>
                </a:lnTo>
                <a:lnTo>
                  <a:pt x="1199" y="817"/>
                </a:lnTo>
                <a:lnTo>
                  <a:pt x="1180" y="816"/>
                </a:lnTo>
                <a:close/>
                <a:moveTo>
                  <a:pt x="1180" y="472"/>
                </a:moveTo>
                <a:lnTo>
                  <a:pt x="1064" y="472"/>
                </a:lnTo>
                <a:lnTo>
                  <a:pt x="1023" y="472"/>
                </a:lnTo>
                <a:lnTo>
                  <a:pt x="991" y="473"/>
                </a:lnTo>
                <a:lnTo>
                  <a:pt x="939" y="474"/>
                </a:lnTo>
                <a:lnTo>
                  <a:pt x="888" y="476"/>
                </a:lnTo>
                <a:lnTo>
                  <a:pt x="861" y="478"/>
                </a:lnTo>
                <a:lnTo>
                  <a:pt x="836" y="480"/>
                </a:lnTo>
                <a:lnTo>
                  <a:pt x="813" y="483"/>
                </a:lnTo>
                <a:lnTo>
                  <a:pt x="791" y="487"/>
                </a:lnTo>
                <a:lnTo>
                  <a:pt x="770" y="492"/>
                </a:lnTo>
                <a:lnTo>
                  <a:pt x="751" y="497"/>
                </a:lnTo>
                <a:lnTo>
                  <a:pt x="733" y="503"/>
                </a:lnTo>
                <a:lnTo>
                  <a:pt x="716" y="509"/>
                </a:lnTo>
                <a:lnTo>
                  <a:pt x="698" y="515"/>
                </a:lnTo>
                <a:lnTo>
                  <a:pt x="682" y="524"/>
                </a:lnTo>
                <a:lnTo>
                  <a:pt x="674" y="528"/>
                </a:lnTo>
                <a:lnTo>
                  <a:pt x="666" y="532"/>
                </a:lnTo>
                <a:lnTo>
                  <a:pt x="650" y="541"/>
                </a:lnTo>
                <a:lnTo>
                  <a:pt x="635" y="552"/>
                </a:lnTo>
                <a:lnTo>
                  <a:pt x="620" y="563"/>
                </a:lnTo>
                <a:lnTo>
                  <a:pt x="605" y="577"/>
                </a:lnTo>
                <a:lnTo>
                  <a:pt x="590" y="590"/>
                </a:lnTo>
                <a:lnTo>
                  <a:pt x="577" y="605"/>
                </a:lnTo>
                <a:lnTo>
                  <a:pt x="563" y="621"/>
                </a:lnTo>
                <a:lnTo>
                  <a:pt x="558" y="628"/>
                </a:lnTo>
                <a:lnTo>
                  <a:pt x="552" y="635"/>
                </a:lnTo>
                <a:lnTo>
                  <a:pt x="541" y="651"/>
                </a:lnTo>
                <a:lnTo>
                  <a:pt x="532" y="666"/>
                </a:lnTo>
                <a:lnTo>
                  <a:pt x="528" y="675"/>
                </a:lnTo>
                <a:lnTo>
                  <a:pt x="523" y="683"/>
                </a:lnTo>
                <a:lnTo>
                  <a:pt x="515" y="699"/>
                </a:lnTo>
                <a:lnTo>
                  <a:pt x="509" y="716"/>
                </a:lnTo>
                <a:lnTo>
                  <a:pt x="503" y="734"/>
                </a:lnTo>
                <a:lnTo>
                  <a:pt x="496" y="752"/>
                </a:lnTo>
                <a:lnTo>
                  <a:pt x="491" y="771"/>
                </a:lnTo>
                <a:lnTo>
                  <a:pt x="487" y="791"/>
                </a:lnTo>
                <a:lnTo>
                  <a:pt x="483" y="813"/>
                </a:lnTo>
                <a:lnTo>
                  <a:pt x="481" y="825"/>
                </a:lnTo>
                <a:lnTo>
                  <a:pt x="480" y="836"/>
                </a:lnTo>
                <a:lnTo>
                  <a:pt x="479" y="849"/>
                </a:lnTo>
                <a:lnTo>
                  <a:pt x="478" y="861"/>
                </a:lnTo>
                <a:lnTo>
                  <a:pt x="477" y="875"/>
                </a:lnTo>
                <a:lnTo>
                  <a:pt x="476" y="888"/>
                </a:lnTo>
                <a:lnTo>
                  <a:pt x="473" y="939"/>
                </a:lnTo>
                <a:lnTo>
                  <a:pt x="472" y="991"/>
                </a:lnTo>
                <a:lnTo>
                  <a:pt x="471" y="1065"/>
                </a:lnTo>
                <a:lnTo>
                  <a:pt x="471" y="1181"/>
                </a:lnTo>
                <a:lnTo>
                  <a:pt x="471" y="1298"/>
                </a:lnTo>
                <a:lnTo>
                  <a:pt x="471" y="1338"/>
                </a:lnTo>
                <a:lnTo>
                  <a:pt x="472" y="1372"/>
                </a:lnTo>
                <a:lnTo>
                  <a:pt x="473" y="1424"/>
                </a:lnTo>
                <a:lnTo>
                  <a:pt x="476" y="1474"/>
                </a:lnTo>
                <a:lnTo>
                  <a:pt x="478" y="1501"/>
                </a:lnTo>
                <a:lnTo>
                  <a:pt x="480" y="1527"/>
                </a:lnTo>
                <a:lnTo>
                  <a:pt x="483" y="1550"/>
                </a:lnTo>
                <a:lnTo>
                  <a:pt x="487" y="1572"/>
                </a:lnTo>
                <a:lnTo>
                  <a:pt x="491" y="1591"/>
                </a:lnTo>
                <a:lnTo>
                  <a:pt x="496" y="1611"/>
                </a:lnTo>
                <a:lnTo>
                  <a:pt x="503" y="1629"/>
                </a:lnTo>
                <a:lnTo>
                  <a:pt x="509" y="1647"/>
                </a:lnTo>
                <a:lnTo>
                  <a:pt x="515" y="1663"/>
                </a:lnTo>
                <a:lnTo>
                  <a:pt x="523" y="1680"/>
                </a:lnTo>
                <a:lnTo>
                  <a:pt x="528" y="1688"/>
                </a:lnTo>
                <a:lnTo>
                  <a:pt x="532" y="1695"/>
                </a:lnTo>
                <a:lnTo>
                  <a:pt x="541" y="1712"/>
                </a:lnTo>
                <a:lnTo>
                  <a:pt x="552" y="1727"/>
                </a:lnTo>
                <a:lnTo>
                  <a:pt x="563" y="1742"/>
                </a:lnTo>
                <a:lnTo>
                  <a:pt x="577" y="1757"/>
                </a:lnTo>
                <a:lnTo>
                  <a:pt x="590" y="1771"/>
                </a:lnTo>
                <a:lnTo>
                  <a:pt x="605" y="1786"/>
                </a:lnTo>
                <a:lnTo>
                  <a:pt x="620" y="1799"/>
                </a:lnTo>
                <a:lnTo>
                  <a:pt x="628" y="1805"/>
                </a:lnTo>
                <a:lnTo>
                  <a:pt x="635" y="1810"/>
                </a:lnTo>
                <a:lnTo>
                  <a:pt x="650" y="1820"/>
                </a:lnTo>
                <a:lnTo>
                  <a:pt x="666" y="1830"/>
                </a:lnTo>
                <a:lnTo>
                  <a:pt x="674" y="1835"/>
                </a:lnTo>
                <a:lnTo>
                  <a:pt x="682" y="1839"/>
                </a:lnTo>
                <a:lnTo>
                  <a:pt x="698" y="1846"/>
                </a:lnTo>
                <a:lnTo>
                  <a:pt x="716" y="1854"/>
                </a:lnTo>
                <a:lnTo>
                  <a:pt x="733" y="1860"/>
                </a:lnTo>
                <a:lnTo>
                  <a:pt x="751" y="1865"/>
                </a:lnTo>
                <a:lnTo>
                  <a:pt x="770" y="1870"/>
                </a:lnTo>
                <a:lnTo>
                  <a:pt x="791" y="1876"/>
                </a:lnTo>
                <a:lnTo>
                  <a:pt x="813" y="1880"/>
                </a:lnTo>
                <a:lnTo>
                  <a:pt x="824" y="1881"/>
                </a:lnTo>
                <a:lnTo>
                  <a:pt x="836" y="1883"/>
                </a:lnTo>
                <a:lnTo>
                  <a:pt x="848" y="1884"/>
                </a:lnTo>
                <a:lnTo>
                  <a:pt x="861" y="1885"/>
                </a:lnTo>
                <a:lnTo>
                  <a:pt x="874" y="1886"/>
                </a:lnTo>
                <a:lnTo>
                  <a:pt x="888" y="1887"/>
                </a:lnTo>
                <a:lnTo>
                  <a:pt x="939" y="1889"/>
                </a:lnTo>
                <a:lnTo>
                  <a:pt x="991" y="1890"/>
                </a:lnTo>
                <a:lnTo>
                  <a:pt x="1064" y="1890"/>
                </a:lnTo>
                <a:lnTo>
                  <a:pt x="1180" y="1891"/>
                </a:lnTo>
                <a:lnTo>
                  <a:pt x="1297" y="1890"/>
                </a:lnTo>
                <a:lnTo>
                  <a:pt x="1338" y="1890"/>
                </a:lnTo>
                <a:lnTo>
                  <a:pt x="1371" y="1890"/>
                </a:lnTo>
                <a:lnTo>
                  <a:pt x="1423" y="1889"/>
                </a:lnTo>
                <a:lnTo>
                  <a:pt x="1473" y="1887"/>
                </a:lnTo>
                <a:lnTo>
                  <a:pt x="1500" y="1885"/>
                </a:lnTo>
                <a:lnTo>
                  <a:pt x="1526" y="1883"/>
                </a:lnTo>
                <a:lnTo>
                  <a:pt x="1549" y="1880"/>
                </a:lnTo>
                <a:lnTo>
                  <a:pt x="1571" y="1876"/>
                </a:lnTo>
                <a:lnTo>
                  <a:pt x="1591" y="1870"/>
                </a:lnTo>
                <a:lnTo>
                  <a:pt x="1610" y="1865"/>
                </a:lnTo>
                <a:lnTo>
                  <a:pt x="1628" y="1860"/>
                </a:lnTo>
                <a:lnTo>
                  <a:pt x="1646" y="1854"/>
                </a:lnTo>
                <a:lnTo>
                  <a:pt x="1663" y="1846"/>
                </a:lnTo>
                <a:lnTo>
                  <a:pt x="1679" y="1839"/>
                </a:lnTo>
                <a:lnTo>
                  <a:pt x="1687" y="1835"/>
                </a:lnTo>
                <a:lnTo>
                  <a:pt x="1695" y="1830"/>
                </a:lnTo>
                <a:lnTo>
                  <a:pt x="1711" y="1820"/>
                </a:lnTo>
                <a:lnTo>
                  <a:pt x="1726" y="1810"/>
                </a:lnTo>
                <a:lnTo>
                  <a:pt x="1742" y="1799"/>
                </a:lnTo>
                <a:lnTo>
                  <a:pt x="1756" y="1786"/>
                </a:lnTo>
                <a:lnTo>
                  <a:pt x="1771" y="1771"/>
                </a:lnTo>
                <a:lnTo>
                  <a:pt x="1785" y="1757"/>
                </a:lnTo>
                <a:lnTo>
                  <a:pt x="1798" y="1742"/>
                </a:lnTo>
                <a:lnTo>
                  <a:pt x="1804" y="1735"/>
                </a:lnTo>
                <a:lnTo>
                  <a:pt x="1809" y="1727"/>
                </a:lnTo>
                <a:lnTo>
                  <a:pt x="1820" y="1712"/>
                </a:lnTo>
                <a:lnTo>
                  <a:pt x="1829" y="1695"/>
                </a:lnTo>
                <a:lnTo>
                  <a:pt x="1834" y="1688"/>
                </a:lnTo>
                <a:lnTo>
                  <a:pt x="1838" y="1680"/>
                </a:lnTo>
                <a:lnTo>
                  <a:pt x="1846" y="1663"/>
                </a:lnTo>
                <a:lnTo>
                  <a:pt x="1853" y="1647"/>
                </a:lnTo>
                <a:lnTo>
                  <a:pt x="1859" y="1629"/>
                </a:lnTo>
                <a:lnTo>
                  <a:pt x="1865" y="1611"/>
                </a:lnTo>
                <a:lnTo>
                  <a:pt x="1870" y="1591"/>
                </a:lnTo>
                <a:lnTo>
                  <a:pt x="1875" y="1572"/>
                </a:lnTo>
                <a:lnTo>
                  <a:pt x="1879" y="1550"/>
                </a:lnTo>
                <a:lnTo>
                  <a:pt x="1880" y="1538"/>
                </a:lnTo>
                <a:lnTo>
                  <a:pt x="1882" y="1527"/>
                </a:lnTo>
                <a:lnTo>
                  <a:pt x="1883" y="1514"/>
                </a:lnTo>
                <a:lnTo>
                  <a:pt x="1884" y="1501"/>
                </a:lnTo>
                <a:lnTo>
                  <a:pt x="1885" y="1488"/>
                </a:lnTo>
                <a:lnTo>
                  <a:pt x="1886" y="1474"/>
                </a:lnTo>
                <a:lnTo>
                  <a:pt x="1888" y="1424"/>
                </a:lnTo>
                <a:lnTo>
                  <a:pt x="1889" y="1372"/>
                </a:lnTo>
                <a:lnTo>
                  <a:pt x="1889" y="1298"/>
                </a:lnTo>
                <a:lnTo>
                  <a:pt x="1891" y="1181"/>
                </a:lnTo>
                <a:lnTo>
                  <a:pt x="1889" y="1065"/>
                </a:lnTo>
                <a:lnTo>
                  <a:pt x="1889" y="1024"/>
                </a:lnTo>
                <a:lnTo>
                  <a:pt x="1889" y="991"/>
                </a:lnTo>
                <a:lnTo>
                  <a:pt x="1888" y="939"/>
                </a:lnTo>
                <a:lnTo>
                  <a:pt x="1886" y="888"/>
                </a:lnTo>
                <a:lnTo>
                  <a:pt x="1884" y="861"/>
                </a:lnTo>
                <a:lnTo>
                  <a:pt x="1882" y="836"/>
                </a:lnTo>
                <a:lnTo>
                  <a:pt x="1879" y="813"/>
                </a:lnTo>
                <a:lnTo>
                  <a:pt x="1875" y="791"/>
                </a:lnTo>
                <a:lnTo>
                  <a:pt x="1870" y="771"/>
                </a:lnTo>
                <a:lnTo>
                  <a:pt x="1865" y="752"/>
                </a:lnTo>
                <a:lnTo>
                  <a:pt x="1859" y="734"/>
                </a:lnTo>
                <a:lnTo>
                  <a:pt x="1853" y="716"/>
                </a:lnTo>
                <a:lnTo>
                  <a:pt x="1846" y="699"/>
                </a:lnTo>
                <a:lnTo>
                  <a:pt x="1838" y="683"/>
                </a:lnTo>
                <a:lnTo>
                  <a:pt x="1834" y="675"/>
                </a:lnTo>
                <a:lnTo>
                  <a:pt x="1829" y="666"/>
                </a:lnTo>
                <a:lnTo>
                  <a:pt x="1820" y="651"/>
                </a:lnTo>
                <a:lnTo>
                  <a:pt x="1809" y="635"/>
                </a:lnTo>
                <a:lnTo>
                  <a:pt x="1798" y="621"/>
                </a:lnTo>
                <a:lnTo>
                  <a:pt x="1785" y="605"/>
                </a:lnTo>
                <a:lnTo>
                  <a:pt x="1771" y="590"/>
                </a:lnTo>
                <a:lnTo>
                  <a:pt x="1756" y="577"/>
                </a:lnTo>
                <a:lnTo>
                  <a:pt x="1742" y="563"/>
                </a:lnTo>
                <a:lnTo>
                  <a:pt x="1734" y="558"/>
                </a:lnTo>
                <a:lnTo>
                  <a:pt x="1726" y="552"/>
                </a:lnTo>
                <a:lnTo>
                  <a:pt x="1711" y="541"/>
                </a:lnTo>
                <a:lnTo>
                  <a:pt x="1695" y="532"/>
                </a:lnTo>
                <a:lnTo>
                  <a:pt x="1687" y="528"/>
                </a:lnTo>
                <a:lnTo>
                  <a:pt x="1679" y="524"/>
                </a:lnTo>
                <a:lnTo>
                  <a:pt x="1663" y="515"/>
                </a:lnTo>
                <a:lnTo>
                  <a:pt x="1646" y="509"/>
                </a:lnTo>
                <a:lnTo>
                  <a:pt x="1628" y="503"/>
                </a:lnTo>
                <a:lnTo>
                  <a:pt x="1610" y="497"/>
                </a:lnTo>
                <a:lnTo>
                  <a:pt x="1591" y="492"/>
                </a:lnTo>
                <a:lnTo>
                  <a:pt x="1571" y="487"/>
                </a:lnTo>
                <a:lnTo>
                  <a:pt x="1549" y="483"/>
                </a:lnTo>
                <a:lnTo>
                  <a:pt x="1538" y="481"/>
                </a:lnTo>
                <a:lnTo>
                  <a:pt x="1526" y="480"/>
                </a:lnTo>
                <a:lnTo>
                  <a:pt x="1514" y="479"/>
                </a:lnTo>
                <a:lnTo>
                  <a:pt x="1500" y="478"/>
                </a:lnTo>
                <a:lnTo>
                  <a:pt x="1488" y="477"/>
                </a:lnTo>
                <a:lnTo>
                  <a:pt x="1473" y="476"/>
                </a:lnTo>
                <a:lnTo>
                  <a:pt x="1423" y="474"/>
                </a:lnTo>
                <a:lnTo>
                  <a:pt x="1371" y="473"/>
                </a:lnTo>
                <a:lnTo>
                  <a:pt x="1297" y="472"/>
                </a:lnTo>
                <a:lnTo>
                  <a:pt x="1180" y="472"/>
                </a:lnTo>
                <a:close/>
                <a:moveTo>
                  <a:pt x="1180" y="600"/>
                </a:moveTo>
                <a:lnTo>
                  <a:pt x="1295" y="600"/>
                </a:lnTo>
                <a:lnTo>
                  <a:pt x="1367" y="600"/>
                </a:lnTo>
                <a:lnTo>
                  <a:pt x="1418" y="602"/>
                </a:lnTo>
                <a:lnTo>
                  <a:pt x="1468" y="604"/>
                </a:lnTo>
                <a:lnTo>
                  <a:pt x="1492" y="605"/>
                </a:lnTo>
                <a:lnTo>
                  <a:pt x="1503" y="606"/>
                </a:lnTo>
                <a:lnTo>
                  <a:pt x="1514" y="607"/>
                </a:lnTo>
                <a:lnTo>
                  <a:pt x="1532" y="610"/>
                </a:lnTo>
                <a:lnTo>
                  <a:pt x="1550" y="613"/>
                </a:lnTo>
                <a:lnTo>
                  <a:pt x="1565" y="616"/>
                </a:lnTo>
                <a:lnTo>
                  <a:pt x="1578" y="621"/>
                </a:lnTo>
                <a:lnTo>
                  <a:pt x="1590" y="625"/>
                </a:lnTo>
                <a:lnTo>
                  <a:pt x="1599" y="628"/>
                </a:lnTo>
                <a:lnTo>
                  <a:pt x="1611" y="633"/>
                </a:lnTo>
                <a:lnTo>
                  <a:pt x="1622" y="638"/>
                </a:lnTo>
                <a:lnTo>
                  <a:pt x="1633" y="644"/>
                </a:lnTo>
                <a:lnTo>
                  <a:pt x="1643" y="650"/>
                </a:lnTo>
                <a:lnTo>
                  <a:pt x="1653" y="657"/>
                </a:lnTo>
                <a:lnTo>
                  <a:pt x="1663" y="664"/>
                </a:lnTo>
                <a:lnTo>
                  <a:pt x="1672" y="673"/>
                </a:lnTo>
                <a:lnTo>
                  <a:pt x="1680" y="681"/>
                </a:lnTo>
                <a:lnTo>
                  <a:pt x="1690" y="690"/>
                </a:lnTo>
                <a:lnTo>
                  <a:pt x="1698" y="700"/>
                </a:lnTo>
                <a:lnTo>
                  <a:pt x="1705" y="709"/>
                </a:lnTo>
                <a:lnTo>
                  <a:pt x="1711" y="719"/>
                </a:lnTo>
                <a:lnTo>
                  <a:pt x="1718" y="729"/>
                </a:lnTo>
                <a:lnTo>
                  <a:pt x="1724" y="739"/>
                </a:lnTo>
                <a:lnTo>
                  <a:pt x="1729" y="751"/>
                </a:lnTo>
                <a:lnTo>
                  <a:pt x="1733" y="762"/>
                </a:lnTo>
                <a:lnTo>
                  <a:pt x="1742" y="784"/>
                </a:lnTo>
                <a:lnTo>
                  <a:pt x="1745" y="797"/>
                </a:lnTo>
                <a:lnTo>
                  <a:pt x="1749" y="812"/>
                </a:lnTo>
                <a:lnTo>
                  <a:pt x="1752" y="829"/>
                </a:lnTo>
                <a:lnTo>
                  <a:pt x="1754" y="849"/>
                </a:lnTo>
                <a:lnTo>
                  <a:pt x="1756" y="870"/>
                </a:lnTo>
                <a:lnTo>
                  <a:pt x="1758" y="895"/>
                </a:lnTo>
                <a:lnTo>
                  <a:pt x="1760" y="945"/>
                </a:lnTo>
                <a:lnTo>
                  <a:pt x="1761" y="995"/>
                </a:lnTo>
                <a:lnTo>
                  <a:pt x="1762" y="1067"/>
                </a:lnTo>
                <a:lnTo>
                  <a:pt x="1762" y="1181"/>
                </a:lnTo>
                <a:lnTo>
                  <a:pt x="1762" y="1296"/>
                </a:lnTo>
                <a:lnTo>
                  <a:pt x="1761" y="1367"/>
                </a:lnTo>
                <a:lnTo>
                  <a:pt x="1760" y="1418"/>
                </a:lnTo>
                <a:lnTo>
                  <a:pt x="1758" y="1468"/>
                </a:lnTo>
                <a:lnTo>
                  <a:pt x="1756" y="1492"/>
                </a:lnTo>
                <a:lnTo>
                  <a:pt x="1755" y="1504"/>
                </a:lnTo>
                <a:lnTo>
                  <a:pt x="1754" y="1514"/>
                </a:lnTo>
                <a:lnTo>
                  <a:pt x="1752" y="1533"/>
                </a:lnTo>
                <a:lnTo>
                  <a:pt x="1749" y="1551"/>
                </a:lnTo>
                <a:lnTo>
                  <a:pt x="1745" y="1565"/>
                </a:lnTo>
                <a:lnTo>
                  <a:pt x="1742" y="1579"/>
                </a:lnTo>
                <a:lnTo>
                  <a:pt x="1737" y="1590"/>
                </a:lnTo>
                <a:lnTo>
                  <a:pt x="1733" y="1600"/>
                </a:lnTo>
                <a:lnTo>
                  <a:pt x="1729" y="1612"/>
                </a:lnTo>
                <a:lnTo>
                  <a:pt x="1724" y="1623"/>
                </a:lnTo>
                <a:lnTo>
                  <a:pt x="1718" y="1634"/>
                </a:lnTo>
                <a:lnTo>
                  <a:pt x="1711" y="1643"/>
                </a:lnTo>
                <a:lnTo>
                  <a:pt x="1705" y="1654"/>
                </a:lnTo>
                <a:lnTo>
                  <a:pt x="1698" y="1663"/>
                </a:lnTo>
                <a:lnTo>
                  <a:pt x="1690" y="1673"/>
                </a:lnTo>
                <a:lnTo>
                  <a:pt x="1680" y="1681"/>
                </a:lnTo>
                <a:lnTo>
                  <a:pt x="1672" y="1690"/>
                </a:lnTo>
                <a:lnTo>
                  <a:pt x="1663" y="1699"/>
                </a:lnTo>
                <a:lnTo>
                  <a:pt x="1653" y="1706"/>
                </a:lnTo>
                <a:lnTo>
                  <a:pt x="1643" y="1712"/>
                </a:lnTo>
                <a:lnTo>
                  <a:pt x="1633" y="1718"/>
                </a:lnTo>
                <a:lnTo>
                  <a:pt x="1622" y="1725"/>
                </a:lnTo>
                <a:lnTo>
                  <a:pt x="1611" y="1730"/>
                </a:lnTo>
                <a:lnTo>
                  <a:pt x="1599" y="1734"/>
                </a:lnTo>
                <a:lnTo>
                  <a:pt x="1578" y="1742"/>
                </a:lnTo>
                <a:lnTo>
                  <a:pt x="1565" y="1745"/>
                </a:lnTo>
                <a:lnTo>
                  <a:pt x="1550" y="1750"/>
                </a:lnTo>
                <a:lnTo>
                  <a:pt x="1532" y="1753"/>
                </a:lnTo>
                <a:lnTo>
                  <a:pt x="1514" y="1755"/>
                </a:lnTo>
                <a:lnTo>
                  <a:pt x="1492" y="1757"/>
                </a:lnTo>
                <a:lnTo>
                  <a:pt x="1468" y="1759"/>
                </a:lnTo>
                <a:lnTo>
                  <a:pt x="1418" y="1761"/>
                </a:lnTo>
                <a:lnTo>
                  <a:pt x="1367" y="1762"/>
                </a:lnTo>
                <a:lnTo>
                  <a:pt x="1295" y="1763"/>
                </a:lnTo>
                <a:lnTo>
                  <a:pt x="1180" y="1763"/>
                </a:lnTo>
                <a:lnTo>
                  <a:pt x="1067" y="1763"/>
                </a:lnTo>
                <a:lnTo>
                  <a:pt x="994" y="1762"/>
                </a:lnTo>
                <a:lnTo>
                  <a:pt x="944" y="1761"/>
                </a:lnTo>
                <a:lnTo>
                  <a:pt x="894" y="1759"/>
                </a:lnTo>
                <a:lnTo>
                  <a:pt x="869" y="1757"/>
                </a:lnTo>
                <a:lnTo>
                  <a:pt x="859" y="1756"/>
                </a:lnTo>
                <a:lnTo>
                  <a:pt x="847" y="1755"/>
                </a:lnTo>
                <a:lnTo>
                  <a:pt x="828" y="1753"/>
                </a:lnTo>
                <a:lnTo>
                  <a:pt x="812" y="1750"/>
                </a:lnTo>
                <a:lnTo>
                  <a:pt x="796" y="1745"/>
                </a:lnTo>
                <a:lnTo>
                  <a:pt x="784" y="1742"/>
                </a:lnTo>
                <a:lnTo>
                  <a:pt x="772" y="1738"/>
                </a:lnTo>
                <a:lnTo>
                  <a:pt x="762" y="1734"/>
                </a:lnTo>
                <a:lnTo>
                  <a:pt x="750" y="1730"/>
                </a:lnTo>
                <a:lnTo>
                  <a:pt x="739" y="1725"/>
                </a:lnTo>
                <a:lnTo>
                  <a:pt x="729" y="1718"/>
                </a:lnTo>
                <a:lnTo>
                  <a:pt x="718" y="1712"/>
                </a:lnTo>
                <a:lnTo>
                  <a:pt x="709" y="1706"/>
                </a:lnTo>
                <a:lnTo>
                  <a:pt x="699" y="1699"/>
                </a:lnTo>
                <a:lnTo>
                  <a:pt x="690" y="1690"/>
                </a:lnTo>
                <a:lnTo>
                  <a:pt x="681" y="1681"/>
                </a:lnTo>
                <a:lnTo>
                  <a:pt x="671" y="1673"/>
                </a:lnTo>
                <a:lnTo>
                  <a:pt x="664" y="1663"/>
                </a:lnTo>
                <a:lnTo>
                  <a:pt x="657" y="1654"/>
                </a:lnTo>
                <a:lnTo>
                  <a:pt x="649" y="1643"/>
                </a:lnTo>
                <a:lnTo>
                  <a:pt x="643" y="1634"/>
                </a:lnTo>
                <a:lnTo>
                  <a:pt x="638" y="1623"/>
                </a:lnTo>
                <a:lnTo>
                  <a:pt x="633" y="1612"/>
                </a:lnTo>
                <a:lnTo>
                  <a:pt x="628" y="1600"/>
                </a:lnTo>
                <a:lnTo>
                  <a:pt x="620" y="1579"/>
                </a:lnTo>
                <a:lnTo>
                  <a:pt x="616" y="1565"/>
                </a:lnTo>
                <a:lnTo>
                  <a:pt x="613" y="1551"/>
                </a:lnTo>
                <a:lnTo>
                  <a:pt x="610" y="1534"/>
                </a:lnTo>
                <a:lnTo>
                  <a:pt x="607" y="1514"/>
                </a:lnTo>
                <a:lnTo>
                  <a:pt x="605" y="1492"/>
                </a:lnTo>
                <a:lnTo>
                  <a:pt x="604" y="1468"/>
                </a:lnTo>
                <a:lnTo>
                  <a:pt x="602" y="1418"/>
                </a:lnTo>
                <a:lnTo>
                  <a:pt x="599" y="1367"/>
                </a:lnTo>
                <a:lnTo>
                  <a:pt x="599" y="1296"/>
                </a:lnTo>
                <a:lnTo>
                  <a:pt x="599" y="1181"/>
                </a:lnTo>
                <a:lnTo>
                  <a:pt x="599" y="1067"/>
                </a:lnTo>
                <a:lnTo>
                  <a:pt x="599" y="995"/>
                </a:lnTo>
                <a:lnTo>
                  <a:pt x="602" y="945"/>
                </a:lnTo>
                <a:lnTo>
                  <a:pt x="604" y="895"/>
                </a:lnTo>
                <a:lnTo>
                  <a:pt x="605" y="870"/>
                </a:lnTo>
                <a:lnTo>
                  <a:pt x="606" y="859"/>
                </a:lnTo>
                <a:lnTo>
                  <a:pt x="607" y="849"/>
                </a:lnTo>
                <a:lnTo>
                  <a:pt x="610" y="829"/>
                </a:lnTo>
                <a:lnTo>
                  <a:pt x="613" y="812"/>
                </a:lnTo>
                <a:lnTo>
                  <a:pt x="616" y="797"/>
                </a:lnTo>
                <a:lnTo>
                  <a:pt x="620" y="784"/>
                </a:lnTo>
                <a:lnTo>
                  <a:pt x="623" y="773"/>
                </a:lnTo>
                <a:lnTo>
                  <a:pt x="628" y="762"/>
                </a:lnTo>
                <a:lnTo>
                  <a:pt x="633" y="751"/>
                </a:lnTo>
                <a:lnTo>
                  <a:pt x="638" y="739"/>
                </a:lnTo>
                <a:lnTo>
                  <a:pt x="643" y="729"/>
                </a:lnTo>
                <a:lnTo>
                  <a:pt x="649" y="719"/>
                </a:lnTo>
                <a:lnTo>
                  <a:pt x="657" y="709"/>
                </a:lnTo>
                <a:lnTo>
                  <a:pt x="664" y="700"/>
                </a:lnTo>
                <a:lnTo>
                  <a:pt x="671" y="690"/>
                </a:lnTo>
                <a:lnTo>
                  <a:pt x="681" y="681"/>
                </a:lnTo>
                <a:lnTo>
                  <a:pt x="690" y="673"/>
                </a:lnTo>
                <a:lnTo>
                  <a:pt x="699" y="664"/>
                </a:lnTo>
                <a:lnTo>
                  <a:pt x="709" y="657"/>
                </a:lnTo>
                <a:lnTo>
                  <a:pt x="718" y="650"/>
                </a:lnTo>
                <a:lnTo>
                  <a:pt x="729" y="644"/>
                </a:lnTo>
                <a:lnTo>
                  <a:pt x="739" y="638"/>
                </a:lnTo>
                <a:lnTo>
                  <a:pt x="750" y="633"/>
                </a:lnTo>
                <a:lnTo>
                  <a:pt x="762" y="628"/>
                </a:lnTo>
                <a:lnTo>
                  <a:pt x="784" y="621"/>
                </a:lnTo>
                <a:lnTo>
                  <a:pt x="796" y="616"/>
                </a:lnTo>
                <a:lnTo>
                  <a:pt x="812" y="613"/>
                </a:lnTo>
                <a:lnTo>
                  <a:pt x="828" y="610"/>
                </a:lnTo>
                <a:lnTo>
                  <a:pt x="847" y="607"/>
                </a:lnTo>
                <a:lnTo>
                  <a:pt x="869" y="605"/>
                </a:lnTo>
                <a:lnTo>
                  <a:pt x="894" y="604"/>
                </a:lnTo>
                <a:lnTo>
                  <a:pt x="944" y="602"/>
                </a:lnTo>
                <a:lnTo>
                  <a:pt x="994" y="600"/>
                </a:lnTo>
                <a:lnTo>
                  <a:pt x="1067" y="600"/>
                </a:lnTo>
                <a:lnTo>
                  <a:pt x="1180" y="600"/>
                </a:lnTo>
                <a:close/>
                <a:moveTo>
                  <a:pt x="0" y="1181"/>
                </a:moveTo>
                <a:lnTo>
                  <a:pt x="1" y="1151"/>
                </a:lnTo>
                <a:lnTo>
                  <a:pt x="2" y="1121"/>
                </a:lnTo>
                <a:lnTo>
                  <a:pt x="4" y="1090"/>
                </a:lnTo>
                <a:lnTo>
                  <a:pt x="6" y="1060"/>
                </a:lnTo>
                <a:lnTo>
                  <a:pt x="9" y="1031"/>
                </a:lnTo>
                <a:lnTo>
                  <a:pt x="13" y="1002"/>
                </a:lnTo>
                <a:lnTo>
                  <a:pt x="18" y="973"/>
                </a:lnTo>
                <a:lnTo>
                  <a:pt x="24" y="944"/>
                </a:lnTo>
                <a:lnTo>
                  <a:pt x="30" y="914"/>
                </a:lnTo>
                <a:lnTo>
                  <a:pt x="37" y="886"/>
                </a:lnTo>
                <a:lnTo>
                  <a:pt x="44" y="858"/>
                </a:lnTo>
                <a:lnTo>
                  <a:pt x="53" y="830"/>
                </a:lnTo>
                <a:lnTo>
                  <a:pt x="62" y="803"/>
                </a:lnTo>
                <a:lnTo>
                  <a:pt x="72" y="775"/>
                </a:lnTo>
                <a:lnTo>
                  <a:pt x="82" y="749"/>
                </a:lnTo>
                <a:lnTo>
                  <a:pt x="92" y="722"/>
                </a:lnTo>
                <a:lnTo>
                  <a:pt x="105" y="696"/>
                </a:lnTo>
                <a:lnTo>
                  <a:pt x="116" y="670"/>
                </a:lnTo>
                <a:lnTo>
                  <a:pt x="129" y="644"/>
                </a:lnTo>
                <a:lnTo>
                  <a:pt x="142" y="619"/>
                </a:lnTo>
                <a:lnTo>
                  <a:pt x="157" y="594"/>
                </a:lnTo>
                <a:lnTo>
                  <a:pt x="171" y="569"/>
                </a:lnTo>
                <a:lnTo>
                  <a:pt x="186" y="545"/>
                </a:lnTo>
                <a:lnTo>
                  <a:pt x="202" y="521"/>
                </a:lnTo>
                <a:lnTo>
                  <a:pt x="218" y="498"/>
                </a:lnTo>
                <a:lnTo>
                  <a:pt x="235" y="475"/>
                </a:lnTo>
                <a:lnTo>
                  <a:pt x="252" y="452"/>
                </a:lnTo>
                <a:lnTo>
                  <a:pt x="269" y="430"/>
                </a:lnTo>
                <a:lnTo>
                  <a:pt x="288" y="408"/>
                </a:lnTo>
                <a:lnTo>
                  <a:pt x="307" y="387"/>
                </a:lnTo>
                <a:lnTo>
                  <a:pt x="326" y="367"/>
                </a:lnTo>
                <a:lnTo>
                  <a:pt x="345" y="347"/>
                </a:lnTo>
                <a:lnTo>
                  <a:pt x="366" y="326"/>
                </a:lnTo>
                <a:lnTo>
                  <a:pt x="387" y="307"/>
                </a:lnTo>
                <a:lnTo>
                  <a:pt x="408" y="288"/>
                </a:lnTo>
                <a:lnTo>
                  <a:pt x="430" y="270"/>
                </a:lnTo>
                <a:lnTo>
                  <a:pt x="452" y="252"/>
                </a:lnTo>
                <a:lnTo>
                  <a:pt x="474" y="235"/>
                </a:lnTo>
                <a:lnTo>
                  <a:pt x="497" y="219"/>
                </a:lnTo>
                <a:lnTo>
                  <a:pt x="520" y="202"/>
                </a:lnTo>
                <a:lnTo>
                  <a:pt x="544" y="186"/>
                </a:lnTo>
                <a:lnTo>
                  <a:pt x="568" y="172"/>
                </a:lnTo>
                <a:lnTo>
                  <a:pt x="593" y="157"/>
                </a:lnTo>
                <a:lnTo>
                  <a:pt x="618" y="143"/>
                </a:lnTo>
                <a:lnTo>
                  <a:pt x="643" y="129"/>
                </a:lnTo>
                <a:lnTo>
                  <a:pt x="669" y="117"/>
                </a:lnTo>
                <a:lnTo>
                  <a:pt x="695" y="105"/>
                </a:lnTo>
                <a:lnTo>
                  <a:pt x="721" y="94"/>
                </a:lnTo>
                <a:lnTo>
                  <a:pt x="747" y="82"/>
                </a:lnTo>
                <a:lnTo>
                  <a:pt x="774" y="72"/>
                </a:lnTo>
                <a:lnTo>
                  <a:pt x="802" y="62"/>
                </a:lnTo>
                <a:lnTo>
                  <a:pt x="830" y="53"/>
                </a:lnTo>
                <a:lnTo>
                  <a:pt x="858" y="45"/>
                </a:lnTo>
                <a:lnTo>
                  <a:pt x="886" y="37"/>
                </a:lnTo>
                <a:lnTo>
                  <a:pt x="914" y="30"/>
                </a:lnTo>
                <a:lnTo>
                  <a:pt x="943" y="24"/>
                </a:lnTo>
                <a:lnTo>
                  <a:pt x="972" y="19"/>
                </a:lnTo>
                <a:lnTo>
                  <a:pt x="1001" y="13"/>
                </a:lnTo>
                <a:lnTo>
                  <a:pt x="1030" y="10"/>
                </a:lnTo>
                <a:lnTo>
                  <a:pt x="1060" y="6"/>
                </a:lnTo>
                <a:lnTo>
                  <a:pt x="1090" y="4"/>
                </a:lnTo>
                <a:lnTo>
                  <a:pt x="1120" y="2"/>
                </a:lnTo>
                <a:lnTo>
                  <a:pt x="1150" y="1"/>
                </a:lnTo>
                <a:lnTo>
                  <a:pt x="1180" y="0"/>
                </a:lnTo>
                <a:lnTo>
                  <a:pt x="1212" y="1"/>
                </a:lnTo>
                <a:lnTo>
                  <a:pt x="1242" y="2"/>
                </a:lnTo>
                <a:lnTo>
                  <a:pt x="1271" y="4"/>
                </a:lnTo>
                <a:lnTo>
                  <a:pt x="1301" y="6"/>
                </a:lnTo>
                <a:lnTo>
                  <a:pt x="1331" y="10"/>
                </a:lnTo>
                <a:lnTo>
                  <a:pt x="1361" y="13"/>
                </a:lnTo>
                <a:lnTo>
                  <a:pt x="1390" y="19"/>
                </a:lnTo>
                <a:lnTo>
                  <a:pt x="1419" y="24"/>
                </a:lnTo>
                <a:lnTo>
                  <a:pt x="1447" y="30"/>
                </a:lnTo>
                <a:lnTo>
                  <a:pt x="1476" y="37"/>
                </a:lnTo>
                <a:lnTo>
                  <a:pt x="1504" y="45"/>
                </a:lnTo>
                <a:lnTo>
                  <a:pt x="1531" y="53"/>
                </a:lnTo>
                <a:lnTo>
                  <a:pt x="1559" y="62"/>
                </a:lnTo>
                <a:lnTo>
                  <a:pt x="1586" y="72"/>
                </a:lnTo>
                <a:lnTo>
                  <a:pt x="1614" y="82"/>
                </a:lnTo>
                <a:lnTo>
                  <a:pt x="1641" y="94"/>
                </a:lnTo>
                <a:lnTo>
                  <a:pt x="1667" y="105"/>
                </a:lnTo>
                <a:lnTo>
                  <a:pt x="1693" y="117"/>
                </a:lnTo>
                <a:lnTo>
                  <a:pt x="1718" y="129"/>
                </a:lnTo>
                <a:lnTo>
                  <a:pt x="1744" y="143"/>
                </a:lnTo>
                <a:lnTo>
                  <a:pt x="1769" y="157"/>
                </a:lnTo>
                <a:lnTo>
                  <a:pt x="1793" y="172"/>
                </a:lnTo>
                <a:lnTo>
                  <a:pt x="1817" y="186"/>
                </a:lnTo>
                <a:lnTo>
                  <a:pt x="1841" y="202"/>
                </a:lnTo>
                <a:lnTo>
                  <a:pt x="1865" y="219"/>
                </a:lnTo>
                <a:lnTo>
                  <a:pt x="1887" y="235"/>
                </a:lnTo>
                <a:lnTo>
                  <a:pt x="1909" y="252"/>
                </a:lnTo>
                <a:lnTo>
                  <a:pt x="1931" y="270"/>
                </a:lnTo>
                <a:lnTo>
                  <a:pt x="1953" y="288"/>
                </a:lnTo>
                <a:lnTo>
                  <a:pt x="1975" y="307"/>
                </a:lnTo>
                <a:lnTo>
                  <a:pt x="1996" y="326"/>
                </a:lnTo>
                <a:lnTo>
                  <a:pt x="2015" y="347"/>
                </a:lnTo>
                <a:lnTo>
                  <a:pt x="2035" y="367"/>
                </a:lnTo>
                <a:lnTo>
                  <a:pt x="2055" y="387"/>
                </a:lnTo>
                <a:lnTo>
                  <a:pt x="2074" y="408"/>
                </a:lnTo>
                <a:lnTo>
                  <a:pt x="2091" y="430"/>
                </a:lnTo>
                <a:lnTo>
                  <a:pt x="2109" y="452"/>
                </a:lnTo>
                <a:lnTo>
                  <a:pt x="2127" y="475"/>
                </a:lnTo>
                <a:lnTo>
                  <a:pt x="2144" y="498"/>
                </a:lnTo>
                <a:lnTo>
                  <a:pt x="2159" y="521"/>
                </a:lnTo>
                <a:lnTo>
                  <a:pt x="2175" y="545"/>
                </a:lnTo>
                <a:lnTo>
                  <a:pt x="2190" y="569"/>
                </a:lnTo>
                <a:lnTo>
                  <a:pt x="2205" y="594"/>
                </a:lnTo>
                <a:lnTo>
                  <a:pt x="2219" y="619"/>
                </a:lnTo>
                <a:lnTo>
                  <a:pt x="2232" y="644"/>
                </a:lnTo>
                <a:lnTo>
                  <a:pt x="2245" y="670"/>
                </a:lnTo>
                <a:lnTo>
                  <a:pt x="2257" y="696"/>
                </a:lnTo>
                <a:lnTo>
                  <a:pt x="2268" y="722"/>
                </a:lnTo>
                <a:lnTo>
                  <a:pt x="2279" y="749"/>
                </a:lnTo>
                <a:lnTo>
                  <a:pt x="2289" y="775"/>
                </a:lnTo>
                <a:lnTo>
                  <a:pt x="2300" y="803"/>
                </a:lnTo>
                <a:lnTo>
                  <a:pt x="2308" y="830"/>
                </a:lnTo>
                <a:lnTo>
                  <a:pt x="2316" y="858"/>
                </a:lnTo>
                <a:lnTo>
                  <a:pt x="2324" y="886"/>
                </a:lnTo>
                <a:lnTo>
                  <a:pt x="2331" y="914"/>
                </a:lnTo>
                <a:lnTo>
                  <a:pt x="2337" y="944"/>
                </a:lnTo>
                <a:lnTo>
                  <a:pt x="2342" y="973"/>
                </a:lnTo>
                <a:lnTo>
                  <a:pt x="2348" y="1002"/>
                </a:lnTo>
                <a:lnTo>
                  <a:pt x="2352" y="1031"/>
                </a:lnTo>
                <a:lnTo>
                  <a:pt x="2355" y="1060"/>
                </a:lnTo>
                <a:lnTo>
                  <a:pt x="2358" y="1090"/>
                </a:lnTo>
                <a:lnTo>
                  <a:pt x="2360" y="1121"/>
                </a:lnTo>
                <a:lnTo>
                  <a:pt x="2361" y="1151"/>
                </a:lnTo>
                <a:lnTo>
                  <a:pt x="2361" y="1181"/>
                </a:lnTo>
                <a:lnTo>
                  <a:pt x="2361" y="1212"/>
                </a:lnTo>
                <a:lnTo>
                  <a:pt x="2360" y="1242"/>
                </a:lnTo>
                <a:lnTo>
                  <a:pt x="2358" y="1273"/>
                </a:lnTo>
                <a:lnTo>
                  <a:pt x="2355" y="1302"/>
                </a:lnTo>
                <a:lnTo>
                  <a:pt x="2352" y="1332"/>
                </a:lnTo>
                <a:lnTo>
                  <a:pt x="2348" y="1361"/>
                </a:lnTo>
                <a:lnTo>
                  <a:pt x="2342" y="1390"/>
                </a:lnTo>
                <a:lnTo>
                  <a:pt x="2337" y="1419"/>
                </a:lnTo>
                <a:lnTo>
                  <a:pt x="2331" y="1448"/>
                </a:lnTo>
                <a:lnTo>
                  <a:pt x="2324" y="1477"/>
                </a:lnTo>
                <a:lnTo>
                  <a:pt x="2316" y="1505"/>
                </a:lnTo>
                <a:lnTo>
                  <a:pt x="2308" y="1532"/>
                </a:lnTo>
                <a:lnTo>
                  <a:pt x="2300" y="1560"/>
                </a:lnTo>
                <a:lnTo>
                  <a:pt x="2289" y="1587"/>
                </a:lnTo>
                <a:lnTo>
                  <a:pt x="2279" y="1614"/>
                </a:lnTo>
                <a:lnTo>
                  <a:pt x="2268" y="1641"/>
                </a:lnTo>
                <a:lnTo>
                  <a:pt x="2257" y="1667"/>
                </a:lnTo>
                <a:lnTo>
                  <a:pt x="2245" y="1693"/>
                </a:lnTo>
                <a:lnTo>
                  <a:pt x="2232" y="1718"/>
                </a:lnTo>
                <a:lnTo>
                  <a:pt x="2219" y="1744"/>
                </a:lnTo>
                <a:lnTo>
                  <a:pt x="2205" y="1769"/>
                </a:lnTo>
                <a:lnTo>
                  <a:pt x="2190" y="1793"/>
                </a:lnTo>
                <a:lnTo>
                  <a:pt x="2175" y="1817"/>
                </a:lnTo>
                <a:lnTo>
                  <a:pt x="2159" y="1841"/>
                </a:lnTo>
                <a:lnTo>
                  <a:pt x="2144" y="1865"/>
                </a:lnTo>
                <a:lnTo>
                  <a:pt x="2127" y="1888"/>
                </a:lnTo>
                <a:lnTo>
                  <a:pt x="2109" y="1910"/>
                </a:lnTo>
                <a:lnTo>
                  <a:pt x="2091" y="1933"/>
                </a:lnTo>
                <a:lnTo>
                  <a:pt x="2074" y="1954"/>
                </a:lnTo>
                <a:lnTo>
                  <a:pt x="2055" y="1976"/>
                </a:lnTo>
                <a:lnTo>
                  <a:pt x="2035" y="1996"/>
                </a:lnTo>
                <a:lnTo>
                  <a:pt x="2015" y="2016"/>
                </a:lnTo>
                <a:lnTo>
                  <a:pt x="1996" y="2036"/>
                </a:lnTo>
                <a:lnTo>
                  <a:pt x="1975" y="2056"/>
                </a:lnTo>
                <a:lnTo>
                  <a:pt x="1953" y="2075"/>
                </a:lnTo>
                <a:lnTo>
                  <a:pt x="1931" y="2092"/>
                </a:lnTo>
                <a:lnTo>
                  <a:pt x="1909" y="2110"/>
                </a:lnTo>
                <a:lnTo>
                  <a:pt x="1887" y="2128"/>
                </a:lnTo>
                <a:lnTo>
                  <a:pt x="1865" y="2144"/>
                </a:lnTo>
                <a:lnTo>
                  <a:pt x="1841" y="2160"/>
                </a:lnTo>
                <a:lnTo>
                  <a:pt x="1817" y="2176"/>
                </a:lnTo>
                <a:lnTo>
                  <a:pt x="1793" y="2191"/>
                </a:lnTo>
                <a:lnTo>
                  <a:pt x="1769" y="2206"/>
                </a:lnTo>
                <a:lnTo>
                  <a:pt x="1744" y="2219"/>
                </a:lnTo>
                <a:lnTo>
                  <a:pt x="1718" y="2233"/>
                </a:lnTo>
                <a:lnTo>
                  <a:pt x="1693" y="2245"/>
                </a:lnTo>
                <a:lnTo>
                  <a:pt x="1667" y="2258"/>
                </a:lnTo>
                <a:lnTo>
                  <a:pt x="1641" y="2269"/>
                </a:lnTo>
                <a:lnTo>
                  <a:pt x="1614" y="2280"/>
                </a:lnTo>
                <a:lnTo>
                  <a:pt x="1586" y="2290"/>
                </a:lnTo>
                <a:lnTo>
                  <a:pt x="1559" y="2301"/>
                </a:lnTo>
                <a:lnTo>
                  <a:pt x="1531" y="2309"/>
                </a:lnTo>
                <a:lnTo>
                  <a:pt x="1504" y="2317"/>
                </a:lnTo>
                <a:lnTo>
                  <a:pt x="1476" y="2325"/>
                </a:lnTo>
                <a:lnTo>
                  <a:pt x="1447" y="2332"/>
                </a:lnTo>
                <a:lnTo>
                  <a:pt x="1419" y="2338"/>
                </a:lnTo>
                <a:lnTo>
                  <a:pt x="1390" y="2343"/>
                </a:lnTo>
                <a:lnTo>
                  <a:pt x="1361" y="2348"/>
                </a:lnTo>
                <a:lnTo>
                  <a:pt x="1331" y="2353"/>
                </a:lnTo>
                <a:lnTo>
                  <a:pt x="1301" y="2356"/>
                </a:lnTo>
                <a:lnTo>
                  <a:pt x="1271" y="2359"/>
                </a:lnTo>
                <a:lnTo>
                  <a:pt x="1242" y="2361"/>
                </a:lnTo>
                <a:lnTo>
                  <a:pt x="1212" y="2362"/>
                </a:lnTo>
                <a:lnTo>
                  <a:pt x="1180" y="2362"/>
                </a:lnTo>
                <a:lnTo>
                  <a:pt x="1150" y="2362"/>
                </a:lnTo>
                <a:lnTo>
                  <a:pt x="1120" y="2361"/>
                </a:lnTo>
                <a:lnTo>
                  <a:pt x="1090" y="2359"/>
                </a:lnTo>
                <a:lnTo>
                  <a:pt x="1060" y="2356"/>
                </a:lnTo>
                <a:lnTo>
                  <a:pt x="1030" y="2353"/>
                </a:lnTo>
                <a:lnTo>
                  <a:pt x="1001" y="2348"/>
                </a:lnTo>
                <a:lnTo>
                  <a:pt x="972" y="2343"/>
                </a:lnTo>
                <a:lnTo>
                  <a:pt x="943" y="2338"/>
                </a:lnTo>
                <a:lnTo>
                  <a:pt x="914" y="2332"/>
                </a:lnTo>
                <a:lnTo>
                  <a:pt x="886" y="2325"/>
                </a:lnTo>
                <a:lnTo>
                  <a:pt x="858" y="2317"/>
                </a:lnTo>
                <a:lnTo>
                  <a:pt x="830" y="2309"/>
                </a:lnTo>
                <a:lnTo>
                  <a:pt x="802" y="2301"/>
                </a:lnTo>
                <a:lnTo>
                  <a:pt x="774" y="2290"/>
                </a:lnTo>
                <a:lnTo>
                  <a:pt x="747" y="2280"/>
                </a:lnTo>
                <a:lnTo>
                  <a:pt x="721" y="2269"/>
                </a:lnTo>
                <a:lnTo>
                  <a:pt x="695" y="2258"/>
                </a:lnTo>
                <a:lnTo>
                  <a:pt x="669" y="2245"/>
                </a:lnTo>
                <a:lnTo>
                  <a:pt x="643" y="2233"/>
                </a:lnTo>
                <a:lnTo>
                  <a:pt x="618" y="2219"/>
                </a:lnTo>
                <a:lnTo>
                  <a:pt x="593" y="2206"/>
                </a:lnTo>
                <a:lnTo>
                  <a:pt x="568" y="2191"/>
                </a:lnTo>
                <a:lnTo>
                  <a:pt x="544" y="2176"/>
                </a:lnTo>
                <a:lnTo>
                  <a:pt x="520" y="2160"/>
                </a:lnTo>
                <a:lnTo>
                  <a:pt x="497" y="2144"/>
                </a:lnTo>
                <a:lnTo>
                  <a:pt x="474" y="2128"/>
                </a:lnTo>
                <a:lnTo>
                  <a:pt x="452" y="2110"/>
                </a:lnTo>
                <a:lnTo>
                  <a:pt x="430" y="2092"/>
                </a:lnTo>
                <a:lnTo>
                  <a:pt x="408" y="2075"/>
                </a:lnTo>
                <a:lnTo>
                  <a:pt x="387" y="2056"/>
                </a:lnTo>
                <a:lnTo>
                  <a:pt x="366" y="2036"/>
                </a:lnTo>
                <a:lnTo>
                  <a:pt x="345" y="2016"/>
                </a:lnTo>
                <a:lnTo>
                  <a:pt x="326" y="1996"/>
                </a:lnTo>
                <a:lnTo>
                  <a:pt x="307" y="1976"/>
                </a:lnTo>
                <a:lnTo>
                  <a:pt x="288" y="1954"/>
                </a:lnTo>
                <a:lnTo>
                  <a:pt x="269" y="1933"/>
                </a:lnTo>
                <a:lnTo>
                  <a:pt x="252" y="1910"/>
                </a:lnTo>
                <a:lnTo>
                  <a:pt x="235" y="1888"/>
                </a:lnTo>
                <a:lnTo>
                  <a:pt x="218" y="1865"/>
                </a:lnTo>
                <a:lnTo>
                  <a:pt x="202" y="1841"/>
                </a:lnTo>
                <a:lnTo>
                  <a:pt x="186" y="1817"/>
                </a:lnTo>
                <a:lnTo>
                  <a:pt x="171" y="1793"/>
                </a:lnTo>
                <a:lnTo>
                  <a:pt x="157" y="1769"/>
                </a:lnTo>
                <a:lnTo>
                  <a:pt x="142" y="1744"/>
                </a:lnTo>
                <a:lnTo>
                  <a:pt x="129" y="1718"/>
                </a:lnTo>
                <a:lnTo>
                  <a:pt x="116" y="1693"/>
                </a:lnTo>
                <a:lnTo>
                  <a:pt x="105" y="1667"/>
                </a:lnTo>
                <a:lnTo>
                  <a:pt x="92" y="1641"/>
                </a:lnTo>
                <a:lnTo>
                  <a:pt x="82" y="1614"/>
                </a:lnTo>
                <a:lnTo>
                  <a:pt x="72" y="1587"/>
                </a:lnTo>
                <a:lnTo>
                  <a:pt x="62" y="1560"/>
                </a:lnTo>
                <a:lnTo>
                  <a:pt x="53" y="1532"/>
                </a:lnTo>
                <a:lnTo>
                  <a:pt x="44" y="1505"/>
                </a:lnTo>
                <a:lnTo>
                  <a:pt x="37" y="1477"/>
                </a:lnTo>
                <a:lnTo>
                  <a:pt x="30" y="1448"/>
                </a:lnTo>
                <a:lnTo>
                  <a:pt x="24" y="1419"/>
                </a:lnTo>
                <a:lnTo>
                  <a:pt x="18" y="1390"/>
                </a:lnTo>
                <a:lnTo>
                  <a:pt x="13" y="1361"/>
                </a:lnTo>
                <a:lnTo>
                  <a:pt x="9" y="1332"/>
                </a:lnTo>
                <a:lnTo>
                  <a:pt x="6" y="1302"/>
                </a:lnTo>
                <a:lnTo>
                  <a:pt x="4" y="1273"/>
                </a:lnTo>
                <a:lnTo>
                  <a:pt x="2" y="1242"/>
                </a:lnTo>
                <a:lnTo>
                  <a:pt x="1" y="1212"/>
                </a:lnTo>
                <a:lnTo>
                  <a:pt x="0" y="1181"/>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7" name="Freeform 6">
            <a:hlinkClick r:id="rId5" tooltip="web"/>
          </p:cNvPr>
          <p:cNvSpPr>
            <a:spLocks noChangeAspect="1" noEditPoints="1"/>
          </p:cNvSpPr>
          <p:nvPr userDrawn="1"/>
        </p:nvSpPr>
        <p:spPr bwMode="auto">
          <a:xfrm>
            <a:off x="6672973" y="5841388"/>
            <a:ext cx="360047" cy="360000"/>
          </a:xfrm>
          <a:custGeom>
            <a:avLst/>
            <a:gdLst>
              <a:gd name="T0" fmla="*/ 677 w 2270"/>
              <a:gd name="T1" fmla="*/ 1326 h 2270"/>
              <a:gd name="T2" fmla="*/ 624 w 2270"/>
              <a:gd name="T3" fmla="*/ 1311 h 2270"/>
              <a:gd name="T4" fmla="*/ 484 w 2270"/>
              <a:gd name="T5" fmla="*/ 1324 h 2270"/>
              <a:gd name="T6" fmla="*/ 400 w 2270"/>
              <a:gd name="T7" fmla="*/ 1318 h 2270"/>
              <a:gd name="T8" fmla="*/ 309 w 2270"/>
              <a:gd name="T9" fmla="*/ 950 h 2270"/>
              <a:gd name="T10" fmla="*/ 381 w 2270"/>
              <a:gd name="T11" fmla="*/ 949 h 2270"/>
              <a:gd name="T12" fmla="*/ 526 w 2270"/>
              <a:gd name="T13" fmla="*/ 950 h 2270"/>
              <a:gd name="T14" fmla="*/ 600 w 2270"/>
              <a:gd name="T15" fmla="*/ 948 h 2270"/>
              <a:gd name="T16" fmla="*/ 753 w 2270"/>
              <a:gd name="T17" fmla="*/ 949 h 2270"/>
              <a:gd name="T18" fmla="*/ 816 w 2270"/>
              <a:gd name="T19" fmla="*/ 948 h 2270"/>
              <a:gd name="T20" fmla="*/ 1873 w 2270"/>
              <a:gd name="T21" fmla="*/ 1311 h 2270"/>
              <a:gd name="T22" fmla="*/ 1794 w 2270"/>
              <a:gd name="T23" fmla="*/ 1325 h 2270"/>
              <a:gd name="T24" fmla="*/ 1704 w 2270"/>
              <a:gd name="T25" fmla="*/ 1065 h 2270"/>
              <a:gd name="T26" fmla="*/ 1607 w 2270"/>
              <a:gd name="T27" fmla="*/ 1326 h 2270"/>
              <a:gd name="T28" fmla="*/ 1539 w 2270"/>
              <a:gd name="T29" fmla="*/ 1311 h 2270"/>
              <a:gd name="T30" fmla="*/ 1457 w 2270"/>
              <a:gd name="T31" fmla="*/ 947 h 2270"/>
              <a:gd name="T32" fmla="*/ 1526 w 2270"/>
              <a:gd name="T33" fmla="*/ 952 h 2270"/>
              <a:gd name="T34" fmla="*/ 1674 w 2270"/>
              <a:gd name="T35" fmla="*/ 948 h 2270"/>
              <a:gd name="T36" fmla="*/ 1750 w 2270"/>
              <a:gd name="T37" fmla="*/ 953 h 2270"/>
              <a:gd name="T38" fmla="*/ 1901 w 2270"/>
              <a:gd name="T39" fmla="*/ 947 h 2270"/>
              <a:gd name="T40" fmla="*/ 1963 w 2270"/>
              <a:gd name="T41" fmla="*/ 951 h 2270"/>
              <a:gd name="T42" fmla="*/ 1296 w 2270"/>
              <a:gd name="T43" fmla="*/ 1318 h 2270"/>
              <a:gd name="T44" fmla="*/ 1206 w 2270"/>
              <a:gd name="T45" fmla="*/ 1322 h 2270"/>
              <a:gd name="T46" fmla="*/ 1074 w 2270"/>
              <a:gd name="T47" fmla="*/ 1310 h 2270"/>
              <a:gd name="T48" fmla="*/ 1007 w 2270"/>
              <a:gd name="T49" fmla="*/ 1326 h 2270"/>
              <a:gd name="T50" fmla="*/ 881 w 2270"/>
              <a:gd name="T51" fmla="*/ 975 h 2270"/>
              <a:gd name="T52" fmla="*/ 893 w 2270"/>
              <a:gd name="T53" fmla="*/ 946 h 2270"/>
              <a:gd name="T54" fmla="*/ 958 w 2270"/>
              <a:gd name="T55" fmla="*/ 961 h 2270"/>
              <a:gd name="T56" fmla="*/ 1108 w 2270"/>
              <a:gd name="T57" fmla="*/ 947 h 2270"/>
              <a:gd name="T58" fmla="*/ 1181 w 2270"/>
              <a:gd name="T59" fmla="*/ 963 h 2270"/>
              <a:gd name="T60" fmla="*/ 1338 w 2270"/>
              <a:gd name="T61" fmla="*/ 946 h 2270"/>
              <a:gd name="T62" fmla="*/ 1392 w 2270"/>
              <a:gd name="T63" fmla="*/ 956 h 2270"/>
              <a:gd name="T64" fmla="*/ 9 w 2270"/>
              <a:gd name="T65" fmla="*/ 991 h 2270"/>
              <a:gd name="T66" fmla="*/ 79 w 2270"/>
              <a:gd name="T67" fmla="*/ 720 h 2270"/>
              <a:gd name="T68" fmla="*/ 209 w 2270"/>
              <a:gd name="T69" fmla="*/ 478 h 2270"/>
              <a:gd name="T70" fmla="*/ 392 w 2270"/>
              <a:gd name="T71" fmla="*/ 277 h 2270"/>
              <a:gd name="T72" fmla="*/ 619 w 2270"/>
              <a:gd name="T73" fmla="*/ 124 h 2270"/>
              <a:gd name="T74" fmla="*/ 879 w 2270"/>
              <a:gd name="T75" fmla="*/ 29 h 2270"/>
              <a:gd name="T76" fmla="*/ 1164 w 2270"/>
              <a:gd name="T77" fmla="*/ 1 h 2270"/>
              <a:gd name="T78" fmla="*/ 1445 w 2270"/>
              <a:gd name="T79" fmla="*/ 43 h 2270"/>
              <a:gd name="T80" fmla="*/ 1699 w 2270"/>
              <a:gd name="T81" fmla="*/ 151 h 2270"/>
              <a:gd name="T82" fmla="*/ 1918 w 2270"/>
              <a:gd name="T83" fmla="*/ 313 h 2270"/>
              <a:gd name="T84" fmla="*/ 2091 w 2270"/>
              <a:gd name="T85" fmla="*/ 523 h 2270"/>
              <a:gd name="T86" fmla="*/ 2210 w 2270"/>
              <a:gd name="T87" fmla="*/ 772 h 2270"/>
              <a:gd name="T88" fmla="*/ 2267 w 2270"/>
              <a:gd name="T89" fmla="*/ 1048 h 2270"/>
              <a:gd name="T90" fmla="*/ 2252 w 2270"/>
              <a:gd name="T91" fmla="*/ 1336 h 2270"/>
              <a:gd name="T92" fmla="*/ 2170 w 2270"/>
              <a:gd name="T93" fmla="*/ 1602 h 2270"/>
              <a:gd name="T94" fmla="*/ 2028 w 2270"/>
              <a:gd name="T95" fmla="*/ 1836 h 2270"/>
              <a:gd name="T96" fmla="*/ 1836 w 2270"/>
              <a:gd name="T97" fmla="*/ 2028 h 2270"/>
              <a:gd name="T98" fmla="*/ 1602 w 2270"/>
              <a:gd name="T99" fmla="*/ 2170 h 2270"/>
              <a:gd name="T100" fmla="*/ 1336 w 2270"/>
              <a:gd name="T101" fmla="*/ 2252 h 2270"/>
              <a:gd name="T102" fmla="*/ 1048 w 2270"/>
              <a:gd name="T103" fmla="*/ 2267 h 2270"/>
              <a:gd name="T104" fmla="*/ 771 w 2270"/>
              <a:gd name="T105" fmla="*/ 2211 h 2270"/>
              <a:gd name="T106" fmla="*/ 523 w 2270"/>
              <a:gd name="T107" fmla="*/ 2091 h 2270"/>
              <a:gd name="T108" fmla="*/ 313 w 2270"/>
              <a:gd name="T109" fmla="*/ 1919 h 2270"/>
              <a:gd name="T110" fmla="*/ 150 w 2270"/>
              <a:gd name="T111" fmla="*/ 1700 h 2270"/>
              <a:gd name="T112" fmla="*/ 43 w 2270"/>
              <a:gd name="T113" fmla="*/ 1446 h 2270"/>
              <a:gd name="T114" fmla="*/ 0 w 2270"/>
              <a:gd name="T115" fmla="*/ 116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2270">
                <a:moveTo>
                  <a:pt x="732" y="1304"/>
                </a:moveTo>
                <a:lnTo>
                  <a:pt x="730" y="1311"/>
                </a:lnTo>
                <a:lnTo>
                  <a:pt x="727" y="1316"/>
                </a:lnTo>
                <a:lnTo>
                  <a:pt x="725" y="1318"/>
                </a:lnTo>
                <a:lnTo>
                  <a:pt x="723" y="1319"/>
                </a:lnTo>
                <a:lnTo>
                  <a:pt x="718" y="1322"/>
                </a:lnTo>
                <a:lnTo>
                  <a:pt x="711" y="1324"/>
                </a:lnTo>
                <a:lnTo>
                  <a:pt x="702" y="1325"/>
                </a:lnTo>
                <a:lnTo>
                  <a:pt x="691" y="1326"/>
                </a:lnTo>
                <a:lnTo>
                  <a:pt x="677" y="1326"/>
                </a:lnTo>
                <a:lnTo>
                  <a:pt x="662" y="1326"/>
                </a:lnTo>
                <a:lnTo>
                  <a:pt x="651" y="1325"/>
                </a:lnTo>
                <a:lnTo>
                  <a:pt x="642" y="1324"/>
                </a:lnTo>
                <a:lnTo>
                  <a:pt x="635" y="1322"/>
                </a:lnTo>
                <a:lnTo>
                  <a:pt x="632" y="1321"/>
                </a:lnTo>
                <a:lnTo>
                  <a:pt x="630" y="1319"/>
                </a:lnTo>
                <a:lnTo>
                  <a:pt x="628" y="1318"/>
                </a:lnTo>
                <a:lnTo>
                  <a:pt x="626" y="1316"/>
                </a:lnTo>
                <a:lnTo>
                  <a:pt x="625" y="1313"/>
                </a:lnTo>
                <a:lnTo>
                  <a:pt x="624" y="1311"/>
                </a:lnTo>
                <a:lnTo>
                  <a:pt x="622" y="1304"/>
                </a:lnTo>
                <a:lnTo>
                  <a:pt x="561" y="1065"/>
                </a:lnTo>
                <a:lnTo>
                  <a:pt x="503" y="1304"/>
                </a:lnTo>
                <a:lnTo>
                  <a:pt x="501" y="1310"/>
                </a:lnTo>
                <a:lnTo>
                  <a:pt x="499" y="1315"/>
                </a:lnTo>
                <a:lnTo>
                  <a:pt x="498" y="1317"/>
                </a:lnTo>
                <a:lnTo>
                  <a:pt x="496" y="1319"/>
                </a:lnTo>
                <a:lnTo>
                  <a:pt x="493" y="1321"/>
                </a:lnTo>
                <a:lnTo>
                  <a:pt x="491" y="1322"/>
                </a:lnTo>
                <a:lnTo>
                  <a:pt x="484" y="1324"/>
                </a:lnTo>
                <a:lnTo>
                  <a:pt x="475" y="1325"/>
                </a:lnTo>
                <a:lnTo>
                  <a:pt x="464" y="1326"/>
                </a:lnTo>
                <a:lnTo>
                  <a:pt x="450" y="1326"/>
                </a:lnTo>
                <a:lnTo>
                  <a:pt x="434" y="1326"/>
                </a:lnTo>
                <a:lnTo>
                  <a:pt x="423" y="1325"/>
                </a:lnTo>
                <a:lnTo>
                  <a:pt x="414" y="1324"/>
                </a:lnTo>
                <a:lnTo>
                  <a:pt x="407" y="1322"/>
                </a:lnTo>
                <a:lnTo>
                  <a:pt x="404" y="1321"/>
                </a:lnTo>
                <a:lnTo>
                  <a:pt x="402" y="1319"/>
                </a:lnTo>
                <a:lnTo>
                  <a:pt x="400" y="1318"/>
                </a:lnTo>
                <a:lnTo>
                  <a:pt x="398" y="1316"/>
                </a:lnTo>
                <a:lnTo>
                  <a:pt x="396" y="1311"/>
                </a:lnTo>
                <a:lnTo>
                  <a:pt x="394" y="1304"/>
                </a:lnTo>
                <a:lnTo>
                  <a:pt x="308" y="975"/>
                </a:lnTo>
                <a:lnTo>
                  <a:pt x="306" y="966"/>
                </a:lnTo>
                <a:lnTo>
                  <a:pt x="305" y="959"/>
                </a:lnTo>
                <a:lnTo>
                  <a:pt x="306" y="956"/>
                </a:lnTo>
                <a:lnTo>
                  <a:pt x="306" y="953"/>
                </a:lnTo>
                <a:lnTo>
                  <a:pt x="307" y="951"/>
                </a:lnTo>
                <a:lnTo>
                  <a:pt x="309" y="950"/>
                </a:lnTo>
                <a:lnTo>
                  <a:pt x="311" y="948"/>
                </a:lnTo>
                <a:lnTo>
                  <a:pt x="314" y="947"/>
                </a:lnTo>
                <a:lnTo>
                  <a:pt x="317" y="946"/>
                </a:lnTo>
                <a:lnTo>
                  <a:pt x="321" y="946"/>
                </a:lnTo>
                <a:lnTo>
                  <a:pt x="331" y="945"/>
                </a:lnTo>
                <a:lnTo>
                  <a:pt x="344" y="945"/>
                </a:lnTo>
                <a:lnTo>
                  <a:pt x="366" y="945"/>
                </a:lnTo>
                <a:lnTo>
                  <a:pt x="373" y="946"/>
                </a:lnTo>
                <a:lnTo>
                  <a:pt x="378" y="947"/>
                </a:lnTo>
                <a:lnTo>
                  <a:pt x="381" y="949"/>
                </a:lnTo>
                <a:lnTo>
                  <a:pt x="382" y="951"/>
                </a:lnTo>
                <a:lnTo>
                  <a:pt x="383" y="952"/>
                </a:lnTo>
                <a:lnTo>
                  <a:pt x="384" y="956"/>
                </a:lnTo>
                <a:lnTo>
                  <a:pt x="385" y="961"/>
                </a:lnTo>
                <a:lnTo>
                  <a:pt x="452" y="1250"/>
                </a:lnTo>
                <a:lnTo>
                  <a:pt x="521" y="963"/>
                </a:lnTo>
                <a:lnTo>
                  <a:pt x="522" y="958"/>
                </a:lnTo>
                <a:lnTo>
                  <a:pt x="524" y="954"/>
                </a:lnTo>
                <a:lnTo>
                  <a:pt x="525" y="952"/>
                </a:lnTo>
                <a:lnTo>
                  <a:pt x="526" y="950"/>
                </a:lnTo>
                <a:lnTo>
                  <a:pt x="528" y="949"/>
                </a:lnTo>
                <a:lnTo>
                  <a:pt x="530" y="948"/>
                </a:lnTo>
                <a:lnTo>
                  <a:pt x="533" y="947"/>
                </a:lnTo>
                <a:lnTo>
                  <a:pt x="536" y="947"/>
                </a:lnTo>
                <a:lnTo>
                  <a:pt x="543" y="946"/>
                </a:lnTo>
                <a:lnTo>
                  <a:pt x="552" y="945"/>
                </a:lnTo>
                <a:lnTo>
                  <a:pt x="564" y="945"/>
                </a:lnTo>
                <a:lnTo>
                  <a:pt x="587" y="945"/>
                </a:lnTo>
                <a:lnTo>
                  <a:pt x="594" y="946"/>
                </a:lnTo>
                <a:lnTo>
                  <a:pt x="600" y="948"/>
                </a:lnTo>
                <a:lnTo>
                  <a:pt x="604" y="950"/>
                </a:lnTo>
                <a:lnTo>
                  <a:pt x="606" y="953"/>
                </a:lnTo>
                <a:lnTo>
                  <a:pt x="608" y="957"/>
                </a:lnTo>
                <a:lnTo>
                  <a:pt x="609" y="963"/>
                </a:lnTo>
                <a:lnTo>
                  <a:pt x="681" y="1250"/>
                </a:lnTo>
                <a:lnTo>
                  <a:pt x="747" y="961"/>
                </a:lnTo>
                <a:lnTo>
                  <a:pt x="748" y="957"/>
                </a:lnTo>
                <a:lnTo>
                  <a:pt x="749" y="953"/>
                </a:lnTo>
                <a:lnTo>
                  <a:pt x="751" y="950"/>
                </a:lnTo>
                <a:lnTo>
                  <a:pt x="753" y="949"/>
                </a:lnTo>
                <a:lnTo>
                  <a:pt x="755" y="948"/>
                </a:lnTo>
                <a:lnTo>
                  <a:pt x="757" y="947"/>
                </a:lnTo>
                <a:lnTo>
                  <a:pt x="760" y="947"/>
                </a:lnTo>
                <a:lnTo>
                  <a:pt x="767" y="946"/>
                </a:lnTo>
                <a:lnTo>
                  <a:pt x="776" y="945"/>
                </a:lnTo>
                <a:lnTo>
                  <a:pt x="788" y="945"/>
                </a:lnTo>
                <a:lnTo>
                  <a:pt x="799" y="945"/>
                </a:lnTo>
                <a:lnTo>
                  <a:pt x="808" y="946"/>
                </a:lnTo>
                <a:lnTo>
                  <a:pt x="814" y="947"/>
                </a:lnTo>
                <a:lnTo>
                  <a:pt x="816" y="948"/>
                </a:lnTo>
                <a:lnTo>
                  <a:pt x="818" y="950"/>
                </a:lnTo>
                <a:lnTo>
                  <a:pt x="820" y="951"/>
                </a:lnTo>
                <a:lnTo>
                  <a:pt x="821" y="953"/>
                </a:lnTo>
                <a:lnTo>
                  <a:pt x="821" y="956"/>
                </a:lnTo>
                <a:lnTo>
                  <a:pt x="821" y="959"/>
                </a:lnTo>
                <a:lnTo>
                  <a:pt x="820" y="966"/>
                </a:lnTo>
                <a:lnTo>
                  <a:pt x="818" y="976"/>
                </a:lnTo>
                <a:lnTo>
                  <a:pt x="732" y="1304"/>
                </a:lnTo>
                <a:close/>
                <a:moveTo>
                  <a:pt x="1875" y="1304"/>
                </a:moveTo>
                <a:lnTo>
                  <a:pt x="1873" y="1311"/>
                </a:lnTo>
                <a:lnTo>
                  <a:pt x="1870" y="1316"/>
                </a:lnTo>
                <a:lnTo>
                  <a:pt x="1868" y="1318"/>
                </a:lnTo>
                <a:lnTo>
                  <a:pt x="1866" y="1319"/>
                </a:lnTo>
                <a:lnTo>
                  <a:pt x="1861" y="1322"/>
                </a:lnTo>
                <a:lnTo>
                  <a:pt x="1854" y="1324"/>
                </a:lnTo>
                <a:lnTo>
                  <a:pt x="1845" y="1325"/>
                </a:lnTo>
                <a:lnTo>
                  <a:pt x="1834" y="1326"/>
                </a:lnTo>
                <a:lnTo>
                  <a:pt x="1821" y="1326"/>
                </a:lnTo>
                <a:lnTo>
                  <a:pt x="1806" y="1326"/>
                </a:lnTo>
                <a:lnTo>
                  <a:pt x="1794" y="1325"/>
                </a:lnTo>
                <a:lnTo>
                  <a:pt x="1785" y="1324"/>
                </a:lnTo>
                <a:lnTo>
                  <a:pt x="1778" y="1322"/>
                </a:lnTo>
                <a:lnTo>
                  <a:pt x="1776" y="1321"/>
                </a:lnTo>
                <a:lnTo>
                  <a:pt x="1773" y="1319"/>
                </a:lnTo>
                <a:lnTo>
                  <a:pt x="1771" y="1318"/>
                </a:lnTo>
                <a:lnTo>
                  <a:pt x="1770" y="1316"/>
                </a:lnTo>
                <a:lnTo>
                  <a:pt x="1769" y="1313"/>
                </a:lnTo>
                <a:lnTo>
                  <a:pt x="1767" y="1311"/>
                </a:lnTo>
                <a:lnTo>
                  <a:pt x="1766" y="1304"/>
                </a:lnTo>
                <a:lnTo>
                  <a:pt x="1704" y="1065"/>
                </a:lnTo>
                <a:lnTo>
                  <a:pt x="1647" y="1304"/>
                </a:lnTo>
                <a:lnTo>
                  <a:pt x="1645" y="1310"/>
                </a:lnTo>
                <a:lnTo>
                  <a:pt x="1643" y="1315"/>
                </a:lnTo>
                <a:lnTo>
                  <a:pt x="1641" y="1317"/>
                </a:lnTo>
                <a:lnTo>
                  <a:pt x="1639" y="1319"/>
                </a:lnTo>
                <a:lnTo>
                  <a:pt x="1637" y="1321"/>
                </a:lnTo>
                <a:lnTo>
                  <a:pt x="1634" y="1322"/>
                </a:lnTo>
                <a:lnTo>
                  <a:pt x="1628" y="1324"/>
                </a:lnTo>
                <a:lnTo>
                  <a:pt x="1619" y="1325"/>
                </a:lnTo>
                <a:lnTo>
                  <a:pt x="1607" y="1326"/>
                </a:lnTo>
                <a:lnTo>
                  <a:pt x="1593" y="1326"/>
                </a:lnTo>
                <a:lnTo>
                  <a:pt x="1578" y="1326"/>
                </a:lnTo>
                <a:lnTo>
                  <a:pt x="1566" y="1325"/>
                </a:lnTo>
                <a:lnTo>
                  <a:pt x="1557" y="1324"/>
                </a:lnTo>
                <a:lnTo>
                  <a:pt x="1550" y="1322"/>
                </a:lnTo>
                <a:lnTo>
                  <a:pt x="1548" y="1321"/>
                </a:lnTo>
                <a:lnTo>
                  <a:pt x="1545" y="1319"/>
                </a:lnTo>
                <a:lnTo>
                  <a:pt x="1543" y="1318"/>
                </a:lnTo>
                <a:lnTo>
                  <a:pt x="1542" y="1316"/>
                </a:lnTo>
                <a:lnTo>
                  <a:pt x="1539" y="1311"/>
                </a:lnTo>
                <a:lnTo>
                  <a:pt x="1537" y="1304"/>
                </a:lnTo>
                <a:lnTo>
                  <a:pt x="1452" y="975"/>
                </a:lnTo>
                <a:lnTo>
                  <a:pt x="1450" y="966"/>
                </a:lnTo>
                <a:lnTo>
                  <a:pt x="1449" y="959"/>
                </a:lnTo>
                <a:lnTo>
                  <a:pt x="1449" y="956"/>
                </a:lnTo>
                <a:lnTo>
                  <a:pt x="1450" y="953"/>
                </a:lnTo>
                <a:lnTo>
                  <a:pt x="1451" y="951"/>
                </a:lnTo>
                <a:lnTo>
                  <a:pt x="1452" y="950"/>
                </a:lnTo>
                <a:lnTo>
                  <a:pt x="1454" y="948"/>
                </a:lnTo>
                <a:lnTo>
                  <a:pt x="1457" y="947"/>
                </a:lnTo>
                <a:lnTo>
                  <a:pt x="1460" y="946"/>
                </a:lnTo>
                <a:lnTo>
                  <a:pt x="1464" y="946"/>
                </a:lnTo>
                <a:lnTo>
                  <a:pt x="1474" y="945"/>
                </a:lnTo>
                <a:lnTo>
                  <a:pt x="1487" y="945"/>
                </a:lnTo>
                <a:lnTo>
                  <a:pt x="1509" y="945"/>
                </a:lnTo>
                <a:lnTo>
                  <a:pt x="1516" y="946"/>
                </a:lnTo>
                <a:lnTo>
                  <a:pt x="1521" y="947"/>
                </a:lnTo>
                <a:lnTo>
                  <a:pt x="1524" y="949"/>
                </a:lnTo>
                <a:lnTo>
                  <a:pt x="1526" y="951"/>
                </a:lnTo>
                <a:lnTo>
                  <a:pt x="1526" y="952"/>
                </a:lnTo>
                <a:lnTo>
                  <a:pt x="1528" y="956"/>
                </a:lnTo>
                <a:lnTo>
                  <a:pt x="1529" y="961"/>
                </a:lnTo>
                <a:lnTo>
                  <a:pt x="1595" y="1250"/>
                </a:lnTo>
                <a:lnTo>
                  <a:pt x="1664" y="963"/>
                </a:lnTo>
                <a:lnTo>
                  <a:pt x="1665" y="958"/>
                </a:lnTo>
                <a:lnTo>
                  <a:pt x="1667" y="954"/>
                </a:lnTo>
                <a:lnTo>
                  <a:pt x="1668" y="952"/>
                </a:lnTo>
                <a:lnTo>
                  <a:pt x="1670" y="950"/>
                </a:lnTo>
                <a:lnTo>
                  <a:pt x="1671" y="949"/>
                </a:lnTo>
                <a:lnTo>
                  <a:pt x="1674" y="948"/>
                </a:lnTo>
                <a:lnTo>
                  <a:pt x="1676" y="947"/>
                </a:lnTo>
                <a:lnTo>
                  <a:pt x="1679" y="947"/>
                </a:lnTo>
                <a:lnTo>
                  <a:pt x="1686" y="946"/>
                </a:lnTo>
                <a:lnTo>
                  <a:pt x="1695" y="945"/>
                </a:lnTo>
                <a:lnTo>
                  <a:pt x="1708" y="945"/>
                </a:lnTo>
                <a:lnTo>
                  <a:pt x="1730" y="945"/>
                </a:lnTo>
                <a:lnTo>
                  <a:pt x="1738" y="946"/>
                </a:lnTo>
                <a:lnTo>
                  <a:pt x="1743" y="948"/>
                </a:lnTo>
                <a:lnTo>
                  <a:pt x="1747" y="950"/>
                </a:lnTo>
                <a:lnTo>
                  <a:pt x="1750" y="953"/>
                </a:lnTo>
                <a:lnTo>
                  <a:pt x="1751" y="957"/>
                </a:lnTo>
                <a:lnTo>
                  <a:pt x="1753" y="963"/>
                </a:lnTo>
                <a:lnTo>
                  <a:pt x="1824" y="1250"/>
                </a:lnTo>
                <a:lnTo>
                  <a:pt x="1890" y="961"/>
                </a:lnTo>
                <a:lnTo>
                  <a:pt x="1891" y="957"/>
                </a:lnTo>
                <a:lnTo>
                  <a:pt x="1893" y="953"/>
                </a:lnTo>
                <a:lnTo>
                  <a:pt x="1895" y="950"/>
                </a:lnTo>
                <a:lnTo>
                  <a:pt x="1896" y="949"/>
                </a:lnTo>
                <a:lnTo>
                  <a:pt x="1898" y="948"/>
                </a:lnTo>
                <a:lnTo>
                  <a:pt x="1901" y="947"/>
                </a:lnTo>
                <a:lnTo>
                  <a:pt x="1903" y="947"/>
                </a:lnTo>
                <a:lnTo>
                  <a:pt x="1910" y="946"/>
                </a:lnTo>
                <a:lnTo>
                  <a:pt x="1919" y="945"/>
                </a:lnTo>
                <a:lnTo>
                  <a:pt x="1931" y="945"/>
                </a:lnTo>
                <a:lnTo>
                  <a:pt x="1943" y="945"/>
                </a:lnTo>
                <a:lnTo>
                  <a:pt x="1951" y="946"/>
                </a:lnTo>
                <a:lnTo>
                  <a:pt x="1957" y="947"/>
                </a:lnTo>
                <a:lnTo>
                  <a:pt x="1960" y="948"/>
                </a:lnTo>
                <a:lnTo>
                  <a:pt x="1962" y="950"/>
                </a:lnTo>
                <a:lnTo>
                  <a:pt x="1963" y="951"/>
                </a:lnTo>
                <a:lnTo>
                  <a:pt x="1964" y="953"/>
                </a:lnTo>
                <a:lnTo>
                  <a:pt x="1964" y="956"/>
                </a:lnTo>
                <a:lnTo>
                  <a:pt x="1964" y="959"/>
                </a:lnTo>
                <a:lnTo>
                  <a:pt x="1963" y="966"/>
                </a:lnTo>
                <a:lnTo>
                  <a:pt x="1961" y="976"/>
                </a:lnTo>
                <a:lnTo>
                  <a:pt x="1875" y="1304"/>
                </a:lnTo>
                <a:close/>
                <a:moveTo>
                  <a:pt x="1303" y="1304"/>
                </a:moveTo>
                <a:lnTo>
                  <a:pt x="1301" y="1311"/>
                </a:lnTo>
                <a:lnTo>
                  <a:pt x="1298" y="1316"/>
                </a:lnTo>
                <a:lnTo>
                  <a:pt x="1296" y="1318"/>
                </a:lnTo>
                <a:lnTo>
                  <a:pt x="1294" y="1319"/>
                </a:lnTo>
                <a:lnTo>
                  <a:pt x="1289" y="1322"/>
                </a:lnTo>
                <a:lnTo>
                  <a:pt x="1282" y="1324"/>
                </a:lnTo>
                <a:lnTo>
                  <a:pt x="1273" y="1325"/>
                </a:lnTo>
                <a:lnTo>
                  <a:pt x="1262" y="1326"/>
                </a:lnTo>
                <a:lnTo>
                  <a:pt x="1249" y="1326"/>
                </a:lnTo>
                <a:lnTo>
                  <a:pt x="1234" y="1326"/>
                </a:lnTo>
                <a:lnTo>
                  <a:pt x="1222" y="1325"/>
                </a:lnTo>
                <a:lnTo>
                  <a:pt x="1213" y="1324"/>
                </a:lnTo>
                <a:lnTo>
                  <a:pt x="1206" y="1322"/>
                </a:lnTo>
                <a:lnTo>
                  <a:pt x="1203" y="1321"/>
                </a:lnTo>
                <a:lnTo>
                  <a:pt x="1201" y="1319"/>
                </a:lnTo>
                <a:lnTo>
                  <a:pt x="1199" y="1318"/>
                </a:lnTo>
                <a:lnTo>
                  <a:pt x="1198" y="1316"/>
                </a:lnTo>
                <a:lnTo>
                  <a:pt x="1196" y="1313"/>
                </a:lnTo>
                <a:lnTo>
                  <a:pt x="1195" y="1311"/>
                </a:lnTo>
                <a:lnTo>
                  <a:pt x="1194" y="1304"/>
                </a:lnTo>
                <a:lnTo>
                  <a:pt x="1133" y="1065"/>
                </a:lnTo>
                <a:lnTo>
                  <a:pt x="1075" y="1304"/>
                </a:lnTo>
                <a:lnTo>
                  <a:pt x="1074" y="1310"/>
                </a:lnTo>
                <a:lnTo>
                  <a:pt x="1071" y="1315"/>
                </a:lnTo>
                <a:lnTo>
                  <a:pt x="1070" y="1317"/>
                </a:lnTo>
                <a:lnTo>
                  <a:pt x="1068" y="1319"/>
                </a:lnTo>
                <a:lnTo>
                  <a:pt x="1066" y="1321"/>
                </a:lnTo>
                <a:lnTo>
                  <a:pt x="1063" y="1322"/>
                </a:lnTo>
                <a:lnTo>
                  <a:pt x="1056" y="1324"/>
                </a:lnTo>
                <a:lnTo>
                  <a:pt x="1048" y="1325"/>
                </a:lnTo>
                <a:lnTo>
                  <a:pt x="1036" y="1326"/>
                </a:lnTo>
                <a:lnTo>
                  <a:pt x="1022" y="1326"/>
                </a:lnTo>
                <a:lnTo>
                  <a:pt x="1007" y="1326"/>
                </a:lnTo>
                <a:lnTo>
                  <a:pt x="995" y="1325"/>
                </a:lnTo>
                <a:lnTo>
                  <a:pt x="986" y="1324"/>
                </a:lnTo>
                <a:lnTo>
                  <a:pt x="979" y="1322"/>
                </a:lnTo>
                <a:lnTo>
                  <a:pt x="976" y="1321"/>
                </a:lnTo>
                <a:lnTo>
                  <a:pt x="974" y="1319"/>
                </a:lnTo>
                <a:lnTo>
                  <a:pt x="972" y="1318"/>
                </a:lnTo>
                <a:lnTo>
                  <a:pt x="971" y="1316"/>
                </a:lnTo>
                <a:lnTo>
                  <a:pt x="968" y="1311"/>
                </a:lnTo>
                <a:lnTo>
                  <a:pt x="966" y="1304"/>
                </a:lnTo>
                <a:lnTo>
                  <a:pt x="881" y="975"/>
                </a:lnTo>
                <a:lnTo>
                  <a:pt x="879" y="966"/>
                </a:lnTo>
                <a:lnTo>
                  <a:pt x="878" y="959"/>
                </a:lnTo>
                <a:lnTo>
                  <a:pt x="878" y="956"/>
                </a:lnTo>
                <a:lnTo>
                  <a:pt x="878" y="953"/>
                </a:lnTo>
                <a:lnTo>
                  <a:pt x="879" y="951"/>
                </a:lnTo>
                <a:lnTo>
                  <a:pt x="881" y="950"/>
                </a:lnTo>
                <a:lnTo>
                  <a:pt x="883" y="948"/>
                </a:lnTo>
                <a:lnTo>
                  <a:pt x="886" y="947"/>
                </a:lnTo>
                <a:lnTo>
                  <a:pt x="889" y="946"/>
                </a:lnTo>
                <a:lnTo>
                  <a:pt x="893" y="946"/>
                </a:lnTo>
                <a:lnTo>
                  <a:pt x="903" y="945"/>
                </a:lnTo>
                <a:lnTo>
                  <a:pt x="916" y="945"/>
                </a:lnTo>
                <a:lnTo>
                  <a:pt x="938" y="945"/>
                </a:lnTo>
                <a:lnTo>
                  <a:pt x="945" y="946"/>
                </a:lnTo>
                <a:lnTo>
                  <a:pt x="950" y="947"/>
                </a:lnTo>
                <a:lnTo>
                  <a:pt x="953" y="949"/>
                </a:lnTo>
                <a:lnTo>
                  <a:pt x="954" y="951"/>
                </a:lnTo>
                <a:lnTo>
                  <a:pt x="955" y="952"/>
                </a:lnTo>
                <a:lnTo>
                  <a:pt x="957" y="956"/>
                </a:lnTo>
                <a:lnTo>
                  <a:pt x="958" y="961"/>
                </a:lnTo>
                <a:lnTo>
                  <a:pt x="1024" y="1250"/>
                </a:lnTo>
                <a:lnTo>
                  <a:pt x="1093" y="963"/>
                </a:lnTo>
                <a:lnTo>
                  <a:pt x="1094" y="958"/>
                </a:lnTo>
                <a:lnTo>
                  <a:pt x="1096" y="954"/>
                </a:lnTo>
                <a:lnTo>
                  <a:pt x="1097" y="952"/>
                </a:lnTo>
                <a:lnTo>
                  <a:pt x="1099" y="950"/>
                </a:lnTo>
                <a:lnTo>
                  <a:pt x="1100" y="949"/>
                </a:lnTo>
                <a:lnTo>
                  <a:pt x="1102" y="948"/>
                </a:lnTo>
                <a:lnTo>
                  <a:pt x="1105" y="947"/>
                </a:lnTo>
                <a:lnTo>
                  <a:pt x="1108" y="947"/>
                </a:lnTo>
                <a:lnTo>
                  <a:pt x="1115" y="946"/>
                </a:lnTo>
                <a:lnTo>
                  <a:pt x="1124" y="945"/>
                </a:lnTo>
                <a:lnTo>
                  <a:pt x="1136" y="945"/>
                </a:lnTo>
                <a:lnTo>
                  <a:pt x="1158" y="945"/>
                </a:lnTo>
                <a:lnTo>
                  <a:pt x="1165" y="946"/>
                </a:lnTo>
                <a:lnTo>
                  <a:pt x="1171" y="948"/>
                </a:lnTo>
                <a:lnTo>
                  <a:pt x="1175" y="950"/>
                </a:lnTo>
                <a:lnTo>
                  <a:pt x="1177" y="953"/>
                </a:lnTo>
                <a:lnTo>
                  <a:pt x="1179" y="957"/>
                </a:lnTo>
                <a:lnTo>
                  <a:pt x="1181" y="963"/>
                </a:lnTo>
                <a:lnTo>
                  <a:pt x="1252" y="1250"/>
                </a:lnTo>
                <a:lnTo>
                  <a:pt x="1318" y="961"/>
                </a:lnTo>
                <a:lnTo>
                  <a:pt x="1319" y="957"/>
                </a:lnTo>
                <a:lnTo>
                  <a:pt x="1320" y="953"/>
                </a:lnTo>
                <a:lnTo>
                  <a:pt x="1323" y="950"/>
                </a:lnTo>
                <a:lnTo>
                  <a:pt x="1324" y="949"/>
                </a:lnTo>
                <a:lnTo>
                  <a:pt x="1326" y="948"/>
                </a:lnTo>
                <a:lnTo>
                  <a:pt x="1328" y="947"/>
                </a:lnTo>
                <a:lnTo>
                  <a:pt x="1331" y="947"/>
                </a:lnTo>
                <a:lnTo>
                  <a:pt x="1338" y="946"/>
                </a:lnTo>
                <a:lnTo>
                  <a:pt x="1347" y="945"/>
                </a:lnTo>
                <a:lnTo>
                  <a:pt x="1359" y="945"/>
                </a:lnTo>
                <a:lnTo>
                  <a:pt x="1371" y="945"/>
                </a:lnTo>
                <a:lnTo>
                  <a:pt x="1379" y="946"/>
                </a:lnTo>
                <a:lnTo>
                  <a:pt x="1385" y="947"/>
                </a:lnTo>
                <a:lnTo>
                  <a:pt x="1388" y="948"/>
                </a:lnTo>
                <a:lnTo>
                  <a:pt x="1389" y="950"/>
                </a:lnTo>
                <a:lnTo>
                  <a:pt x="1391" y="951"/>
                </a:lnTo>
                <a:lnTo>
                  <a:pt x="1392" y="953"/>
                </a:lnTo>
                <a:lnTo>
                  <a:pt x="1392" y="956"/>
                </a:lnTo>
                <a:lnTo>
                  <a:pt x="1392" y="959"/>
                </a:lnTo>
                <a:lnTo>
                  <a:pt x="1391" y="966"/>
                </a:lnTo>
                <a:lnTo>
                  <a:pt x="1389" y="976"/>
                </a:lnTo>
                <a:lnTo>
                  <a:pt x="1303" y="1304"/>
                </a:lnTo>
                <a:close/>
                <a:moveTo>
                  <a:pt x="0" y="1135"/>
                </a:moveTo>
                <a:lnTo>
                  <a:pt x="0" y="1106"/>
                </a:lnTo>
                <a:lnTo>
                  <a:pt x="2" y="1077"/>
                </a:lnTo>
                <a:lnTo>
                  <a:pt x="3" y="1048"/>
                </a:lnTo>
                <a:lnTo>
                  <a:pt x="6" y="1019"/>
                </a:lnTo>
                <a:lnTo>
                  <a:pt x="9" y="991"/>
                </a:lnTo>
                <a:lnTo>
                  <a:pt x="13" y="963"/>
                </a:lnTo>
                <a:lnTo>
                  <a:pt x="18" y="935"/>
                </a:lnTo>
                <a:lnTo>
                  <a:pt x="23" y="907"/>
                </a:lnTo>
                <a:lnTo>
                  <a:pt x="29" y="879"/>
                </a:lnTo>
                <a:lnTo>
                  <a:pt x="36" y="852"/>
                </a:lnTo>
                <a:lnTo>
                  <a:pt x="43" y="825"/>
                </a:lnTo>
                <a:lnTo>
                  <a:pt x="51" y="798"/>
                </a:lnTo>
                <a:lnTo>
                  <a:pt x="60" y="772"/>
                </a:lnTo>
                <a:lnTo>
                  <a:pt x="69" y="745"/>
                </a:lnTo>
                <a:lnTo>
                  <a:pt x="79" y="720"/>
                </a:lnTo>
                <a:lnTo>
                  <a:pt x="89" y="694"/>
                </a:lnTo>
                <a:lnTo>
                  <a:pt x="100" y="669"/>
                </a:lnTo>
                <a:lnTo>
                  <a:pt x="112" y="644"/>
                </a:lnTo>
                <a:lnTo>
                  <a:pt x="124" y="619"/>
                </a:lnTo>
                <a:lnTo>
                  <a:pt x="137" y="595"/>
                </a:lnTo>
                <a:lnTo>
                  <a:pt x="150" y="571"/>
                </a:lnTo>
                <a:lnTo>
                  <a:pt x="164" y="546"/>
                </a:lnTo>
                <a:lnTo>
                  <a:pt x="179" y="523"/>
                </a:lnTo>
                <a:lnTo>
                  <a:pt x="194" y="500"/>
                </a:lnTo>
                <a:lnTo>
                  <a:pt x="209" y="478"/>
                </a:lnTo>
                <a:lnTo>
                  <a:pt x="225" y="456"/>
                </a:lnTo>
                <a:lnTo>
                  <a:pt x="242" y="434"/>
                </a:lnTo>
                <a:lnTo>
                  <a:pt x="259" y="413"/>
                </a:lnTo>
                <a:lnTo>
                  <a:pt x="277" y="392"/>
                </a:lnTo>
                <a:lnTo>
                  <a:pt x="295" y="372"/>
                </a:lnTo>
                <a:lnTo>
                  <a:pt x="313" y="352"/>
                </a:lnTo>
                <a:lnTo>
                  <a:pt x="332" y="333"/>
                </a:lnTo>
                <a:lnTo>
                  <a:pt x="352" y="313"/>
                </a:lnTo>
                <a:lnTo>
                  <a:pt x="372" y="295"/>
                </a:lnTo>
                <a:lnTo>
                  <a:pt x="392" y="277"/>
                </a:lnTo>
                <a:lnTo>
                  <a:pt x="413" y="259"/>
                </a:lnTo>
                <a:lnTo>
                  <a:pt x="434" y="242"/>
                </a:lnTo>
                <a:lnTo>
                  <a:pt x="456" y="226"/>
                </a:lnTo>
                <a:lnTo>
                  <a:pt x="478" y="210"/>
                </a:lnTo>
                <a:lnTo>
                  <a:pt x="500" y="194"/>
                </a:lnTo>
                <a:lnTo>
                  <a:pt x="523" y="179"/>
                </a:lnTo>
                <a:lnTo>
                  <a:pt x="546" y="165"/>
                </a:lnTo>
                <a:lnTo>
                  <a:pt x="571" y="151"/>
                </a:lnTo>
                <a:lnTo>
                  <a:pt x="595" y="137"/>
                </a:lnTo>
                <a:lnTo>
                  <a:pt x="619" y="124"/>
                </a:lnTo>
                <a:lnTo>
                  <a:pt x="643" y="112"/>
                </a:lnTo>
                <a:lnTo>
                  <a:pt x="668" y="101"/>
                </a:lnTo>
                <a:lnTo>
                  <a:pt x="694" y="90"/>
                </a:lnTo>
                <a:lnTo>
                  <a:pt x="719" y="79"/>
                </a:lnTo>
                <a:lnTo>
                  <a:pt x="745" y="69"/>
                </a:lnTo>
                <a:lnTo>
                  <a:pt x="771" y="60"/>
                </a:lnTo>
                <a:lnTo>
                  <a:pt x="798" y="51"/>
                </a:lnTo>
                <a:lnTo>
                  <a:pt x="825" y="43"/>
                </a:lnTo>
                <a:lnTo>
                  <a:pt x="852" y="36"/>
                </a:lnTo>
                <a:lnTo>
                  <a:pt x="879" y="29"/>
                </a:lnTo>
                <a:lnTo>
                  <a:pt x="906" y="23"/>
                </a:lnTo>
                <a:lnTo>
                  <a:pt x="934" y="18"/>
                </a:lnTo>
                <a:lnTo>
                  <a:pt x="962" y="13"/>
                </a:lnTo>
                <a:lnTo>
                  <a:pt x="991" y="10"/>
                </a:lnTo>
                <a:lnTo>
                  <a:pt x="1019" y="6"/>
                </a:lnTo>
                <a:lnTo>
                  <a:pt x="1048" y="4"/>
                </a:lnTo>
                <a:lnTo>
                  <a:pt x="1077" y="2"/>
                </a:lnTo>
                <a:lnTo>
                  <a:pt x="1106" y="1"/>
                </a:lnTo>
                <a:lnTo>
                  <a:pt x="1135" y="0"/>
                </a:lnTo>
                <a:lnTo>
                  <a:pt x="1164" y="1"/>
                </a:lnTo>
                <a:lnTo>
                  <a:pt x="1193" y="2"/>
                </a:lnTo>
                <a:lnTo>
                  <a:pt x="1222" y="4"/>
                </a:lnTo>
                <a:lnTo>
                  <a:pt x="1251" y="6"/>
                </a:lnTo>
                <a:lnTo>
                  <a:pt x="1279" y="10"/>
                </a:lnTo>
                <a:lnTo>
                  <a:pt x="1308" y="13"/>
                </a:lnTo>
                <a:lnTo>
                  <a:pt x="1336" y="18"/>
                </a:lnTo>
                <a:lnTo>
                  <a:pt x="1363" y="23"/>
                </a:lnTo>
                <a:lnTo>
                  <a:pt x="1391" y="29"/>
                </a:lnTo>
                <a:lnTo>
                  <a:pt x="1418" y="36"/>
                </a:lnTo>
                <a:lnTo>
                  <a:pt x="1445" y="43"/>
                </a:lnTo>
                <a:lnTo>
                  <a:pt x="1472" y="51"/>
                </a:lnTo>
                <a:lnTo>
                  <a:pt x="1499" y="60"/>
                </a:lnTo>
                <a:lnTo>
                  <a:pt x="1525" y="69"/>
                </a:lnTo>
                <a:lnTo>
                  <a:pt x="1551" y="79"/>
                </a:lnTo>
                <a:lnTo>
                  <a:pt x="1576" y="90"/>
                </a:lnTo>
                <a:lnTo>
                  <a:pt x="1602" y="101"/>
                </a:lnTo>
                <a:lnTo>
                  <a:pt x="1627" y="112"/>
                </a:lnTo>
                <a:lnTo>
                  <a:pt x="1651" y="124"/>
                </a:lnTo>
                <a:lnTo>
                  <a:pt x="1675" y="137"/>
                </a:lnTo>
                <a:lnTo>
                  <a:pt x="1699" y="151"/>
                </a:lnTo>
                <a:lnTo>
                  <a:pt x="1724" y="165"/>
                </a:lnTo>
                <a:lnTo>
                  <a:pt x="1747" y="179"/>
                </a:lnTo>
                <a:lnTo>
                  <a:pt x="1770" y="194"/>
                </a:lnTo>
                <a:lnTo>
                  <a:pt x="1792" y="210"/>
                </a:lnTo>
                <a:lnTo>
                  <a:pt x="1814" y="226"/>
                </a:lnTo>
                <a:lnTo>
                  <a:pt x="1836" y="242"/>
                </a:lnTo>
                <a:lnTo>
                  <a:pt x="1857" y="259"/>
                </a:lnTo>
                <a:lnTo>
                  <a:pt x="1878" y="277"/>
                </a:lnTo>
                <a:lnTo>
                  <a:pt x="1898" y="295"/>
                </a:lnTo>
                <a:lnTo>
                  <a:pt x="1918" y="313"/>
                </a:lnTo>
                <a:lnTo>
                  <a:pt x="1938" y="333"/>
                </a:lnTo>
                <a:lnTo>
                  <a:pt x="1957" y="352"/>
                </a:lnTo>
                <a:lnTo>
                  <a:pt x="1975" y="372"/>
                </a:lnTo>
                <a:lnTo>
                  <a:pt x="1993" y="392"/>
                </a:lnTo>
                <a:lnTo>
                  <a:pt x="2011" y="413"/>
                </a:lnTo>
                <a:lnTo>
                  <a:pt x="2028" y="434"/>
                </a:lnTo>
                <a:lnTo>
                  <a:pt x="2045" y="456"/>
                </a:lnTo>
                <a:lnTo>
                  <a:pt x="2061" y="478"/>
                </a:lnTo>
                <a:lnTo>
                  <a:pt x="2076" y="500"/>
                </a:lnTo>
                <a:lnTo>
                  <a:pt x="2091" y="523"/>
                </a:lnTo>
                <a:lnTo>
                  <a:pt x="2106" y="546"/>
                </a:lnTo>
                <a:lnTo>
                  <a:pt x="2120" y="571"/>
                </a:lnTo>
                <a:lnTo>
                  <a:pt x="2133" y="595"/>
                </a:lnTo>
                <a:lnTo>
                  <a:pt x="2146" y="619"/>
                </a:lnTo>
                <a:lnTo>
                  <a:pt x="2158" y="644"/>
                </a:lnTo>
                <a:lnTo>
                  <a:pt x="2170" y="669"/>
                </a:lnTo>
                <a:lnTo>
                  <a:pt x="2181" y="694"/>
                </a:lnTo>
                <a:lnTo>
                  <a:pt x="2191" y="720"/>
                </a:lnTo>
                <a:lnTo>
                  <a:pt x="2201" y="745"/>
                </a:lnTo>
                <a:lnTo>
                  <a:pt x="2210" y="772"/>
                </a:lnTo>
                <a:lnTo>
                  <a:pt x="2219" y="798"/>
                </a:lnTo>
                <a:lnTo>
                  <a:pt x="2227" y="825"/>
                </a:lnTo>
                <a:lnTo>
                  <a:pt x="2234" y="852"/>
                </a:lnTo>
                <a:lnTo>
                  <a:pt x="2241" y="879"/>
                </a:lnTo>
                <a:lnTo>
                  <a:pt x="2247" y="907"/>
                </a:lnTo>
                <a:lnTo>
                  <a:pt x="2252" y="935"/>
                </a:lnTo>
                <a:lnTo>
                  <a:pt x="2257" y="963"/>
                </a:lnTo>
                <a:lnTo>
                  <a:pt x="2261" y="991"/>
                </a:lnTo>
                <a:lnTo>
                  <a:pt x="2264" y="1019"/>
                </a:lnTo>
                <a:lnTo>
                  <a:pt x="2267" y="1048"/>
                </a:lnTo>
                <a:lnTo>
                  <a:pt x="2268" y="1077"/>
                </a:lnTo>
                <a:lnTo>
                  <a:pt x="2269" y="1106"/>
                </a:lnTo>
                <a:lnTo>
                  <a:pt x="2270" y="1135"/>
                </a:lnTo>
                <a:lnTo>
                  <a:pt x="2269" y="1165"/>
                </a:lnTo>
                <a:lnTo>
                  <a:pt x="2268" y="1194"/>
                </a:lnTo>
                <a:lnTo>
                  <a:pt x="2267" y="1223"/>
                </a:lnTo>
                <a:lnTo>
                  <a:pt x="2264" y="1251"/>
                </a:lnTo>
                <a:lnTo>
                  <a:pt x="2261" y="1280"/>
                </a:lnTo>
                <a:lnTo>
                  <a:pt x="2257" y="1308"/>
                </a:lnTo>
                <a:lnTo>
                  <a:pt x="2252" y="1336"/>
                </a:lnTo>
                <a:lnTo>
                  <a:pt x="2247" y="1364"/>
                </a:lnTo>
                <a:lnTo>
                  <a:pt x="2241" y="1391"/>
                </a:lnTo>
                <a:lnTo>
                  <a:pt x="2234" y="1419"/>
                </a:lnTo>
                <a:lnTo>
                  <a:pt x="2227" y="1446"/>
                </a:lnTo>
                <a:lnTo>
                  <a:pt x="2219" y="1472"/>
                </a:lnTo>
                <a:lnTo>
                  <a:pt x="2210" y="1499"/>
                </a:lnTo>
                <a:lnTo>
                  <a:pt x="2201" y="1525"/>
                </a:lnTo>
                <a:lnTo>
                  <a:pt x="2191" y="1551"/>
                </a:lnTo>
                <a:lnTo>
                  <a:pt x="2181" y="1577"/>
                </a:lnTo>
                <a:lnTo>
                  <a:pt x="2170" y="1602"/>
                </a:lnTo>
                <a:lnTo>
                  <a:pt x="2158" y="1627"/>
                </a:lnTo>
                <a:lnTo>
                  <a:pt x="2146" y="1651"/>
                </a:lnTo>
                <a:lnTo>
                  <a:pt x="2133" y="1676"/>
                </a:lnTo>
                <a:lnTo>
                  <a:pt x="2120" y="1700"/>
                </a:lnTo>
                <a:lnTo>
                  <a:pt x="2106" y="1724"/>
                </a:lnTo>
                <a:lnTo>
                  <a:pt x="2091" y="1747"/>
                </a:lnTo>
                <a:lnTo>
                  <a:pt x="2076" y="1770"/>
                </a:lnTo>
                <a:lnTo>
                  <a:pt x="2061" y="1793"/>
                </a:lnTo>
                <a:lnTo>
                  <a:pt x="2045" y="1815"/>
                </a:lnTo>
                <a:lnTo>
                  <a:pt x="2028" y="1836"/>
                </a:lnTo>
                <a:lnTo>
                  <a:pt x="2011" y="1858"/>
                </a:lnTo>
                <a:lnTo>
                  <a:pt x="1993" y="1878"/>
                </a:lnTo>
                <a:lnTo>
                  <a:pt x="1975" y="1899"/>
                </a:lnTo>
                <a:lnTo>
                  <a:pt x="1957" y="1919"/>
                </a:lnTo>
                <a:lnTo>
                  <a:pt x="1938" y="1938"/>
                </a:lnTo>
                <a:lnTo>
                  <a:pt x="1918" y="1957"/>
                </a:lnTo>
                <a:lnTo>
                  <a:pt x="1898" y="1976"/>
                </a:lnTo>
                <a:lnTo>
                  <a:pt x="1878" y="1994"/>
                </a:lnTo>
                <a:lnTo>
                  <a:pt x="1857" y="2011"/>
                </a:lnTo>
                <a:lnTo>
                  <a:pt x="1836" y="2028"/>
                </a:lnTo>
                <a:lnTo>
                  <a:pt x="1814" y="2045"/>
                </a:lnTo>
                <a:lnTo>
                  <a:pt x="1792" y="2061"/>
                </a:lnTo>
                <a:lnTo>
                  <a:pt x="1770" y="2076"/>
                </a:lnTo>
                <a:lnTo>
                  <a:pt x="1747" y="2091"/>
                </a:lnTo>
                <a:lnTo>
                  <a:pt x="1724" y="2106"/>
                </a:lnTo>
                <a:lnTo>
                  <a:pt x="1699" y="2120"/>
                </a:lnTo>
                <a:lnTo>
                  <a:pt x="1675" y="2133"/>
                </a:lnTo>
                <a:lnTo>
                  <a:pt x="1651" y="2146"/>
                </a:lnTo>
                <a:lnTo>
                  <a:pt x="1627" y="2158"/>
                </a:lnTo>
                <a:lnTo>
                  <a:pt x="1602" y="2170"/>
                </a:lnTo>
                <a:lnTo>
                  <a:pt x="1576" y="2181"/>
                </a:lnTo>
                <a:lnTo>
                  <a:pt x="1551" y="2191"/>
                </a:lnTo>
                <a:lnTo>
                  <a:pt x="1525" y="2201"/>
                </a:lnTo>
                <a:lnTo>
                  <a:pt x="1499" y="2211"/>
                </a:lnTo>
                <a:lnTo>
                  <a:pt x="1472" y="2219"/>
                </a:lnTo>
                <a:lnTo>
                  <a:pt x="1445" y="2227"/>
                </a:lnTo>
                <a:lnTo>
                  <a:pt x="1418" y="2234"/>
                </a:lnTo>
                <a:lnTo>
                  <a:pt x="1391" y="2241"/>
                </a:lnTo>
                <a:lnTo>
                  <a:pt x="1363" y="2247"/>
                </a:lnTo>
                <a:lnTo>
                  <a:pt x="1336" y="2252"/>
                </a:lnTo>
                <a:lnTo>
                  <a:pt x="1308" y="2257"/>
                </a:lnTo>
                <a:lnTo>
                  <a:pt x="1279" y="2261"/>
                </a:lnTo>
                <a:lnTo>
                  <a:pt x="1251" y="2264"/>
                </a:lnTo>
                <a:lnTo>
                  <a:pt x="1222" y="2267"/>
                </a:lnTo>
                <a:lnTo>
                  <a:pt x="1193" y="2269"/>
                </a:lnTo>
                <a:lnTo>
                  <a:pt x="1164" y="2270"/>
                </a:lnTo>
                <a:lnTo>
                  <a:pt x="1135" y="2270"/>
                </a:lnTo>
                <a:lnTo>
                  <a:pt x="1106" y="2270"/>
                </a:lnTo>
                <a:lnTo>
                  <a:pt x="1077" y="2269"/>
                </a:lnTo>
                <a:lnTo>
                  <a:pt x="1048" y="2267"/>
                </a:lnTo>
                <a:lnTo>
                  <a:pt x="1019" y="2264"/>
                </a:lnTo>
                <a:lnTo>
                  <a:pt x="991" y="2261"/>
                </a:lnTo>
                <a:lnTo>
                  <a:pt x="962" y="2257"/>
                </a:lnTo>
                <a:lnTo>
                  <a:pt x="934" y="2252"/>
                </a:lnTo>
                <a:lnTo>
                  <a:pt x="906" y="2247"/>
                </a:lnTo>
                <a:lnTo>
                  <a:pt x="879" y="2241"/>
                </a:lnTo>
                <a:lnTo>
                  <a:pt x="852" y="2234"/>
                </a:lnTo>
                <a:lnTo>
                  <a:pt x="825" y="2227"/>
                </a:lnTo>
                <a:lnTo>
                  <a:pt x="798" y="2219"/>
                </a:lnTo>
                <a:lnTo>
                  <a:pt x="771" y="2211"/>
                </a:lnTo>
                <a:lnTo>
                  <a:pt x="745" y="2201"/>
                </a:lnTo>
                <a:lnTo>
                  <a:pt x="719" y="2191"/>
                </a:lnTo>
                <a:lnTo>
                  <a:pt x="694" y="2181"/>
                </a:lnTo>
                <a:lnTo>
                  <a:pt x="668" y="2170"/>
                </a:lnTo>
                <a:lnTo>
                  <a:pt x="643" y="2158"/>
                </a:lnTo>
                <a:lnTo>
                  <a:pt x="619" y="2146"/>
                </a:lnTo>
                <a:lnTo>
                  <a:pt x="595" y="2133"/>
                </a:lnTo>
                <a:lnTo>
                  <a:pt x="571" y="2120"/>
                </a:lnTo>
                <a:lnTo>
                  <a:pt x="546" y="2106"/>
                </a:lnTo>
                <a:lnTo>
                  <a:pt x="523" y="2091"/>
                </a:lnTo>
                <a:lnTo>
                  <a:pt x="500" y="2076"/>
                </a:lnTo>
                <a:lnTo>
                  <a:pt x="478" y="2061"/>
                </a:lnTo>
                <a:lnTo>
                  <a:pt x="456" y="2045"/>
                </a:lnTo>
                <a:lnTo>
                  <a:pt x="434" y="2028"/>
                </a:lnTo>
                <a:lnTo>
                  <a:pt x="413" y="2011"/>
                </a:lnTo>
                <a:lnTo>
                  <a:pt x="392" y="1994"/>
                </a:lnTo>
                <a:lnTo>
                  <a:pt x="372" y="1976"/>
                </a:lnTo>
                <a:lnTo>
                  <a:pt x="352" y="1957"/>
                </a:lnTo>
                <a:lnTo>
                  <a:pt x="332" y="1938"/>
                </a:lnTo>
                <a:lnTo>
                  <a:pt x="313" y="1919"/>
                </a:lnTo>
                <a:lnTo>
                  <a:pt x="295" y="1899"/>
                </a:lnTo>
                <a:lnTo>
                  <a:pt x="277" y="1878"/>
                </a:lnTo>
                <a:lnTo>
                  <a:pt x="259" y="1858"/>
                </a:lnTo>
                <a:lnTo>
                  <a:pt x="242" y="1836"/>
                </a:lnTo>
                <a:lnTo>
                  <a:pt x="225" y="1815"/>
                </a:lnTo>
                <a:lnTo>
                  <a:pt x="209" y="1793"/>
                </a:lnTo>
                <a:lnTo>
                  <a:pt x="194" y="1770"/>
                </a:lnTo>
                <a:lnTo>
                  <a:pt x="179" y="1747"/>
                </a:lnTo>
                <a:lnTo>
                  <a:pt x="164" y="1724"/>
                </a:lnTo>
                <a:lnTo>
                  <a:pt x="150" y="1700"/>
                </a:lnTo>
                <a:lnTo>
                  <a:pt x="137" y="1676"/>
                </a:lnTo>
                <a:lnTo>
                  <a:pt x="124" y="1651"/>
                </a:lnTo>
                <a:lnTo>
                  <a:pt x="112" y="1627"/>
                </a:lnTo>
                <a:lnTo>
                  <a:pt x="100" y="1602"/>
                </a:lnTo>
                <a:lnTo>
                  <a:pt x="89" y="1577"/>
                </a:lnTo>
                <a:lnTo>
                  <a:pt x="79" y="1551"/>
                </a:lnTo>
                <a:lnTo>
                  <a:pt x="69" y="1525"/>
                </a:lnTo>
                <a:lnTo>
                  <a:pt x="60" y="1499"/>
                </a:lnTo>
                <a:lnTo>
                  <a:pt x="51" y="1472"/>
                </a:lnTo>
                <a:lnTo>
                  <a:pt x="43" y="1446"/>
                </a:lnTo>
                <a:lnTo>
                  <a:pt x="36" y="1419"/>
                </a:lnTo>
                <a:lnTo>
                  <a:pt x="29" y="1391"/>
                </a:lnTo>
                <a:lnTo>
                  <a:pt x="23" y="1364"/>
                </a:lnTo>
                <a:lnTo>
                  <a:pt x="18" y="1336"/>
                </a:lnTo>
                <a:lnTo>
                  <a:pt x="13" y="1308"/>
                </a:lnTo>
                <a:lnTo>
                  <a:pt x="9" y="1280"/>
                </a:lnTo>
                <a:lnTo>
                  <a:pt x="6" y="1251"/>
                </a:lnTo>
                <a:lnTo>
                  <a:pt x="3" y="1223"/>
                </a:lnTo>
                <a:lnTo>
                  <a:pt x="2" y="1194"/>
                </a:lnTo>
                <a:lnTo>
                  <a:pt x="0" y="1165"/>
                </a:lnTo>
                <a:lnTo>
                  <a:pt x="0" y="1135"/>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68768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endParaRPr lang="fi-FI"/>
          </a:p>
        </p:txBody>
      </p:sp>
      <p:sp>
        <p:nvSpPr>
          <p:cNvPr id="3" name="Footer Placeholder 2"/>
          <p:cNvSpPr>
            <a:spLocks noGrp="1"/>
          </p:cNvSpPr>
          <p:nvPr>
            <p:ph type="ftr" sz="quarter" idx="11"/>
          </p:nvPr>
        </p:nvSpPr>
        <p:spPr/>
        <p:txBody>
          <a:bodyPr/>
          <a:lstStyle>
            <a:lvl1pPr>
              <a:defRPr>
                <a:noFill/>
              </a:defRPr>
            </a:lvl1pPr>
          </a:lstStyle>
          <a:p>
            <a:r>
              <a:rPr lang="fi-FI"/>
              <a:t>ILMASTOPOLITIIKAN PYÖREÄ PÖYTÄ 9.12.2021 </a:t>
            </a:r>
          </a:p>
        </p:txBody>
      </p:sp>
      <p:sp>
        <p:nvSpPr>
          <p:cNvPr id="4" name="Slide Number Placeholder 3"/>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itle 1"/>
          <p:cNvSpPr>
            <a:spLocks noGrp="1"/>
          </p:cNvSpPr>
          <p:nvPr>
            <p:ph type="title" hasCustomPrompt="1"/>
          </p:nvPr>
        </p:nvSpPr>
        <p:spPr>
          <a:xfrm>
            <a:off x="623970" y="1628776"/>
            <a:ext cx="10945650" cy="1800225"/>
          </a:xfrm>
        </p:spPr>
        <p:txBody>
          <a:bodyPr anchor="b" anchorCtr="0">
            <a:noAutofit/>
          </a:bodyPr>
          <a:lstStyle>
            <a:lvl1pPr algn="ctr">
              <a:defRPr sz="5000" b="1" spc="-100" baseline="0">
                <a:solidFill>
                  <a:schemeClr val="bg1"/>
                </a:solidFill>
              </a:defRPr>
            </a:lvl1pPr>
          </a:lstStyle>
          <a:p>
            <a:r>
              <a:rPr lang="en-US" dirty="0"/>
              <a:t>Add thank you message.</a:t>
            </a:r>
            <a:endParaRPr lang="fi-FI" dirty="0"/>
          </a:p>
        </p:txBody>
      </p:sp>
      <p:grpSp>
        <p:nvGrpSpPr>
          <p:cNvPr id="13" name="Group 12"/>
          <p:cNvGrpSpPr>
            <a:grpSpLocks noChangeAspect="1"/>
          </p:cNvGrpSpPr>
          <p:nvPr userDrawn="1"/>
        </p:nvGrpSpPr>
        <p:grpSpPr>
          <a:xfrm>
            <a:off x="5197319" y="692776"/>
            <a:ext cx="1798951" cy="720000"/>
            <a:chOff x="2767013" y="2089151"/>
            <a:chExt cx="6662737" cy="2666999"/>
          </a:xfrm>
          <a:solidFill>
            <a:schemeClr val="bg1"/>
          </a:solidFill>
        </p:grpSpPr>
        <p:sp>
          <p:nvSpPr>
            <p:cNvPr id="14"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solidFill>
                  <a:schemeClr val="bg1"/>
                </a:solidFill>
              </a:endParaRPr>
            </a:p>
          </p:txBody>
        </p:sp>
        <p:sp>
          <p:nvSpPr>
            <p:cNvPr id="15"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solidFill>
                  <a:schemeClr val="bg1"/>
                </a:solidFill>
              </a:endParaRPr>
            </a:p>
          </p:txBody>
        </p:sp>
        <p:sp>
          <p:nvSpPr>
            <p:cNvPr id="16"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solidFill>
                  <a:schemeClr val="bg1"/>
                </a:solidFill>
              </a:endParaRPr>
            </a:p>
          </p:txBody>
        </p:sp>
      </p:grpSp>
      <p:sp>
        <p:nvSpPr>
          <p:cNvPr id="18" name="Text Placeholder 22"/>
          <p:cNvSpPr>
            <a:spLocks noGrp="1"/>
          </p:cNvSpPr>
          <p:nvPr>
            <p:ph type="body" sz="quarter" idx="31" hasCustomPrompt="1"/>
          </p:nvPr>
        </p:nvSpPr>
        <p:spPr>
          <a:xfrm>
            <a:off x="623971" y="3645025"/>
            <a:ext cx="10945649" cy="1584201"/>
          </a:xfrm>
        </p:spPr>
        <p:txBody>
          <a:bodyPr/>
          <a:lstStyle>
            <a:lvl1pPr marL="0" indent="0" algn="ctr">
              <a:buFontTx/>
              <a:buNone/>
              <a:defRPr sz="1600" b="1" baseline="0">
                <a:solidFill>
                  <a:schemeClr val="bg1"/>
                </a:solidFill>
              </a:defRPr>
            </a:lvl1pPr>
            <a:lvl2pPr marL="0" indent="0" algn="ctr">
              <a:buFontTx/>
              <a:buNone/>
              <a:defRPr sz="1400">
                <a:solidFill>
                  <a:schemeClr val="bg1"/>
                </a:solidFill>
              </a:defRPr>
            </a:lvl2pPr>
            <a:lvl3pPr marL="0" indent="0" algn="ctr">
              <a:buFontTx/>
              <a:buNone/>
              <a:defRPr sz="1200">
                <a:solidFill>
                  <a:schemeClr val="bg1"/>
                </a:solidFill>
              </a:defRPr>
            </a:lvl3pPr>
            <a:lvl4pPr marL="0" indent="0">
              <a:buFontTx/>
              <a:buNone/>
              <a:defRPr sz="1200">
                <a:solidFill>
                  <a:schemeClr val="bg1"/>
                </a:solidFill>
              </a:defRPr>
            </a:lvl4pPr>
            <a:lvl5pPr marL="0" indent="0">
              <a:buFontTx/>
              <a:buNone/>
              <a:defRPr sz="1200"/>
            </a:lvl5pPr>
            <a:lvl6pPr marL="0" indent="0">
              <a:buFontTx/>
              <a:buNone/>
              <a:defRPr sz="1200"/>
            </a:lvl6pPr>
            <a:lvl7pPr marL="0" indent="0">
              <a:buFontTx/>
              <a:buNone/>
              <a:defRPr sz="1200"/>
            </a:lvl7pPr>
            <a:lvl8pPr marL="0" indent="0">
              <a:buFontTx/>
              <a:buNone/>
              <a:defRPr sz="1200"/>
            </a:lvl8pPr>
            <a:lvl9pPr marL="0" indent="0">
              <a:buFontTx/>
              <a:buNone/>
              <a:defRPr sz="1200"/>
            </a:lvl9pPr>
          </a:lstStyle>
          <a:p>
            <a:pPr lvl="0"/>
            <a:r>
              <a:rPr lang="en-US" dirty="0"/>
              <a:t>Contact details</a:t>
            </a:r>
          </a:p>
          <a:p>
            <a:pPr lvl="1"/>
            <a:r>
              <a:rPr lang="en-US" dirty="0"/>
              <a:t>Address</a:t>
            </a:r>
          </a:p>
          <a:p>
            <a:pPr lvl="1"/>
            <a:endParaRPr lang="en-US" dirty="0"/>
          </a:p>
        </p:txBody>
      </p:sp>
      <p:sp>
        <p:nvSpPr>
          <p:cNvPr id="17" name="Freeform 6">
            <a:hlinkClick r:id="rId2" tooltip="twitter"/>
          </p:cNvPr>
          <p:cNvSpPr>
            <a:spLocks noChangeAspect="1" noEditPoints="1"/>
          </p:cNvSpPr>
          <p:nvPr userDrawn="1"/>
        </p:nvSpPr>
        <p:spPr bwMode="auto">
          <a:xfrm>
            <a:off x="6168811" y="5841388"/>
            <a:ext cx="360047" cy="360000"/>
          </a:xfrm>
          <a:custGeom>
            <a:avLst/>
            <a:gdLst>
              <a:gd name="T0" fmla="*/ 1130 w 2361"/>
              <a:gd name="T1" fmla="*/ 1782 h 2362"/>
              <a:gd name="T2" fmla="*/ 1329 w 2361"/>
              <a:gd name="T3" fmla="*/ 1703 h 2362"/>
              <a:gd name="T4" fmla="*/ 1491 w 2361"/>
              <a:gd name="T5" fmla="*/ 1581 h 2362"/>
              <a:gd name="T6" fmla="*/ 1614 w 2361"/>
              <a:gd name="T7" fmla="*/ 1427 h 2362"/>
              <a:gd name="T8" fmla="*/ 1714 w 2361"/>
              <a:gd name="T9" fmla="*/ 1199 h 2362"/>
              <a:gd name="T10" fmla="*/ 1745 w 2361"/>
              <a:gd name="T11" fmla="*/ 980 h 2362"/>
              <a:gd name="T12" fmla="*/ 1889 w 2361"/>
              <a:gd name="T13" fmla="*/ 792 h 2362"/>
              <a:gd name="T14" fmla="*/ 1744 w 2361"/>
              <a:gd name="T15" fmla="*/ 824 h 2362"/>
              <a:gd name="T16" fmla="*/ 1822 w 2361"/>
              <a:gd name="T17" fmla="*/ 738 h 2362"/>
              <a:gd name="T18" fmla="*/ 1773 w 2361"/>
              <a:gd name="T19" fmla="*/ 716 h 2362"/>
              <a:gd name="T20" fmla="*/ 1621 w 2361"/>
              <a:gd name="T21" fmla="*/ 709 h 2362"/>
              <a:gd name="T22" fmla="*/ 1485 w 2361"/>
              <a:gd name="T23" fmla="*/ 657 h 2362"/>
              <a:gd name="T24" fmla="*/ 1340 w 2361"/>
              <a:gd name="T25" fmla="*/ 679 h 2362"/>
              <a:gd name="T26" fmla="*/ 1230 w 2361"/>
              <a:gd name="T27" fmla="*/ 761 h 2362"/>
              <a:gd name="T28" fmla="*/ 1168 w 2361"/>
              <a:gd name="T29" fmla="*/ 888 h 2362"/>
              <a:gd name="T30" fmla="*/ 1125 w 2361"/>
              <a:gd name="T31" fmla="*/ 1009 h 2362"/>
              <a:gd name="T32" fmla="*/ 913 w 2361"/>
              <a:gd name="T33" fmla="*/ 957 h 2362"/>
              <a:gd name="T34" fmla="*/ 726 w 2361"/>
              <a:gd name="T35" fmla="*/ 855 h 2362"/>
              <a:gd name="T36" fmla="*/ 572 w 2361"/>
              <a:gd name="T37" fmla="*/ 709 h 2362"/>
              <a:gd name="T38" fmla="*/ 532 w 2361"/>
              <a:gd name="T39" fmla="*/ 845 h 2362"/>
              <a:gd name="T40" fmla="*/ 577 w 2361"/>
              <a:gd name="T41" fmla="*/ 1009 h 2362"/>
              <a:gd name="T42" fmla="*/ 661 w 2361"/>
              <a:gd name="T43" fmla="*/ 1097 h 2362"/>
              <a:gd name="T44" fmla="*/ 537 w 2361"/>
              <a:gd name="T45" fmla="*/ 1065 h 2362"/>
              <a:gd name="T46" fmla="*/ 543 w 2361"/>
              <a:gd name="T47" fmla="*/ 1153 h 2362"/>
              <a:gd name="T48" fmla="*/ 605 w 2361"/>
              <a:gd name="T49" fmla="*/ 1258 h 2362"/>
              <a:gd name="T50" fmla="*/ 704 w 2361"/>
              <a:gd name="T51" fmla="*/ 1330 h 2362"/>
              <a:gd name="T52" fmla="*/ 686 w 2361"/>
              <a:gd name="T53" fmla="*/ 1359 h 2362"/>
              <a:gd name="T54" fmla="*/ 660 w 2361"/>
              <a:gd name="T55" fmla="*/ 1416 h 2362"/>
              <a:gd name="T56" fmla="*/ 752 w 2361"/>
              <a:gd name="T57" fmla="*/ 1510 h 2362"/>
              <a:gd name="T58" fmla="*/ 857 w 2361"/>
              <a:gd name="T59" fmla="*/ 1551 h 2362"/>
              <a:gd name="T60" fmla="*/ 792 w 2361"/>
              <a:gd name="T61" fmla="*/ 1625 h 2362"/>
              <a:gd name="T62" fmla="*/ 617 w 2361"/>
              <a:gd name="T63" fmla="*/ 1676 h 2362"/>
              <a:gd name="T64" fmla="*/ 535 w 2361"/>
              <a:gd name="T65" fmla="*/ 1712 h 2362"/>
              <a:gd name="T66" fmla="*/ 768 w 2361"/>
              <a:gd name="T67" fmla="*/ 1794 h 2362"/>
              <a:gd name="T68" fmla="*/ 6 w 2361"/>
              <a:gd name="T69" fmla="*/ 1060 h 2362"/>
              <a:gd name="T70" fmla="*/ 72 w 2361"/>
              <a:gd name="T71" fmla="*/ 775 h 2362"/>
              <a:gd name="T72" fmla="*/ 202 w 2361"/>
              <a:gd name="T73" fmla="*/ 521 h 2362"/>
              <a:gd name="T74" fmla="*/ 387 w 2361"/>
              <a:gd name="T75" fmla="*/ 307 h 2362"/>
              <a:gd name="T76" fmla="*/ 618 w 2361"/>
              <a:gd name="T77" fmla="*/ 143 h 2362"/>
              <a:gd name="T78" fmla="*/ 886 w 2361"/>
              <a:gd name="T79" fmla="*/ 38 h 2362"/>
              <a:gd name="T80" fmla="*/ 1181 w 2361"/>
              <a:gd name="T81" fmla="*/ 0 h 2362"/>
              <a:gd name="T82" fmla="*/ 1476 w 2361"/>
              <a:gd name="T83" fmla="*/ 38 h 2362"/>
              <a:gd name="T84" fmla="*/ 1744 w 2361"/>
              <a:gd name="T85" fmla="*/ 143 h 2362"/>
              <a:gd name="T86" fmla="*/ 1975 w 2361"/>
              <a:gd name="T87" fmla="*/ 307 h 2362"/>
              <a:gd name="T88" fmla="*/ 2159 w 2361"/>
              <a:gd name="T89" fmla="*/ 521 h 2362"/>
              <a:gd name="T90" fmla="*/ 2290 w 2361"/>
              <a:gd name="T91" fmla="*/ 775 h 2362"/>
              <a:gd name="T92" fmla="*/ 2355 w 2361"/>
              <a:gd name="T93" fmla="*/ 1060 h 2362"/>
              <a:gd name="T94" fmla="*/ 2348 w 2361"/>
              <a:gd name="T95" fmla="*/ 1361 h 2362"/>
              <a:gd name="T96" fmla="*/ 2269 w 2361"/>
              <a:gd name="T97" fmla="*/ 1640 h 2362"/>
              <a:gd name="T98" fmla="*/ 2127 w 2361"/>
              <a:gd name="T99" fmla="*/ 1888 h 2362"/>
              <a:gd name="T100" fmla="*/ 1932 w 2361"/>
              <a:gd name="T101" fmla="*/ 2092 h 2362"/>
              <a:gd name="T102" fmla="*/ 1693 w 2361"/>
              <a:gd name="T103" fmla="*/ 2246 h 2362"/>
              <a:gd name="T104" fmla="*/ 1419 w 2361"/>
              <a:gd name="T105" fmla="*/ 2338 h 2362"/>
              <a:gd name="T106" fmla="*/ 1120 w 2361"/>
              <a:gd name="T107" fmla="*/ 2361 h 2362"/>
              <a:gd name="T108" fmla="*/ 830 w 2361"/>
              <a:gd name="T109" fmla="*/ 2309 h 2362"/>
              <a:gd name="T110" fmla="*/ 568 w 2361"/>
              <a:gd name="T111" fmla="*/ 2191 h 2362"/>
              <a:gd name="T112" fmla="*/ 346 w 2361"/>
              <a:gd name="T113" fmla="*/ 2016 h 2362"/>
              <a:gd name="T114" fmla="*/ 172 w 2361"/>
              <a:gd name="T115" fmla="*/ 1794 h 2362"/>
              <a:gd name="T116" fmla="*/ 53 w 2361"/>
              <a:gd name="T117" fmla="*/ 1532 h 2362"/>
              <a:gd name="T118" fmla="*/ 2 w 2361"/>
              <a:gd name="T119" fmla="*/ 124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1" h="2362">
                <a:moveTo>
                  <a:pt x="918" y="1807"/>
                </a:moveTo>
                <a:lnTo>
                  <a:pt x="943" y="1806"/>
                </a:lnTo>
                <a:lnTo>
                  <a:pt x="967" y="1805"/>
                </a:lnTo>
                <a:lnTo>
                  <a:pt x="992" y="1804"/>
                </a:lnTo>
                <a:lnTo>
                  <a:pt x="1016" y="1802"/>
                </a:lnTo>
                <a:lnTo>
                  <a:pt x="1039" y="1799"/>
                </a:lnTo>
                <a:lnTo>
                  <a:pt x="1062" y="1796"/>
                </a:lnTo>
                <a:lnTo>
                  <a:pt x="1085" y="1792"/>
                </a:lnTo>
                <a:lnTo>
                  <a:pt x="1107" y="1787"/>
                </a:lnTo>
                <a:lnTo>
                  <a:pt x="1130" y="1782"/>
                </a:lnTo>
                <a:lnTo>
                  <a:pt x="1150" y="1776"/>
                </a:lnTo>
                <a:lnTo>
                  <a:pt x="1172" y="1770"/>
                </a:lnTo>
                <a:lnTo>
                  <a:pt x="1193" y="1763"/>
                </a:lnTo>
                <a:lnTo>
                  <a:pt x="1214" y="1756"/>
                </a:lnTo>
                <a:lnTo>
                  <a:pt x="1234" y="1749"/>
                </a:lnTo>
                <a:lnTo>
                  <a:pt x="1254" y="1740"/>
                </a:lnTo>
                <a:lnTo>
                  <a:pt x="1273" y="1731"/>
                </a:lnTo>
                <a:lnTo>
                  <a:pt x="1292" y="1723"/>
                </a:lnTo>
                <a:lnTo>
                  <a:pt x="1311" y="1712"/>
                </a:lnTo>
                <a:lnTo>
                  <a:pt x="1329" y="1703"/>
                </a:lnTo>
                <a:lnTo>
                  <a:pt x="1346" y="1693"/>
                </a:lnTo>
                <a:lnTo>
                  <a:pt x="1364" y="1681"/>
                </a:lnTo>
                <a:lnTo>
                  <a:pt x="1382" y="1671"/>
                </a:lnTo>
                <a:lnTo>
                  <a:pt x="1398" y="1658"/>
                </a:lnTo>
                <a:lnTo>
                  <a:pt x="1415" y="1647"/>
                </a:lnTo>
                <a:lnTo>
                  <a:pt x="1431" y="1634"/>
                </a:lnTo>
                <a:lnTo>
                  <a:pt x="1446" y="1621"/>
                </a:lnTo>
                <a:lnTo>
                  <a:pt x="1462" y="1608"/>
                </a:lnTo>
                <a:lnTo>
                  <a:pt x="1476" y="1595"/>
                </a:lnTo>
                <a:lnTo>
                  <a:pt x="1491" y="1581"/>
                </a:lnTo>
                <a:lnTo>
                  <a:pt x="1504" y="1567"/>
                </a:lnTo>
                <a:lnTo>
                  <a:pt x="1519" y="1552"/>
                </a:lnTo>
                <a:lnTo>
                  <a:pt x="1532" y="1537"/>
                </a:lnTo>
                <a:lnTo>
                  <a:pt x="1545" y="1523"/>
                </a:lnTo>
                <a:lnTo>
                  <a:pt x="1558" y="1507"/>
                </a:lnTo>
                <a:lnTo>
                  <a:pt x="1569" y="1492"/>
                </a:lnTo>
                <a:lnTo>
                  <a:pt x="1582" y="1476"/>
                </a:lnTo>
                <a:lnTo>
                  <a:pt x="1593" y="1459"/>
                </a:lnTo>
                <a:lnTo>
                  <a:pt x="1603" y="1444"/>
                </a:lnTo>
                <a:lnTo>
                  <a:pt x="1614" y="1427"/>
                </a:lnTo>
                <a:lnTo>
                  <a:pt x="1624" y="1410"/>
                </a:lnTo>
                <a:lnTo>
                  <a:pt x="1634" y="1394"/>
                </a:lnTo>
                <a:lnTo>
                  <a:pt x="1643" y="1377"/>
                </a:lnTo>
                <a:lnTo>
                  <a:pt x="1652" y="1359"/>
                </a:lnTo>
                <a:lnTo>
                  <a:pt x="1661" y="1342"/>
                </a:lnTo>
                <a:lnTo>
                  <a:pt x="1669" y="1325"/>
                </a:lnTo>
                <a:lnTo>
                  <a:pt x="1676" y="1307"/>
                </a:lnTo>
                <a:lnTo>
                  <a:pt x="1691" y="1271"/>
                </a:lnTo>
                <a:lnTo>
                  <a:pt x="1703" y="1235"/>
                </a:lnTo>
                <a:lnTo>
                  <a:pt x="1714" y="1199"/>
                </a:lnTo>
                <a:lnTo>
                  <a:pt x="1723" y="1162"/>
                </a:lnTo>
                <a:lnTo>
                  <a:pt x="1727" y="1144"/>
                </a:lnTo>
                <a:lnTo>
                  <a:pt x="1731" y="1126"/>
                </a:lnTo>
                <a:lnTo>
                  <a:pt x="1735" y="1107"/>
                </a:lnTo>
                <a:lnTo>
                  <a:pt x="1737" y="1090"/>
                </a:lnTo>
                <a:lnTo>
                  <a:pt x="1740" y="1071"/>
                </a:lnTo>
                <a:lnTo>
                  <a:pt x="1741" y="1053"/>
                </a:lnTo>
                <a:lnTo>
                  <a:pt x="1743" y="1034"/>
                </a:lnTo>
                <a:lnTo>
                  <a:pt x="1744" y="1017"/>
                </a:lnTo>
                <a:lnTo>
                  <a:pt x="1745" y="980"/>
                </a:lnTo>
                <a:lnTo>
                  <a:pt x="1744" y="943"/>
                </a:lnTo>
                <a:lnTo>
                  <a:pt x="1765" y="927"/>
                </a:lnTo>
                <a:lnTo>
                  <a:pt x="1785" y="910"/>
                </a:lnTo>
                <a:lnTo>
                  <a:pt x="1804" y="893"/>
                </a:lnTo>
                <a:lnTo>
                  <a:pt x="1823" y="874"/>
                </a:lnTo>
                <a:lnTo>
                  <a:pt x="1841" y="854"/>
                </a:lnTo>
                <a:lnTo>
                  <a:pt x="1857" y="834"/>
                </a:lnTo>
                <a:lnTo>
                  <a:pt x="1866" y="824"/>
                </a:lnTo>
                <a:lnTo>
                  <a:pt x="1874" y="814"/>
                </a:lnTo>
                <a:lnTo>
                  <a:pt x="1889" y="792"/>
                </a:lnTo>
                <a:lnTo>
                  <a:pt x="1869" y="800"/>
                </a:lnTo>
                <a:lnTo>
                  <a:pt x="1849" y="808"/>
                </a:lnTo>
                <a:lnTo>
                  <a:pt x="1828" y="815"/>
                </a:lnTo>
                <a:lnTo>
                  <a:pt x="1807" y="821"/>
                </a:lnTo>
                <a:lnTo>
                  <a:pt x="1787" y="826"/>
                </a:lnTo>
                <a:lnTo>
                  <a:pt x="1766" y="831"/>
                </a:lnTo>
                <a:lnTo>
                  <a:pt x="1744" y="834"/>
                </a:lnTo>
                <a:lnTo>
                  <a:pt x="1722" y="838"/>
                </a:lnTo>
                <a:lnTo>
                  <a:pt x="1734" y="831"/>
                </a:lnTo>
                <a:lnTo>
                  <a:pt x="1744" y="824"/>
                </a:lnTo>
                <a:lnTo>
                  <a:pt x="1754" y="816"/>
                </a:lnTo>
                <a:lnTo>
                  <a:pt x="1764" y="807"/>
                </a:lnTo>
                <a:lnTo>
                  <a:pt x="1774" y="798"/>
                </a:lnTo>
                <a:lnTo>
                  <a:pt x="1784" y="790"/>
                </a:lnTo>
                <a:lnTo>
                  <a:pt x="1792" y="779"/>
                </a:lnTo>
                <a:lnTo>
                  <a:pt x="1800" y="770"/>
                </a:lnTo>
                <a:lnTo>
                  <a:pt x="1804" y="765"/>
                </a:lnTo>
                <a:lnTo>
                  <a:pt x="1809" y="759"/>
                </a:lnTo>
                <a:lnTo>
                  <a:pt x="1816" y="748"/>
                </a:lnTo>
                <a:lnTo>
                  <a:pt x="1822" y="738"/>
                </a:lnTo>
                <a:lnTo>
                  <a:pt x="1829" y="726"/>
                </a:lnTo>
                <a:lnTo>
                  <a:pt x="1835" y="715"/>
                </a:lnTo>
                <a:lnTo>
                  <a:pt x="1841" y="702"/>
                </a:lnTo>
                <a:lnTo>
                  <a:pt x="1845" y="690"/>
                </a:lnTo>
                <a:lnTo>
                  <a:pt x="1850" y="677"/>
                </a:lnTo>
                <a:lnTo>
                  <a:pt x="1828" y="690"/>
                </a:lnTo>
                <a:lnTo>
                  <a:pt x="1806" y="700"/>
                </a:lnTo>
                <a:lnTo>
                  <a:pt x="1795" y="705"/>
                </a:lnTo>
                <a:lnTo>
                  <a:pt x="1785" y="710"/>
                </a:lnTo>
                <a:lnTo>
                  <a:pt x="1773" y="716"/>
                </a:lnTo>
                <a:lnTo>
                  <a:pt x="1762" y="720"/>
                </a:lnTo>
                <a:lnTo>
                  <a:pt x="1738" y="728"/>
                </a:lnTo>
                <a:lnTo>
                  <a:pt x="1714" y="735"/>
                </a:lnTo>
                <a:lnTo>
                  <a:pt x="1690" y="743"/>
                </a:lnTo>
                <a:lnTo>
                  <a:pt x="1677" y="745"/>
                </a:lnTo>
                <a:lnTo>
                  <a:pt x="1665" y="748"/>
                </a:lnTo>
                <a:lnTo>
                  <a:pt x="1655" y="738"/>
                </a:lnTo>
                <a:lnTo>
                  <a:pt x="1644" y="727"/>
                </a:lnTo>
                <a:lnTo>
                  <a:pt x="1634" y="719"/>
                </a:lnTo>
                <a:lnTo>
                  <a:pt x="1621" y="709"/>
                </a:lnTo>
                <a:lnTo>
                  <a:pt x="1610" y="701"/>
                </a:lnTo>
                <a:lnTo>
                  <a:pt x="1597" y="694"/>
                </a:lnTo>
                <a:lnTo>
                  <a:pt x="1584" y="687"/>
                </a:lnTo>
                <a:lnTo>
                  <a:pt x="1571" y="680"/>
                </a:lnTo>
                <a:lnTo>
                  <a:pt x="1558" y="675"/>
                </a:lnTo>
                <a:lnTo>
                  <a:pt x="1543" y="670"/>
                </a:lnTo>
                <a:lnTo>
                  <a:pt x="1528" y="666"/>
                </a:lnTo>
                <a:lnTo>
                  <a:pt x="1514" y="663"/>
                </a:lnTo>
                <a:lnTo>
                  <a:pt x="1499" y="659"/>
                </a:lnTo>
                <a:lnTo>
                  <a:pt x="1485" y="657"/>
                </a:lnTo>
                <a:lnTo>
                  <a:pt x="1469" y="656"/>
                </a:lnTo>
                <a:lnTo>
                  <a:pt x="1453" y="656"/>
                </a:lnTo>
                <a:lnTo>
                  <a:pt x="1438" y="656"/>
                </a:lnTo>
                <a:lnTo>
                  <a:pt x="1423" y="657"/>
                </a:lnTo>
                <a:lnTo>
                  <a:pt x="1409" y="659"/>
                </a:lnTo>
                <a:lnTo>
                  <a:pt x="1395" y="662"/>
                </a:lnTo>
                <a:lnTo>
                  <a:pt x="1381" y="665"/>
                </a:lnTo>
                <a:lnTo>
                  <a:pt x="1367" y="669"/>
                </a:lnTo>
                <a:lnTo>
                  <a:pt x="1353" y="674"/>
                </a:lnTo>
                <a:lnTo>
                  <a:pt x="1340" y="679"/>
                </a:lnTo>
                <a:lnTo>
                  <a:pt x="1327" y="684"/>
                </a:lnTo>
                <a:lnTo>
                  <a:pt x="1315" y="691"/>
                </a:lnTo>
                <a:lnTo>
                  <a:pt x="1302" y="698"/>
                </a:lnTo>
                <a:lnTo>
                  <a:pt x="1291" y="705"/>
                </a:lnTo>
                <a:lnTo>
                  <a:pt x="1280" y="714"/>
                </a:lnTo>
                <a:lnTo>
                  <a:pt x="1268" y="722"/>
                </a:lnTo>
                <a:lnTo>
                  <a:pt x="1258" y="731"/>
                </a:lnTo>
                <a:lnTo>
                  <a:pt x="1248" y="741"/>
                </a:lnTo>
                <a:lnTo>
                  <a:pt x="1238" y="751"/>
                </a:lnTo>
                <a:lnTo>
                  <a:pt x="1230" y="761"/>
                </a:lnTo>
                <a:lnTo>
                  <a:pt x="1220" y="773"/>
                </a:lnTo>
                <a:lnTo>
                  <a:pt x="1212" y="784"/>
                </a:lnTo>
                <a:lnTo>
                  <a:pt x="1205" y="796"/>
                </a:lnTo>
                <a:lnTo>
                  <a:pt x="1197" y="808"/>
                </a:lnTo>
                <a:lnTo>
                  <a:pt x="1191" y="821"/>
                </a:lnTo>
                <a:lnTo>
                  <a:pt x="1186" y="833"/>
                </a:lnTo>
                <a:lnTo>
                  <a:pt x="1181" y="847"/>
                </a:lnTo>
                <a:lnTo>
                  <a:pt x="1175" y="860"/>
                </a:lnTo>
                <a:lnTo>
                  <a:pt x="1172" y="874"/>
                </a:lnTo>
                <a:lnTo>
                  <a:pt x="1168" y="888"/>
                </a:lnTo>
                <a:lnTo>
                  <a:pt x="1166" y="902"/>
                </a:lnTo>
                <a:lnTo>
                  <a:pt x="1164" y="917"/>
                </a:lnTo>
                <a:lnTo>
                  <a:pt x="1163" y="931"/>
                </a:lnTo>
                <a:lnTo>
                  <a:pt x="1163" y="947"/>
                </a:lnTo>
                <a:lnTo>
                  <a:pt x="1163" y="964"/>
                </a:lnTo>
                <a:lnTo>
                  <a:pt x="1165" y="980"/>
                </a:lnTo>
                <a:lnTo>
                  <a:pt x="1167" y="997"/>
                </a:lnTo>
                <a:lnTo>
                  <a:pt x="1170" y="1012"/>
                </a:lnTo>
                <a:lnTo>
                  <a:pt x="1147" y="1011"/>
                </a:lnTo>
                <a:lnTo>
                  <a:pt x="1125" y="1009"/>
                </a:lnTo>
                <a:lnTo>
                  <a:pt x="1104" y="1006"/>
                </a:lnTo>
                <a:lnTo>
                  <a:pt x="1081" y="1003"/>
                </a:lnTo>
                <a:lnTo>
                  <a:pt x="1059" y="1000"/>
                </a:lnTo>
                <a:lnTo>
                  <a:pt x="1038" y="995"/>
                </a:lnTo>
                <a:lnTo>
                  <a:pt x="1016" y="991"/>
                </a:lnTo>
                <a:lnTo>
                  <a:pt x="995" y="984"/>
                </a:lnTo>
                <a:lnTo>
                  <a:pt x="974" y="979"/>
                </a:lnTo>
                <a:lnTo>
                  <a:pt x="954" y="972"/>
                </a:lnTo>
                <a:lnTo>
                  <a:pt x="933" y="966"/>
                </a:lnTo>
                <a:lnTo>
                  <a:pt x="913" y="957"/>
                </a:lnTo>
                <a:lnTo>
                  <a:pt x="892" y="950"/>
                </a:lnTo>
                <a:lnTo>
                  <a:pt x="872" y="941"/>
                </a:lnTo>
                <a:lnTo>
                  <a:pt x="854" y="932"/>
                </a:lnTo>
                <a:lnTo>
                  <a:pt x="834" y="922"/>
                </a:lnTo>
                <a:lnTo>
                  <a:pt x="815" y="913"/>
                </a:lnTo>
                <a:lnTo>
                  <a:pt x="796" y="902"/>
                </a:lnTo>
                <a:lnTo>
                  <a:pt x="779" y="891"/>
                </a:lnTo>
                <a:lnTo>
                  <a:pt x="760" y="879"/>
                </a:lnTo>
                <a:lnTo>
                  <a:pt x="742" y="868"/>
                </a:lnTo>
                <a:lnTo>
                  <a:pt x="726" y="855"/>
                </a:lnTo>
                <a:lnTo>
                  <a:pt x="708" y="843"/>
                </a:lnTo>
                <a:lnTo>
                  <a:pt x="691" y="829"/>
                </a:lnTo>
                <a:lnTo>
                  <a:pt x="676" y="816"/>
                </a:lnTo>
                <a:lnTo>
                  <a:pt x="659" y="801"/>
                </a:lnTo>
                <a:lnTo>
                  <a:pt x="643" y="786"/>
                </a:lnTo>
                <a:lnTo>
                  <a:pt x="629" y="772"/>
                </a:lnTo>
                <a:lnTo>
                  <a:pt x="614" y="757"/>
                </a:lnTo>
                <a:lnTo>
                  <a:pt x="600" y="742"/>
                </a:lnTo>
                <a:lnTo>
                  <a:pt x="585" y="725"/>
                </a:lnTo>
                <a:lnTo>
                  <a:pt x="572" y="709"/>
                </a:lnTo>
                <a:lnTo>
                  <a:pt x="563" y="725"/>
                </a:lnTo>
                <a:lnTo>
                  <a:pt x="559" y="734"/>
                </a:lnTo>
                <a:lnTo>
                  <a:pt x="555" y="743"/>
                </a:lnTo>
                <a:lnTo>
                  <a:pt x="549" y="760"/>
                </a:lnTo>
                <a:lnTo>
                  <a:pt x="542" y="778"/>
                </a:lnTo>
                <a:lnTo>
                  <a:pt x="538" y="797"/>
                </a:lnTo>
                <a:lnTo>
                  <a:pt x="536" y="806"/>
                </a:lnTo>
                <a:lnTo>
                  <a:pt x="535" y="816"/>
                </a:lnTo>
                <a:lnTo>
                  <a:pt x="533" y="835"/>
                </a:lnTo>
                <a:lnTo>
                  <a:pt x="532" y="845"/>
                </a:lnTo>
                <a:lnTo>
                  <a:pt x="532" y="855"/>
                </a:lnTo>
                <a:lnTo>
                  <a:pt x="533" y="874"/>
                </a:lnTo>
                <a:lnTo>
                  <a:pt x="535" y="893"/>
                </a:lnTo>
                <a:lnTo>
                  <a:pt x="537" y="910"/>
                </a:lnTo>
                <a:lnTo>
                  <a:pt x="541" y="928"/>
                </a:lnTo>
                <a:lnTo>
                  <a:pt x="547" y="946"/>
                </a:lnTo>
                <a:lnTo>
                  <a:pt x="553" y="962"/>
                </a:lnTo>
                <a:lnTo>
                  <a:pt x="560" y="978"/>
                </a:lnTo>
                <a:lnTo>
                  <a:pt x="567" y="995"/>
                </a:lnTo>
                <a:lnTo>
                  <a:pt x="577" y="1009"/>
                </a:lnTo>
                <a:lnTo>
                  <a:pt x="586" y="1024"/>
                </a:lnTo>
                <a:lnTo>
                  <a:pt x="597" y="1039"/>
                </a:lnTo>
                <a:lnTo>
                  <a:pt x="608" y="1051"/>
                </a:lnTo>
                <a:lnTo>
                  <a:pt x="614" y="1057"/>
                </a:lnTo>
                <a:lnTo>
                  <a:pt x="620" y="1064"/>
                </a:lnTo>
                <a:lnTo>
                  <a:pt x="627" y="1070"/>
                </a:lnTo>
                <a:lnTo>
                  <a:pt x="634" y="1076"/>
                </a:lnTo>
                <a:lnTo>
                  <a:pt x="648" y="1086"/>
                </a:lnTo>
                <a:lnTo>
                  <a:pt x="654" y="1092"/>
                </a:lnTo>
                <a:lnTo>
                  <a:pt x="661" y="1097"/>
                </a:lnTo>
                <a:lnTo>
                  <a:pt x="643" y="1096"/>
                </a:lnTo>
                <a:lnTo>
                  <a:pt x="627" y="1094"/>
                </a:lnTo>
                <a:lnTo>
                  <a:pt x="609" y="1091"/>
                </a:lnTo>
                <a:lnTo>
                  <a:pt x="592" y="1086"/>
                </a:lnTo>
                <a:lnTo>
                  <a:pt x="584" y="1084"/>
                </a:lnTo>
                <a:lnTo>
                  <a:pt x="577" y="1081"/>
                </a:lnTo>
                <a:lnTo>
                  <a:pt x="560" y="1075"/>
                </a:lnTo>
                <a:lnTo>
                  <a:pt x="553" y="1072"/>
                </a:lnTo>
                <a:lnTo>
                  <a:pt x="544" y="1069"/>
                </a:lnTo>
                <a:lnTo>
                  <a:pt x="537" y="1065"/>
                </a:lnTo>
                <a:lnTo>
                  <a:pt x="530" y="1060"/>
                </a:lnTo>
                <a:lnTo>
                  <a:pt x="530" y="1065"/>
                </a:lnTo>
                <a:lnTo>
                  <a:pt x="530" y="1077"/>
                </a:lnTo>
                <a:lnTo>
                  <a:pt x="531" y="1091"/>
                </a:lnTo>
                <a:lnTo>
                  <a:pt x="532" y="1103"/>
                </a:lnTo>
                <a:lnTo>
                  <a:pt x="534" y="1116"/>
                </a:lnTo>
                <a:lnTo>
                  <a:pt x="537" y="1128"/>
                </a:lnTo>
                <a:lnTo>
                  <a:pt x="538" y="1134"/>
                </a:lnTo>
                <a:lnTo>
                  <a:pt x="540" y="1141"/>
                </a:lnTo>
                <a:lnTo>
                  <a:pt x="543" y="1153"/>
                </a:lnTo>
                <a:lnTo>
                  <a:pt x="548" y="1165"/>
                </a:lnTo>
                <a:lnTo>
                  <a:pt x="552" y="1176"/>
                </a:lnTo>
                <a:lnTo>
                  <a:pt x="557" y="1187"/>
                </a:lnTo>
                <a:lnTo>
                  <a:pt x="562" y="1199"/>
                </a:lnTo>
                <a:lnTo>
                  <a:pt x="568" y="1209"/>
                </a:lnTo>
                <a:lnTo>
                  <a:pt x="575" y="1220"/>
                </a:lnTo>
                <a:lnTo>
                  <a:pt x="582" y="1230"/>
                </a:lnTo>
                <a:lnTo>
                  <a:pt x="589" y="1240"/>
                </a:lnTo>
                <a:lnTo>
                  <a:pt x="597" y="1250"/>
                </a:lnTo>
                <a:lnTo>
                  <a:pt x="605" y="1258"/>
                </a:lnTo>
                <a:lnTo>
                  <a:pt x="613" y="1268"/>
                </a:lnTo>
                <a:lnTo>
                  <a:pt x="622" y="1276"/>
                </a:lnTo>
                <a:lnTo>
                  <a:pt x="631" y="1284"/>
                </a:lnTo>
                <a:lnTo>
                  <a:pt x="640" y="1293"/>
                </a:lnTo>
                <a:lnTo>
                  <a:pt x="650" y="1300"/>
                </a:lnTo>
                <a:lnTo>
                  <a:pt x="660" y="1306"/>
                </a:lnTo>
                <a:lnTo>
                  <a:pt x="670" y="1313"/>
                </a:lnTo>
                <a:lnTo>
                  <a:pt x="681" y="1320"/>
                </a:lnTo>
                <a:lnTo>
                  <a:pt x="692" y="1325"/>
                </a:lnTo>
                <a:lnTo>
                  <a:pt x="704" y="1330"/>
                </a:lnTo>
                <a:lnTo>
                  <a:pt x="715" y="1335"/>
                </a:lnTo>
                <a:lnTo>
                  <a:pt x="727" y="1340"/>
                </a:lnTo>
                <a:lnTo>
                  <a:pt x="738" y="1343"/>
                </a:lnTo>
                <a:lnTo>
                  <a:pt x="751" y="1347"/>
                </a:lnTo>
                <a:lnTo>
                  <a:pt x="763" y="1349"/>
                </a:lnTo>
                <a:lnTo>
                  <a:pt x="744" y="1353"/>
                </a:lnTo>
                <a:lnTo>
                  <a:pt x="735" y="1355"/>
                </a:lnTo>
                <a:lnTo>
                  <a:pt x="726" y="1357"/>
                </a:lnTo>
                <a:lnTo>
                  <a:pt x="706" y="1358"/>
                </a:lnTo>
                <a:lnTo>
                  <a:pt x="686" y="1359"/>
                </a:lnTo>
                <a:lnTo>
                  <a:pt x="673" y="1359"/>
                </a:lnTo>
                <a:lnTo>
                  <a:pt x="659" y="1358"/>
                </a:lnTo>
                <a:lnTo>
                  <a:pt x="645" y="1356"/>
                </a:lnTo>
                <a:lnTo>
                  <a:pt x="632" y="1354"/>
                </a:lnTo>
                <a:lnTo>
                  <a:pt x="635" y="1365"/>
                </a:lnTo>
                <a:lnTo>
                  <a:pt x="639" y="1375"/>
                </a:lnTo>
                <a:lnTo>
                  <a:pt x="644" y="1385"/>
                </a:lnTo>
                <a:lnTo>
                  <a:pt x="649" y="1396"/>
                </a:lnTo>
                <a:lnTo>
                  <a:pt x="654" y="1406"/>
                </a:lnTo>
                <a:lnTo>
                  <a:pt x="660" y="1416"/>
                </a:lnTo>
                <a:lnTo>
                  <a:pt x="665" y="1425"/>
                </a:lnTo>
                <a:lnTo>
                  <a:pt x="671" y="1434"/>
                </a:lnTo>
                <a:lnTo>
                  <a:pt x="685" y="1452"/>
                </a:lnTo>
                <a:lnTo>
                  <a:pt x="692" y="1460"/>
                </a:lnTo>
                <a:lnTo>
                  <a:pt x="701" y="1468"/>
                </a:lnTo>
                <a:lnTo>
                  <a:pt x="708" y="1476"/>
                </a:lnTo>
                <a:lnTo>
                  <a:pt x="716" y="1483"/>
                </a:lnTo>
                <a:lnTo>
                  <a:pt x="725" y="1491"/>
                </a:lnTo>
                <a:lnTo>
                  <a:pt x="734" y="1498"/>
                </a:lnTo>
                <a:lnTo>
                  <a:pt x="752" y="1510"/>
                </a:lnTo>
                <a:lnTo>
                  <a:pt x="761" y="1516"/>
                </a:lnTo>
                <a:lnTo>
                  <a:pt x="771" y="1522"/>
                </a:lnTo>
                <a:lnTo>
                  <a:pt x="781" y="1527"/>
                </a:lnTo>
                <a:lnTo>
                  <a:pt x="791" y="1531"/>
                </a:lnTo>
                <a:lnTo>
                  <a:pt x="802" y="1535"/>
                </a:lnTo>
                <a:lnTo>
                  <a:pt x="812" y="1539"/>
                </a:lnTo>
                <a:lnTo>
                  <a:pt x="824" y="1544"/>
                </a:lnTo>
                <a:lnTo>
                  <a:pt x="834" y="1547"/>
                </a:lnTo>
                <a:lnTo>
                  <a:pt x="845" y="1549"/>
                </a:lnTo>
                <a:lnTo>
                  <a:pt x="857" y="1551"/>
                </a:lnTo>
                <a:lnTo>
                  <a:pt x="868" y="1553"/>
                </a:lnTo>
                <a:lnTo>
                  <a:pt x="880" y="1554"/>
                </a:lnTo>
                <a:lnTo>
                  <a:pt x="891" y="1555"/>
                </a:lnTo>
                <a:lnTo>
                  <a:pt x="903" y="1556"/>
                </a:lnTo>
                <a:lnTo>
                  <a:pt x="884" y="1570"/>
                </a:lnTo>
                <a:lnTo>
                  <a:pt x="864" y="1583"/>
                </a:lnTo>
                <a:lnTo>
                  <a:pt x="844" y="1597"/>
                </a:lnTo>
                <a:lnTo>
                  <a:pt x="824" y="1608"/>
                </a:lnTo>
                <a:lnTo>
                  <a:pt x="803" y="1620"/>
                </a:lnTo>
                <a:lnTo>
                  <a:pt x="792" y="1625"/>
                </a:lnTo>
                <a:lnTo>
                  <a:pt x="781" y="1629"/>
                </a:lnTo>
                <a:lnTo>
                  <a:pt x="770" y="1634"/>
                </a:lnTo>
                <a:lnTo>
                  <a:pt x="759" y="1638"/>
                </a:lnTo>
                <a:lnTo>
                  <a:pt x="736" y="1648"/>
                </a:lnTo>
                <a:lnTo>
                  <a:pt x="713" y="1655"/>
                </a:lnTo>
                <a:lnTo>
                  <a:pt x="702" y="1658"/>
                </a:lnTo>
                <a:lnTo>
                  <a:pt x="690" y="1661"/>
                </a:lnTo>
                <a:lnTo>
                  <a:pt x="666" y="1668"/>
                </a:lnTo>
                <a:lnTo>
                  <a:pt x="642" y="1672"/>
                </a:lnTo>
                <a:lnTo>
                  <a:pt x="617" y="1676"/>
                </a:lnTo>
                <a:lnTo>
                  <a:pt x="592" y="1678"/>
                </a:lnTo>
                <a:lnTo>
                  <a:pt x="567" y="1680"/>
                </a:lnTo>
                <a:lnTo>
                  <a:pt x="542" y="1680"/>
                </a:lnTo>
                <a:lnTo>
                  <a:pt x="525" y="1680"/>
                </a:lnTo>
                <a:lnTo>
                  <a:pt x="507" y="1679"/>
                </a:lnTo>
                <a:lnTo>
                  <a:pt x="490" y="1678"/>
                </a:lnTo>
                <a:lnTo>
                  <a:pt x="473" y="1676"/>
                </a:lnTo>
                <a:lnTo>
                  <a:pt x="498" y="1692"/>
                </a:lnTo>
                <a:lnTo>
                  <a:pt x="523" y="1705"/>
                </a:lnTo>
                <a:lnTo>
                  <a:pt x="535" y="1712"/>
                </a:lnTo>
                <a:lnTo>
                  <a:pt x="548" y="1719"/>
                </a:lnTo>
                <a:lnTo>
                  <a:pt x="561" y="1725"/>
                </a:lnTo>
                <a:lnTo>
                  <a:pt x="574" y="1731"/>
                </a:lnTo>
                <a:lnTo>
                  <a:pt x="601" y="1743"/>
                </a:lnTo>
                <a:lnTo>
                  <a:pt x="627" y="1754"/>
                </a:lnTo>
                <a:lnTo>
                  <a:pt x="655" y="1763"/>
                </a:lnTo>
                <a:lnTo>
                  <a:pt x="682" y="1773"/>
                </a:lnTo>
                <a:lnTo>
                  <a:pt x="711" y="1780"/>
                </a:lnTo>
                <a:lnTo>
                  <a:pt x="739" y="1787"/>
                </a:lnTo>
                <a:lnTo>
                  <a:pt x="768" y="1794"/>
                </a:lnTo>
                <a:lnTo>
                  <a:pt x="797" y="1798"/>
                </a:lnTo>
                <a:lnTo>
                  <a:pt x="828" y="1802"/>
                </a:lnTo>
                <a:lnTo>
                  <a:pt x="857" y="1805"/>
                </a:lnTo>
                <a:lnTo>
                  <a:pt x="888" y="1806"/>
                </a:lnTo>
                <a:lnTo>
                  <a:pt x="918" y="1807"/>
                </a:lnTo>
                <a:close/>
                <a:moveTo>
                  <a:pt x="0" y="1181"/>
                </a:moveTo>
                <a:lnTo>
                  <a:pt x="1" y="1151"/>
                </a:lnTo>
                <a:lnTo>
                  <a:pt x="2" y="1121"/>
                </a:lnTo>
                <a:lnTo>
                  <a:pt x="4" y="1091"/>
                </a:lnTo>
                <a:lnTo>
                  <a:pt x="6" y="1060"/>
                </a:lnTo>
                <a:lnTo>
                  <a:pt x="10" y="1031"/>
                </a:lnTo>
                <a:lnTo>
                  <a:pt x="13" y="1001"/>
                </a:lnTo>
                <a:lnTo>
                  <a:pt x="19" y="972"/>
                </a:lnTo>
                <a:lnTo>
                  <a:pt x="24" y="944"/>
                </a:lnTo>
                <a:lnTo>
                  <a:pt x="30" y="915"/>
                </a:lnTo>
                <a:lnTo>
                  <a:pt x="37" y="886"/>
                </a:lnTo>
                <a:lnTo>
                  <a:pt x="45" y="858"/>
                </a:lnTo>
                <a:lnTo>
                  <a:pt x="53" y="830"/>
                </a:lnTo>
                <a:lnTo>
                  <a:pt x="62" y="802"/>
                </a:lnTo>
                <a:lnTo>
                  <a:pt x="72" y="775"/>
                </a:lnTo>
                <a:lnTo>
                  <a:pt x="82" y="748"/>
                </a:lnTo>
                <a:lnTo>
                  <a:pt x="94" y="722"/>
                </a:lnTo>
                <a:lnTo>
                  <a:pt x="105" y="696"/>
                </a:lnTo>
                <a:lnTo>
                  <a:pt x="117" y="670"/>
                </a:lnTo>
                <a:lnTo>
                  <a:pt x="129" y="644"/>
                </a:lnTo>
                <a:lnTo>
                  <a:pt x="143" y="619"/>
                </a:lnTo>
                <a:lnTo>
                  <a:pt x="157" y="594"/>
                </a:lnTo>
                <a:lnTo>
                  <a:pt x="172" y="569"/>
                </a:lnTo>
                <a:lnTo>
                  <a:pt x="186" y="545"/>
                </a:lnTo>
                <a:lnTo>
                  <a:pt x="202" y="521"/>
                </a:lnTo>
                <a:lnTo>
                  <a:pt x="219" y="498"/>
                </a:lnTo>
                <a:lnTo>
                  <a:pt x="235" y="475"/>
                </a:lnTo>
                <a:lnTo>
                  <a:pt x="252" y="452"/>
                </a:lnTo>
                <a:lnTo>
                  <a:pt x="270" y="430"/>
                </a:lnTo>
                <a:lnTo>
                  <a:pt x="288" y="408"/>
                </a:lnTo>
                <a:lnTo>
                  <a:pt x="307" y="388"/>
                </a:lnTo>
                <a:lnTo>
                  <a:pt x="326" y="367"/>
                </a:lnTo>
                <a:lnTo>
                  <a:pt x="346" y="346"/>
                </a:lnTo>
                <a:lnTo>
                  <a:pt x="366" y="326"/>
                </a:lnTo>
                <a:lnTo>
                  <a:pt x="387" y="307"/>
                </a:lnTo>
                <a:lnTo>
                  <a:pt x="408" y="289"/>
                </a:lnTo>
                <a:lnTo>
                  <a:pt x="430" y="270"/>
                </a:lnTo>
                <a:lnTo>
                  <a:pt x="452" y="252"/>
                </a:lnTo>
                <a:lnTo>
                  <a:pt x="475" y="236"/>
                </a:lnTo>
                <a:lnTo>
                  <a:pt x="498" y="218"/>
                </a:lnTo>
                <a:lnTo>
                  <a:pt x="521" y="202"/>
                </a:lnTo>
                <a:lnTo>
                  <a:pt x="544" y="187"/>
                </a:lnTo>
                <a:lnTo>
                  <a:pt x="568" y="171"/>
                </a:lnTo>
                <a:lnTo>
                  <a:pt x="593" y="157"/>
                </a:lnTo>
                <a:lnTo>
                  <a:pt x="618" y="143"/>
                </a:lnTo>
                <a:lnTo>
                  <a:pt x="643" y="129"/>
                </a:lnTo>
                <a:lnTo>
                  <a:pt x="669" y="117"/>
                </a:lnTo>
                <a:lnTo>
                  <a:pt x="695" y="104"/>
                </a:lnTo>
                <a:lnTo>
                  <a:pt x="721" y="93"/>
                </a:lnTo>
                <a:lnTo>
                  <a:pt x="748" y="82"/>
                </a:lnTo>
                <a:lnTo>
                  <a:pt x="775" y="72"/>
                </a:lnTo>
                <a:lnTo>
                  <a:pt x="803" y="63"/>
                </a:lnTo>
                <a:lnTo>
                  <a:pt x="830" y="53"/>
                </a:lnTo>
                <a:lnTo>
                  <a:pt x="858" y="45"/>
                </a:lnTo>
                <a:lnTo>
                  <a:pt x="886" y="38"/>
                </a:lnTo>
                <a:lnTo>
                  <a:pt x="914" y="30"/>
                </a:lnTo>
                <a:lnTo>
                  <a:pt x="943" y="24"/>
                </a:lnTo>
                <a:lnTo>
                  <a:pt x="972" y="19"/>
                </a:lnTo>
                <a:lnTo>
                  <a:pt x="1002" y="14"/>
                </a:lnTo>
                <a:lnTo>
                  <a:pt x="1031" y="10"/>
                </a:lnTo>
                <a:lnTo>
                  <a:pt x="1060" y="6"/>
                </a:lnTo>
                <a:lnTo>
                  <a:pt x="1090" y="4"/>
                </a:lnTo>
                <a:lnTo>
                  <a:pt x="1120" y="2"/>
                </a:lnTo>
                <a:lnTo>
                  <a:pt x="1150" y="1"/>
                </a:lnTo>
                <a:lnTo>
                  <a:pt x="1181" y="0"/>
                </a:lnTo>
                <a:lnTo>
                  <a:pt x="1212" y="1"/>
                </a:lnTo>
                <a:lnTo>
                  <a:pt x="1242" y="2"/>
                </a:lnTo>
                <a:lnTo>
                  <a:pt x="1271" y="4"/>
                </a:lnTo>
                <a:lnTo>
                  <a:pt x="1301" y="6"/>
                </a:lnTo>
                <a:lnTo>
                  <a:pt x="1332" y="10"/>
                </a:lnTo>
                <a:lnTo>
                  <a:pt x="1361" y="14"/>
                </a:lnTo>
                <a:lnTo>
                  <a:pt x="1390" y="19"/>
                </a:lnTo>
                <a:lnTo>
                  <a:pt x="1419" y="24"/>
                </a:lnTo>
                <a:lnTo>
                  <a:pt x="1447" y="30"/>
                </a:lnTo>
                <a:lnTo>
                  <a:pt x="1476" y="38"/>
                </a:lnTo>
                <a:lnTo>
                  <a:pt x="1504" y="45"/>
                </a:lnTo>
                <a:lnTo>
                  <a:pt x="1532" y="53"/>
                </a:lnTo>
                <a:lnTo>
                  <a:pt x="1560" y="63"/>
                </a:lnTo>
                <a:lnTo>
                  <a:pt x="1587" y="72"/>
                </a:lnTo>
                <a:lnTo>
                  <a:pt x="1614" y="82"/>
                </a:lnTo>
                <a:lnTo>
                  <a:pt x="1641" y="93"/>
                </a:lnTo>
                <a:lnTo>
                  <a:pt x="1667" y="104"/>
                </a:lnTo>
                <a:lnTo>
                  <a:pt x="1693" y="117"/>
                </a:lnTo>
                <a:lnTo>
                  <a:pt x="1718" y="129"/>
                </a:lnTo>
                <a:lnTo>
                  <a:pt x="1744" y="143"/>
                </a:lnTo>
                <a:lnTo>
                  <a:pt x="1769" y="157"/>
                </a:lnTo>
                <a:lnTo>
                  <a:pt x="1793" y="171"/>
                </a:lnTo>
                <a:lnTo>
                  <a:pt x="1817" y="187"/>
                </a:lnTo>
                <a:lnTo>
                  <a:pt x="1841" y="202"/>
                </a:lnTo>
                <a:lnTo>
                  <a:pt x="1865" y="218"/>
                </a:lnTo>
                <a:lnTo>
                  <a:pt x="1888" y="236"/>
                </a:lnTo>
                <a:lnTo>
                  <a:pt x="1910" y="252"/>
                </a:lnTo>
                <a:lnTo>
                  <a:pt x="1932" y="270"/>
                </a:lnTo>
                <a:lnTo>
                  <a:pt x="1953" y="289"/>
                </a:lnTo>
                <a:lnTo>
                  <a:pt x="1975" y="307"/>
                </a:lnTo>
                <a:lnTo>
                  <a:pt x="1996" y="326"/>
                </a:lnTo>
                <a:lnTo>
                  <a:pt x="2016" y="346"/>
                </a:lnTo>
                <a:lnTo>
                  <a:pt x="2035" y="367"/>
                </a:lnTo>
                <a:lnTo>
                  <a:pt x="2055" y="388"/>
                </a:lnTo>
                <a:lnTo>
                  <a:pt x="2074" y="408"/>
                </a:lnTo>
                <a:lnTo>
                  <a:pt x="2092" y="430"/>
                </a:lnTo>
                <a:lnTo>
                  <a:pt x="2109"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300" y="802"/>
                </a:lnTo>
                <a:lnTo>
                  <a:pt x="2308" y="830"/>
                </a:lnTo>
                <a:lnTo>
                  <a:pt x="2317" y="858"/>
                </a:lnTo>
                <a:lnTo>
                  <a:pt x="2324" y="886"/>
                </a:lnTo>
                <a:lnTo>
                  <a:pt x="2331" y="915"/>
                </a:lnTo>
                <a:lnTo>
                  <a:pt x="2337" y="944"/>
                </a:lnTo>
                <a:lnTo>
                  <a:pt x="2343" y="972"/>
                </a:lnTo>
                <a:lnTo>
                  <a:pt x="2348" y="1001"/>
                </a:lnTo>
                <a:lnTo>
                  <a:pt x="2352" y="1031"/>
                </a:lnTo>
                <a:lnTo>
                  <a:pt x="2355" y="1060"/>
                </a:lnTo>
                <a:lnTo>
                  <a:pt x="2358" y="1091"/>
                </a:lnTo>
                <a:lnTo>
                  <a:pt x="2360" y="1121"/>
                </a:lnTo>
                <a:lnTo>
                  <a:pt x="2361" y="1151"/>
                </a:lnTo>
                <a:lnTo>
                  <a:pt x="2361" y="1181"/>
                </a:lnTo>
                <a:lnTo>
                  <a:pt x="2361" y="1211"/>
                </a:lnTo>
                <a:lnTo>
                  <a:pt x="2360" y="1242"/>
                </a:lnTo>
                <a:lnTo>
                  <a:pt x="2358" y="1272"/>
                </a:lnTo>
                <a:lnTo>
                  <a:pt x="2355" y="1302"/>
                </a:lnTo>
                <a:lnTo>
                  <a:pt x="2352" y="1332"/>
                </a:lnTo>
                <a:lnTo>
                  <a:pt x="2348" y="1361"/>
                </a:lnTo>
                <a:lnTo>
                  <a:pt x="2343" y="1391"/>
                </a:lnTo>
                <a:lnTo>
                  <a:pt x="2337" y="1420"/>
                </a:lnTo>
                <a:lnTo>
                  <a:pt x="2331" y="1448"/>
                </a:lnTo>
                <a:lnTo>
                  <a:pt x="2324" y="1477"/>
                </a:lnTo>
                <a:lnTo>
                  <a:pt x="2317" y="1505"/>
                </a:lnTo>
                <a:lnTo>
                  <a:pt x="2308" y="1532"/>
                </a:lnTo>
                <a:lnTo>
                  <a:pt x="2300"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09" y="1910"/>
                </a:lnTo>
                <a:lnTo>
                  <a:pt x="2092" y="1932"/>
                </a:lnTo>
                <a:lnTo>
                  <a:pt x="2074" y="1954"/>
                </a:lnTo>
                <a:lnTo>
                  <a:pt x="2055" y="1976"/>
                </a:lnTo>
                <a:lnTo>
                  <a:pt x="2035" y="1996"/>
                </a:lnTo>
                <a:lnTo>
                  <a:pt x="2016" y="2016"/>
                </a:lnTo>
                <a:lnTo>
                  <a:pt x="1996" y="2036"/>
                </a:lnTo>
                <a:lnTo>
                  <a:pt x="1975" y="2055"/>
                </a:lnTo>
                <a:lnTo>
                  <a:pt x="1953" y="2075"/>
                </a:lnTo>
                <a:lnTo>
                  <a:pt x="1932" y="2092"/>
                </a:lnTo>
                <a:lnTo>
                  <a:pt x="1910" y="2110"/>
                </a:lnTo>
                <a:lnTo>
                  <a:pt x="1888" y="2128"/>
                </a:lnTo>
                <a:lnTo>
                  <a:pt x="1865" y="2145"/>
                </a:lnTo>
                <a:lnTo>
                  <a:pt x="1841" y="2160"/>
                </a:lnTo>
                <a:lnTo>
                  <a:pt x="1817" y="2176"/>
                </a:lnTo>
                <a:lnTo>
                  <a:pt x="1793" y="2191"/>
                </a:lnTo>
                <a:lnTo>
                  <a:pt x="1769" y="2206"/>
                </a:lnTo>
                <a:lnTo>
                  <a:pt x="1744" y="2220"/>
                </a:lnTo>
                <a:lnTo>
                  <a:pt x="1718" y="2233"/>
                </a:lnTo>
                <a:lnTo>
                  <a:pt x="1693" y="2246"/>
                </a:lnTo>
                <a:lnTo>
                  <a:pt x="1667" y="2258"/>
                </a:lnTo>
                <a:lnTo>
                  <a:pt x="1641" y="2270"/>
                </a:lnTo>
                <a:lnTo>
                  <a:pt x="1614" y="2280"/>
                </a:lnTo>
                <a:lnTo>
                  <a:pt x="1587" y="2290"/>
                </a:lnTo>
                <a:lnTo>
                  <a:pt x="1560" y="2300"/>
                </a:lnTo>
                <a:lnTo>
                  <a:pt x="1532" y="2309"/>
                </a:lnTo>
                <a:lnTo>
                  <a:pt x="1504" y="2317"/>
                </a:lnTo>
                <a:lnTo>
                  <a:pt x="1476" y="2325"/>
                </a:lnTo>
                <a:lnTo>
                  <a:pt x="1447" y="2332"/>
                </a:lnTo>
                <a:lnTo>
                  <a:pt x="1419" y="2338"/>
                </a:lnTo>
                <a:lnTo>
                  <a:pt x="1390" y="2343"/>
                </a:lnTo>
                <a:lnTo>
                  <a:pt x="1361" y="2349"/>
                </a:lnTo>
                <a:lnTo>
                  <a:pt x="1332" y="2353"/>
                </a:lnTo>
                <a:lnTo>
                  <a:pt x="1301" y="2356"/>
                </a:lnTo>
                <a:lnTo>
                  <a:pt x="1271" y="2359"/>
                </a:lnTo>
                <a:lnTo>
                  <a:pt x="1242" y="2361"/>
                </a:lnTo>
                <a:lnTo>
                  <a:pt x="1212" y="2362"/>
                </a:lnTo>
                <a:lnTo>
                  <a:pt x="1181" y="2362"/>
                </a:lnTo>
                <a:lnTo>
                  <a:pt x="1150" y="2362"/>
                </a:lnTo>
                <a:lnTo>
                  <a:pt x="1120" y="2361"/>
                </a:lnTo>
                <a:lnTo>
                  <a:pt x="1090" y="2359"/>
                </a:lnTo>
                <a:lnTo>
                  <a:pt x="1060" y="2356"/>
                </a:lnTo>
                <a:lnTo>
                  <a:pt x="1031" y="2353"/>
                </a:lnTo>
                <a:lnTo>
                  <a:pt x="1002" y="2349"/>
                </a:lnTo>
                <a:lnTo>
                  <a:pt x="972" y="2343"/>
                </a:lnTo>
                <a:lnTo>
                  <a:pt x="943" y="2338"/>
                </a:lnTo>
                <a:lnTo>
                  <a:pt x="914" y="2332"/>
                </a:lnTo>
                <a:lnTo>
                  <a:pt x="886" y="2325"/>
                </a:lnTo>
                <a:lnTo>
                  <a:pt x="858" y="2317"/>
                </a:lnTo>
                <a:lnTo>
                  <a:pt x="830" y="2309"/>
                </a:lnTo>
                <a:lnTo>
                  <a:pt x="803" y="2300"/>
                </a:lnTo>
                <a:lnTo>
                  <a:pt x="775" y="2290"/>
                </a:lnTo>
                <a:lnTo>
                  <a:pt x="748" y="2280"/>
                </a:lnTo>
                <a:lnTo>
                  <a:pt x="721" y="2270"/>
                </a:lnTo>
                <a:lnTo>
                  <a:pt x="695" y="2258"/>
                </a:lnTo>
                <a:lnTo>
                  <a:pt x="669" y="2246"/>
                </a:lnTo>
                <a:lnTo>
                  <a:pt x="643" y="2233"/>
                </a:lnTo>
                <a:lnTo>
                  <a:pt x="618" y="2220"/>
                </a:lnTo>
                <a:lnTo>
                  <a:pt x="593" y="2206"/>
                </a:lnTo>
                <a:lnTo>
                  <a:pt x="568" y="2191"/>
                </a:lnTo>
                <a:lnTo>
                  <a:pt x="544" y="2176"/>
                </a:lnTo>
                <a:lnTo>
                  <a:pt x="521" y="2160"/>
                </a:lnTo>
                <a:lnTo>
                  <a:pt x="498" y="2145"/>
                </a:lnTo>
                <a:lnTo>
                  <a:pt x="475" y="2128"/>
                </a:lnTo>
                <a:lnTo>
                  <a:pt x="452" y="2110"/>
                </a:lnTo>
                <a:lnTo>
                  <a:pt x="430" y="2092"/>
                </a:lnTo>
                <a:lnTo>
                  <a:pt x="408" y="2075"/>
                </a:lnTo>
                <a:lnTo>
                  <a:pt x="387" y="2055"/>
                </a:lnTo>
                <a:lnTo>
                  <a:pt x="366" y="2036"/>
                </a:lnTo>
                <a:lnTo>
                  <a:pt x="346" y="2016"/>
                </a:lnTo>
                <a:lnTo>
                  <a:pt x="326" y="1996"/>
                </a:lnTo>
                <a:lnTo>
                  <a:pt x="307" y="1976"/>
                </a:lnTo>
                <a:lnTo>
                  <a:pt x="288" y="1954"/>
                </a:lnTo>
                <a:lnTo>
                  <a:pt x="270" y="1932"/>
                </a:lnTo>
                <a:lnTo>
                  <a:pt x="252" y="1910"/>
                </a:lnTo>
                <a:lnTo>
                  <a:pt x="235" y="1888"/>
                </a:lnTo>
                <a:lnTo>
                  <a:pt x="219" y="1865"/>
                </a:lnTo>
                <a:lnTo>
                  <a:pt x="202" y="1842"/>
                </a:lnTo>
                <a:lnTo>
                  <a:pt x="186" y="1818"/>
                </a:lnTo>
                <a:lnTo>
                  <a:pt x="172" y="1794"/>
                </a:lnTo>
                <a:lnTo>
                  <a:pt x="157" y="1770"/>
                </a:lnTo>
                <a:lnTo>
                  <a:pt x="143" y="1745"/>
                </a:lnTo>
                <a:lnTo>
                  <a:pt x="129" y="1719"/>
                </a:lnTo>
                <a:lnTo>
                  <a:pt x="117" y="1694"/>
                </a:lnTo>
                <a:lnTo>
                  <a:pt x="105" y="1668"/>
                </a:lnTo>
                <a:lnTo>
                  <a:pt x="94" y="1640"/>
                </a:lnTo>
                <a:lnTo>
                  <a:pt x="82" y="1614"/>
                </a:lnTo>
                <a:lnTo>
                  <a:pt x="72" y="1587"/>
                </a:lnTo>
                <a:lnTo>
                  <a:pt x="62" y="1560"/>
                </a:lnTo>
                <a:lnTo>
                  <a:pt x="53" y="1532"/>
                </a:lnTo>
                <a:lnTo>
                  <a:pt x="45" y="1505"/>
                </a:lnTo>
                <a:lnTo>
                  <a:pt x="37" y="1477"/>
                </a:lnTo>
                <a:lnTo>
                  <a:pt x="30" y="1448"/>
                </a:lnTo>
                <a:lnTo>
                  <a:pt x="24" y="1420"/>
                </a:lnTo>
                <a:lnTo>
                  <a:pt x="19" y="1391"/>
                </a:lnTo>
                <a:lnTo>
                  <a:pt x="13" y="1361"/>
                </a:lnTo>
                <a:lnTo>
                  <a:pt x="10" y="1332"/>
                </a:lnTo>
                <a:lnTo>
                  <a:pt x="6" y="1302"/>
                </a:lnTo>
                <a:lnTo>
                  <a:pt x="4" y="1272"/>
                </a:lnTo>
                <a:lnTo>
                  <a:pt x="2" y="1242"/>
                </a:lnTo>
                <a:lnTo>
                  <a:pt x="1" y="1211"/>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2" name="Freeform 7">
            <a:hlinkClick r:id="rId3" tooltip="linkedin"/>
          </p:cNvPr>
          <p:cNvSpPr>
            <a:spLocks noChangeAspect="1" noEditPoints="1"/>
          </p:cNvSpPr>
          <p:nvPr userDrawn="1"/>
        </p:nvSpPr>
        <p:spPr bwMode="auto">
          <a:xfrm>
            <a:off x="5664730" y="5841388"/>
            <a:ext cx="360047" cy="360000"/>
          </a:xfrm>
          <a:custGeom>
            <a:avLst/>
            <a:gdLst>
              <a:gd name="T0" fmla="*/ 760 w 2361"/>
              <a:gd name="T1" fmla="*/ 594 h 2362"/>
              <a:gd name="T2" fmla="*/ 832 w 2361"/>
              <a:gd name="T3" fmla="*/ 632 h 2362"/>
              <a:gd name="T4" fmla="*/ 867 w 2361"/>
              <a:gd name="T5" fmla="*/ 691 h 2362"/>
              <a:gd name="T6" fmla="*/ 870 w 2361"/>
              <a:gd name="T7" fmla="*/ 761 h 2362"/>
              <a:gd name="T8" fmla="*/ 832 w 2361"/>
              <a:gd name="T9" fmla="*/ 833 h 2362"/>
              <a:gd name="T10" fmla="*/ 774 w 2361"/>
              <a:gd name="T11" fmla="*/ 869 h 2362"/>
              <a:gd name="T12" fmla="*/ 689 w 2361"/>
              <a:gd name="T13" fmla="*/ 869 h 2362"/>
              <a:gd name="T14" fmla="*/ 626 w 2361"/>
              <a:gd name="T15" fmla="*/ 828 h 2362"/>
              <a:gd name="T16" fmla="*/ 593 w 2361"/>
              <a:gd name="T17" fmla="*/ 769 h 2362"/>
              <a:gd name="T18" fmla="*/ 596 w 2361"/>
              <a:gd name="T19" fmla="*/ 691 h 2362"/>
              <a:gd name="T20" fmla="*/ 636 w 2361"/>
              <a:gd name="T21" fmla="*/ 628 h 2362"/>
              <a:gd name="T22" fmla="*/ 696 w 2361"/>
              <a:gd name="T23" fmla="*/ 595 h 2362"/>
              <a:gd name="T24" fmla="*/ 1246 w 2361"/>
              <a:gd name="T25" fmla="*/ 1091 h 2362"/>
              <a:gd name="T26" fmla="*/ 1316 w 2361"/>
              <a:gd name="T27" fmla="*/ 1014 h 2362"/>
              <a:gd name="T28" fmla="*/ 1406 w 2361"/>
              <a:gd name="T29" fmla="*/ 972 h 2362"/>
              <a:gd name="T30" fmla="*/ 1500 w 2361"/>
              <a:gd name="T31" fmla="*/ 964 h 2362"/>
              <a:gd name="T32" fmla="*/ 1628 w 2361"/>
              <a:gd name="T33" fmla="*/ 993 h 2362"/>
              <a:gd name="T34" fmla="*/ 1710 w 2361"/>
              <a:gd name="T35" fmla="*/ 1059 h 2362"/>
              <a:gd name="T36" fmla="*/ 1758 w 2361"/>
              <a:gd name="T37" fmla="*/ 1174 h 2362"/>
              <a:gd name="T38" fmla="*/ 1772 w 2361"/>
              <a:gd name="T39" fmla="*/ 1320 h 2362"/>
              <a:gd name="T40" fmla="*/ 1523 w 2361"/>
              <a:gd name="T41" fmla="*/ 1299 h 2362"/>
              <a:gd name="T42" fmla="*/ 1499 w 2361"/>
              <a:gd name="T43" fmla="*/ 1228 h 2362"/>
              <a:gd name="T44" fmla="*/ 1450 w 2361"/>
              <a:gd name="T45" fmla="*/ 1187 h 2362"/>
              <a:gd name="T46" fmla="*/ 1378 w 2361"/>
              <a:gd name="T47" fmla="*/ 1180 h 2362"/>
              <a:gd name="T48" fmla="*/ 1309 w 2361"/>
              <a:gd name="T49" fmla="*/ 1205 h 2362"/>
              <a:gd name="T50" fmla="*/ 1271 w 2361"/>
              <a:gd name="T51" fmla="*/ 1256 h 2362"/>
              <a:gd name="T52" fmla="*/ 1253 w 2361"/>
              <a:gd name="T53" fmla="*/ 1381 h 2362"/>
              <a:gd name="T54" fmla="*/ 6 w 2361"/>
              <a:gd name="T55" fmla="*/ 1060 h 2362"/>
              <a:gd name="T56" fmla="*/ 53 w 2361"/>
              <a:gd name="T57" fmla="*/ 830 h 2362"/>
              <a:gd name="T58" fmla="*/ 143 w 2361"/>
              <a:gd name="T59" fmla="*/ 619 h 2362"/>
              <a:gd name="T60" fmla="*/ 270 w 2361"/>
              <a:gd name="T61" fmla="*/ 430 h 2362"/>
              <a:gd name="T62" fmla="*/ 430 w 2361"/>
              <a:gd name="T63" fmla="*/ 270 h 2362"/>
              <a:gd name="T64" fmla="*/ 618 w 2361"/>
              <a:gd name="T65" fmla="*/ 143 h 2362"/>
              <a:gd name="T66" fmla="*/ 830 w 2361"/>
              <a:gd name="T67" fmla="*/ 53 h 2362"/>
              <a:gd name="T68" fmla="*/ 1060 w 2361"/>
              <a:gd name="T69" fmla="*/ 6 h 2362"/>
              <a:gd name="T70" fmla="*/ 1302 w 2361"/>
              <a:gd name="T71" fmla="*/ 6 h 2362"/>
              <a:gd name="T72" fmla="*/ 1532 w 2361"/>
              <a:gd name="T73" fmla="*/ 53 h 2362"/>
              <a:gd name="T74" fmla="*/ 1743 w 2361"/>
              <a:gd name="T75" fmla="*/ 143 h 2362"/>
              <a:gd name="T76" fmla="*/ 1931 w 2361"/>
              <a:gd name="T77" fmla="*/ 270 h 2362"/>
              <a:gd name="T78" fmla="*/ 2092 w 2361"/>
              <a:gd name="T79" fmla="*/ 430 h 2362"/>
              <a:gd name="T80" fmla="*/ 2219 w 2361"/>
              <a:gd name="T81" fmla="*/ 619 h 2362"/>
              <a:gd name="T82" fmla="*/ 2308 w 2361"/>
              <a:gd name="T83" fmla="*/ 830 h 2362"/>
              <a:gd name="T84" fmla="*/ 2355 w 2361"/>
              <a:gd name="T85" fmla="*/ 1060 h 2362"/>
              <a:gd name="T86" fmla="*/ 2355 w 2361"/>
              <a:gd name="T87" fmla="*/ 1302 h 2362"/>
              <a:gd name="T88" fmla="*/ 2308 w 2361"/>
              <a:gd name="T89" fmla="*/ 1532 h 2362"/>
              <a:gd name="T90" fmla="*/ 2219 w 2361"/>
              <a:gd name="T91" fmla="*/ 1745 h 2362"/>
              <a:gd name="T92" fmla="*/ 2092 w 2361"/>
              <a:gd name="T93" fmla="*/ 1932 h 2362"/>
              <a:gd name="T94" fmla="*/ 1931 w 2361"/>
              <a:gd name="T95" fmla="*/ 2092 h 2362"/>
              <a:gd name="T96" fmla="*/ 1743 w 2361"/>
              <a:gd name="T97" fmla="*/ 2220 h 2362"/>
              <a:gd name="T98" fmla="*/ 1532 w 2361"/>
              <a:gd name="T99" fmla="*/ 2309 h 2362"/>
              <a:gd name="T100" fmla="*/ 1302 w 2361"/>
              <a:gd name="T101" fmla="*/ 2356 h 2362"/>
              <a:gd name="T102" fmla="*/ 1060 w 2361"/>
              <a:gd name="T103" fmla="*/ 2356 h 2362"/>
              <a:gd name="T104" fmla="*/ 830 w 2361"/>
              <a:gd name="T105" fmla="*/ 2309 h 2362"/>
              <a:gd name="T106" fmla="*/ 618 w 2361"/>
              <a:gd name="T107" fmla="*/ 2220 h 2362"/>
              <a:gd name="T108" fmla="*/ 430 w 2361"/>
              <a:gd name="T109" fmla="*/ 2092 h 2362"/>
              <a:gd name="T110" fmla="*/ 270 w 2361"/>
              <a:gd name="T111" fmla="*/ 1932 h 2362"/>
              <a:gd name="T112" fmla="*/ 143 w 2361"/>
              <a:gd name="T113" fmla="*/ 1745 h 2362"/>
              <a:gd name="T114" fmla="*/ 53 w 2361"/>
              <a:gd name="T115" fmla="*/ 1532 h 2362"/>
              <a:gd name="T116" fmla="*/ 6 w 2361"/>
              <a:gd name="T117" fmla="*/ 1302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61" h="2362">
                <a:moveTo>
                  <a:pt x="609" y="983"/>
                </a:moveTo>
                <a:lnTo>
                  <a:pt x="854" y="983"/>
                </a:lnTo>
                <a:lnTo>
                  <a:pt x="854" y="1772"/>
                </a:lnTo>
                <a:lnTo>
                  <a:pt x="609" y="1772"/>
                </a:lnTo>
                <a:lnTo>
                  <a:pt x="609" y="983"/>
                </a:lnTo>
                <a:close/>
                <a:moveTo>
                  <a:pt x="732" y="591"/>
                </a:moveTo>
                <a:lnTo>
                  <a:pt x="746" y="592"/>
                </a:lnTo>
                <a:lnTo>
                  <a:pt x="760" y="594"/>
                </a:lnTo>
                <a:lnTo>
                  <a:pt x="774" y="597"/>
                </a:lnTo>
                <a:lnTo>
                  <a:pt x="780" y="599"/>
                </a:lnTo>
                <a:lnTo>
                  <a:pt x="787" y="602"/>
                </a:lnTo>
                <a:lnTo>
                  <a:pt x="800" y="608"/>
                </a:lnTo>
                <a:lnTo>
                  <a:pt x="811" y="615"/>
                </a:lnTo>
                <a:lnTo>
                  <a:pt x="816" y="619"/>
                </a:lnTo>
                <a:lnTo>
                  <a:pt x="822" y="623"/>
                </a:lnTo>
                <a:lnTo>
                  <a:pt x="832" y="632"/>
                </a:lnTo>
                <a:lnTo>
                  <a:pt x="837" y="638"/>
                </a:lnTo>
                <a:lnTo>
                  <a:pt x="841" y="643"/>
                </a:lnTo>
                <a:lnTo>
                  <a:pt x="845" y="648"/>
                </a:lnTo>
                <a:lnTo>
                  <a:pt x="850" y="653"/>
                </a:lnTo>
                <a:lnTo>
                  <a:pt x="857" y="666"/>
                </a:lnTo>
                <a:lnTo>
                  <a:pt x="862" y="678"/>
                </a:lnTo>
                <a:lnTo>
                  <a:pt x="865" y="684"/>
                </a:lnTo>
                <a:lnTo>
                  <a:pt x="867" y="691"/>
                </a:lnTo>
                <a:lnTo>
                  <a:pt x="869" y="698"/>
                </a:lnTo>
                <a:lnTo>
                  <a:pt x="870" y="704"/>
                </a:lnTo>
                <a:lnTo>
                  <a:pt x="872" y="711"/>
                </a:lnTo>
                <a:lnTo>
                  <a:pt x="873" y="719"/>
                </a:lnTo>
                <a:lnTo>
                  <a:pt x="874" y="726"/>
                </a:lnTo>
                <a:lnTo>
                  <a:pt x="874" y="733"/>
                </a:lnTo>
                <a:lnTo>
                  <a:pt x="873" y="748"/>
                </a:lnTo>
                <a:lnTo>
                  <a:pt x="870" y="761"/>
                </a:lnTo>
                <a:lnTo>
                  <a:pt x="867" y="775"/>
                </a:lnTo>
                <a:lnTo>
                  <a:pt x="865" y="782"/>
                </a:lnTo>
                <a:lnTo>
                  <a:pt x="862" y="789"/>
                </a:lnTo>
                <a:lnTo>
                  <a:pt x="857" y="801"/>
                </a:lnTo>
                <a:lnTo>
                  <a:pt x="850" y="813"/>
                </a:lnTo>
                <a:lnTo>
                  <a:pt x="845" y="818"/>
                </a:lnTo>
                <a:lnTo>
                  <a:pt x="841" y="823"/>
                </a:lnTo>
                <a:lnTo>
                  <a:pt x="832" y="833"/>
                </a:lnTo>
                <a:lnTo>
                  <a:pt x="827" y="839"/>
                </a:lnTo>
                <a:lnTo>
                  <a:pt x="822" y="843"/>
                </a:lnTo>
                <a:lnTo>
                  <a:pt x="816" y="847"/>
                </a:lnTo>
                <a:lnTo>
                  <a:pt x="811" y="851"/>
                </a:lnTo>
                <a:lnTo>
                  <a:pt x="800" y="858"/>
                </a:lnTo>
                <a:lnTo>
                  <a:pt x="787" y="864"/>
                </a:lnTo>
                <a:lnTo>
                  <a:pt x="780" y="867"/>
                </a:lnTo>
                <a:lnTo>
                  <a:pt x="774" y="869"/>
                </a:lnTo>
                <a:lnTo>
                  <a:pt x="767" y="871"/>
                </a:lnTo>
                <a:lnTo>
                  <a:pt x="760" y="872"/>
                </a:lnTo>
                <a:lnTo>
                  <a:pt x="753" y="874"/>
                </a:lnTo>
                <a:lnTo>
                  <a:pt x="746" y="874"/>
                </a:lnTo>
                <a:lnTo>
                  <a:pt x="732" y="875"/>
                </a:lnTo>
                <a:lnTo>
                  <a:pt x="717" y="874"/>
                </a:lnTo>
                <a:lnTo>
                  <a:pt x="703" y="872"/>
                </a:lnTo>
                <a:lnTo>
                  <a:pt x="689" y="869"/>
                </a:lnTo>
                <a:lnTo>
                  <a:pt x="683" y="867"/>
                </a:lnTo>
                <a:lnTo>
                  <a:pt x="676" y="864"/>
                </a:lnTo>
                <a:lnTo>
                  <a:pt x="663" y="858"/>
                </a:lnTo>
                <a:lnTo>
                  <a:pt x="652" y="851"/>
                </a:lnTo>
                <a:lnTo>
                  <a:pt x="647" y="847"/>
                </a:lnTo>
                <a:lnTo>
                  <a:pt x="641" y="843"/>
                </a:lnTo>
                <a:lnTo>
                  <a:pt x="631" y="833"/>
                </a:lnTo>
                <a:lnTo>
                  <a:pt x="626" y="828"/>
                </a:lnTo>
                <a:lnTo>
                  <a:pt x="622" y="823"/>
                </a:lnTo>
                <a:lnTo>
                  <a:pt x="617" y="818"/>
                </a:lnTo>
                <a:lnTo>
                  <a:pt x="613" y="813"/>
                </a:lnTo>
                <a:lnTo>
                  <a:pt x="606" y="801"/>
                </a:lnTo>
                <a:lnTo>
                  <a:pt x="601" y="789"/>
                </a:lnTo>
                <a:lnTo>
                  <a:pt x="598" y="782"/>
                </a:lnTo>
                <a:lnTo>
                  <a:pt x="596" y="775"/>
                </a:lnTo>
                <a:lnTo>
                  <a:pt x="593" y="769"/>
                </a:lnTo>
                <a:lnTo>
                  <a:pt x="592" y="761"/>
                </a:lnTo>
                <a:lnTo>
                  <a:pt x="591" y="754"/>
                </a:lnTo>
                <a:lnTo>
                  <a:pt x="590" y="748"/>
                </a:lnTo>
                <a:lnTo>
                  <a:pt x="589" y="741"/>
                </a:lnTo>
                <a:lnTo>
                  <a:pt x="589" y="733"/>
                </a:lnTo>
                <a:lnTo>
                  <a:pt x="590" y="719"/>
                </a:lnTo>
                <a:lnTo>
                  <a:pt x="592" y="704"/>
                </a:lnTo>
                <a:lnTo>
                  <a:pt x="596" y="691"/>
                </a:lnTo>
                <a:lnTo>
                  <a:pt x="598" y="684"/>
                </a:lnTo>
                <a:lnTo>
                  <a:pt x="601" y="678"/>
                </a:lnTo>
                <a:lnTo>
                  <a:pt x="606" y="666"/>
                </a:lnTo>
                <a:lnTo>
                  <a:pt x="613" y="653"/>
                </a:lnTo>
                <a:lnTo>
                  <a:pt x="617" y="648"/>
                </a:lnTo>
                <a:lnTo>
                  <a:pt x="622" y="643"/>
                </a:lnTo>
                <a:lnTo>
                  <a:pt x="631" y="632"/>
                </a:lnTo>
                <a:lnTo>
                  <a:pt x="636" y="628"/>
                </a:lnTo>
                <a:lnTo>
                  <a:pt x="641" y="623"/>
                </a:lnTo>
                <a:lnTo>
                  <a:pt x="647" y="619"/>
                </a:lnTo>
                <a:lnTo>
                  <a:pt x="652" y="615"/>
                </a:lnTo>
                <a:lnTo>
                  <a:pt x="663" y="608"/>
                </a:lnTo>
                <a:lnTo>
                  <a:pt x="676" y="602"/>
                </a:lnTo>
                <a:lnTo>
                  <a:pt x="683" y="599"/>
                </a:lnTo>
                <a:lnTo>
                  <a:pt x="689" y="597"/>
                </a:lnTo>
                <a:lnTo>
                  <a:pt x="696" y="595"/>
                </a:lnTo>
                <a:lnTo>
                  <a:pt x="703" y="594"/>
                </a:lnTo>
                <a:lnTo>
                  <a:pt x="710" y="593"/>
                </a:lnTo>
                <a:lnTo>
                  <a:pt x="717" y="592"/>
                </a:lnTo>
                <a:lnTo>
                  <a:pt x="732" y="591"/>
                </a:lnTo>
                <a:close/>
                <a:moveTo>
                  <a:pt x="1008" y="983"/>
                </a:moveTo>
                <a:lnTo>
                  <a:pt x="1243" y="983"/>
                </a:lnTo>
                <a:lnTo>
                  <a:pt x="1243" y="1091"/>
                </a:lnTo>
                <a:lnTo>
                  <a:pt x="1246" y="1091"/>
                </a:lnTo>
                <a:lnTo>
                  <a:pt x="1249" y="1085"/>
                </a:lnTo>
                <a:lnTo>
                  <a:pt x="1253" y="1079"/>
                </a:lnTo>
                <a:lnTo>
                  <a:pt x="1261" y="1068"/>
                </a:lnTo>
                <a:lnTo>
                  <a:pt x="1269" y="1056"/>
                </a:lnTo>
                <a:lnTo>
                  <a:pt x="1280" y="1045"/>
                </a:lnTo>
                <a:lnTo>
                  <a:pt x="1290" y="1033"/>
                </a:lnTo>
                <a:lnTo>
                  <a:pt x="1303" y="1023"/>
                </a:lnTo>
                <a:lnTo>
                  <a:pt x="1316" y="1014"/>
                </a:lnTo>
                <a:lnTo>
                  <a:pt x="1330" y="1004"/>
                </a:lnTo>
                <a:lnTo>
                  <a:pt x="1337" y="999"/>
                </a:lnTo>
                <a:lnTo>
                  <a:pt x="1345" y="995"/>
                </a:lnTo>
                <a:lnTo>
                  <a:pt x="1353" y="992"/>
                </a:lnTo>
                <a:lnTo>
                  <a:pt x="1361" y="987"/>
                </a:lnTo>
                <a:lnTo>
                  <a:pt x="1379" y="980"/>
                </a:lnTo>
                <a:lnTo>
                  <a:pt x="1396" y="975"/>
                </a:lnTo>
                <a:lnTo>
                  <a:pt x="1406" y="972"/>
                </a:lnTo>
                <a:lnTo>
                  <a:pt x="1415" y="970"/>
                </a:lnTo>
                <a:lnTo>
                  <a:pt x="1425" y="968"/>
                </a:lnTo>
                <a:lnTo>
                  <a:pt x="1435" y="967"/>
                </a:lnTo>
                <a:lnTo>
                  <a:pt x="1445" y="965"/>
                </a:lnTo>
                <a:lnTo>
                  <a:pt x="1457" y="965"/>
                </a:lnTo>
                <a:lnTo>
                  <a:pt x="1467" y="964"/>
                </a:lnTo>
                <a:lnTo>
                  <a:pt x="1479" y="964"/>
                </a:lnTo>
                <a:lnTo>
                  <a:pt x="1500" y="964"/>
                </a:lnTo>
                <a:lnTo>
                  <a:pt x="1522" y="966"/>
                </a:lnTo>
                <a:lnTo>
                  <a:pt x="1533" y="967"/>
                </a:lnTo>
                <a:lnTo>
                  <a:pt x="1543" y="968"/>
                </a:lnTo>
                <a:lnTo>
                  <a:pt x="1562" y="971"/>
                </a:lnTo>
                <a:lnTo>
                  <a:pt x="1581" y="975"/>
                </a:lnTo>
                <a:lnTo>
                  <a:pt x="1597" y="980"/>
                </a:lnTo>
                <a:lnTo>
                  <a:pt x="1614" y="985"/>
                </a:lnTo>
                <a:lnTo>
                  <a:pt x="1628" y="993"/>
                </a:lnTo>
                <a:lnTo>
                  <a:pt x="1643" y="1000"/>
                </a:lnTo>
                <a:lnTo>
                  <a:pt x="1657" y="1007"/>
                </a:lnTo>
                <a:lnTo>
                  <a:pt x="1669" y="1017"/>
                </a:lnTo>
                <a:lnTo>
                  <a:pt x="1681" y="1026"/>
                </a:lnTo>
                <a:lnTo>
                  <a:pt x="1691" y="1036"/>
                </a:lnTo>
                <a:lnTo>
                  <a:pt x="1700" y="1048"/>
                </a:lnTo>
                <a:lnTo>
                  <a:pt x="1706" y="1053"/>
                </a:lnTo>
                <a:lnTo>
                  <a:pt x="1710" y="1059"/>
                </a:lnTo>
                <a:lnTo>
                  <a:pt x="1718" y="1072"/>
                </a:lnTo>
                <a:lnTo>
                  <a:pt x="1725" y="1084"/>
                </a:lnTo>
                <a:lnTo>
                  <a:pt x="1733" y="1098"/>
                </a:lnTo>
                <a:lnTo>
                  <a:pt x="1739" y="1112"/>
                </a:lnTo>
                <a:lnTo>
                  <a:pt x="1745" y="1127"/>
                </a:lnTo>
                <a:lnTo>
                  <a:pt x="1749" y="1143"/>
                </a:lnTo>
                <a:lnTo>
                  <a:pt x="1754" y="1158"/>
                </a:lnTo>
                <a:lnTo>
                  <a:pt x="1758" y="1174"/>
                </a:lnTo>
                <a:lnTo>
                  <a:pt x="1761" y="1191"/>
                </a:lnTo>
                <a:lnTo>
                  <a:pt x="1764" y="1208"/>
                </a:lnTo>
                <a:lnTo>
                  <a:pt x="1766" y="1226"/>
                </a:lnTo>
                <a:lnTo>
                  <a:pt x="1768" y="1244"/>
                </a:lnTo>
                <a:lnTo>
                  <a:pt x="1770" y="1262"/>
                </a:lnTo>
                <a:lnTo>
                  <a:pt x="1771" y="1281"/>
                </a:lnTo>
                <a:lnTo>
                  <a:pt x="1771" y="1300"/>
                </a:lnTo>
                <a:lnTo>
                  <a:pt x="1772" y="1320"/>
                </a:lnTo>
                <a:lnTo>
                  <a:pt x="1772" y="1340"/>
                </a:lnTo>
                <a:lnTo>
                  <a:pt x="1772" y="1772"/>
                </a:lnTo>
                <a:lnTo>
                  <a:pt x="1527" y="1772"/>
                </a:lnTo>
                <a:lnTo>
                  <a:pt x="1527" y="1388"/>
                </a:lnTo>
                <a:lnTo>
                  <a:pt x="1526" y="1353"/>
                </a:lnTo>
                <a:lnTo>
                  <a:pt x="1526" y="1335"/>
                </a:lnTo>
                <a:lnTo>
                  <a:pt x="1525" y="1317"/>
                </a:lnTo>
                <a:lnTo>
                  <a:pt x="1523" y="1299"/>
                </a:lnTo>
                <a:lnTo>
                  <a:pt x="1520" y="1282"/>
                </a:lnTo>
                <a:lnTo>
                  <a:pt x="1518" y="1274"/>
                </a:lnTo>
                <a:lnTo>
                  <a:pt x="1516" y="1266"/>
                </a:lnTo>
                <a:lnTo>
                  <a:pt x="1514" y="1257"/>
                </a:lnTo>
                <a:lnTo>
                  <a:pt x="1511" y="1249"/>
                </a:lnTo>
                <a:lnTo>
                  <a:pt x="1508" y="1242"/>
                </a:lnTo>
                <a:lnTo>
                  <a:pt x="1504" y="1234"/>
                </a:lnTo>
                <a:lnTo>
                  <a:pt x="1499" y="1228"/>
                </a:lnTo>
                <a:lnTo>
                  <a:pt x="1495" y="1221"/>
                </a:lnTo>
                <a:lnTo>
                  <a:pt x="1490" y="1215"/>
                </a:lnTo>
                <a:lnTo>
                  <a:pt x="1485" y="1209"/>
                </a:lnTo>
                <a:lnTo>
                  <a:pt x="1480" y="1204"/>
                </a:lnTo>
                <a:lnTo>
                  <a:pt x="1472" y="1199"/>
                </a:lnTo>
                <a:lnTo>
                  <a:pt x="1466" y="1195"/>
                </a:lnTo>
                <a:lnTo>
                  <a:pt x="1458" y="1191"/>
                </a:lnTo>
                <a:lnTo>
                  <a:pt x="1450" y="1187"/>
                </a:lnTo>
                <a:lnTo>
                  <a:pt x="1441" y="1184"/>
                </a:lnTo>
                <a:lnTo>
                  <a:pt x="1432" y="1182"/>
                </a:lnTo>
                <a:lnTo>
                  <a:pt x="1426" y="1181"/>
                </a:lnTo>
                <a:lnTo>
                  <a:pt x="1422" y="1180"/>
                </a:lnTo>
                <a:lnTo>
                  <a:pt x="1411" y="1179"/>
                </a:lnTo>
                <a:lnTo>
                  <a:pt x="1399" y="1179"/>
                </a:lnTo>
                <a:lnTo>
                  <a:pt x="1388" y="1179"/>
                </a:lnTo>
                <a:lnTo>
                  <a:pt x="1378" y="1180"/>
                </a:lnTo>
                <a:lnTo>
                  <a:pt x="1367" y="1181"/>
                </a:lnTo>
                <a:lnTo>
                  <a:pt x="1357" y="1183"/>
                </a:lnTo>
                <a:lnTo>
                  <a:pt x="1347" y="1186"/>
                </a:lnTo>
                <a:lnTo>
                  <a:pt x="1339" y="1188"/>
                </a:lnTo>
                <a:lnTo>
                  <a:pt x="1331" y="1193"/>
                </a:lnTo>
                <a:lnTo>
                  <a:pt x="1323" y="1196"/>
                </a:lnTo>
                <a:lnTo>
                  <a:pt x="1316" y="1201"/>
                </a:lnTo>
                <a:lnTo>
                  <a:pt x="1309" y="1205"/>
                </a:lnTo>
                <a:lnTo>
                  <a:pt x="1303" y="1210"/>
                </a:lnTo>
                <a:lnTo>
                  <a:pt x="1297" y="1216"/>
                </a:lnTo>
                <a:lnTo>
                  <a:pt x="1292" y="1222"/>
                </a:lnTo>
                <a:lnTo>
                  <a:pt x="1287" y="1228"/>
                </a:lnTo>
                <a:lnTo>
                  <a:pt x="1283" y="1235"/>
                </a:lnTo>
                <a:lnTo>
                  <a:pt x="1279" y="1242"/>
                </a:lnTo>
                <a:lnTo>
                  <a:pt x="1274" y="1249"/>
                </a:lnTo>
                <a:lnTo>
                  <a:pt x="1271" y="1256"/>
                </a:lnTo>
                <a:lnTo>
                  <a:pt x="1265" y="1273"/>
                </a:lnTo>
                <a:lnTo>
                  <a:pt x="1261" y="1290"/>
                </a:lnTo>
                <a:lnTo>
                  <a:pt x="1258" y="1306"/>
                </a:lnTo>
                <a:lnTo>
                  <a:pt x="1257" y="1316"/>
                </a:lnTo>
                <a:lnTo>
                  <a:pt x="1256" y="1325"/>
                </a:lnTo>
                <a:lnTo>
                  <a:pt x="1254" y="1344"/>
                </a:lnTo>
                <a:lnTo>
                  <a:pt x="1253" y="1362"/>
                </a:lnTo>
                <a:lnTo>
                  <a:pt x="1253" y="1381"/>
                </a:lnTo>
                <a:lnTo>
                  <a:pt x="1253" y="1772"/>
                </a:lnTo>
                <a:lnTo>
                  <a:pt x="1008" y="1772"/>
                </a:lnTo>
                <a:lnTo>
                  <a:pt x="1008" y="983"/>
                </a:lnTo>
                <a:close/>
                <a:moveTo>
                  <a:pt x="0" y="1181"/>
                </a:moveTo>
                <a:lnTo>
                  <a:pt x="0" y="1151"/>
                </a:lnTo>
                <a:lnTo>
                  <a:pt x="2" y="1121"/>
                </a:lnTo>
                <a:lnTo>
                  <a:pt x="3" y="1091"/>
                </a:lnTo>
                <a:lnTo>
                  <a:pt x="6" y="1060"/>
                </a:lnTo>
                <a:lnTo>
                  <a:pt x="9" y="1031"/>
                </a:lnTo>
                <a:lnTo>
                  <a:pt x="14" y="1001"/>
                </a:lnTo>
                <a:lnTo>
                  <a:pt x="19" y="972"/>
                </a:lnTo>
                <a:lnTo>
                  <a:pt x="24" y="944"/>
                </a:lnTo>
                <a:lnTo>
                  <a:pt x="30" y="915"/>
                </a:lnTo>
                <a:lnTo>
                  <a:pt x="37" y="886"/>
                </a:lnTo>
                <a:lnTo>
                  <a:pt x="45" y="858"/>
                </a:lnTo>
                <a:lnTo>
                  <a:pt x="53" y="830"/>
                </a:lnTo>
                <a:lnTo>
                  <a:pt x="62" y="802"/>
                </a:lnTo>
                <a:lnTo>
                  <a:pt x="72" y="775"/>
                </a:lnTo>
                <a:lnTo>
                  <a:pt x="82" y="748"/>
                </a:lnTo>
                <a:lnTo>
                  <a:pt x="93" y="722"/>
                </a:lnTo>
                <a:lnTo>
                  <a:pt x="104" y="696"/>
                </a:lnTo>
                <a:lnTo>
                  <a:pt x="117" y="670"/>
                </a:lnTo>
                <a:lnTo>
                  <a:pt x="129" y="644"/>
                </a:lnTo>
                <a:lnTo>
                  <a:pt x="143" y="619"/>
                </a:lnTo>
                <a:lnTo>
                  <a:pt x="156" y="594"/>
                </a:lnTo>
                <a:lnTo>
                  <a:pt x="171" y="569"/>
                </a:lnTo>
                <a:lnTo>
                  <a:pt x="186" y="545"/>
                </a:lnTo>
                <a:lnTo>
                  <a:pt x="202" y="521"/>
                </a:lnTo>
                <a:lnTo>
                  <a:pt x="218" y="498"/>
                </a:lnTo>
                <a:lnTo>
                  <a:pt x="234" y="475"/>
                </a:lnTo>
                <a:lnTo>
                  <a:pt x="252" y="452"/>
                </a:lnTo>
                <a:lnTo>
                  <a:pt x="270" y="430"/>
                </a:lnTo>
                <a:lnTo>
                  <a:pt x="288" y="408"/>
                </a:lnTo>
                <a:lnTo>
                  <a:pt x="307" y="388"/>
                </a:lnTo>
                <a:lnTo>
                  <a:pt x="326" y="367"/>
                </a:lnTo>
                <a:lnTo>
                  <a:pt x="346" y="346"/>
                </a:lnTo>
                <a:lnTo>
                  <a:pt x="367" y="326"/>
                </a:lnTo>
                <a:lnTo>
                  <a:pt x="387" y="307"/>
                </a:lnTo>
                <a:lnTo>
                  <a:pt x="408" y="289"/>
                </a:lnTo>
                <a:lnTo>
                  <a:pt x="430" y="270"/>
                </a:lnTo>
                <a:lnTo>
                  <a:pt x="452" y="252"/>
                </a:lnTo>
                <a:lnTo>
                  <a:pt x="475" y="236"/>
                </a:lnTo>
                <a:lnTo>
                  <a:pt x="498" y="218"/>
                </a:lnTo>
                <a:lnTo>
                  <a:pt x="521" y="202"/>
                </a:lnTo>
                <a:lnTo>
                  <a:pt x="545" y="187"/>
                </a:lnTo>
                <a:lnTo>
                  <a:pt x="569" y="171"/>
                </a:lnTo>
                <a:lnTo>
                  <a:pt x="593" y="157"/>
                </a:lnTo>
                <a:lnTo>
                  <a:pt x="618" y="143"/>
                </a:lnTo>
                <a:lnTo>
                  <a:pt x="643" y="129"/>
                </a:lnTo>
                <a:lnTo>
                  <a:pt x="668" y="117"/>
                </a:lnTo>
                <a:lnTo>
                  <a:pt x="694" y="104"/>
                </a:lnTo>
                <a:lnTo>
                  <a:pt x="722" y="93"/>
                </a:lnTo>
                <a:lnTo>
                  <a:pt x="748" y="82"/>
                </a:lnTo>
                <a:lnTo>
                  <a:pt x="775" y="72"/>
                </a:lnTo>
                <a:lnTo>
                  <a:pt x="802" y="63"/>
                </a:lnTo>
                <a:lnTo>
                  <a:pt x="830" y="53"/>
                </a:lnTo>
                <a:lnTo>
                  <a:pt x="858" y="45"/>
                </a:lnTo>
                <a:lnTo>
                  <a:pt x="886" y="38"/>
                </a:lnTo>
                <a:lnTo>
                  <a:pt x="914" y="30"/>
                </a:lnTo>
                <a:lnTo>
                  <a:pt x="942" y="24"/>
                </a:lnTo>
                <a:lnTo>
                  <a:pt x="971" y="19"/>
                </a:lnTo>
                <a:lnTo>
                  <a:pt x="1001" y="14"/>
                </a:lnTo>
                <a:lnTo>
                  <a:pt x="1031" y="10"/>
                </a:lnTo>
                <a:lnTo>
                  <a:pt x="1060" y="6"/>
                </a:lnTo>
                <a:lnTo>
                  <a:pt x="1090" y="4"/>
                </a:lnTo>
                <a:lnTo>
                  <a:pt x="1120" y="2"/>
                </a:lnTo>
                <a:lnTo>
                  <a:pt x="1151" y="1"/>
                </a:lnTo>
                <a:lnTo>
                  <a:pt x="1181" y="0"/>
                </a:lnTo>
                <a:lnTo>
                  <a:pt x="1211" y="1"/>
                </a:lnTo>
                <a:lnTo>
                  <a:pt x="1241" y="2"/>
                </a:lnTo>
                <a:lnTo>
                  <a:pt x="1271" y="4"/>
                </a:lnTo>
                <a:lnTo>
                  <a:pt x="1302" y="6"/>
                </a:lnTo>
                <a:lnTo>
                  <a:pt x="1331" y="10"/>
                </a:lnTo>
                <a:lnTo>
                  <a:pt x="1361" y="14"/>
                </a:lnTo>
                <a:lnTo>
                  <a:pt x="1390" y="19"/>
                </a:lnTo>
                <a:lnTo>
                  <a:pt x="1418" y="24"/>
                </a:lnTo>
                <a:lnTo>
                  <a:pt x="1447" y="30"/>
                </a:lnTo>
                <a:lnTo>
                  <a:pt x="1475" y="38"/>
                </a:lnTo>
                <a:lnTo>
                  <a:pt x="1504" y="45"/>
                </a:lnTo>
                <a:lnTo>
                  <a:pt x="1532" y="53"/>
                </a:lnTo>
                <a:lnTo>
                  <a:pt x="1560" y="63"/>
                </a:lnTo>
                <a:lnTo>
                  <a:pt x="1587" y="72"/>
                </a:lnTo>
                <a:lnTo>
                  <a:pt x="1614" y="82"/>
                </a:lnTo>
                <a:lnTo>
                  <a:pt x="1640" y="93"/>
                </a:lnTo>
                <a:lnTo>
                  <a:pt x="1667" y="104"/>
                </a:lnTo>
                <a:lnTo>
                  <a:pt x="1693" y="117"/>
                </a:lnTo>
                <a:lnTo>
                  <a:pt x="1718" y="129"/>
                </a:lnTo>
                <a:lnTo>
                  <a:pt x="1743" y="143"/>
                </a:lnTo>
                <a:lnTo>
                  <a:pt x="1768" y="157"/>
                </a:lnTo>
                <a:lnTo>
                  <a:pt x="1793" y="171"/>
                </a:lnTo>
                <a:lnTo>
                  <a:pt x="1817" y="187"/>
                </a:lnTo>
                <a:lnTo>
                  <a:pt x="1841" y="202"/>
                </a:lnTo>
                <a:lnTo>
                  <a:pt x="1864" y="218"/>
                </a:lnTo>
                <a:lnTo>
                  <a:pt x="1887" y="236"/>
                </a:lnTo>
                <a:lnTo>
                  <a:pt x="1910" y="252"/>
                </a:lnTo>
                <a:lnTo>
                  <a:pt x="1931" y="270"/>
                </a:lnTo>
                <a:lnTo>
                  <a:pt x="1953" y="289"/>
                </a:lnTo>
                <a:lnTo>
                  <a:pt x="1974" y="307"/>
                </a:lnTo>
                <a:lnTo>
                  <a:pt x="1995" y="326"/>
                </a:lnTo>
                <a:lnTo>
                  <a:pt x="2016" y="346"/>
                </a:lnTo>
                <a:lnTo>
                  <a:pt x="2036" y="367"/>
                </a:lnTo>
                <a:lnTo>
                  <a:pt x="2054" y="388"/>
                </a:lnTo>
                <a:lnTo>
                  <a:pt x="2073" y="408"/>
                </a:lnTo>
                <a:lnTo>
                  <a:pt x="2092" y="430"/>
                </a:lnTo>
                <a:lnTo>
                  <a:pt x="2110" y="452"/>
                </a:lnTo>
                <a:lnTo>
                  <a:pt x="2127" y="475"/>
                </a:lnTo>
                <a:lnTo>
                  <a:pt x="2144" y="498"/>
                </a:lnTo>
                <a:lnTo>
                  <a:pt x="2159" y="521"/>
                </a:lnTo>
                <a:lnTo>
                  <a:pt x="2175" y="545"/>
                </a:lnTo>
                <a:lnTo>
                  <a:pt x="2191" y="569"/>
                </a:lnTo>
                <a:lnTo>
                  <a:pt x="2205" y="594"/>
                </a:lnTo>
                <a:lnTo>
                  <a:pt x="2219" y="619"/>
                </a:lnTo>
                <a:lnTo>
                  <a:pt x="2232" y="644"/>
                </a:lnTo>
                <a:lnTo>
                  <a:pt x="2245" y="670"/>
                </a:lnTo>
                <a:lnTo>
                  <a:pt x="2257" y="696"/>
                </a:lnTo>
                <a:lnTo>
                  <a:pt x="2269" y="722"/>
                </a:lnTo>
                <a:lnTo>
                  <a:pt x="2279" y="748"/>
                </a:lnTo>
                <a:lnTo>
                  <a:pt x="2290" y="775"/>
                </a:lnTo>
                <a:lnTo>
                  <a:pt x="2299" y="802"/>
                </a:lnTo>
                <a:lnTo>
                  <a:pt x="2308" y="830"/>
                </a:lnTo>
                <a:lnTo>
                  <a:pt x="2317" y="858"/>
                </a:lnTo>
                <a:lnTo>
                  <a:pt x="2324" y="886"/>
                </a:lnTo>
                <a:lnTo>
                  <a:pt x="2331" y="915"/>
                </a:lnTo>
                <a:lnTo>
                  <a:pt x="2338" y="944"/>
                </a:lnTo>
                <a:lnTo>
                  <a:pt x="2343" y="972"/>
                </a:lnTo>
                <a:lnTo>
                  <a:pt x="2348" y="1001"/>
                </a:lnTo>
                <a:lnTo>
                  <a:pt x="2352" y="1031"/>
                </a:lnTo>
                <a:lnTo>
                  <a:pt x="2355" y="1060"/>
                </a:lnTo>
                <a:lnTo>
                  <a:pt x="2358" y="1091"/>
                </a:lnTo>
                <a:lnTo>
                  <a:pt x="2359" y="1121"/>
                </a:lnTo>
                <a:lnTo>
                  <a:pt x="2360" y="1151"/>
                </a:lnTo>
                <a:lnTo>
                  <a:pt x="2361" y="1181"/>
                </a:lnTo>
                <a:lnTo>
                  <a:pt x="2360" y="1211"/>
                </a:lnTo>
                <a:lnTo>
                  <a:pt x="2359" y="1242"/>
                </a:lnTo>
                <a:lnTo>
                  <a:pt x="2358" y="1272"/>
                </a:lnTo>
                <a:lnTo>
                  <a:pt x="2355" y="1302"/>
                </a:lnTo>
                <a:lnTo>
                  <a:pt x="2352" y="1332"/>
                </a:lnTo>
                <a:lnTo>
                  <a:pt x="2348" y="1361"/>
                </a:lnTo>
                <a:lnTo>
                  <a:pt x="2343" y="1391"/>
                </a:lnTo>
                <a:lnTo>
                  <a:pt x="2338" y="1420"/>
                </a:lnTo>
                <a:lnTo>
                  <a:pt x="2331" y="1448"/>
                </a:lnTo>
                <a:lnTo>
                  <a:pt x="2324" y="1477"/>
                </a:lnTo>
                <a:lnTo>
                  <a:pt x="2317" y="1505"/>
                </a:lnTo>
                <a:lnTo>
                  <a:pt x="2308" y="1532"/>
                </a:lnTo>
                <a:lnTo>
                  <a:pt x="2299" y="1560"/>
                </a:lnTo>
                <a:lnTo>
                  <a:pt x="2290" y="1587"/>
                </a:lnTo>
                <a:lnTo>
                  <a:pt x="2279" y="1614"/>
                </a:lnTo>
                <a:lnTo>
                  <a:pt x="2269" y="1640"/>
                </a:lnTo>
                <a:lnTo>
                  <a:pt x="2257" y="1668"/>
                </a:lnTo>
                <a:lnTo>
                  <a:pt x="2245" y="1694"/>
                </a:lnTo>
                <a:lnTo>
                  <a:pt x="2232" y="1719"/>
                </a:lnTo>
                <a:lnTo>
                  <a:pt x="2219" y="1745"/>
                </a:lnTo>
                <a:lnTo>
                  <a:pt x="2205" y="1770"/>
                </a:lnTo>
                <a:lnTo>
                  <a:pt x="2191" y="1794"/>
                </a:lnTo>
                <a:lnTo>
                  <a:pt x="2175" y="1818"/>
                </a:lnTo>
                <a:lnTo>
                  <a:pt x="2159" y="1842"/>
                </a:lnTo>
                <a:lnTo>
                  <a:pt x="2144" y="1865"/>
                </a:lnTo>
                <a:lnTo>
                  <a:pt x="2127" y="1888"/>
                </a:lnTo>
                <a:lnTo>
                  <a:pt x="2110" y="1910"/>
                </a:lnTo>
                <a:lnTo>
                  <a:pt x="2092" y="1932"/>
                </a:lnTo>
                <a:lnTo>
                  <a:pt x="2073" y="1954"/>
                </a:lnTo>
                <a:lnTo>
                  <a:pt x="2054" y="1976"/>
                </a:lnTo>
                <a:lnTo>
                  <a:pt x="2036" y="1996"/>
                </a:lnTo>
                <a:lnTo>
                  <a:pt x="2016" y="2016"/>
                </a:lnTo>
                <a:lnTo>
                  <a:pt x="1995" y="2036"/>
                </a:lnTo>
                <a:lnTo>
                  <a:pt x="1974" y="2055"/>
                </a:lnTo>
                <a:lnTo>
                  <a:pt x="1953" y="2075"/>
                </a:lnTo>
                <a:lnTo>
                  <a:pt x="1931" y="2092"/>
                </a:lnTo>
                <a:lnTo>
                  <a:pt x="1910" y="2110"/>
                </a:lnTo>
                <a:lnTo>
                  <a:pt x="1887" y="2128"/>
                </a:lnTo>
                <a:lnTo>
                  <a:pt x="1864" y="2145"/>
                </a:lnTo>
                <a:lnTo>
                  <a:pt x="1841" y="2160"/>
                </a:lnTo>
                <a:lnTo>
                  <a:pt x="1817" y="2176"/>
                </a:lnTo>
                <a:lnTo>
                  <a:pt x="1793" y="2191"/>
                </a:lnTo>
                <a:lnTo>
                  <a:pt x="1768" y="2206"/>
                </a:lnTo>
                <a:lnTo>
                  <a:pt x="1743" y="2220"/>
                </a:lnTo>
                <a:lnTo>
                  <a:pt x="1718" y="2233"/>
                </a:lnTo>
                <a:lnTo>
                  <a:pt x="1693" y="2246"/>
                </a:lnTo>
                <a:lnTo>
                  <a:pt x="1667" y="2258"/>
                </a:lnTo>
                <a:lnTo>
                  <a:pt x="1640" y="2270"/>
                </a:lnTo>
                <a:lnTo>
                  <a:pt x="1614" y="2280"/>
                </a:lnTo>
                <a:lnTo>
                  <a:pt x="1587" y="2290"/>
                </a:lnTo>
                <a:lnTo>
                  <a:pt x="1560" y="2300"/>
                </a:lnTo>
                <a:lnTo>
                  <a:pt x="1532" y="2309"/>
                </a:lnTo>
                <a:lnTo>
                  <a:pt x="1504" y="2317"/>
                </a:lnTo>
                <a:lnTo>
                  <a:pt x="1475" y="2325"/>
                </a:lnTo>
                <a:lnTo>
                  <a:pt x="1447" y="2332"/>
                </a:lnTo>
                <a:lnTo>
                  <a:pt x="1418" y="2338"/>
                </a:lnTo>
                <a:lnTo>
                  <a:pt x="1390" y="2343"/>
                </a:lnTo>
                <a:lnTo>
                  <a:pt x="1361" y="2349"/>
                </a:lnTo>
                <a:lnTo>
                  <a:pt x="1331" y="2353"/>
                </a:lnTo>
                <a:lnTo>
                  <a:pt x="1302" y="2356"/>
                </a:lnTo>
                <a:lnTo>
                  <a:pt x="1271" y="2359"/>
                </a:lnTo>
                <a:lnTo>
                  <a:pt x="1241" y="2361"/>
                </a:lnTo>
                <a:lnTo>
                  <a:pt x="1211" y="2362"/>
                </a:lnTo>
                <a:lnTo>
                  <a:pt x="1181" y="2362"/>
                </a:lnTo>
                <a:lnTo>
                  <a:pt x="1151" y="2362"/>
                </a:lnTo>
                <a:lnTo>
                  <a:pt x="1120" y="2361"/>
                </a:lnTo>
                <a:lnTo>
                  <a:pt x="1090" y="2359"/>
                </a:lnTo>
                <a:lnTo>
                  <a:pt x="1060" y="2356"/>
                </a:lnTo>
                <a:lnTo>
                  <a:pt x="1031" y="2353"/>
                </a:lnTo>
                <a:lnTo>
                  <a:pt x="1001" y="2349"/>
                </a:lnTo>
                <a:lnTo>
                  <a:pt x="971" y="2343"/>
                </a:lnTo>
                <a:lnTo>
                  <a:pt x="942" y="2338"/>
                </a:lnTo>
                <a:lnTo>
                  <a:pt x="914" y="2332"/>
                </a:lnTo>
                <a:lnTo>
                  <a:pt x="886" y="2325"/>
                </a:lnTo>
                <a:lnTo>
                  <a:pt x="858" y="2317"/>
                </a:lnTo>
                <a:lnTo>
                  <a:pt x="830" y="2309"/>
                </a:lnTo>
                <a:lnTo>
                  <a:pt x="802" y="2300"/>
                </a:lnTo>
                <a:lnTo>
                  <a:pt x="775" y="2290"/>
                </a:lnTo>
                <a:lnTo>
                  <a:pt x="748" y="2280"/>
                </a:lnTo>
                <a:lnTo>
                  <a:pt x="722" y="2270"/>
                </a:lnTo>
                <a:lnTo>
                  <a:pt x="694" y="2258"/>
                </a:lnTo>
                <a:lnTo>
                  <a:pt x="668" y="2246"/>
                </a:lnTo>
                <a:lnTo>
                  <a:pt x="643" y="2233"/>
                </a:lnTo>
                <a:lnTo>
                  <a:pt x="618" y="2220"/>
                </a:lnTo>
                <a:lnTo>
                  <a:pt x="593" y="2206"/>
                </a:lnTo>
                <a:lnTo>
                  <a:pt x="569" y="2191"/>
                </a:lnTo>
                <a:lnTo>
                  <a:pt x="545" y="2176"/>
                </a:lnTo>
                <a:lnTo>
                  <a:pt x="521" y="2160"/>
                </a:lnTo>
                <a:lnTo>
                  <a:pt x="498" y="2145"/>
                </a:lnTo>
                <a:lnTo>
                  <a:pt x="475" y="2128"/>
                </a:lnTo>
                <a:lnTo>
                  <a:pt x="452" y="2110"/>
                </a:lnTo>
                <a:lnTo>
                  <a:pt x="430" y="2092"/>
                </a:lnTo>
                <a:lnTo>
                  <a:pt x="408" y="2075"/>
                </a:lnTo>
                <a:lnTo>
                  <a:pt x="387" y="2055"/>
                </a:lnTo>
                <a:lnTo>
                  <a:pt x="367" y="2036"/>
                </a:lnTo>
                <a:lnTo>
                  <a:pt x="346" y="2016"/>
                </a:lnTo>
                <a:lnTo>
                  <a:pt x="326" y="1996"/>
                </a:lnTo>
                <a:lnTo>
                  <a:pt x="307" y="1976"/>
                </a:lnTo>
                <a:lnTo>
                  <a:pt x="288" y="1954"/>
                </a:lnTo>
                <a:lnTo>
                  <a:pt x="270" y="1932"/>
                </a:lnTo>
                <a:lnTo>
                  <a:pt x="252" y="1910"/>
                </a:lnTo>
                <a:lnTo>
                  <a:pt x="234" y="1888"/>
                </a:lnTo>
                <a:lnTo>
                  <a:pt x="218" y="1865"/>
                </a:lnTo>
                <a:lnTo>
                  <a:pt x="202" y="1842"/>
                </a:lnTo>
                <a:lnTo>
                  <a:pt x="186" y="1818"/>
                </a:lnTo>
                <a:lnTo>
                  <a:pt x="171" y="1794"/>
                </a:lnTo>
                <a:lnTo>
                  <a:pt x="156" y="1770"/>
                </a:lnTo>
                <a:lnTo>
                  <a:pt x="143" y="1745"/>
                </a:lnTo>
                <a:lnTo>
                  <a:pt x="129" y="1719"/>
                </a:lnTo>
                <a:lnTo>
                  <a:pt x="117" y="1694"/>
                </a:lnTo>
                <a:lnTo>
                  <a:pt x="104" y="1668"/>
                </a:lnTo>
                <a:lnTo>
                  <a:pt x="93" y="1640"/>
                </a:lnTo>
                <a:lnTo>
                  <a:pt x="82" y="1614"/>
                </a:lnTo>
                <a:lnTo>
                  <a:pt x="72" y="1587"/>
                </a:lnTo>
                <a:lnTo>
                  <a:pt x="62" y="1560"/>
                </a:lnTo>
                <a:lnTo>
                  <a:pt x="53" y="1532"/>
                </a:lnTo>
                <a:lnTo>
                  <a:pt x="45" y="1505"/>
                </a:lnTo>
                <a:lnTo>
                  <a:pt x="37" y="1477"/>
                </a:lnTo>
                <a:lnTo>
                  <a:pt x="30" y="1448"/>
                </a:lnTo>
                <a:lnTo>
                  <a:pt x="24" y="1420"/>
                </a:lnTo>
                <a:lnTo>
                  <a:pt x="19" y="1391"/>
                </a:lnTo>
                <a:lnTo>
                  <a:pt x="14" y="1361"/>
                </a:lnTo>
                <a:lnTo>
                  <a:pt x="9" y="1332"/>
                </a:lnTo>
                <a:lnTo>
                  <a:pt x="6" y="1302"/>
                </a:lnTo>
                <a:lnTo>
                  <a:pt x="3" y="1272"/>
                </a:lnTo>
                <a:lnTo>
                  <a:pt x="2" y="1242"/>
                </a:lnTo>
                <a:lnTo>
                  <a:pt x="0" y="1211"/>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3" name="Freeform 8">
            <a:hlinkClick r:id="rId4" tooltip="instragram"/>
          </p:cNvPr>
          <p:cNvSpPr>
            <a:spLocks noChangeAspect="1" noEditPoints="1"/>
          </p:cNvSpPr>
          <p:nvPr userDrawn="1"/>
        </p:nvSpPr>
        <p:spPr bwMode="auto">
          <a:xfrm>
            <a:off x="5160648" y="5841388"/>
            <a:ext cx="360047" cy="360000"/>
          </a:xfrm>
          <a:custGeom>
            <a:avLst/>
            <a:gdLst>
              <a:gd name="T0" fmla="*/ 1542 w 2361"/>
              <a:gd name="T1" fmla="*/ 719 h 2362"/>
              <a:gd name="T2" fmla="*/ 1641 w 2361"/>
              <a:gd name="T3" fmla="*/ 777 h 2362"/>
              <a:gd name="T4" fmla="*/ 1593 w 2361"/>
              <a:gd name="T5" fmla="*/ 881 h 2362"/>
              <a:gd name="T6" fmla="*/ 1484 w 2361"/>
              <a:gd name="T7" fmla="*/ 844 h 2362"/>
              <a:gd name="T8" fmla="*/ 1078 w 2361"/>
              <a:gd name="T9" fmla="*/ 1394 h 2362"/>
              <a:gd name="T10" fmla="*/ 963 w 2361"/>
              <a:gd name="T11" fmla="*/ 1274 h 2362"/>
              <a:gd name="T12" fmla="*/ 959 w 2361"/>
              <a:gd name="T13" fmla="*/ 1100 h 2362"/>
              <a:gd name="T14" fmla="*/ 1068 w 2361"/>
              <a:gd name="T15" fmla="*/ 974 h 2362"/>
              <a:gd name="T16" fmla="*/ 1240 w 2361"/>
              <a:gd name="T17" fmla="*/ 952 h 2362"/>
              <a:gd name="T18" fmla="*/ 1377 w 2361"/>
              <a:gd name="T19" fmla="*/ 1049 h 2362"/>
              <a:gd name="T20" fmla="*/ 1415 w 2361"/>
              <a:gd name="T21" fmla="*/ 1217 h 2362"/>
              <a:gd name="T22" fmla="*/ 1331 w 2361"/>
              <a:gd name="T23" fmla="*/ 1364 h 2362"/>
              <a:gd name="T24" fmla="*/ 1180 w 2361"/>
              <a:gd name="T25" fmla="*/ 816 h 2362"/>
              <a:gd name="T26" fmla="*/ 956 w 2361"/>
              <a:gd name="T27" fmla="*/ 895 h 2362"/>
              <a:gd name="T28" fmla="*/ 823 w 2361"/>
              <a:gd name="T29" fmla="*/ 1108 h 2362"/>
              <a:gd name="T30" fmla="*/ 861 w 2361"/>
              <a:gd name="T31" fmla="*/ 1355 h 2362"/>
              <a:gd name="T32" fmla="*/ 1039 w 2361"/>
              <a:gd name="T33" fmla="*/ 1517 h 2362"/>
              <a:gd name="T34" fmla="*/ 1289 w 2361"/>
              <a:gd name="T35" fmla="*/ 1529 h 2362"/>
              <a:gd name="T36" fmla="*/ 1482 w 2361"/>
              <a:gd name="T37" fmla="*/ 1385 h 2362"/>
              <a:gd name="T38" fmla="*/ 1542 w 2361"/>
              <a:gd name="T39" fmla="*/ 1135 h 2362"/>
              <a:gd name="T40" fmla="*/ 1439 w 2361"/>
              <a:gd name="T41" fmla="*/ 924 h 2362"/>
              <a:gd name="T42" fmla="*/ 1199 w 2361"/>
              <a:gd name="T43" fmla="*/ 817 h 2362"/>
              <a:gd name="T44" fmla="*/ 716 w 2361"/>
              <a:gd name="T45" fmla="*/ 509 h 2362"/>
              <a:gd name="T46" fmla="*/ 532 w 2361"/>
              <a:gd name="T47" fmla="*/ 666 h 2362"/>
              <a:gd name="T48" fmla="*/ 476 w 2361"/>
              <a:gd name="T49" fmla="*/ 888 h 2362"/>
              <a:gd name="T50" fmla="*/ 496 w 2361"/>
              <a:gd name="T51" fmla="*/ 1611 h 2362"/>
              <a:gd name="T52" fmla="*/ 635 w 2361"/>
              <a:gd name="T53" fmla="*/ 1810 h 2362"/>
              <a:gd name="T54" fmla="*/ 861 w 2361"/>
              <a:gd name="T55" fmla="*/ 1885 h 2362"/>
              <a:gd name="T56" fmla="*/ 1571 w 2361"/>
              <a:gd name="T57" fmla="*/ 1876 h 2362"/>
              <a:gd name="T58" fmla="*/ 1798 w 2361"/>
              <a:gd name="T59" fmla="*/ 1742 h 2362"/>
              <a:gd name="T60" fmla="*/ 1882 w 2361"/>
              <a:gd name="T61" fmla="*/ 1527 h 2362"/>
              <a:gd name="T62" fmla="*/ 1882 w 2361"/>
              <a:gd name="T63" fmla="*/ 836 h 2362"/>
              <a:gd name="T64" fmla="*/ 1771 w 2361"/>
              <a:gd name="T65" fmla="*/ 590 h 2362"/>
              <a:gd name="T66" fmla="*/ 1549 w 2361"/>
              <a:gd name="T67" fmla="*/ 483 h 2362"/>
              <a:gd name="T68" fmla="*/ 1468 w 2361"/>
              <a:gd name="T69" fmla="*/ 604 h 2362"/>
              <a:gd name="T70" fmla="*/ 1663 w 2361"/>
              <a:gd name="T71" fmla="*/ 664 h 2362"/>
              <a:gd name="T72" fmla="*/ 1754 w 2361"/>
              <a:gd name="T73" fmla="*/ 849 h 2362"/>
              <a:gd name="T74" fmla="*/ 1749 w 2361"/>
              <a:gd name="T75" fmla="*/ 1551 h 2362"/>
              <a:gd name="T76" fmla="*/ 1653 w 2361"/>
              <a:gd name="T77" fmla="*/ 1706 h 2362"/>
              <a:gd name="T78" fmla="*/ 1295 w 2361"/>
              <a:gd name="T79" fmla="*/ 1763 h 2362"/>
              <a:gd name="T80" fmla="*/ 750 w 2361"/>
              <a:gd name="T81" fmla="*/ 1730 h 2362"/>
              <a:gd name="T82" fmla="*/ 628 w 2361"/>
              <a:gd name="T83" fmla="*/ 1600 h 2362"/>
              <a:gd name="T84" fmla="*/ 604 w 2361"/>
              <a:gd name="T85" fmla="*/ 895 h 2362"/>
              <a:gd name="T86" fmla="*/ 664 w 2361"/>
              <a:gd name="T87" fmla="*/ 700 h 2362"/>
              <a:gd name="T88" fmla="*/ 847 w 2361"/>
              <a:gd name="T89" fmla="*/ 607 h 2362"/>
              <a:gd name="T90" fmla="*/ 24 w 2361"/>
              <a:gd name="T91" fmla="*/ 944 h 2362"/>
              <a:gd name="T92" fmla="*/ 186 w 2361"/>
              <a:gd name="T93" fmla="*/ 545 h 2362"/>
              <a:gd name="T94" fmla="*/ 474 w 2361"/>
              <a:gd name="T95" fmla="*/ 235 h 2362"/>
              <a:gd name="T96" fmla="*/ 858 w 2361"/>
              <a:gd name="T97" fmla="*/ 45 h 2362"/>
              <a:gd name="T98" fmla="*/ 1301 w 2361"/>
              <a:gd name="T99" fmla="*/ 6 h 2362"/>
              <a:gd name="T100" fmla="*/ 1718 w 2361"/>
              <a:gd name="T101" fmla="*/ 129 h 2362"/>
              <a:gd name="T102" fmla="*/ 2055 w 2361"/>
              <a:gd name="T103" fmla="*/ 387 h 2362"/>
              <a:gd name="T104" fmla="*/ 2279 w 2361"/>
              <a:gd name="T105" fmla="*/ 749 h 2362"/>
              <a:gd name="T106" fmla="*/ 2361 w 2361"/>
              <a:gd name="T107" fmla="*/ 1181 h 2362"/>
              <a:gd name="T108" fmla="*/ 2279 w 2361"/>
              <a:gd name="T109" fmla="*/ 1614 h 2362"/>
              <a:gd name="T110" fmla="*/ 2055 w 2361"/>
              <a:gd name="T111" fmla="*/ 1976 h 2362"/>
              <a:gd name="T112" fmla="*/ 1718 w 2361"/>
              <a:gd name="T113" fmla="*/ 2233 h 2362"/>
              <a:gd name="T114" fmla="*/ 1301 w 2361"/>
              <a:gd name="T115" fmla="*/ 2356 h 2362"/>
              <a:gd name="T116" fmla="*/ 858 w 2361"/>
              <a:gd name="T117" fmla="*/ 2317 h 2362"/>
              <a:gd name="T118" fmla="*/ 474 w 2361"/>
              <a:gd name="T119" fmla="*/ 2128 h 2362"/>
              <a:gd name="T120" fmla="*/ 186 w 2361"/>
              <a:gd name="T121" fmla="*/ 1817 h 2362"/>
              <a:gd name="T122" fmla="*/ 24 w 2361"/>
              <a:gd name="T123" fmla="*/ 141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1" h="2362">
                <a:moveTo>
                  <a:pt x="1474" y="803"/>
                </a:moveTo>
                <a:lnTo>
                  <a:pt x="1475" y="794"/>
                </a:lnTo>
                <a:lnTo>
                  <a:pt x="1476" y="785"/>
                </a:lnTo>
                <a:lnTo>
                  <a:pt x="1478" y="777"/>
                </a:lnTo>
                <a:lnTo>
                  <a:pt x="1481" y="770"/>
                </a:lnTo>
                <a:lnTo>
                  <a:pt x="1484" y="762"/>
                </a:lnTo>
                <a:lnTo>
                  <a:pt x="1489" y="755"/>
                </a:lnTo>
                <a:lnTo>
                  <a:pt x="1494" y="749"/>
                </a:lnTo>
                <a:lnTo>
                  <a:pt x="1499" y="743"/>
                </a:lnTo>
                <a:lnTo>
                  <a:pt x="1505" y="736"/>
                </a:lnTo>
                <a:lnTo>
                  <a:pt x="1512" y="732"/>
                </a:lnTo>
                <a:lnTo>
                  <a:pt x="1519" y="728"/>
                </a:lnTo>
                <a:lnTo>
                  <a:pt x="1526" y="724"/>
                </a:lnTo>
                <a:lnTo>
                  <a:pt x="1534" y="721"/>
                </a:lnTo>
                <a:lnTo>
                  <a:pt x="1542" y="719"/>
                </a:lnTo>
                <a:lnTo>
                  <a:pt x="1551" y="718"/>
                </a:lnTo>
                <a:lnTo>
                  <a:pt x="1559" y="718"/>
                </a:lnTo>
                <a:lnTo>
                  <a:pt x="1568" y="718"/>
                </a:lnTo>
                <a:lnTo>
                  <a:pt x="1576" y="719"/>
                </a:lnTo>
                <a:lnTo>
                  <a:pt x="1584" y="721"/>
                </a:lnTo>
                <a:lnTo>
                  <a:pt x="1593" y="724"/>
                </a:lnTo>
                <a:lnTo>
                  <a:pt x="1600" y="728"/>
                </a:lnTo>
                <a:lnTo>
                  <a:pt x="1607" y="732"/>
                </a:lnTo>
                <a:lnTo>
                  <a:pt x="1614" y="736"/>
                </a:lnTo>
                <a:lnTo>
                  <a:pt x="1620" y="743"/>
                </a:lnTo>
                <a:lnTo>
                  <a:pt x="1625" y="749"/>
                </a:lnTo>
                <a:lnTo>
                  <a:pt x="1630" y="755"/>
                </a:lnTo>
                <a:lnTo>
                  <a:pt x="1634" y="762"/>
                </a:lnTo>
                <a:lnTo>
                  <a:pt x="1638" y="770"/>
                </a:lnTo>
                <a:lnTo>
                  <a:pt x="1641" y="777"/>
                </a:lnTo>
                <a:lnTo>
                  <a:pt x="1643" y="785"/>
                </a:lnTo>
                <a:lnTo>
                  <a:pt x="1644" y="794"/>
                </a:lnTo>
                <a:lnTo>
                  <a:pt x="1645" y="803"/>
                </a:lnTo>
                <a:lnTo>
                  <a:pt x="1644" y="811"/>
                </a:lnTo>
                <a:lnTo>
                  <a:pt x="1643" y="820"/>
                </a:lnTo>
                <a:lnTo>
                  <a:pt x="1641" y="828"/>
                </a:lnTo>
                <a:lnTo>
                  <a:pt x="1638" y="835"/>
                </a:lnTo>
                <a:lnTo>
                  <a:pt x="1634" y="844"/>
                </a:lnTo>
                <a:lnTo>
                  <a:pt x="1630" y="850"/>
                </a:lnTo>
                <a:lnTo>
                  <a:pt x="1625" y="857"/>
                </a:lnTo>
                <a:lnTo>
                  <a:pt x="1620" y="862"/>
                </a:lnTo>
                <a:lnTo>
                  <a:pt x="1614" y="869"/>
                </a:lnTo>
                <a:lnTo>
                  <a:pt x="1607" y="873"/>
                </a:lnTo>
                <a:lnTo>
                  <a:pt x="1600" y="877"/>
                </a:lnTo>
                <a:lnTo>
                  <a:pt x="1593" y="881"/>
                </a:lnTo>
                <a:lnTo>
                  <a:pt x="1584" y="884"/>
                </a:lnTo>
                <a:lnTo>
                  <a:pt x="1576" y="886"/>
                </a:lnTo>
                <a:lnTo>
                  <a:pt x="1568" y="887"/>
                </a:lnTo>
                <a:lnTo>
                  <a:pt x="1559" y="887"/>
                </a:lnTo>
                <a:lnTo>
                  <a:pt x="1551" y="887"/>
                </a:lnTo>
                <a:lnTo>
                  <a:pt x="1542" y="886"/>
                </a:lnTo>
                <a:lnTo>
                  <a:pt x="1534" y="884"/>
                </a:lnTo>
                <a:lnTo>
                  <a:pt x="1526" y="881"/>
                </a:lnTo>
                <a:lnTo>
                  <a:pt x="1519" y="877"/>
                </a:lnTo>
                <a:lnTo>
                  <a:pt x="1512" y="873"/>
                </a:lnTo>
                <a:lnTo>
                  <a:pt x="1505" y="869"/>
                </a:lnTo>
                <a:lnTo>
                  <a:pt x="1499" y="862"/>
                </a:lnTo>
                <a:lnTo>
                  <a:pt x="1494" y="857"/>
                </a:lnTo>
                <a:lnTo>
                  <a:pt x="1489" y="850"/>
                </a:lnTo>
                <a:lnTo>
                  <a:pt x="1484" y="844"/>
                </a:lnTo>
                <a:lnTo>
                  <a:pt x="1481" y="835"/>
                </a:lnTo>
                <a:lnTo>
                  <a:pt x="1478" y="828"/>
                </a:lnTo>
                <a:lnTo>
                  <a:pt x="1476" y="820"/>
                </a:lnTo>
                <a:lnTo>
                  <a:pt x="1475" y="811"/>
                </a:lnTo>
                <a:lnTo>
                  <a:pt x="1474" y="803"/>
                </a:lnTo>
                <a:close/>
                <a:moveTo>
                  <a:pt x="1180" y="1417"/>
                </a:moveTo>
                <a:lnTo>
                  <a:pt x="1169" y="1417"/>
                </a:lnTo>
                <a:lnTo>
                  <a:pt x="1156" y="1416"/>
                </a:lnTo>
                <a:lnTo>
                  <a:pt x="1145" y="1415"/>
                </a:lnTo>
                <a:lnTo>
                  <a:pt x="1133" y="1413"/>
                </a:lnTo>
                <a:lnTo>
                  <a:pt x="1121" y="1410"/>
                </a:lnTo>
                <a:lnTo>
                  <a:pt x="1111" y="1407"/>
                </a:lnTo>
                <a:lnTo>
                  <a:pt x="1099" y="1404"/>
                </a:lnTo>
                <a:lnTo>
                  <a:pt x="1089" y="1400"/>
                </a:lnTo>
                <a:lnTo>
                  <a:pt x="1078" y="1394"/>
                </a:lnTo>
                <a:lnTo>
                  <a:pt x="1068" y="1389"/>
                </a:lnTo>
                <a:lnTo>
                  <a:pt x="1058" y="1384"/>
                </a:lnTo>
                <a:lnTo>
                  <a:pt x="1048" y="1378"/>
                </a:lnTo>
                <a:lnTo>
                  <a:pt x="1039" y="1371"/>
                </a:lnTo>
                <a:lnTo>
                  <a:pt x="1030" y="1364"/>
                </a:lnTo>
                <a:lnTo>
                  <a:pt x="1022" y="1356"/>
                </a:lnTo>
                <a:lnTo>
                  <a:pt x="1014" y="1349"/>
                </a:lnTo>
                <a:lnTo>
                  <a:pt x="1005" y="1340"/>
                </a:lnTo>
                <a:lnTo>
                  <a:pt x="998" y="1332"/>
                </a:lnTo>
                <a:lnTo>
                  <a:pt x="991" y="1323"/>
                </a:lnTo>
                <a:lnTo>
                  <a:pt x="985" y="1313"/>
                </a:lnTo>
                <a:lnTo>
                  <a:pt x="978" y="1304"/>
                </a:lnTo>
                <a:lnTo>
                  <a:pt x="973" y="1294"/>
                </a:lnTo>
                <a:lnTo>
                  <a:pt x="968" y="1284"/>
                </a:lnTo>
                <a:lnTo>
                  <a:pt x="963" y="1274"/>
                </a:lnTo>
                <a:lnTo>
                  <a:pt x="959" y="1262"/>
                </a:lnTo>
                <a:lnTo>
                  <a:pt x="954" y="1252"/>
                </a:lnTo>
                <a:lnTo>
                  <a:pt x="951" y="1240"/>
                </a:lnTo>
                <a:lnTo>
                  <a:pt x="949" y="1229"/>
                </a:lnTo>
                <a:lnTo>
                  <a:pt x="947" y="1217"/>
                </a:lnTo>
                <a:lnTo>
                  <a:pt x="945" y="1205"/>
                </a:lnTo>
                <a:lnTo>
                  <a:pt x="944" y="1193"/>
                </a:lnTo>
                <a:lnTo>
                  <a:pt x="944" y="1181"/>
                </a:lnTo>
                <a:lnTo>
                  <a:pt x="944" y="1170"/>
                </a:lnTo>
                <a:lnTo>
                  <a:pt x="945" y="1157"/>
                </a:lnTo>
                <a:lnTo>
                  <a:pt x="947" y="1146"/>
                </a:lnTo>
                <a:lnTo>
                  <a:pt x="949" y="1133"/>
                </a:lnTo>
                <a:lnTo>
                  <a:pt x="951" y="1123"/>
                </a:lnTo>
                <a:lnTo>
                  <a:pt x="954" y="1111"/>
                </a:lnTo>
                <a:lnTo>
                  <a:pt x="959" y="1100"/>
                </a:lnTo>
                <a:lnTo>
                  <a:pt x="963" y="1089"/>
                </a:lnTo>
                <a:lnTo>
                  <a:pt x="968" y="1079"/>
                </a:lnTo>
                <a:lnTo>
                  <a:pt x="973" y="1068"/>
                </a:lnTo>
                <a:lnTo>
                  <a:pt x="978" y="1058"/>
                </a:lnTo>
                <a:lnTo>
                  <a:pt x="985" y="1049"/>
                </a:lnTo>
                <a:lnTo>
                  <a:pt x="991" y="1039"/>
                </a:lnTo>
                <a:lnTo>
                  <a:pt x="998" y="1031"/>
                </a:lnTo>
                <a:lnTo>
                  <a:pt x="1005" y="1023"/>
                </a:lnTo>
                <a:lnTo>
                  <a:pt x="1014" y="1014"/>
                </a:lnTo>
                <a:lnTo>
                  <a:pt x="1022" y="1006"/>
                </a:lnTo>
                <a:lnTo>
                  <a:pt x="1030" y="999"/>
                </a:lnTo>
                <a:lnTo>
                  <a:pt x="1039" y="991"/>
                </a:lnTo>
                <a:lnTo>
                  <a:pt x="1048" y="985"/>
                </a:lnTo>
                <a:lnTo>
                  <a:pt x="1058" y="979"/>
                </a:lnTo>
                <a:lnTo>
                  <a:pt x="1068" y="974"/>
                </a:lnTo>
                <a:lnTo>
                  <a:pt x="1078" y="969"/>
                </a:lnTo>
                <a:lnTo>
                  <a:pt x="1089" y="963"/>
                </a:lnTo>
                <a:lnTo>
                  <a:pt x="1099" y="959"/>
                </a:lnTo>
                <a:lnTo>
                  <a:pt x="1111" y="955"/>
                </a:lnTo>
                <a:lnTo>
                  <a:pt x="1121" y="952"/>
                </a:lnTo>
                <a:lnTo>
                  <a:pt x="1133" y="950"/>
                </a:lnTo>
                <a:lnTo>
                  <a:pt x="1145" y="948"/>
                </a:lnTo>
                <a:lnTo>
                  <a:pt x="1156" y="946"/>
                </a:lnTo>
                <a:lnTo>
                  <a:pt x="1169" y="945"/>
                </a:lnTo>
                <a:lnTo>
                  <a:pt x="1180" y="945"/>
                </a:lnTo>
                <a:lnTo>
                  <a:pt x="1193" y="945"/>
                </a:lnTo>
                <a:lnTo>
                  <a:pt x="1204" y="946"/>
                </a:lnTo>
                <a:lnTo>
                  <a:pt x="1217" y="948"/>
                </a:lnTo>
                <a:lnTo>
                  <a:pt x="1228" y="950"/>
                </a:lnTo>
                <a:lnTo>
                  <a:pt x="1240" y="952"/>
                </a:lnTo>
                <a:lnTo>
                  <a:pt x="1251" y="955"/>
                </a:lnTo>
                <a:lnTo>
                  <a:pt x="1262" y="959"/>
                </a:lnTo>
                <a:lnTo>
                  <a:pt x="1273" y="963"/>
                </a:lnTo>
                <a:lnTo>
                  <a:pt x="1284" y="969"/>
                </a:lnTo>
                <a:lnTo>
                  <a:pt x="1294" y="974"/>
                </a:lnTo>
                <a:lnTo>
                  <a:pt x="1303" y="979"/>
                </a:lnTo>
                <a:lnTo>
                  <a:pt x="1313" y="985"/>
                </a:lnTo>
                <a:lnTo>
                  <a:pt x="1322" y="991"/>
                </a:lnTo>
                <a:lnTo>
                  <a:pt x="1331" y="999"/>
                </a:lnTo>
                <a:lnTo>
                  <a:pt x="1340" y="1006"/>
                </a:lnTo>
                <a:lnTo>
                  <a:pt x="1348" y="1014"/>
                </a:lnTo>
                <a:lnTo>
                  <a:pt x="1355" y="1023"/>
                </a:lnTo>
                <a:lnTo>
                  <a:pt x="1364" y="1031"/>
                </a:lnTo>
                <a:lnTo>
                  <a:pt x="1370" y="1039"/>
                </a:lnTo>
                <a:lnTo>
                  <a:pt x="1377" y="1049"/>
                </a:lnTo>
                <a:lnTo>
                  <a:pt x="1382" y="1058"/>
                </a:lnTo>
                <a:lnTo>
                  <a:pt x="1389" y="1068"/>
                </a:lnTo>
                <a:lnTo>
                  <a:pt x="1394" y="1079"/>
                </a:lnTo>
                <a:lnTo>
                  <a:pt x="1399" y="1089"/>
                </a:lnTo>
                <a:lnTo>
                  <a:pt x="1403" y="1100"/>
                </a:lnTo>
                <a:lnTo>
                  <a:pt x="1406" y="1111"/>
                </a:lnTo>
                <a:lnTo>
                  <a:pt x="1409" y="1123"/>
                </a:lnTo>
                <a:lnTo>
                  <a:pt x="1413" y="1133"/>
                </a:lnTo>
                <a:lnTo>
                  <a:pt x="1415" y="1146"/>
                </a:lnTo>
                <a:lnTo>
                  <a:pt x="1416" y="1157"/>
                </a:lnTo>
                <a:lnTo>
                  <a:pt x="1417" y="1170"/>
                </a:lnTo>
                <a:lnTo>
                  <a:pt x="1417" y="1181"/>
                </a:lnTo>
                <a:lnTo>
                  <a:pt x="1417" y="1193"/>
                </a:lnTo>
                <a:lnTo>
                  <a:pt x="1416" y="1205"/>
                </a:lnTo>
                <a:lnTo>
                  <a:pt x="1415" y="1217"/>
                </a:lnTo>
                <a:lnTo>
                  <a:pt x="1413" y="1229"/>
                </a:lnTo>
                <a:lnTo>
                  <a:pt x="1409" y="1240"/>
                </a:lnTo>
                <a:lnTo>
                  <a:pt x="1406" y="1252"/>
                </a:lnTo>
                <a:lnTo>
                  <a:pt x="1403" y="1262"/>
                </a:lnTo>
                <a:lnTo>
                  <a:pt x="1399" y="1274"/>
                </a:lnTo>
                <a:lnTo>
                  <a:pt x="1394" y="1284"/>
                </a:lnTo>
                <a:lnTo>
                  <a:pt x="1389" y="1294"/>
                </a:lnTo>
                <a:lnTo>
                  <a:pt x="1382" y="1304"/>
                </a:lnTo>
                <a:lnTo>
                  <a:pt x="1377" y="1313"/>
                </a:lnTo>
                <a:lnTo>
                  <a:pt x="1370" y="1323"/>
                </a:lnTo>
                <a:lnTo>
                  <a:pt x="1364" y="1332"/>
                </a:lnTo>
                <a:lnTo>
                  <a:pt x="1355" y="1340"/>
                </a:lnTo>
                <a:lnTo>
                  <a:pt x="1348" y="1349"/>
                </a:lnTo>
                <a:lnTo>
                  <a:pt x="1340" y="1356"/>
                </a:lnTo>
                <a:lnTo>
                  <a:pt x="1331" y="1364"/>
                </a:lnTo>
                <a:lnTo>
                  <a:pt x="1322" y="1371"/>
                </a:lnTo>
                <a:lnTo>
                  <a:pt x="1313" y="1378"/>
                </a:lnTo>
                <a:lnTo>
                  <a:pt x="1303" y="1384"/>
                </a:lnTo>
                <a:lnTo>
                  <a:pt x="1294" y="1389"/>
                </a:lnTo>
                <a:lnTo>
                  <a:pt x="1284" y="1394"/>
                </a:lnTo>
                <a:lnTo>
                  <a:pt x="1273" y="1400"/>
                </a:lnTo>
                <a:lnTo>
                  <a:pt x="1262" y="1404"/>
                </a:lnTo>
                <a:lnTo>
                  <a:pt x="1251" y="1407"/>
                </a:lnTo>
                <a:lnTo>
                  <a:pt x="1240" y="1410"/>
                </a:lnTo>
                <a:lnTo>
                  <a:pt x="1228" y="1413"/>
                </a:lnTo>
                <a:lnTo>
                  <a:pt x="1217" y="1415"/>
                </a:lnTo>
                <a:lnTo>
                  <a:pt x="1204" y="1416"/>
                </a:lnTo>
                <a:lnTo>
                  <a:pt x="1193" y="1417"/>
                </a:lnTo>
                <a:lnTo>
                  <a:pt x="1180" y="1417"/>
                </a:lnTo>
                <a:close/>
                <a:moveTo>
                  <a:pt x="1180" y="816"/>
                </a:moveTo>
                <a:lnTo>
                  <a:pt x="1162" y="817"/>
                </a:lnTo>
                <a:lnTo>
                  <a:pt x="1143" y="819"/>
                </a:lnTo>
                <a:lnTo>
                  <a:pt x="1135" y="820"/>
                </a:lnTo>
                <a:lnTo>
                  <a:pt x="1125" y="821"/>
                </a:lnTo>
                <a:lnTo>
                  <a:pt x="1108" y="824"/>
                </a:lnTo>
                <a:lnTo>
                  <a:pt x="1090" y="828"/>
                </a:lnTo>
                <a:lnTo>
                  <a:pt x="1072" y="833"/>
                </a:lnTo>
                <a:lnTo>
                  <a:pt x="1055" y="839"/>
                </a:lnTo>
                <a:lnTo>
                  <a:pt x="1039" y="846"/>
                </a:lnTo>
                <a:lnTo>
                  <a:pt x="1023" y="853"/>
                </a:lnTo>
                <a:lnTo>
                  <a:pt x="1007" y="861"/>
                </a:lnTo>
                <a:lnTo>
                  <a:pt x="992" y="870"/>
                </a:lnTo>
                <a:lnTo>
                  <a:pt x="977" y="879"/>
                </a:lnTo>
                <a:lnTo>
                  <a:pt x="963" y="889"/>
                </a:lnTo>
                <a:lnTo>
                  <a:pt x="956" y="895"/>
                </a:lnTo>
                <a:lnTo>
                  <a:pt x="949" y="900"/>
                </a:lnTo>
                <a:lnTo>
                  <a:pt x="936" y="911"/>
                </a:lnTo>
                <a:lnTo>
                  <a:pt x="923" y="924"/>
                </a:lnTo>
                <a:lnTo>
                  <a:pt x="911" y="936"/>
                </a:lnTo>
                <a:lnTo>
                  <a:pt x="899" y="950"/>
                </a:lnTo>
                <a:lnTo>
                  <a:pt x="889" y="963"/>
                </a:lnTo>
                <a:lnTo>
                  <a:pt x="878" y="978"/>
                </a:lnTo>
                <a:lnTo>
                  <a:pt x="869" y="992"/>
                </a:lnTo>
                <a:lnTo>
                  <a:pt x="861" y="1007"/>
                </a:lnTo>
                <a:lnTo>
                  <a:pt x="852" y="1024"/>
                </a:lnTo>
                <a:lnTo>
                  <a:pt x="845" y="1039"/>
                </a:lnTo>
                <a:lnTo>
                  <a:pt x="839" y="1056"/>
                </a:lnTo>
                <a:lnTo>
                  <a:pt x="833" y="1073"/>
                </a:lnTo>
                <a:lnTo>
                  <a:pt x="827" y="1090"/>
                </a:lnTo>
                <a:lnTo>
                  <a:pt x="823" y="1108"/>
                </a:lnTo>
                <a:lnTo>
                  <a:pt x="820" y="1126"/>
                </a:lnTo>
                <a:lnTo>
                  <a:pt x="818" y="1143"/>
                </a:lnTo>
                <a:lnTo>
                  <a:pt x="817" y="1162"/>
                </a:lnTo>
                <a:lnTo>
                  <a:pt x="816" y="1181"/>
                </a:lnTo>
                <a:lnTo>
                  <a:pt x="817" y="1200"/>
                </a:lnTo>
                <a:lnTo>
                  <a:pt x="818" y="1218"/>
                </a:lnTo>
                <a:lnTo>
                  <a:pt x="819" y="1228"/>
                </a:lnTo>
                <a:lnTo>
                  <a:pt x="820" y="1237"/>
                </a:lnTo>
                <a:lnTo>
                  <a:pt x="823" y="1255"/>
                </a:lnTo>
                <a:lnTo>
                  <a:pt x="827" y="1273"/>
                </a:lnTo>
                <a:lnTo>
                  <a:pt x="833" y="1289"/>
                </a:lnTo>
                <a:lnTo>
                  <a:pt x="839" y="1307"/>
                </a:lnTo>
                <a:lnTo>
                  <a:pt x="845" y="1323"/>
                </a:lnTo>
                <a:lnTo>
                  <a:pt x="852" y="1339"/>
                </a:lnTo>
                <a:lnTo>
                  <a:pt x="861" y="1355"/>
                </a:lnTo>
                <a:lnTo>
                  <a:pt x="869" y="1371"/>
                </a:lnTo>
                <a:lnTo>
                  <a:pt x="878" y="1385"/>
                </a:lnTo>
                <a:lnTo>
                  <a:pt x="889" y="1400"/>
                </a:lnTo>
                <a:lnTo>
                  <a:pt x="894" y="1406"/>
                </a:lnTo>
                <a:lnTo>
                  <a:pt x="899" y="1413"/>
                </a:lnTo>
                <a:lnTo>
                  <a:pt x="911" y="1427"/>
                </a:lnTo>
                <a:lnTo>
                  <a:pt x="923" y="1439"/>
                </a:lnTo>
                <a:lnTo>
                  <a:pt x="936" y="1451"/>
                </a:lnTo>
                <a:lnTo>
                  <a:pt x="949" y="1462"/>
                </a:lnTo>
                <a:lnTo>
                  <a:pt x="963" y="1474"/>
                </a:lnTo>
                <a:lnTo>
                  <a:pt x="977" y="1483"/>
                </a:lnTo>
                <a:lnTo>
                  <a:pt x="992" y="1493"/>
                </a:lnTo>
                <a:lnTo>
                  <a:pt x="1007" y="1502"/>
                </a:lnTo>
                <a:lnTo>
                  <a:pt x="1023" y="1510"/>
                </a:lnTo>
                <a:lnTo>
                  <a:pt x="1039" y="1517"/>
                </a:lnTo>
                <a:lnTo>
                  <a:pt x="1055" y="1524"/>
                </a:lnTo>
                <a:lnTo>
                  <a:pt x="1072" y="1529"/>
                </a:lnTo>
                <a:lnTo>
                  <a:pt x="1090" y="1534"/>
                </a:lnTo>
                <a:lnTo>
                  <a:pt x="1108" y="1538"/>
                </a:lnTo>
                <a:lnTo>
                  <a:pt x="1125" y="1541"/>
                </a:lnTo>
                <a:lnTo>
                  <a:pt x="1143" y="1543"/>
                </a:lnTo>
                <a:lnTo>
                  <a:pt x="1162" y="1545"/>
                </a:lnTo>
                <a:lnTo>
                  <a:pt x="1180" y="1545"/>
                </a:lnTo>
                <a:lnTo>
                  <a:pt x="1199" y="1545"/>
                </a:lnTo>
                <a:lnTo>
                  <a:pt x="1218" y="1543"/>
                </a:lnTo>
                <a:lnTo>
                  <a:pt x="1227" y="1542"/>
                </a:lnTo>
                <a:lnTo>
                  <a:pt x="1237" y="1541"/>
                </a:lnTo>
                <a:lnTo>
                  <a:pt x="1254" y="1538"/>
                </a:lnTo>
                <a:lnTo>
                  <a:pt x="1272" y="1534"/>
                </a:lnTo>
                <a:lnTo>
                  <a:pt x="1289" y="1529"/>
                </a:lnTo>
                <a:lnTo>
                  <a:pt x="1306" y="1524"/>
                </a:lnTo>
                <a:lnTo>
                  <a:pt x="1322" y="1517"/>
                </a:lnTo>
                <a:lnTo>
                  <a:pt x="1339" y="1510"/>
                </a:lnTo>
                <a:lnTo>
                  <a:pt x="1354" y="1502"/>
                </a:lnTo>
                <a:lnTo>
                  <a:pt x="1370" y="1493"/>
                </a:lnTo>
                <a:lnTo>
                  <a:pt x="1385" y="1483"/>
                </a:lnTo>
                <a:lnTo>
                  <a:pt x="1399" y="1474"/>
                </a:lnTo>
                <a:lnTo>
                  <a:pt x="1405" y="1468"/>
                </a:lnTo>
                <a:lnTo>
                  <a:pt x="1413" y="1462"/>
                </a:lnTo>
                <a:lnTo>
                  <a:pt x="1426" y="1451"/>
                </a:lnTo>
                <a:lnTo>
                  <a:pt x="1439" y="1439"/>
                </a:lnTo>
                <a:lnTo>
                  <a:pt x="1450" y="1427"/>
                </a:lnTo>
                <a:lnTo>
                  <a:pt x="1462" y="1413"/>
                </a:lnTo>
                <a:lnTo>
                  <a:pt x="1473" y="1400"/>
                </a:lnTo>
                <a:lnTo>
                  <a:pt x="1482" y="1385"/>
                </a:lnTo>
                <a:lnTo>
                  <a:pt x="1492" y="1371"/>
                </a:lnTo>
                <a:lnTo>
                  <a:pt x="1501" y="1355"/>
                </a:lnTo>
                <a:lnTo>
                  <a:pt x="1509" y="1339"/>
                </a:lnTo>
                <a:lnTo>
                  <a:pt x="1517" y="1323"/>
                </a:lnTo>
                <a:lnTo>
                  <a:pt x="1523" y="1307"/>
                </a:lnTo>
                <a:lnTo>
                  <a:pt x="1528" y="1289"/>
                </a:lnTo>
                <a:lnTo>
                  <a:pt x="1533" y="1273"/>
                </a:lnTo>
                <a:lnTo>
                  <a:pt x="1538" y="1255"/>
                </a:lnTo>
                <a:lnTo>
                  <a:pt x="1541" y="1237"/>
                </a:lnTo>
                <a:lnTo>
                  <a:pt x="1543" y="1218"/>
                </a:lnTo>
                <a:lnTo>
                  <a:pt x="1545" y="1200"/>
                </a:lnTo>
                <a:lnTo>
                  <a:pt x="1545" y="1181"/>
                </a:lnTo>
                <a:lnTo>
                  <a:pt x="1545" y="1162"/>
                </a:lnTo>
                <a:lnTo>
                  <a:pt x="1543" y="1143"/>
                </a:lnTo>
                <a:lnTo>
                  <a:pt x="1542" y="1135"/>
                </a:lnTo>
                <a:lnTo>
                  <a:pt x="1541" y="1126"/>
                </a:lnTo>
                <a:lnTo>
                  <a:pt x="1538" y="1108"/>
                </a:lnTo>
                <a:lnTo>
                  <a:pt x="1533" y="1090"/>
                </a:lnTo>
                <a:lnTo>
                  <a:pt x="1528" y="1073"/>
                </a:lnTo>
                <a:lnTo>
                  <a:pt x="1523" y="1056"/>
                </a:lnTo>
                <a:lnTo>
                  <a:pt x="1517" y="1039"/>
                </a:lnTo>
                <a:lnTo>
                  <a:pt x="1509" y="1024"/>
                </a:lnTo>
                <a:lnTo>
                  <a:pt x="1501" y="1007"/>
                </a:lnTo>
                <a:lnTo>
                  <a:pt x="1492" y="992"/>
                </a:lnTo>
                <a:lnTo>
                  <a:pt x="1482" y="978"/>
                </a:lnTo>
                <a:lnTo>
                  <a:pt x="1473" y="963"/>
                </a:lnTo>
                <a:lnTo>
                  <a:pt x="1468" y="956"/>
                </a:lnTo>
                <a:lnTo>
                  <a:pt x="1462" y="950"/>
                </a:lnTo>
                <a:lnTo>
                  <a:pt x="1450" y="936"/>
                </a:lnTo>
                <a:lnTo>
                  <a:pt x="1439" y="924"/>
                </a:lnTo>
                <a:lnTo>
                  <a:pt x="1426" y="911"/>
                </a:lnTo>
                <a:lnTo>
                  <a:pt x="1413" y="900"/>
                </a:lnTo>
                <a:lnTo>
                  <a:pt x="1399" y="889"/>
                </a:lnTo>
                <a:lnTo>
                  <a:pt x="1385" y="879"/>
                </a:lnTo>
                <a:lnTo>
                  <a:pt x="1370" y="870"/>
                </a:lnTo>
                <a:lnTo>
                  <a:pt x="1354" y="861"/>
                </a:lnTo>
                <a:lnTo>
                  <a:pt x="1339" y="853"/>
                </a:lnTo>
                <a:lnTo>
                  <a:pt x="1322" y="846"/>
                </a:lnTo>
                <a:lnTo>
                  <a:pt x="1306" y="839"/>
                </a:lnTo>
                <a:lnTo>
                  <a:pt x="1289" y="833"/>
                </a:lnTo>
                <a:lnTo>
                  <a:pt x="1272" y="828"/>
                </a:lnTo>
                <a:lnTo>
                  <a:pt x="1254" y="824"/>
                </a:lnTo>
                <a:lnTo>
                  <a:pt x="1237" y="821"/>
                </a:lnTo>
                <a:lnTo>
                  <a:pt x="1218" y="819"/>
                </a:lnTo>
                <a:lnTo>
                  <a:pt x="1199" y="817"/>
                </a:lnTo>
                <a:lnTo>
                  <a:pt x="1180" y="816"/>
                </a:lnTo>
                <a:close/>
                <a:moveTo>
                  <a:pt x="1180" y="472"/>
                </a:moveTo>
                <a:lnTo>
                  <a:pt x="1064" y="472"/>
                </a:lnTo>
                <a:lnTo>
                  <a:pt x="1023" y="472"/>
                </a:lnTo>
                <a:lnTo>
                  <a:pt x="991" y="473"/>
                </a:lnTo>
                <a:lnTo>
                  <a:pt x="939" y="474"/>
                </a:lnTo>
                <a:lnTo>
                  <a:pt x="888" y="476"/>
                </a:lnTo>
                <a:lnTo>
                  <a:pt x="861" y="478"/>
                </a:lnTo>
                <a:lnTo>
                  <a:pt x="836" y="480"/>
                </a:lnTo>
                <a:lnTo>
                  <a:pt x="813" y="483"/>
                </a:lnTo>
                <a:lnTo>
                  <a:pt x="791" y="487"/>
                </a:lnTo>
                <a:lnTo>
                  <a:pt x="770" y="492"/>
                </a:lnTo>
                <a:lnTo>
                  <a:pt x="751" y="497"/>
                </a:lnTo>
                <a:lnTo>
                  <a:pt x="733" y="503"/>
                </a:lnTo>
                <a:lnTo>
                  <a:pt x="716" y="509"/>
                </a:lnTo>
                <a:lnTo>
                  <a:pt x="698" y="515"/>
                </a:lnTo>
                <a:lnTo>
                  <a:pt x="682" y="524"/>
                </a:lnTo>
                <a:lnTo>
                  <a:pt x="674" y="528"/>
                </a:lnTo>
                <a:lnTo>
                  <a:pt x="666" y="532"/>
                </a:lnTo>
                <a:lnTo>
                  <a:pt x="650" y="541"/>
                </a:lnTo>
                <a:lnTo>
                  <a:pt x="635" y="552"/>
                </a:lnTo>
                <a:lnTo>
                  <a:pt x="620" y="563"/>
                </a:lnTo>
                <a:lnTo>
                  <a:pt x="605" y="577"/>
                </a:lnTo>
                <a:lnTo>
                  <a:pt x="590" y="590"/>
                </a:lnTo>
                <a:lnTo>
                  <a:pt x="577" y="605"/>
                </a:lnTo>
                <a:lnTo>
                  <a:pt x="563" y="621"/>
                </a:lnTo>
                <a:lnTo>
                  <a:pt x="558" y="628"/>
                </a:lnTo>
                <a:lnTo>
                  <a:pt x="552" y="635"/>
                </a:lnTo>
                <a:lnTo>
                  <a:pt x="541" y="651"/>
                </a:lnTo>
                <a:lnTo>
                  <a:pt x="532" y="666"/>
                </a:lnTo>
                <a:lnTo>
                  <a:pt x="528" y="675"/>
                </a:lnTo>
                <a:lnTo>
                  <a:pt x="523" y="683"/>
                </a:lnTo>
                <a:lnTo>
                  <a:pt x="515" y="699"/>
                </a:lnTo>
                <a:lnTo>
                  <a:pt x="509" y="716"/>
                </a:lnTo>
                <a:lnTo>
                  <a:pt x="503" y="734"/>
                </a:lnTo>
                <a:lnTo>
                  <a:pt x="496" y="752"/>
                </a:lnTo>
                <a:lnTo>
                  <a:pt x="491" y="771"/>
                </a:lnTo>
                <a:lnTo>
                  <a:pt x="487" y="791"/>
                </a:lnTo>
                <a:lnTo>
                  <a:pt x="483" y="813"/>
                </a:lnTo>
                <a:lnTo>
                  <a:pt x="481" y="825"/>
                </a:lnTo>
                <a:lnTo>
                  <a:pt x="480" y="836"/>
                </a:lnTo>
                <a:lnTo>
                  <a:pt x="479" y="849"/>
                </a:lnTo>
                <a:lnTo>
                  <a:pt x="478" y="861"/>
                </a:lnTo>
                <a:lnTo>
                  <a:pt x="477" y="875"/>
                </a:lnTo>
                <a:lnTo>
                  <a:pt x="476" y="888"/>
                </a:lnTo>
                <a:lnTo>
                  <a:pt x="473" y="939"/>
                </a:lnTo>
                <a:lnTo>
                  <a:pt x="472" y="991"/>
                </a:lnTo>
                <a:lnTo>
                  <a:pt x="471" y="1065"/>
                </a:lnTo>
                <a:lnTo>
                  <a:pt x="471" y="1181"/>
                </a:lnTo>
                <a:lnTo>
                  <a:pt x="471" y="1298"/>
                </a:lnTo>
                <a:lnTo>
                  <a:pt x="471" y="1338"/>
                </a:lnTo>
                <a:lnTo>
                  <a:pt x="472" y="1372"/>
                </a:lnTo>
                <a:lnTo>
                  <a:pt x="473" y="1424"/>
                </a:lnTo>
                <a:lnTo>
                  <a:pt x="476" y="1474"/>
                </a:lnTo>
                <a:lnTo>
                  <a:pt x="478" y="1501"/>
                </a:lnTo>
                <a:lnTo>
                  <a:pt x="480" y="1527"/>
                </a:lnTo>
                <a:lnTo>
                  <a:pt x="483" y="1550"/>
                </a:lnTo>
                <a:lnTo>
                  <a:pt x="487" y="1572"/>
                </a:lnTo>
                <a:lnTo>
                  <a:pt x="491" y="1591"/>
                </a:lnTo>
                <a:lnTo>
                  <a:pt x="496" y="1611"/>
                </a:lnTo>
                <a:lnTo>
                  <a:pt x="503" y="1629"/>
                </a:lnTo>
                <a:lnTo>
                  <a:pt x="509" y="1647"/>
                </a:lnTo>
                <a:lnTo>
                  <a:pt x="515" y="1663"/>
                </a:lnTo>
                <a:lnTo>
                  <a:pt x="523" y="1680"/>
                </a:lnTo>
                <a:lnTo>
                  <a:pt x="528" y="1688"/>
                </a:lnTo>
                <a:lnTo>
                  <a:pt x="532" y="1695"/>
                </a:lnTo>
                <a:lnTo>
                  <a:pt x="541" y="1712"/>
                </a:lnTo>
                <a:lnTo>
                  <a:pt x="552" y="1727"/>
                </a:lnTo>
                <a:lnTo>
                  <a:pt x="563" y="1742"/>
                </a:lnTo>
                <a:lnTo>
                  <a:pt x="577" y="1757"/>
                </a:lnTo>
                <a:lnTo>
                  <a:pt x="590" y="1771"/>
                </a:lnTo>
                <a:lnTo>
                  <a:pt x="605" y="1786"/>
                </a:lnTo>
                <a:lnTo>
                  <a:pt x="620" y="1799"/>
                </a:lnTo>
                <a:lnTo>
                  <a:pt x="628" y="1805"/>
                </a:lnTo>
                <a:lnTo>
                  <a:pt x="635" y="1810"/>
                </a:lnTo>
                <a:lnTo>
                  <a:pt x="650" y="1820"/>
                </a:lnTo>
                <a:lnTo>
                  <a:pt x="666" y="1830"/>
                </a:lnTo>
                <a:lnTo>
                  <a:pt x="674" y="1835"/>
                </a:lnTo>
                <a:lnTo>
                  <a:pt x="682" y="1839"/>
                </a:lnTo>
                <a:lnTo>
                  <a:pt x="698" y="1846"/>
                </a:lnTo>
                <a:lnTo>
                  <a:pt x="716" y="1854"/>
                </a:lnTo>
                <a:lnTo>
                  <a:pt x="733" y="1860"/>
                </a:lnTo>
                <a:lnTo>
                  <a:pt x="751" y="1865"/>
                </a:lnTo>
                <a:lnTo>
                  <a:pt x="770" y="1870"/>
                </a:lnTo>
                <a:lnTo>
                  <a:pt x="791" y="1876"/>
                </a:lnTo>
                <a:lnTo>
                  <a:pt x="813" y="1880"/>
                </a:lnTo>
                <a:lnTo>
                  <a:pt x="824" y="1881"/>
                </a:lnTo>
                <a:lnTo>
                  <a:pt x="836" y="1883"/>
                </a:lnTo>
                <a:lnTo>
                  <a:pt x="848" y="1884"/>
                </a:lnTo>
                <a:lnTo>
                  <a:pt x="861" y="1885"/>
                </a:lnTo>
                <a:lnTo>
                  <a:pt x="874" y="1886"/>
                </a:lnTo>
                <a:lnTo>
                  <a:pt x="888" y="1887"/>
                </a:lnTo>
                <a:lnTo>
                  <a:pt x="939" y="1889"/>
                </a:lnTo>
                <a:lnTo>
                  <a:pt x="991" y="1890"/>
                </a:lnTo>
                <a:lnTo>
                  <a:pt x="1064" y="1890"/>
                </a:lnTo>
                <a:lnTo>
                  <a:pt x="1180" y="1891"/>
                </a:lnTo>
                <a:lnTo>
                  <a:pt x="1297" y="1890"/>
                </a:lnTo>
                <a:lnTo>
                  <a:pt x="1338" y="1890"/>
                </a:lnTo>
                <a:lnTo>
                  <a:pt x="1371" y="1890"/>
                </a:lnTo>
                <a:lnTo>
                  <a:pt x="1423" y="1889"/>
                </a:lnTo>
                <a:lnTo>
                  <a:pt x="1473" y="1887"/>
                </a:lnTo>
                <a:lnTo>
                  <a:pt x="1500" y="1885"/>
                </a:lnTo>
                <a:lnTo>
                  <a:pt x="1526" y="1883"/>
                </a:lnTo>
                <a:lnTo>
                  <a:pt x="1549" y="1880"/>
                </a:lnTo>
                <a:lnTo>
                  <a:pt x="1571" y="1876"/>
                </a:lnTo>
                <a:lnTo>
                  <a:pt x="1591" y="1870"/>
                </a:lnTo>
                <a:lnTo>
                  <a:pt x="1610" y="1865"/>
                </a:lnTo>
                <a:lnTo>
                  <a:pt x="1628" y="1860"/>
                </a:lnTo>
                <a:lnTo>
                  <a:pt x="1646" y="1854"/>
                </a:lnTo>
                <a:lnTo>
                  <a:pt x="1663" y="1846"/>
                </a:lnTo>
                <a:lnTo>
                  <a:pt x="1679" y="1839"/>
                </a:lnTo>
                <a:lnTo>
                  <a:pt x="1687" y="1835"/>
                </a:lnTo>
                <a:lnTo>
                  <a:pt x="1695" y="1830"/>
                </a:lnTo>
                <a:lnTo>
                  <a:pt x="1711" y="1820"/>
                </a:lnTo>
                <a:lnTo>
                  <a:pt x="1726" y="1810"/>
                </a:lnTo>
                <a:lnTo>
                  <a:pt x="1742" y="1799"/>
                </a:lnTo>
                <a:lnTo>
                  <a:pt x="1756" y="1786"/>
                </a:lnTo>
                <a:lnTo>
                  <a:pt x="1771" y="1771"/>
                </a:lnTo>
                <a:lnTo>
                  <a:pt x="1785" y="1757"/>
                </a:lnTo>
                <a:lnTo>
                  <a:pt x="1798" y="1742"/>
                </a:lnTo>
                <a:lnTo>
                  <a:pt x="1804" y="1735"/>
                </a:lnTo>
                <a:lnTo>
                  <a:pt x="1809" y="1727"/>
                </a:lnTo>
                <a:lnTo>
                  <a:pt x="1820" y="1712"/>
                </a:lnTo>
                <a:lnTo>
                  <a:pt x="1829" y="1695"/>
                </a:lnTo>
                <a:lnTo>
                  <a:pt x="1834" y="1688"/>
                </a:lnTo>
                <a:lnTo>
                  <a:pt x="1838" y="1680"/>
                </a:lnTo>
                <a:lnTo>
                  <a:pt x="1846" y="1663"/>
                </a:lnTo>
                <a:lnTo>
                  <a:pt x="1853" y="1647"/>
                </a:lnTo>
                <a:lnTo>
                  <a:pt x="1859" y="1629"/>
                </a:lnTo>
                <a:lnTo>
                  <a:pt x="1865" y="1611"/>
                </a:lnTo>
                <a:lnTo>
                  <a:pt x="1870" y="1591"/>
                </a:lnTo>
                <a:lnTo>
                  <a:pt x="1875" y="1572"/>
                </a:lnTo>
                <a:lnTo>
                  <a:pt x="1879" y="1550"/>
                </a:lnTo>
                <a:lnTo>
                  <a:pt x="1880" y="1538"/>
                </a:lnTo>
                <a:lnTo>
                  <a:pt x="1882" y="1527"/>
                </a:lnTo>
                <a:lnTo>
                  <a:pt x="1883" y="1514"/>
                </a:lnTo>
                <a:lnTo>
                  <a:pt x="1884" y="1501"/>
                </a:lnTo>
                <a:lnTo>
                  <a:pt x="1885" y="1488"/>
                </a:lnTo>
                <a:lnTo>
                  <a:pt x="1886" y="1474"/>
                </a:lnTo>
                <a:lnTo>
                  <a:pt x="1888" y="1424"/>
                </a:lnTo>
                <a:lnTo>
                  <a:pt x="1889" y="1372"/>
                </a:lnTo>
                <a:lnTo>
                  <a:pt x="1889" y="1298"/>
                </a:lnTo>
                <a:lnTo>
                  <a:pt x="1891" y="1181"/>
                </a:lnTo>
                <a:lnTo>
                  <a:pt x="1889" y="1065"/>
                </a:lnTo>
                <a:lnTo>
                  <a:pt x="1889" y="1024"/>
                </a:lnTo>
                <a:lnTo>
                  <a:pt x="1889" y="991"/>
                </a:lnTo>
                <a:lnTo>
                  <a:pt x="1888" y="939"/>
                </a:lnTo>
                <a:lnTo>
                  <a:pt x="1886" y="888"/>
                </a:lnTo>
                <a:lnTo>
                  <a:pt x="1884" y="861"/>
                </a:lnTo>
                <a:lnTo>
                  <a:pt x="1882" y="836"/>
                </a:lnTo>
                <a:lnTo>
                  <a:pt x="1879" y="813"/>
                </a:lnTo>
                <a:lnTo>
                  <a:pt x="1875" y="791"/>
                </a:lnTo>
                <a:lnTo>
                  <a:pt x="1870" y="771"/>
                </a:lnTo>
                <a:lnTo>
                  <a:pt x="1865" y="752"/>
                </a:lnTo>
                <a:lnTo>
                  <a:pt x="1859" y="734"/>
                </a:lnTo>
                <a:lnTo>
                  <a:pt x="1853" y="716"/>
                </a:lnTo>
                <a:lnTo>
                  <a:pt x="1846" y="699"/>
                </a:lnTo>
                <a:lnTo>
                  <a:pt x="1838" y="683"/>
                </a:lnTo>
                <a:lnTo>
                  <a:pt x="1834" y="675"/>
                </a:lnTo>
                <a:lnTo>
                  <a:pt x="1829" y="666"/>
                </a:lnTo>
                <a:lnTo>
                  <a:pt x="1820" y="651"/>
                </a:lnTo>
                <a:lnTo>
                  <a:pt x="1809" y="635"/>
                </a:lnTo>
                <a:lnTo>
                  <a:pt x="1798" y="621"/>
                </a:lnTo>
                <a:lnTo>
                  <a:pt x="1785" y="605"/>
                </a:lnTo>
                <a:lnTo>
                  <a:pt x="1771" y="590"/>
                </a:lnTo>
                <a:lnTo>
                  <a:pt x="1756" y="577"/>
                </a:lnTo>
                <a:lnTo>
                  <a:pt x="1742" y="563"/>
                </a:lnTo>
                <a:lnTo>
                  <a:pt x="1734" y="558"/>
                </a:lnTo>
                <a:lnTo>
                  <a:pt x="1726" y="552"/>
                </a:lnTo>
                <a:lnTo>
                  <a:pt x="1711" y="541"/>
                </a:lnTo>
                <a:lnTo>
                  <a:pt x="1695" y="532"/>
                </a:lnTo>
                <a:lnTo>
                  <a:pt x="1687" y="528"/>
                </a:lnTo>
                <a:lnTo>
                  <a:pt x="1679" y="524"/>
                </a:lnTo>
                <a:lnTo>
                  <a:pt x="1663" y="515"/>
                </a:lnTo>
                <a:lnTo>
                  <a:pt x="1646" y="509"/>
                </a:lnTo>
                <a:lnTo>
                  <a:pt x="1628" y="503"/>
                </a:lnTo>
                <a:lnTo>
                  <a:pt x="1610" y="497"/>
                </a:lnTo>
                <a:lnTo>
                  <a:pt x="1591" y="492"/>
                </a:lnTo>
                <a:lnTo>
                  <a:pt x="1571" y="487"/>
                </a:lnTo>
                <a:lnTo>
                  <a:pt x="1549" y="483"/>
                </a:lnTo>
                <a:lnTo>
                  <a:pt x="1538" y="481"/>
                </a:lnTo>
                <a:lnTo>
                  <a:pt x="1526" y="480"/>
                </a:lnTo>
                <a:lnTo>
                  <a:pt x="1514" y="479"/>
                </a:lnTo>
                <a:lnTo>
                  <a:pt x="1500" y="478"/>
                </a:lnTo>
                <a:lnTo>
                  <a:pt x="1488" y="477"/>
                </a:lnTo>
                <a:lnTo>
                  <a:pt x="1473" y="476"/>
                </a:lnTo>
                <a:lnTo>
                  <a:pt x="1423" y="474"/>
                </a:lnTo>
                <a:lnTo>
                  <a:pt x="1371" y="473"/>
                </a:lnTo>
                <a:lnTo>
                  <a:pt x="1297" y="472"/>
                </a:lnTo>
                <a:lnTo>
                  <a:pt x="1180" y="472"/>
                </a:lnTo>
                <a:close/>
                <a:moveTo>
                  <a:pt x="1180" y="600"/>
                </a:moveTo>
                <a:lnTo>
                  <a:pt x="1295" y="600"/>
                </a:lnTo>
                <a:lnTo>
                  <a:pt x="1367" y="600"/>
                </a:lnTo>
                <a:lnTo>
                  <a:pt x="1418" y="602"/>
                </a:lnTo>
                <a:lnTo>
                  <a:pt x="1468" y="604"/>
                </a:lnTo>
                <a:lnTo>
                  <a:pt x="1492" y="605"/>
                </a:lnTo>
                <a:lnTo>
                  <a:pt x="1503" y="606"/>
                </a:lnTo>
                <a:lnTo>
                  <a:pt x="1514" y="607"/>
                </a:lnTo>
                <a:lnTo>
                  <a:pt x="1532" y="610"/>
                </a:lnTo>
                <a:lnTo>
                  <a:pt x="1550" y="613"/>
                </a:lnTo>
                <a:lnTo>
                  <a:pt x="1565" y="616"/>
                </a:lnTo>
                <a:lnTo>
                  <a:pt x="1578" y="621"/>
                </a:lnTo>
                <a:lnTo>
                  <a:pt x="1590" y="625"/>
                </a:lnTo>
                <a:lnTo>
                  <a:pt x="1599" y="628"/>
                </a:lnTo>
                <a:lnTo>
                  <a:pt x="1611" y="633"/>
                </a:lnTo>
                <a:lnTo>
                  <a:pt x="1622" y="638"/>
                </a:lnTo>
                <a:lnTo>
                  <a:pt x="1633" y="644"/>
                </a:lnTo>
                <a:lnTo>
                  <a:pt x="1643" y="650"/>
                </a:lnTo>
                <a:lnTo>
                  <a:pt x="1653" y="657"/>
                </a:lnTo>
                <a:lnTo>
                  <a:pt x="1663" y="664"/>
                </a:lnTo>
                <a:lnTo>
                  <a:pt x="1672" y="673"/>
                </a:lnTo>
                <a:lnTo>
                  <a:pt x="1680" y="681"/>
                </a:lnTo>
                <a:lnTo>
                  <a:pt x="1690" y="690"/>
                </a:lnTo>
                <a:lnTo>
                  <a:pt x="1698" y="700"/>
                </a:lnTo>
                <a:lnTo>
                  <a:pt x="1705" y="709"/>
                </a:lnTo>
                <a:lnTo>
                  <a:pt x="1711" y="719"/>
                </a:lnTo>
                <a:lnTo>
                  <a:pt x="1718" y="729"/>
                </a:lnTo>
                <a:lnTo>
                  <a:pt x="1724" y="739"/>
                </a:lnTo>
                <a:lnTo>
                  <a:pt x="1729" y="751"/>
                </a:lnTo>
                <a:lnTo>
                  <a:pt x="1733" y="762"/>
                </a:lnTo>
                <a:lnTo>
                  <a:pt x="1742" y="784"/>
                </a:lnTo>
                <a:lnTo>
                  <a:pt x="1745" y="797"/>
                </a:lnTo>
                <a:lnTo>
                  <a:pt x="1749" y="812"/>
                </a:lnTo>
                <a:lnTo>
                  <a:pt x="1752" y="829"/>
                </a:lnTo>
                <a:lnTo>
                  <a:pt x="1754" y="849"/>
                </a:lnTo>
                <a:lnTo>
                  <a:pt x="1756" y="870"/>
                </a:lnTo>
                <a:lnTo>
                  <a:pt x="1758" y="895"/>
                </a:lnTo>
                <a:lnTo>
                  <a:pt x="1760" y="945"/>
                </a:lnTo>
                <a:lnTo>
                  <a:pt x="1761" y="995"/>
                </a:lnTo>
                <a:lnTo>
                  <a:pt x="1762" y="1067"/>
                </a:lnTo>
                <a:lnTo>
                  <a:pt x="1762" y="1181"/>
                </a:lnTo>
                <a:lnTo>
                  <a:pt x="1762" y="1296"/>
                </a:lnTo>
                <a:lnTo>
                  <a:pt x="1761" y="1367"/>
                </a:lnTo>
                <a:lnTo>
                  <a:pt x="1760" y="1418"/>
                </a:lnTo>
                <a:lnTo>
                  <a:pt x="1758" y="1468"/>
                </a:lnTo>
                <a:lnTo>
                  <a:pt x="1756" y="1492"/>
                </a:lnTo>
                <a:lnTo>
                  <a:pt x="1755" y="1504"/>
                </a:lnTo>
                <a:lnTo>
                  <a:pt x="1754" y="1514"/>
                </a:lnTo>
                <a:lnTo>
                  <a:pt x="1752" y="1533"/>
                </a:lnTo>
                <a:lnTo>
                  <a:pt x="1749" y="1551"/>
                </a:lnTo>
                <a:lnTo>
                  <a:pt x="1745" y="1565"/>
                </a:lnTo>
                <a:lnTo>
                  <a:pt x="1742" y="1579"/>
                </a:lnTo>
                <a:lnTo>
                  <a:pt x="1737" y="1590"/>
                </a:lnTo>
                <a:lnTo>
                  <a:pt x="1733" y="1600"/>
                </a:lnTo>
                <a:lnTo>
                  <a:pt x="1729" y="1612"/>
                </a:lnTo>
                <a:lnTo>
                  <a:pt x="1724" y="1623"/>
                </a:lnTo>
                <a:lnTo>
                  <a:pt x="1718" y="1634"/>
                </a:lnTo>
                <a:lnTo>
                  <a:pt x="1711" y="1643"/>
                </a:lnTo>
                <a:lnTo>
                  <a:pt x="1705" y="1654"/>
                </a:lnTo>
                <a:lnTo>
                  <a:pt x="1698" y="1663"/>
                </a:lnTo>
                <a:lnTo>
                  <a:pt x="1690" y="1673"/>
                </a:lnTo>
                <a:lnTo>
                  <a:pt x="1680" y="1681"/>
                </a:lnTo>
                <a:lnTo>
                  <a:pt x="1672" y="1690"/>
                </a:lnTo>
                <a:lnTo>
                  <a:pt x="1663" y="1699"/>
                </a:lnTo>
                <a:lnTo>
                  <a:pt x="1653" y="1706"/>
                </a:lnTo>
                <a:lnTo>
                  <a:pt x="1643" y="1712"/>
                </a:lnTo>
                <a:lnTo>
                  <a:pt x="1633" y="1718"/>
                </a:lnTo>
                <a:lnTo>
                  <a:pt x="1622" y="1725"/>
                </a:lnTo>
                <a:lnTo>
                  <a:pt x="1611" y="1730"/>
                </a:lnTo>
                <a:lnTo>
                  <a:pt x="1599" y="1734"/>
                </a:lnTo>
                <a:lnTo>
                  <a:pt x="1578" y="1742"/>
                </a:lnTo>
                <a:lnTo>
                  <a:pt x="1565" y="1745"/>
                </a:lnTo>
                <a:lnTo>
                  <a:pt x="1550" y="1750"/>
                </a:lnTo>
                <a:lnTo>
                  <a:pt x="1532" y="1753"/>
                </a:lnTo>
                <a:lnTo>
                  <a:pt x="1514" y="1755"/>
                </a:lnTo>
                <a:lnTo>
                  <a:pt x="1492" y="1757"/>
                </a:lnTo>
                <a:lnTo>
                  <a:pt x="1468" y="1759"/>
                </a:lnTo>
                <a:lnTo>
                  <a:pt x="1418" y="1761"/>
                </a:lnTo>
                <a:lnTo>
                  <a:pt x="1367" y="1762"/>
                </a:lnTo>
                <a:lnTo>
                  <a:pt x="1295" y="1763"/>
                </a:lnTo>
                <a:lnTo>
                  <a:pt x="1180" y="1763"/>
                </a:lnTo>
                <a:lnTo>
                  <a:pt x="1067" y="1763"/>
                </a:lnTo>
                <a:lnTo>
                  <a:pt x="994" y="1762"/>
                </a:lnTo>
                <a:lnTo>
                  <a:pt x="944" y="1761"/>
                </a:lnTo>
                <a:lnTo>
                  <a:pt x="894" y="1759"/>
                </a:lnTo>
                <a:lnTo>
                  <a:pt x="869" y="1757"/>
                </a:lnTo>
                <a:lnTo>
                  <a:pt x="859" y="1756"/>
                </a:lnTo>
                <a:lnTo>
                  <a:pt x="847" y="1755"/>
                </a:lnTo>
                <a:lnTo>
                  <a:pt x="828" y="1753"/>
                </a:lnTo>
                <a:lnTo>
                  <a:pt x="812" y="1750"/>
                </a:lnTo>
                <a:lnTo>
                  <a:pt x="796" y="1745"/>
                </a:lnTo>
                <a:lnTo>
                  <a:pt x="784" y="1742"/>
                </a:lnTo>
                <a:lnTo>
                  <a:pt x="772" y="1738"/>
                </a:lnTo>
                <a:lnTo>
                  <a:pt x="762" y="1734"/>
                </a:lnTo>
                <a:lnTo>
                  <a:pt x="750" y="1730"/>
                </a:lnTo>
                <a:lnTo>
                  <a:pt x="739" y="1725"/>
                </a:lnTo>
                <a:lnTo>
                  <a:pt x="729" y="1718"/>
                </a:lnTo>
                <a:lnTo>
                  <a:pt x="718" y="1712"/>
                </a:lnTo>
                <a:lnTo>
                  <a:pt x="709" y="1706"/>
                </a:lnTo>
                <a:lnTo>
                  <a:pt x="699" y="1699"/>
                </a:lnTo>
                <a:lnTo>
                  <a:pt x="690" y="1690"/>
                </a:lnTo>
                <a:lnTo>
                  <a:pt x="681" y="1681"/>
                </a:lnTo>
                <a:lnTo>
                  <a:pt x="671" y="1673"/>
                </a:lnTo>
                <a:lnTo>
                  <a:pt x="664" y="1663"/>
                </a:lnTo>
                <a:lnTo>
                  <a:pt x="657" y="1654"/>
                </a:lnTo>
                <a:lnTo>
                  <a:pt x="649" y="1643"/>
                </a:lnTo>
                <a:lnTo>
                  <a:pt x="643" y="1634"/>
                </a:lnTo>
                <a:lnTo>
                  <a:pt x="638" y="1623"/>
                </a:lnTo>
                <a:lnTo>
                  <a:pt x="633" y="1612"/>
                </a:lnTo>
                <a:lnTo>
                  <a:pt x="628" y="1600"/>
                </a:lnTo>
                <a:lnTo>
                  <a:pt x="620" y="1579"/>
                </a:lnTo>
                <a:lnTo>
                  <a:pt x="616" y="1565"/>
                </a:lnTo>
                <a:lnTo>
                  <a:pt x="613" y="1551"/>
                </a:lnTo>
                <a:lnTo>
                  <a:pt x="610" y="1534"/>
                </a:lnTo>
                <a:lnTo>
                  <a:pt x="607" y="1514"/>
                </a:lnTo>
                <a:lnTo>
                  <a:pt x="605" y="1492"/>
                </a:lnTo>
                <a:lnTo>
                  <a:pt x="604" y="1468"/>
                </a:lnTo>
                <a:lnTo>
                  <a:pt x="602" y="1418"/>
                </a:lnTo>
                <a:lnTo>
                  <a:pt x="599" y="1367"/>
                </a:lnTo>
                <a:lnTo>
                  <a:pt x="599" y="1296"/>
                </a:lnTo>
                <a:lnTo>
                  <a:pt x="599" y="1181"/>
                </a:lnTo>
                <a:lnTo>
                  <a:pt x="599" y="1067"/>
                </a:lnTo>
                <a:lnTo>
                  <a:pt x="599" y="995"/>
                </a:lnTo>
                <a:lnTo>
                  <a:pt x="602" y="945"/>
                </a:lnTo>
                <a:lnTo>
                  <a:pt x="604" y="895"/>
                </a:lnTo>
                <a:lnTo>
                  <a:pt x="605" y="870"/>
                </a:lnTo>
                <a:lnTo>
                  <a:pt x="606" y="859"/>
                </a:lnTo>
                <a:lnTo>
                  <a:pt x="607" y="849"/>
                </a:lnTo>
                <a:lnTo>
                  <a:pt x="610" y="829"/>
                </a:lnTo>
                <a:lnTo>
                  <a:pt x="613" y="812"/>
                </a:lnTo>
                <a:lnTo>
                  <a:pt x="616" y="797"/>
                </a:lnTo>
                <a:lnTo>
                  <a:pt x="620" y="784"/>
                </a:lnTo>
                <a:lnTo>
                  <a:pt x="623" y="773"/>
                </a:lnTo>
                <a:lnTo>
                  <a:pt x="628" y="762"/>
                </a:lnTo>
                <a:lnTo>
                  <a:pt x="633" y="751"/>
                </a:lnTo>
                <a:lnTo>
                  <a:pt x="638" y="739"/>
                </a:lnTo>
                <a:lnTo>
                  <a:pt x="643" y="729"/>
                </a:lnTo>
                <a:lnTo>
                  <a:pt x="649" y="719"/>
                </a:lnTo>
                <a:lnTo>
                  <a:pt x="657" y="709"/>
                </a:lnTo>
                <a:lnTo>
                  <a:pt x="664" y="700"/>
                </a:lnTo>
                <a:lnTo>
                  <a:pt x="671" y="690"/>
                </a:lnTo>
                <a:lnTo>
                  <a:pt x="681" y="681"/>
                </a:lnTo>
                <a:lnTo>
                  <a:pt x="690" y="673"/>
                </a:lnTo>
                <a:lnTo>
                  <a:pt x="699" y="664"/>
                </a:lnTo>
                <a:lnTo>
                  <a:pt x="709" y="657"/>
                </a:lnTo>
                <a:lnTo>
                  <a:pt x="718" y="650"/>
                </a:lnTo>
                <a:lnTo>
                  <a:pt x="729" y="644"/>
                </a:lnTo>
                <a:lnTo>
                  <a:pt x="739" y="638"/>
                </a:lnTo>
                <a:lnTo>
                  <a:pt x="750" y="633"/>
                </a:lnTo>
                <a:lnTo>
                  <a:pt x="762" y="628"/>
                </a:lnTo>
                <a:lnTo>
                  <a:pt x="784" y="621"/>
                </a:lnTo>
                <a:lnTo>
                  <a:pt x="796" y="616"/>
                </a:lnTo>
                <a:lnTo>
                  <a:pt x="812" y="613"/>
                </a:lnTo>
                <a:lnTo>
                  <a:pt x="828" y="610"/>
                </a:lnTo>
                <a:lnTo>
                  <a:pt x="847" y="607"/>
                </a:lnTo>
                <a:lnTo>
                  <a:pt x="869" y="605"/>
                </a:lnTo>
                <a:lnTo>
                  <a:pt x="894" y="604"/>
                </a:lnTo>
                <a:lnTo>
                  <a:pt x="944" y="602"/>
                </a:lnTo>
                <a:lnTo>
                  <a:pt x="994" y="600"/>
                </a:lnTo>
                <a:lnTo>
                  <a:pt x="1067" y="600"/>
                </a:lnTo>
                <a:lnTo>
                  <a:pt x="1180" y="600"/>
                </a:lnTo>
                <a:close/>
                <a:moveTo>
                  <a:pt x="0" y="1181"/>
                </a:moveTo>
                <a:lnTo>
                  <a:pt x="1" y="1151"/>
                </a:lnTo>
                <a:lnTo>
                  <a:pt x="2" y="1121"/>
                </a:lnTo>
                <a:lnTo>
                  <a:pt x="4" y="1090"/>
                </a:lnTo>
                <a:lnTo>
                  <a:pt x="6" y="1060"/>
                </a:lnTo>
                <a:lnTo>
                  <a:pt x="9" y="1031"/>
                </a:lnTo>
                <a:lnTo>
                  <a:pt x="13" y="1002"/>
                </a:lnTo>
                <a:lnTo>
                  <a:pt x="18" y="973"/>
                </a:lnTo>
                <a:lnTo>
                  <a:pt x="24" y="944"/>
                </a:lnTo>
                <a:lnTo>
                  <a:pt x="30" y="914"/>
                </a:lnTo>
                <a:lnTo>
                  <a:pt x="37" y="886"/>
                </a:lnTo>
                <a:lnTo>
                  <a:pt x="44" y="858"/>
                </a:lnTo>
                <a:lnTo>
                  <a:pt x="53" y="830"/>
                </a:lnTo>
                <a:lnTo>
                  <a:pt x="62" y="803"/>
                </a:lnTo>
                <a:lnTo>
                  <a:pt x="72" y="775"/>
                </a:lnTo>
                <a:lnTo>
                  <a:pt x="82" y="749"/>
                </a:lnTo>
                <a:lnTo>
                  <a:pt x="92" y="722"/>
                </a:lnTo>
                <a:lnTo>
                  <a:pt x="105" y="696"/>
                </a:lnTo>
                <a:lnTo>
                  <a:pt x="116" y="670"/>
                </a:lnTo>
                <a:lnTo>
                  <a:pt x="129" y="644"/>
                </a:lnTo>
                <a:lnTo>
                  <a:pt x="142" y="619"/>
                </a:lnTo>
                <a:lnTo>
                  <a:pt x="157" y="594"/>
                </a:lnTo>
                <a:lnTo>
                  <a:pt x="171" y="569"/>
                </a:lnTo>
                <a:lnTo>
                  <a:pt x="186" y="545"/>
                </a:lnTo>
                <a:lnTo>
                  <a:pt x="202" y="521"/>
                </a:lnTo>
                <a:lnTo>
                  <a:pt x="218" y="498"/>
                </a:lnTo>
                <a:lnTo>
                  <a:pt x="235" y="475"/>
                </a:lnTo>
                <a:lnTo>
                  <a:pt x="252" y="452"/>
                </a:lnTo>
                <a:lnTo>
                  <a:pt x="269" y="430"/>
                </a:lnTo>
                <a:lnTo>
                  <a:pt x="288" y="408"/>
                </a:lnTo>
                <a:lnTo>
                  <a:pt x="307" y="387"/>
                </a:lnTo>
                <a:lnTo>
                  <a:pt x="326" y="367"/>
                </a:lnTo>
                <a:lnTo>
                  <a:pt x="345" y="347"/>
                </a:lnTo>
                <a:lnTo>
                  <a:pt x="366" y="326"/>
                </a:lnTo>
                <a:lnTo>
                  <a:pt x="387" y="307"/>
                </a:lnTo>
                <a:lnTo>
                  <a:pt x="408" y="288"/>
                </a:lnTo>
                <a:lnTo>
                  <a:pt x="430" y="270"/>
                </a:lnTo>
                <a:lnTo>
                  <a:pt x="452" y="252"/>
                </a:lnTo>
                <a:lnTo>
                  <a:pt x="474" y="235"/>
                </a:lnTo>
                <a:lnTo>
                  <a:pt x="497" y="219"/>
                </a:lnTo>
                <a:lnTo>
                  <a:pt x="520" y="202"/>
                </a:lnTo>
                <a:lnTo>
                  <a:pt x="544" y="186"/>
                </a:lnTo>
                <a:lnTo>
                  <a:pt x="568" y="172"/>
                </a:lnTo>
                <a:lnTo>
                  <a:pt x="593" y="157"/>
                </a:lnTo>
                <a:lnTo>
                  <a:pt x="618" y="143"/>
                </a:lnTo>
                <a:lnTo>
                  <a:pt x="643" y="129"/>
                </a:lnTo>
                <a:lnTo>
                  <a:pt x="669" y="117"/>
                </a:lnTo>
                <a:lnTo>
                  <a:pt x="695" y="105"/>
                </a:lnTo>
                <a:lnTo>
                  <a:pt x="721" y="94"/>
                </a:lnTo>
                <a:lnTo>
                  <a:pt x="747" y="82"/>
                </a:lnTo>
                <a:lnTo>
                  <a:pt x="774" y="72"/>
                </a:lnTo>
                <a:lnTo>
                  <a:pt x="802" y="62"/>
                </a:lnTo>
                <a:lnTo>
                  <a:pt x="830" y="53"/>
                </a:lnTo>
                <a:lnTo>
                  <a:pt x="858" y="45"/>
                </a:lnTo>
                <a:lnTo>
                  <a:pt x="886" y="37"/>
                </a:lnTo>
                <a:lnTo>
                  <a:pt x="914" y="30"/>
                </a:lnTo>
                <a:lnTo>
                  <a:pt x="943" y="24"/>
                </a:lnTo>
                <a:lnTo>
                  <a:pt x="972" y="19"/>
                </a:lnTo>
                <a:lnTo>
                  <a:pt x="1001" y="13"/>
                </a:lnTo>
                <a:lnTo>
                  <a:pt x="1030" y="10"/>
                </a:lnTo>
                <a:lnTo>
                  <a:pt x="1060" y="6"/>
                </a:lnTo>
                <a:lnTo>
                  <a:pt x="1090" y="4"/>
                </a:lnTo>
                <a:lnTo>
                  <a:pt x="1120" y="2"/>
                </a:lnTo>
                <a:lnTo>
                  <a:pt x="1150" y="1"/>
                </a:lnTo>
                <a:lnTo>
                  <a:pt x="1180" y="0"/>
                </a:lnTo>
                <a:lnTo>
                  <a:pt x="1212" y="1"/>
                </a:lnTo>
                <a:lnTo>
                  <a:pt x="1242" y="2"/>
                </a:lnTo>
                <a:lnTo>
                  <a:pt x="1271" y="4"/>
                </a:lnTo>
                <a:lnTo>
                  <a:pt x="1301" y="6"/>
                </a:lnTo>
                <a:lnTo>
                  <a:pt x="1331" y="10"/>
                </a:lnTo>
                <a:lnTo>
                  <a:pt x="1361" y="13"/>
                </a:lnTo>
                <a:lnTo>
                  <a:pt x="1390" y="19"/>
                </a:lnTo>
                <a:lnTo>
                  <a:pt x="1419" y="24"/>
                </a:lnTo>
                <a:lnTo>
                  <a:pt x="1447" y="30"/>
                </a:lnTo>
                <a:lnTo>
                  <a:pt x="1476" y="37"/>
                </a:lnTo>
                <a:lnTo>
                  <a:pt x="1504" y="45"/>
                </a:lnTo>
                <a:lnTo>
                  <a:pt x="1531" y="53"/>
                </a:lnTo>
                <a:lnTo>
                  <a:pt x="1559" y="62"/>
                </a:lnTo>
                <a:lnTo>
                  <a:pt x="1586" y="72"/>
                </a:lnTo>
                <a:lnTo>
                  <a:pt x="1614" y="82"/>
                </a:lnTo>
                <a:lnTo>
                  <a:pt x="1641" y="94"/>
                </a:lnTo>
                <a:lnTo>
                  <a:pt x="1667" y="105"/>
                </a:lnTo>
                <a:lnTo>
                  <a:pt x="1693" y="117"/>
                </a:lnTo>
                <a:lnTo>
                  <a:pt x="1718" y="129"/>
                </a:lnTo>
                <a:lnTo>
                  <a:pt x="1744" y="143"/>
                </a:lnTo>
                <a:lnTo>
                  <a:pt x="1769" y="157"/>
                </a:lnTo>
                <a:lnTo>
                  <a:pt x="1793" y="172"/>
                </a:lnTo>
                <a:lnTo>
                  <a:pt x="1817" y="186"/>
                </a:lnTo>
                <a:lnTo>
                  <a:pt x="1841" y="202"/>
                </a:lnTo>
                <a:lnTo>
                  <a:pt x="1865" y="219"/>
                </a:lnTo>
                <a:lnTo>
                  <a:pt x="1887" y="235"/>
                </a:lnTo>
                <a:lnTo>
                  <a:pt x="1909" y="252"/>
                </a:lnTo>
                <a:lnTo>
                  <a:pt x="1931" y="270"/>
                </a:lnTo>
                <a:lnTo>
                  <a:pt x="1953" y="288"/>
                </a:lnTo>
                <a:lnTo>
                  <a:pt x="1975" y="307"/>
                </a:lnTo>
                <a:lnTo>
                  <a:pt x="1996" y="326"/>
                </a:lnTo>
                <a:lnTo>
                  <a:pt x="2015" y="347"/>
                </a:lnTo>
                <a:lnTo>
                  <a:pt x="2035" y="367"/>
                </a:lnTo>
                <a:lnTo>
                  <a:pt x="2055" y="387"/>
                </a:lnTo>
                <a:lnTo>
                  <a:pt x="2074" y="408"/>
                </a:lnTo>
                <a:lnTo>
                  <a:pt x="2091" y="430"/>
                </a:lnTo>
                <a:lnTo>
                  <a:pt x="2109" y="452"/>
                </a:lnTo>
                <a:lnTo>
                  <a:pt x="2127" y="475"/>
                </a:lnTo>
                <a:lnTo>
                  <a:pt x="2144" y="498"/>
                </a:lnTo>
                <a:lnTo>
                  <a:pt x="2159" y="521"/>
                </a:lnTo>
                <a:lnTo>
                  <a:pt x="2175" y="545"/>
                </a:lnTo>
                <a:lnTo>
                  <a:pt x="2190" y="569"/>
                </a:lnTo>
                <a:lnTo>
                  <a:pt x="2205" y="594"/>
                </a:lnTo>
                <a:lnTo>
                  <a:pt x="2219" y="619"/>
                </a:lnTo>
                <a:lnTo>
                  <a:pt x="2232" y="644"/>
                </a:lnTo>
                <a:lnTo>
                  <a:pt x="2245" y="670"/>
                </a:lnTo>
                <a:lnTo>
                  <a:pt x="2257" y="696"/>
                </a:lnTo>
                <a:lnTo>
                  <a:pt x="2268" y="722"/>
                </a:lnTo>
                <a:lnTo>
                  <a:pt x="2279" y="749"/>
                </a:lnTo>
                <a:lnTo>
                  <a:pt x="2289" y="775"/>
                </a:lnTo>
                <a:lnTo>
                  <a:pt x="2300" y="803"/>
                </a:lnTo>
                <a:lnTo>
                  <a:pt x="2308" y="830"/>
                </a:lnTo>
                <a:lnTo>
                  <a:pt x="2316" y="858"/>
                </a:lnTo>
                <a:lnTo>
                  <a:pt x="2324" y="886"/>
                </a:lnTo>
                <a:lnTo>
                  <a:pt x="2331" y="914"/>
                </a:lnTo>
                <a:lnTo>
                  <a:pt x="2337" y="944"/>
                </a:lnTo>
                <a:lnTo>
                  <a:pt x="2342" y="973"/>
                </a:lnTo>
                <a:lnTo>
                  <a:pt x="2348" y="1002"/>
                </a:lnTo>
                <a:lnTo>
                  <a:pt x="2352" y="1031"/>
                </a:lnTo>
                <a:lnTo>
                  <a:pt x="2355" y="1060"/>
                </a:lnTo>
                <a:lnTo>
                  <a:pt x="2358" y="1090"/>
                </a:lnTo>
                <a:lnTo>
                  <a:pt x="2360" y="1121"/>
                </a:lnTo>
                <a:lnTo>
                  <a:pt x="2361" y="1151"/>
                </a:lnTo>
                <a:lnTo>
                  <a:pt x="2361" y="1181"/>
                </a:lnTo>
                <a:lnTo>
                  <a:pt x="2361" y="1212"/>
                </a:lnTo>
                <a:lnTo>
                  <a:pt x="2360" y="1242"/>
                </a:lnTo>
                <a:lnTo>
                  <a:pt x="2358" y="1273"/>
                </a:lnTo>
                <a:lnTo>
                  <a:pt x="2355" y="1302"/>
                </a:lnTo>
                <a:lnTo>
                  <a:pt x="2352" y="1332"/>
                </a:lnTo>
                <a:lnTo>
                  <a:pt x="2348" y="1361"/>
                </a:lnTo>
                <a:lnTo>
                  <a:pt x="2342" y="1390"/>
                </a:lnTo>
                <a:lnTo>
                  <a:pt x="2337" y="1419"/>
                </a:lnTo>
                <a:lnTo>
                  <a:pt x="2331" y="1448"/>
                </a:lnTo>
                <a:lnTo>
                  <a:pt x="2324" y="1477"/>
                </a:lnTo>
                <a:lnTo>
                  <a:pt x="2316" y="1505"/>
                </a:lnTo>
                <a:lnTo>
                  <a:pt x="2308" y="1532"/>
                </a:lnTo>
                <a:lnTo>
                  <a:pt x="2300" y="1560"/>
                </a:lnTo>
                <a:lnTo>
                  <a:pt x="2289" y="1587"/>
                </a:lnTo>
                <a:lnTo>
                  <a:pt x="2279" y="1614"/>
                </a:lnTo>
                <a:lnTo>
                  <a:pt x="2268" y="1641"/>
                </a:lnTo>
                <a:lnTo>
                  <a:pt x="2257" y="1667"/>
                </a:lnTo>
                <a:lnTo>
                  <a:pt x="2245" y="1693"/>
                </a:lnTo>
                <a:lnTo>
                  <a:pt x="2232" y="1718"/>
                </a:lnTo>
                <a:lnTo>
                  <a:pt x="2219" y="1744"/>
                </a:lnTo>
                <a:lnTo>
                  <a:pt x="2205" y="1769"/>
                </a:lnTo>
                <a:lnTo>
                  <a:pt x="2190" y="1793"/>
                </a:lnTo>
                <a:lnTo>
                  <a:pt x="2175" y="1817"/>
                </a:lnTo>
                <a:lnTo>
                  <a:pt x="2159" y="1841"/>
                </a:lnTo>
                <a:lnTo>
                  <a:pt x="2144" y="1865"/>
                </a:lnTo>
                <a:lnTo>
                  <a:pt x="2127" y="1888"/>
                </a:lnTo>
                <a:lnTo>
                  <a:pt x="2109" y="1910"/>
                </a:lnTo>
                <a:lnTo>
                  <a:pt x="2091" y="1933"/>
                </a:lnTo>
                <a:lnTo>
                  <a:pt x="2074" y="1954"/>
                </a:lnTo>
                <a:lnTo>
                  <a:pt x="2055" y="1976"/>
                </a:lnTo>
                <a:lnTo>
                  <a:pt x="2035" y="1996"/>
                </a:lnTo>
                <a:lnTo>
                  <a:pt x="2015" y="2016"/>
                </a:lnTo>
                <a:lnTo>
                  <a:pt x="1996" y="2036"/>
                </a:lnTo>
                <a:lnTo>
                  <a:pt x="1975" y="2056"/>
                </a:lnTo>
                <a:lnTo>
                  <a:pt x="1953" y="2075"/>
                </a:lnTo>
                <a:lnTo>
                  <a:pt x="1931" y="2092"/>
                </a:lnTo>
                <a:lnTo>
                  <a:pt x="1909" y="2110"/>
                </a:lnTo>
                <a:lnTo>
                  <a:pt x="1887" y="2128"/>
                </a:lnTo>
                <a:lnTo>
                  <a:pt x="1865" y="2144"/>
                </a:lnTo>
                <a:lnTo>
                  <a:pt x="1841" y="2160"/>
                </a:lnTo>
                <a:lnTo>
                  <a:pt x="1817" y="2176"/>
                </a:lnTo>
                <a:lnTo>
                  <a:pt x="1793" y="2191"/>
                </a:lnTo>
                <a:lnTo>
                  <a:pt x="1769" y="2206"/>
                </a:lnTo>
                <a:lnTo>
                  <a:pt x="1744" y="2219"/>
                </a:lnTo>
                <a:lnTo>
                  <a:pt x="1718" y="2233"/>
                </a:lnTo>
                <a:lnTo>
                  <a:pt x="1693" y="2245"/>
                </a:lnTo>
                <a:lnTo>
                  <a:pt x="1667" y="2258"/>
                </a:lnTo>
                <a:lnTo>
                  <a:pt x="1641" y="2269"/>
                </a:lnTo>
                <a:lnTo>
                  <a:pt x="1614" y="2280"/>
                </a:lnTo>
                <a:lnTo>
                  <a:pt x="1586" y="2290"/>
                </a:lnTo>
                <a:lnTo>
                  <a:pt x="1559" y="2301"/>
                </a:lnTo>
                <a:lnTo>
                  <a:pt x="1531" y="2309"/>
                </a:lnTo>
                <a:lnTo>
                  <a:pt x="1504" y="2317"/>
                </a:lnTo>
                <a:lnTo>
                  <a:pt x="1476" y="2325"/>
                </a:lnTo>
                <a:lnTo>
                  <a:pt x="1447" y="2332"/>
                </a:lnTo>
                <a:lnTo>
                  <a:pt x="1419" y="2338"/>
                </a:lnTo>
                <a:lnTo>
                  <a:pt x="1390" y="2343"/>
                </a:lnTo>
                <a:lnTo>
                  <a:pt x="1361" y="2348"/>
                </a:lnTo>
                <a:lnTo>
                  <a:pt x="1331" y="2353"/>
                </a:lnTo>
                <a:lnTo>
                  <a:pt x="1301" y="2356"/>
                </a:lnTo>
                <a:lnTo>
                  <a:pt x="1271" y="2359"/>
                </a:lnTo>
                <a:lnTo>
                  <a:pt x="1242" y="2361"/>
                </a:lnTo>
                <a:lnTo>
                  <a:pt x="1212" y="2362"/>
                </a:lnTo>
                <a:lnTo>
                  <a:pt x="1180" y="2362"/>
                </a:lnTo>
                <a:lnTo>
                  <a:pt x="1150" y="2362"/>
                </a:lnTo>
                <a:lnTo>
                  <a:pt x="1120" y="2361"/>
                </a:lnTo>
                <a:lnTo>
                  <a:pt x="1090" y="2359"/>
                </a:lnTo>
                <a:lnTo>
                  <a:pt x="1060" y="2356"/>
                </a:lnTo>
                <a:lnTo>
                  <a:pt x="1030" y="2353"/>
                </a:lnTo>
                <a:lnTo>
                  <a:pt x="1001" y="2348"/>
                </a:lnTo>
                <a:lnTo>
                  <a:pt x="972" y="2343"/>
                </a:lnTo>
                <a:lnTo>
                  <a:pt x="943" y="2338"/>
                </a:lnTo>
                <a:lnTo>
                  <a:pt x="914" y="2332"/>
                </a:lnTo>
                <a:lnTo>
                  <a:pt x="886" y="2325"/>
                </a:lnTo>
                <a:lnTo>
                  <a:pt x="858" y="2317"/>
                </a:lnTo>
                <a:lnTo>
                  <a:pt x="830" y="2309"/>
                </a:lnTo>
                <a:lnTo>
                  <a:pt x="802" y="2301"/>
                </a:lnTo>
                <a:lnTo>
                  <a:pt x="774" y="2290"/>
                </a:lnTo>
                <a:lnTo>
                  <a:pt x="747" y="2280"/>
                </a:lnTo>
                <a:lnTo>
                  <a:pt x="721" y="2269"/>
                </a:lnTo>
                <a:lnTo>
                  <a:pt x="695" y="2258"/>
                </a:lnTo>
                <a:lnTo>
                  <a:pt x="669" y="2245"/>
                </a:lnTo>
                <a:lnTo>
                  <a:pt x="643" y="2233"/>
                </a:lnTo>
                <a:lnTo>
                  <a:pt x="618" y="2219"/>
                </a:lnTo>
                <a:lnTo>
                  <a:pt x="593" y="2206"/>
                </a:lnTo>
                <a:lnTo>
                  <a:pt x="568" y="2191"/>
                </a:lnTo>
                <a:lnTo>
                  <a:pt x="544" y="2176"/>
                </a:lnTo>
                <a:lnTo>
                  <a:pt x="520" y="2160"/>
                </a:lnTo>
                <a:lnTo>
                  <a:pt x="497" y="2144"/>
                </a:lnTo>
                <a:lnTo>
                  <a:pt x="474" y="2128"/>
                </a:lnTo>
                <a:lnTo>
                  <a:pt x="452" y="2110"/>
                </a:lnTo>
                <a:lnTo>
                  <a:pt x="430" y="2092"/>
                </a:lnTo>
                <a:lnTo>
                  <a:pt x="408" y="2075"/>
                </a:lnTo>
                <a:lnTo>
                  <a:pt x="387" y="2056"/>
                </a:lnTo>
                <a:lnTo>
                  <a:pt x="366" y="2036"/>
                </a:lnTo>
                <a:lnTo>
                  <a:pt x="345" y="2016"/>
                </a:lnTo>
                <a:lnTo>
                  <a:pt x="326" y="1996"/>
                </a:lnTo>
                <a:lnTo>
                  <a:pt x="307" y="1976"/>
                </a:lnTo>
                <a:lnTo>
                  <a:pt x="288" y="1954"/>
                </a:lnTo>
                <a:lnTo>
                  <a:pt x="269" y="1933"/>
                </a:lnTo>
                <a:lnTo>
                  <a:pt x="252" y="1910"/>
                </a:lnTo>
                <a:lnTo>
                  <a:pt x="235" y="1888"/>
                </a:lnTo>
                <a:lnTo>
                  <a:pt x="218" y="1865"/>
                </a:lnTo>
                <a:lnTo>
                  <a:pt x="202" y="1841"/>
                </a:lnTo>
                <a:lnTo>
                  <a:pt x="186" y="1817"/>
                </a:lnTo>
                <a:lnTo>
                  <a:pt x="171" y="1793"/>
                </a:lnTo>
                <a:lnTo>
                  <a:pt x="157" y="1769"/>
                </a:lnTo>
                <a:lnTo>
                  <a:pt x="142" y="1744"/>
                </a:lnTo>
                <a:lnTo>
                  <a:pt x="129" y="1718"/>
                </a:lnTo>
                <a:lnTo>
                  <a:pt x="116" y="1693"/>
                </a:lnTo>
                <a:lnTo>
                  <a:pt x="105" y="1667"/>
                </a:lnTo>
                <a:lnTo>
                  <a:pt x="92" y="1641"/>
                </a:lnTo>
                <a:lnTo>
                  <a:pt x="82" y="1614"/>
                </a:lnTo>
                <a:lnTo>
                  <a:pt x="72" y="1587"/>
                </a:lnTo>
                <a:lnTo>
                  <a:pt x="62" y="1560"/>
                </a:lnTo>
                <a:lnTo>
                  <a:pt x="53" y="1532"/>
                </a:lnTo>
                <a:lnTo>
                  <a:pt x="44" y="1505"/>
                </a:lnTo>
                <a:lnTo>
                  <a:pt x="37" y="1477"/>
                </a:lnTo>
                <a:lnTo>
                  <a:pt x="30" y="1448"/>
                </a:lnTo>
                <a:lnTo>
                  <a:pt x="24" y="1419"/>
                </a:lnTo>
                <a:lnTo>
                  <a:pt x="18" y="1390"/>
                </a:lnTo>
                <a:lnTo>
                  <a:pt x="13" y="1361"/>
                </a:lnTo>
                <a:lnTo>
                  <a:pt x="9" y="1332"/>
                </a:lnTo>
                <a:lnTo>
                  <a:pt x="6" y="1302"/>
                </a:lnTo>
                <a:lnTo>
                  <a:pt x="4" y="1273"/>
                </a:lnTo>
                <a:lnTo>
                  <a:pt x="2" y="1242"/>
                </a:lnTo>
                <a:lnTo>
                  <a:pt x="1" y="1212"/>
                </a:lnTo>
                <a:lnTo>
                  <a:pt x="0" y="118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sz="2400"/>
          </a:p>
        </p:txBody>
      </p:sp>
      <p:sp>
        <p:nvSpPr>
          <p:cNvPr id="24" name="Freeform 23">
            <a:hlinkClick r:id="rId5" tooltip="web"/>
          </p:cNvPr>
          <p:cNvSpPr>
            <a:spLocks noChangeAspect="1" noEditPoints="1"/>
          </p:cNvSpPr>
          <p:nvPr userDrawn="1"/>
        </p:nvSpPr>
        <p:spPr bwMode="auto">
          <a:xfrm>
            <a:off x="6672973" y="5841388"/>
            <a:ext cx="360047" cy="360000"/>
          </a:xfrm>
          <a:custGeom>
            <a:avLst/>
            <a:gdLst>
              <a:gd name="T0" fmla="*/ 677 w 2270"/>
              <a:gd name="T1" fmla="*/ 1326 h 2270"/>
              <a:gd name="T2" fmla="*/ 624 w 2270"/>
              <a:gd name="T3" fmla="*/ 1311 h 2270"/>
              <a:gd name="T4" fmla="*/ 484 w 2270"/>
              <a:gd name="T5" fmla="*/ 1324 h 2270"/>
              <a:gd name="T6" fmla="*/ 400 w 2270"/>
              <a:gd name="T7" fmla="*/ 1318 h 2270"/>
              <a:gd name="T8" fmla="*/ 309 w 2270"/>
              <a:gd name="T9" fmla="*/ 950 h 2270"/>
              <a:gd name="T10" fmla="*/ 381 w 2270"/>
              <a:gd name="T11" fmla="*/ 949 h 2270"/>
              <a:gd name="T12" fmla="*/ 526 w 2270"/>
              <a:gd name="T13" fmla="*/ 950 h 2270"/>
              <a:gd name="T14" fmla="*/ 600 w 2270"/>
              <a:gd name="T15" fmla="*/ 948 h 2270"/>
              <a:gd name="T16" fmla="*/ 753 w 2270"/>
              <a:gd name="T17" fmla="*/ 949 h 2270"/>
              <a:gd name="T18" fmla="*/ 816 w 2270"/>
              <a:gd name="T19" fmla="*/ 948 h 2270"/>
              <a:gd name="T20" fmla="*/ 1873 w 2270"/>
              <a:gd name="T21" fmla="*/ 1311 h 2270"/>
              <a:gd name="T22" fmla="*/ 1794 w 2270"/>
              <a:gd name="T23" fmla="*/ 1325 h 2270"/>
              <a:gd name="T24" fmla="*/ 1704 w 2270"/>
              <a:gd name="T25" fmla="*/ 1065 h 2270"/>
              <a:gd name="T26" fmla="*/ 1607 w 2270"/>
              <a:gd name="T27" fmla="*/ 1326 h 2270"/>
              <a:gd name="T28" fmla="*/ 1539 w 2270"/>
              <a:gd name="T29" fmla="*/ 1311 h 2270"/>
              <a:gd name="T30" fmla="*/ 1457 w 2270"/>
              <a:gd name="T31" fmla="*/ 947 h 2270"/>
              <a:gd name="T32" fmla="*/ 1526 w 2270"/>
              <a:gd name="T33" fmla="*/ 952 h 2270"/>
              <a:gd name="T34" fmla="*/ 1674 w 2270"/>
              <a:gd name="T35" fmla="*/ 948 h 2270"/>
              <a:gd name="T36" fmla="*/ 1750 w 2270"/>
              <a:gd name="T37" fmla="*/ 953 h 2270"/>
              <a:gd name="T38" fmla="*/ 1901 w 2270"/>
              <a:gd name="T39" fmla="*/ 947 h 2270"/>
              <a:gd name="T40" fmla="*/ 1963 w 2270"/>
              <a:gd name="T41" fmla="*/ 951 h 2270"/>
              <a:gd name="T42" fmla="*/ 1296 w 2270"/>
              <a:gd name="T43" fmla="*/ 1318 h 2270"/>
              <a:gd name="T44" fmla="*/ 1206 w 2270"/>
              <a:gd name="T45" fmla="*/ 1322 h 2270"/>
              <a:gd name="T46" fmla="*/ 1074 w 2270"/>
              <a:gd name="T47" fmla="*/ 1310 h 2270"/>
              <a:gd name="T48" fmla="*/ 1007 w 2270"/>
              <a:gd name="T49" fmla="*/ 1326 h 2270"/>
              <a:gd name="T50" fmla="*/ 881 w 2270"/>
              <a:gd name="T51" fmla="*/ 975 h 2270"/>
              <a:gd name="T52" fmla="*/ 893 w 2270"/>
              <a:gd name="T53" fmla="*/ 946 h 2270"/>
              <a:gd name="T54" fmla="*/ 958 w 2270"/>
              <a:gd name="T55" fmla="*/ 961 h 2270"/>
              <a:gd name="T56" fmla="*/ 1108 w 2270"/>
              <a:gd name="T57" fmla="*/ 947 h 2270"/>
              <a:gd name="T58" fmla="*/ 1181 w 2270"/>
              <a:gd name="T59" fmla="*/ 963 h 2270"/>
              <a:gd name="T60" fmla="*/ 1338 w 2270"/>
              <a:gd name="T61" fmla="*/ 946 h 2270"/>
              <a:gd name="T62" fmla="*/ 1392 w 2270"/>
              <a:gd name="T63" fmla="*/ 956 h 2270"/>
              <a:gd name="T64" fmla="*/ 9 w 2270"/>
              <a:gd name="T65" fmla="*/ 991 h 2270"/>
              <a:gd name="T66" fmla="*/ 79 w 2270"/>
              <a:gd name="T67" fmla="*/ 720 h 2270"/>
              <a:gd name="T68" fmla="*/ 209 w 2270"/>
              <a:gd name="T69" fmla="*/ 478 h 2270"/>
              <a:gd name="T70" fmla="*/ 392 w 2270"/>
              <a:gd name="T71" fmla="*/ 277 h 2270"/>
              <a:gd name="T72" fmla="*/ 619 w 2270"/>
              <a:gd name="T73" fmla="*/ 124 h 2270"/>
              <a:gd name="T74" fmla="*/ 879 w 2270"/>
              <a:gd name="T75" fmla="*/ 29 h 2270"/>
              <a:gd name="T76" fmla="*/ 1164 w 2270"/>
              <a:gd name="T77" fmla="*/ 1 h 2270"/>
              <a:gd name="T78" fmla="*/ 1445 w 2270"/>
              <a:gd name="T79" fmla="*/ 43 h 2270"/>
              <a:gd name="T80" fmla="*/ 1699 w 2270"/>
              <a:gd name="T81" fmla="*/ 151 h 2270"/>
              <a:gd name="T82" fmla="*/ 1918 w 2270"/>
              <a:gd name="T83" fmla="*/ 313 h 2270"/>
              <a:gd name="T84" fmla="*/ 2091 w 2270"/>
              <a:gd name="T85" fmla="*/ 523 h 2270"/>
              <a:gd name="T86" fmla="*/ 2210 w 2270"/>
              <a:gd name="T87" fmla="*/ 772 h 2270"/>
              <a:gd name="T88" fmla="*/ 2267 w 2270"/>
              <a:gd name="T89" fmla="*/ 1048 h 2270"/>
              <a:gd name="T90" fmla="*/ 2252 w 2270"/>
              <a:gd name="T91" fmla="*/ 1336 h 2270"/>
              <a:gd name="T92" fmla="*/ 2170 w 2270"/>
              <a:gd name="T93" fmla="*/ 1602 h 2270"/>
              <a:gd name="T94" fmla="*/ 2028 w 2270"/>
              <a:gd name="T95" fmla="*/ 1836 h 2270"/>
              <a:gd name="T96" fmla="*/ 1836 w 2270"/>
              <a:gd name="T97" fmla="*/ 2028 h 2270"/>
              <a:gd name="T98" fmla="*/ 1602 w 2270"/>
              <a:gd name="T99" fmla="*/ 2170 h 2270"/>
              <a:gd name="T100" fmla="*/ 1336 w 2270"/>
              <a:gd name="T101" fmla="*/ 2252 h 2270"/>
              <a:gd name="T102" fmla="*/ 1048 w 2270"/>
              <a:gd name="T103" fmla="*/ 2267 h 2270"/>
              <a:gd name="T104" fmla="*/ 771 w 2270"/>
              <a:gd name="T105" fmla="*/ 2211 h 2270"/>
              <a:gd name="T106" fmla="*/ 523 w 2270"/>
              <a:gd name="T107" fmla="*/ 2091 h 2270"/>
              <a:gd name="T108" fmla="*/ 313 w 2270"/>
              <a:gd name="T109" fmla="*/ 1919 h 2270"/>
              <a:gd name="T110" fmla="*/ 150 w 2270"/>
              <a:gd name="T111" fmla="*/ 1700 h 2270"/>
              <a:gd name="T112" fmla="*/ 43 w 2270"/>
              <a:gd name="T113" fmla="*/ 1446 h 2270"/>
              <a:gd name="T114" fmla="*/ 0 w 2270"/>
              <a:gd name="T115" fmla="*/ 116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2270">
                <a:moveTo>
                  <a:pt x="732" y="1304"/>
                </a:moveTo>
                <a:lnTo>
                  <a:pt x="730" y="1311"/>
                </a:lnTo>
                <a:lnTo>
                  <a:pt x="727" y="1316"/>
                </a:lnTo>
                <a:lnTo>
                  <a:pt x="725" y="1318"/>
                </a:lnTo>
                <a:lnTo>
                  <a:pt x="723" y="1319"/>
                </a:lnTo>
                <a:lnTo>
                  <a:pt x="718" y="1322"/>
                </a:lnTo>
                <a:lnTo>
                  <a:pt x="711" y="1324"/>
                </a:lnTo>
                <a:lnTo>
                  <a:pt x="702" y="1325"/>
                </a:lnTo>
                <a:lnTo>
                  <a:pt x="691" y="1326"/>
                </a:lnTo>
                <a:lnTo>
                  <a:pt x="677" y="1326"/>
                </a:lnTo>
                <a:lnTo>
                  <a:pt x="662" y="1326"/>
                </a:lnTo>
                <a:lnTo>
                  <a:pt x="651" y="1325"/>
                </a:lnTo>
                <a:lnTo>
                  <a:pt x="642" y="1324"/>
                </a:lnTo>
                <a:lnTo>
                  <a:pt x="635" y="1322"/>
                </a:lnTo>
                <a:lnTo>
                  <a:pt x="632" y="1321"/>
                </a:lnTo>
                <a:lnTo>
                  <a:pt x="630" y="1319"/>
                </a:lnTo>
                <a:lnTo>
                  <a:pt x="628" y="1318"/>
                </a:lnTo>
                <a:lnTo>
                  <a:pt x="626" y="1316"/>
                </a:lnTo>
                <a:lnTo>
                  <a:pt x="625" y="1313"/>
                </a:lnTo>
                <a:lnTo>
                  <a:pt x="624" y="1311"/>
                </a:lnTo>
                <a:lnTo>
                  <a:pt x="622" y="1304"/>
                </a:lnTo>
                <a:lnTo>
                  <a:pt x="561" y="1065"/>
                </a:lnTo>
                <a:lnTo>
                  <a:pt x="503" y="1304"/>
                </a:lnTo>
                <a:lnTo>
                  <a:pt x="501" y="1310"/>
                </a:lnTo>
                <a:lnTo>
                  <a:pt x="499" y="1315"/>
                </a:lnTo>
                <a:lnTo>
                  <a:pt x="498" y="1317"/>
                </a:lnTo>
                <a:lnTo>
                  <a:pt x="496" y="1319"/>
                </a:lnTo>
                <a:lnTo>
                  <a:pt x="493" y="1321"/>
                </a:lnTo>
                <a:lnTo>
                  <a:pt x="491" y="1322"/>
                </a:lnTo>
                <a:lnTo>
                  <a:pt x="484" y="1324"/>
                </a:lnTo>
                <a:lnTo>
                  <a:pt x="475" y="1325"/>
                </a:lnTo>
                <a:lnTo>
                  <a:pt x="464" y="1326"/>
                </a:lnTo>
                <a:lnTo>
                  <a:pt x="450" y="1326"/>
                </a:lnTo>
                <a:lnTo>
                  <a:pt x="434" y="1326"/>
                </a:lnTo>
                <a:lnTo>
                  <a:pt x="423" y="1325"/>
                </a:lnTo>
                <a:lnTo>
                  <a:pt x="414" y="1324"/>
                </a:lnTo>
                <a:lnTo>
                  <a:pt x="407" y="1322"/>
                </a:lnTo>
                <a:lnTo>
                  <a:pt x="404" y="1321"/>
                </a:lnTo>
                <a:lnTo>
                  <a:pt x="402" y="1319"/>
                </a:lnTo>
                <a:lnTo>
                  <a:pt x="400" y="1318"/>
                </a:lnTo>
                <a:lnTo>
                  <a:pt x="398" y="1316"/>
                </a:lnTo>
                <a:lnTo>
                  <a:pt x="396" y="1311"/>
                </a:lnTo>
                <a:lnTo>
                  <a:pt x="394" y="1304"/>
                </a:lnTo>
                <a:lnTo>
                  <a:pt x="308" y="975"/>
                </a:lnTo>
                <a:lnTo>
                  <a:pt x="306" y="966"/>
                </a:lnTo>
                <a:lnTo>
                  <a:pt x="305" y="959"/>
                </a:lnTo>
                <a:lnTo>
                  <a:pt x="306" y="956"/>
                </a:lnTo>
                <a:lnTo>
                  <a:pt x="306" y="953"/>
                </a:lnTo>
                <a:lnTo>
                  <a:pt x="307" y="951"/>
                </a:lnTo>
                <a:lnTo>
                  <a:pt x="309" y="950"/>
                </a:lnTo>
                <a:lnTo>
                  <a:pt x="311" y="948"/>
                </a:lnTo>
                <a:lnTo>
                  <a:pt x="314" y="947"/>
                </a:lnTo>
                <a:lnTo>
                  <a:pt x="317" y="946"/>
                </a:lnTo>
                <a:lnTo>
                  <a:pt x="321" y="946"/>
                </a:lnTo>
                <a:lnTo>
                  <a:pt x="331" y="945"/>
                </a:lnTo>
                <a:lnTo>
                  <a:pt x="344" y="945"/>
                </a:lnTo>
                <a:lnTo>
                  <a:pt x="366" y="945"/>
                </a:lnTo>
                <a:lnTo>
                  <a:pt x="373" y="946"/>
                </a:lnTo>
                <a:lnTo>
                  <a:pt x="378" y="947"/>
                </a:lnTo>
                <a:lnTo>
                  <a:pt x="381" y="949"/>
                </a:lnTo>
                <a:lnTo>
                  <a:pt x="382" y="951"/>
                </a:lnTo>
                <a:lnTo>
                  <a:pt x="383" y="952"/>
                </a:lnTo>
                <a:lnTo>
                  <a:pt x="384" y="956"/>
                </a:lnTo>
                <a:lnTo>
                  <a:pt x="385" y="961"/>
                </a:lnTo>
                <a:lnTo>
                  <a:pt x="452" y="1250"/>
                </a:lnTo>
                <a:lnTo>
                  <a:pt x="521" y="963"/>
                </a:lnTo>
                <a:lnTo>
                  <a:pt x="522" y="958"/>
                </a:lnTo>
                <a:lnTo>
                  <a:pt x="524" y="954"/>
                </a:lnTo>
                <a:lnTo>
                  <a:pt x="525" y="952"/>
                </a:lnTo>
                <a:lnTo>
                  <a:pt x="526" y="950"/>
                </a:lnTo>
                <a:lnTo>
                  <a:pt x="528" y="949"/>
                </a:lnTo>
                <a:lnTo>
                  <a:pt x="530" y="948"/>
                </a:lnTo>
                <a:lnTo>
                  <a:pt x="533" y="947"/>
                </a:lnTo>
                <a:lnTo>
                  <a:pt x="536" y="947"/>
                </a:lnTo>
                <a:lnTo>
                  <a:pt x="543" y="946"/>
                </a:lnTo>
                <a:lnTo>
                  <a:pt x="552" y="945"/>
                </a:lnTo>
                <a:lnTo>
                  <a:pt x="564" y="945"/>
                </a:lnTo>
                <a:lnTo>
                  <a:pt x="587" y="945"/>
                </a:lnTo>
                <a:lnTo>
                  <a:pt x="594" y="946"/>
                </a:lnTo>
                <a:lnTo>
                  <a:pt x="600" y="948"/>
                </a:lnTo>
                <a:lnTo>
                  <a:pt x="604" y="950"/>
                </a:lnTo>
                <a:lnTo>
                  <a:pt x="606" y="953"/>
                </a:lnTo>
                <a:lnTo>
                  <a:pt x="608" y="957"/>
                </a:lnTo>
                <a:lnTo>
                  <a:pt x="609" y="963"/>
                </a:lnTo>
                <a:lnTo>
                  <a:pt x="681" y="1250"/>
                </a:lnTo>
                <a:lnTo>
                  <a:pt x="747" y="961"/>
                </a:lnTo>
                <a:lnTo>
                  <a:pt x="748" y="957"/>
                </a:lnTo>
                <a:lnTo>
                  <a:pt x="749" y="953"/>
                </a:lnTo>
                <a:lnTo>
                  <a:pt x="751" y="950"/>
                </a:lnTo>
                <a:lnTo>
                  <a:pt x="753" y="949"/>
                </a:lnTo>
                <a:lnTo>
                  <a:pt x="755" y="948"/>
                </a:lnTo>
                <a:lnTo>
                  <a:pt x="757" y="947"/>
                </a:lnTo>
                <a:lnTo>
                  <a:pt x="760" y="947"/>
                </a:lnTo>
                <a:lnTo>
                  <a:pt x="767" y="946"/>
                </a:lnTo>
                <a:lnTo>
                  <a:pt x="776" y="945"/>
                </a:lnTo>
                <a:lnTo>
                  <a:pt x="788" y="945"/>
                </a:lnTo>
                <a:lnTo>
                  <a:pt x="799" y="945"/>
                </a:lnTo>
                <a:lnTo>
                  <a:pt x="808" y="946"/>
                </a:lnTo>
                <a:lnTo>
                  <a:pt x="814" y="947"/>
                </a:lnTo>
                <a:lnTo>
                  <a:pt x="816" y="948"/>
                </a:lnTo>
                <a:lnTo>
                  <a:pt x="818" y="950"/>
                </a:lnTo>
                <a:lnTo>
                  <a:pt x="820" y="951"/>
                </a:lnTo>
                <a:lnTo>
                  <a:pt x="821" y="953"/>
                </a:lnTo>
                <a:lnTo>
                  <a:pt x="821" y="956"/>
                </a:lnTo>
                <a:lnTo>
                  <a:pt x="821" y="959"/>
                </a:lnTo>
                <a:lnTo>
                  <a:pt x="820" y="966"/>
                </a:lnTo>
                <a:lnTo>
                  <a:pt x="818" y="976"/>
                </a:lnTo>
                <a:lnTo>
                  <a:pt x="732" y="1304"/>
                </a:lnTo>
                <a:close/>
                <a:moveTo>
                  <a:pt x="1875" y="1304"/>
                </a:moveTo>
                <a:lnTo>
                  <a:pt x="1873" y="1311"/>
                </a:lnTo>
                <a:lnTo>
                  <a:pt x="1870" y="1316"/>
                </a:lnTo>
                <a:lnTo>
                  <a:pt x="1868" y="1318"/>
                </a:lnTo>
                <a:lnTo>
                  <a:pt x="1866" y="1319"/>
                </a:lnTo>
                <a:lnTo>
                  <a:pt x="1861" y="1322"/>
                </a:lnTo>
                <a:lnTo>
                  <a:pt x="1854" y="1324"/>
                </a:lnTo>
                <a:lnTo>
                  <a:pt x="1845" y="1325"/>
                </a:lnTo>
                <a:lnTo>
                  <a:pt x="1834" y="1326"/>
                </a:lnTo>
                <a:lnTo>
                  <a:pt x="1821" y="1326"/>
                </a:lnTo>
                <a:lnTo>
                  <a:pt x="1806" y="1326"/>
                </a:lnTo>
                <a:lnTo>
                  <a:pt x="1794" y="1325"/>
                </a:lnTo>
                <a:lnTo>
                  <a:pt x="1785" y="1324"/>
                </a:lnTo>
                <a:lnTo>
                  <a:pt x="1778" y="1322"/>
                </a:lnTo>
                <a:lnTo>
                  <a:pt x="1776" y="1321"/>
                </a:lnTo>
                <a:lnTo>
                  <a:pt x="1773" y="1319"/>
                </a:lnTo>
                <a:lnTo>
                  <a:pt x="1771" y="1318"/>
                </a:lnTo>
                <a:lnTo>
                  <a:pt x="1770" y="1316"/>
                </a:lnTo>
                <a:lnTo>
                  <a:pt x="1769" y="1313"/>
                </a:lnTo>
                <a:lnTo>
                  <a:pt x="1767" y="1311"/>
                </a:lnTo>
                <a:lnTo>
                  <a:pt x="1766" y="1304"/>
                </a:lnTo>
                <a:lnTo>
                  <a:pt x="1704" y="1065"/>
                </a:lnTo>
                <a:lnTo>
                  <a:pt x="1647" y="1304"/>
                </a:lnTo>
                <a:lnTo>
                  <a:pt x="1645" y="1310"/>
                </a:lnTo>
                <a:lnTo>
                  <a:pt x="1643" y="1315"/>
                </a:lnTo>
                <a:lnTo>
                  <a:pt x="1641" y="1317"/>
                </a:lnTo>
                <a:lnTo>
                  <a:pt x="1639" y="1319"/>
                </a:lnTo>
                <a:lnTo>
                  <a:pt x="1637" y="1321"/>
                </a:lnTo>
                <a:lnTo>
                  <a:pt x="1634" y="1322"/>
                </a:lnTo>
                <a:lnTo>
                  <a:pt x="1628" y="1324"/>
                </a:lnTo>
                <a:lnTo>
                  <a:pt x="1619" y="1325"/>
                </a:lnTo>
                <a:lnTo>
                  <a:pt x="1607" y="1326"/>
                </a:lnTo>
                <a:lnTo>
                  <a:pt x="1593" y="1326"/>
                </a:lnTo>
                <a:lnTo>
                  <a:pt x="1578" y="1326"/>
                </a:lnTo>
                <a:lnTo>
                  <a:pt x="1566" y="1325"/>
                </a:lnTo>
                <a:lnTo>
                  <a:pt x="1557" y="1324"/>
                </a:lnTo>
                <a:lnTo>
                  <a:pt x="1550" y="1322"/>
                </a:lnTo>
                <a:lnTo>
                  <a:pt x="1548" y="1321"/>
                </a:lnTo>
                <a:lnTo>
                  <a:pt x="1545" y="1319"/>
                </a:lnTo>
                <a:lnTo>
                  <a:pt x="1543" y="1318"/>
                </a:lnTo>
                <a:lnTo>
                  <a:pt x="1542" y="1316"/>
                </a:lnTo>
                <a:lnTo>
                  <a:pt x="1539" y="1311"/>
                </a:lnTo>
                <a:lnTo>
                  <a:pt x="1537" y="1304"/>
                </a:lnTo>
                <a:lnTo>
                  <a:pt x="1452" y="975"/>
                </a:lnTo>
                <a:lnTo>
                  <a:pt x="1450" y="966"/>
                </a:lnTo>
                <a:lnTo>
                  <a:pt x="1449" y="959"/>
                </a:lnTo>
                <a:lnTo>
                  <a:pt x="1449" y="956"/>
                </a:lnTo>
                <a:lnTo>
                  <a:pt x="1450" y="953"/>
                </a:lnTo>
                <a:lnTo>
                  <a:pt x="1451" y="951"/>
                </a:lnTo>
                <a:lnTo>
                  <a:pt x="1452" y="950"/>
                </a:lnTo>
                <a:lnTo>
                  <a:pt x="1454" y="948"/>
                </a:lnTo>
                <a:lnTo>
                  <a:pt x="1457" y="947"/>
                </a:lnTo>
                <a:lnTo>
                  <a:pt x="1460" y="946"/>
                </a:lnTo>
                <a:lnTo>
                  <a:pt x="1464" y="946"/>
                </a:lnTo>
                <a:lnTo>
                  <a:pt x="1474" y="945"/>
                </a:lnTo>
                <a:lnTo>
                  <a:pt x="1487" y="945"/>
                </a:lnTo>
                <a:lnTo>
                  <a:pt x="1509" y="945"/>
                </a:lnTo>
                <a:lnTo>
                  <a:pt x="1516" y="946"/>
                </a:lnTo>
                <a:lnTo>
                  <a:pt x="1521" y="947"/>
                </a:lnTo>
                <a:lnTo>
                  <a:pt x="1524" y="949"/>
                </a:lnTo>
                <a:lnTo>
                  <a:pt x="1526" y="951"/>
                </a:lnTo>
                <a:lnTo>
                  <a:pt x="1526" y="952"/>
                </a:lnTo>
                <a:lnTo>
                  <a:pt x="1528" y="956"/>
                </a:lnTo>
                <a:lnTo>
                  <a:pt x="1529" y="961"/>
                </a:lnTo>
                <a:lnTo>
                  <a:pt x="1595" y="1250"/>
                </a:lnTo>
                <a:lnTo>
                  <a:pt x="1664" y="963"/>
                </a:lnTo>
                <a:lnTo>
                  <a:pt x="1665" y="958"/>
                </a:lnTo>
                <a:lnTo>
                  <a:pt x="1667" y="954"/>
                </a:lnTo>
                <a:lnTo>
                  <a:pt x="1668" y="952"/>
                </a:lnTo>
                <a:lnTo>
                  <a:pt x="1670" y="950"/>
                </a:lnTo>
                <a:lnTo>
                  <a:pt x="1671" y="949"/>
                </a:lnTo>
                <a:lnTo>
                  <a:pt x="1674" y="948"/>
                </a:lnTo>
                <a:lnTo>
                  <a:pt x="1676" y="947"/>
                </a:lnTo>
                <a:lnTo>
                  <a:pt x="1679" y="947"/>
                </a:lnTo>
                <a:lnTo>
                  <a:pt x="1686" y="946"/>
                </a:lnTo>
                <a:lnTo>
                  <a:pt x="1695" y="945"/>
                </a:lnTo>
                <a:lnTo>
                  <a:pt x="1708" y="945"/>
                </a:lnTo>
                <a:lnTo>
                  <a:pt x="1730" y="945"/>
                </a:lnTo>
                <a:lnTo>
                  <a:pt x="1738" y="946"/>
                </a:lnTo>
                <a:lnTo>
                  <a:pt x="1743" y="948"/>
                </a:lnTo>
                <a:lnTo>
                  <a:pt x="1747" y="950"/>
                </a:lnTo>
                <a:lnTo>
                  <a:pt x="1750" y="953"/>
                </a:lnTo>
                <a:lnTo>
                  <a:pt x="1751" y="957"/>
                </a:lnTo>
                <a:lnTo>
                  <a:pt x="1753" y="963"/>
                </a:lnTo>
                <a:lnTo>
                  <a:pt x="1824" y="1250"/>
                </a:lnTo>
                <a:lnTo>
                  <a:pt x="1890" y="961"/>
                </a:lnTo>
                <a:lnTo>
                  <a:pt x="1891" y="957"/>
                </a:lnTo>
                <a:lnTo>
                  <a:pt x="1893" y="953"/>
                </a:lnTo>
                <a:lnTo>
                  <a:pt x="1895" y="950"/>
                </a:lnTo>
                <a:lnTo>
                  <a:pt x="1896" y="949"/>
                </a:lnTo>
                <a:lnTo>
                  <a:pt x="1898" y="948"/>
                </a:lnTo>
                <a:lnTo>
                  <a:pt x="1901" y="947"/>
                </a:lnTo>
                <a:lnTo>
                  <a:pt x="1903" y="947"/>
                </a:lnTo>
                <a:lnTo>
                  <a:pt x="1910" y="946"/>
                </a:lnTo>
                <a:lnTo>
                  <a:pt x="1919" y="945"/>
                </a:lnTo>
                <a:lnTo>
                  <a:pt x="1931" y="945"/>
                </a:lnTo>
                <a:lnTo>
                  <a:pt x="1943" y="945"/>
                </a:lnTo>
                <a:lnTo>
                  <a:pt x="1951" y="946"/>
                </a:lnTo>
                <a:lnTo>
                  <a:pt x="1957" y="947"/>
                </a:lnTo>
                <a:lnTo>
                  <a:pt x="1960" y="948"/>
                </a:lnTo>
                <a:lnTo>
                  <a:pt x="1962" y="950"/>
                </a:lnTo>
                <a:lnTo>
                  <a:pt x="1963" y="951"/>
                </a:lnTo>
                <a:lnTo>
                  <a:pt x="1964" y="953"/>
                </a:lnTo>
                <a:lnTo>
                  <a:pt x="1964" y="956"/>
                </a:lnTo>
                <a:lnTo>
                  <a:pt x="1964" y="959"/>
                </a:lnTo>
                <a:lnTo>
                  <a:pt x="1963" y="966"/>
                </a:lnTo>
                <a:lnTo>
                  <a:pt x="1961" y="976"/>
                </a:lnTo>
                <a:lnTo>
                  <a:pt x="1875" y="1304"/>
                </a:lnTo>
                <a:close/>
                <a:moveTo>
                  <a:pt x="1303" y="1304"/>
                </a:moveTo>
                <a:lnTo>
                  <a:pt x="1301" y="1311"/>
                </a:lnTo>
                <a:lnTo>
                  <a:pt x="1298" y="1316"/>
                </a:lnTo>
                <a:lnTo>
                  <a:pt x="1296" y="1318"/>
                </a:lnTo>
                <a:lnTo>
                  <a:pt x="1294" y="1319"/>
                </a:lnTo>
                <a:lnTo>
                  <a:pt x="1289" y="1322"/>
                </a:lnTo>
                <a:lnTo>
                  <a:pt x="1282" y="1324"/>
                </a:lnTo>
                <a:lnTo>
                  <a:pt x="1273" y="1325"/>
                </a:lnTo>
                <a:lnTo>
                  <a:pt x="1262" y="1326"/>
                </a:lnTo>
                <a:lnTo>
                  <a:pt x="1249" y="1326"/>
                </a:lnTo>
                <a:lnTo>
                  <a:pt x="1234" y="1326"/>
                </a:lnTo>
                <a:lnTo>
                  <a:pt x="1222" y="1325"/>
                </a:lnTo>
                <a:lnTo>
                  <a:pt x="1213" y="1324"/>
                </a:lnTo>
                <a:lnTo>
                  <a:pt x="1206" y="1322"/>
                </a:lnTo>
                <a:lnTo>
                  <a:pt x="1203" y="1321"/>
                </a:lnTo>
                <a:lnTo>
                  <a:pt x="1201" y="1319"/>
                </a:lnTo>
                <a:lnTo>
                  <a:pt x="1199" y="1318"/>
                </a:lnTo>
                <a:lnTo>
                  <a:pt x="1198" y="1316"/>
                </a:lnTo>
                <a:lnTo>
                  <a:pt x="1196" y="1313"/>
                </a:lnTo>
                <a:lnTo>
                  <a:pt x="1195" y="1311"/>
                </a:lnTo>
                <a:lnTo>
                  <a:pt x="1194" y="1304"/>
                </a:lnTo>
                <a:lnTo>
                  <a:pt x="1133" y="1065"/>
                </a:lnTo>
                <a:lnTo>
                  <a:pt x="1075" y="1304"/>
                </a:lnTo>
                <a:lnTo>
                  <a:pt x="1074" y="1310"/>
                </a:lnTo>
                <a:lnTo>
                  <a:pt x="1071" y="1315"/>
                </a:lnTo>
                <a:lnTo>
                  <a:pt x="1070" y="1317"/>
                </a:lnTo>
                <a:lnTo>
                  <a:pt x="1068" y="1319"/>
                </a:lnTo>
                <a:lnTo>
                  <a:pt x="1066" y="1321"/>
                </a:lnTo>
                <a:lnTo>
                  <a:pt x="1063" y="1322"/>
                </a:lnTo>
                <a:lnTo>
                  <a:pt x="1056" y="1324"/>
                </a:lnTo>
                <a:lnTo>
                  <a:pt x="1048" y="1325"/>
                </a:lnTo>
                <a:lnTo>
                  <a:pt x="1036" y="1326"/>
                </a:lnTo>
                <a:lnTo>
                  <a:pt x="1022" y="1326"/>
                </a:lnTo>
                <a:lnTo>
                  <a:pt x="1007" y="1326"/>
                </a:lnTo>
                <a:lnTo>
                  <a:pt x="995" y="1325"/>
                </a:lnTo>
                <a:lnTo>
                  <a:pt x="986" y="1324"/>
                </a:lnTo>
                <a:lnTo>
                  <a:pt x="979" y="1322"/>
                </a:lnTo>
                <a:lnTo>
                  <a:pt x="976" y="1321"/>
                </a:lnTo>
                <a:lnTo>
                  <a:pt x="974" y="1319"/>
                </a:lnTo>
                <a:lnTo>
                  <a:pt x="972" y="1318"/>
                </a:lnTo>
                <a:lnTo>
                  <a:pt x="971" y="1316"/>
                </a:lnTo>
                <a:lnTo>
                  <a:pt x="968" y="1311"/>
                </a:lnTo>
                <a:lnTo>
                  <a:pt x="966" y="1304"/>
                </a:lnTo>
                <a:lnTo>
                  <a:pt x="881" y="975"/>
                </a:lnTo>
                <a:lnTo>
                  <a:pt x="879" y="966"/>
                </a:lnTo>
                <a:lnTo>
                  <a:pt x="878" y="959"/>
                </a:lnTo>
                <a:lnTo>
                  <a:pt x="878" y="956"/>
                </a:lnTo>
                <a:lnTo>
                  <a:pt x="878" y="953"/>
                </a:lnTo>
                <a:lnTo>
                  <a:pt x="879" y="951"/>
                </a:lnTo>
                <a:lnTo>
                  <a:pt x="881" y="950"/>
                </a:lnTo>
                <a:lnTo>
                  <a:pt x="883" y="948"/>
                </a:lnTo>
                <a:lnTo>
                  <a:pt x="886" y="947"/>
                </a:lnTo>
                <a:lnTo>
                  <a:pt x="889" y="946"/>
                </a:lnTo>
                <a:lnTo>
                  <a:pt x="893" y="946"/>
                </a:lnTo>
                <a:lnTo>
                  <a:pt x="903" y="945"/>
                </a:lnTo>
                <a:lnTo>
                  <a:pt x="916" y="945"/>
                </a:lnTo>
                <a:lnTo>
                  <a:pt x="938" y="945"/>
                </a:lnTo>
                <a:lnTo>
                  <a:pt x="945" y="946"/>
                </a:lnTo>
                <a:lnTo>
                  <a:pt x="950" y="947"/>
                </a:lnTo>
                <a:lnTo>
                  <a:pt x="953" y="949"/>
                </a:lnTo>
                <a:lnTo>
                  <a:pt x="954" y="951"/>
                </a:lnTo>
                <a:lnTo>
                  <a:pt x="955" y="952"/>
                </a:lnTo>
                <a:lnTo>
                  <a:pt x="957" y="956"/>
                </a:lnTo>
                <a:lnTo>
                  <a:pt x="958" y="961"/>
                </a:lnTo>
                <a:lnTo>
                  <a:pt x="1024" y="1250"/>
                </a:lnTo>
                <a:lnTo>
                  <a:pt x="1093" y="963"/>
                </a:lnTo>
                <a:lnTo>
                  <a:pt x="1094" y="958"/>
                </a:lnTo>
                <a:lnTo>
                  <a:pt x="1096" y="954"/>
                </a:lnTo>
                <a:lnTo>
                  <a:pt x="1097" y="952"/>
                </a:lnTo>
                <a:lnTo>
                  <a:pt x="1099" y="950"/>
                </a:lnTo>
                <a:lnTo>
                  <a:pt x="1100" y="949"/>
                </a:lnTo>
                <a:lnTo>
                  <a:pt x="1102" y="948"/>
                </a:lnTo>
                <a:lnTo>
                  <a:pt x="1105" y="947"/>
                </a:lnTo>
                <a:lnTo>
                  <a:pt x="1108" y="947"/>
                </a:lnTo>
                <a:lnTo>
                  <a:pt x="1115" y="946"/>
                </a:lnTo>
                <a:lnTo>
                  <a:pt x="1124" y="945"/>
                </a:lnTo>
                <a:lnTo>
                  <a:pt x="1136" y="945"/>
                </a:lnTo>
                <a:lnTo>
                  <a:pt x="1158" y="945"/>
                </a:lnTo>
                <a:lnTo>
                  <a:pt x="1165" y="946"/>
                </a:lnTo>
                <a:lnTo>
                  <a:pt x="1171" y="948"/>
                </a:lnTo>
                <a:lnTo>
                  <a:pt x="1175" y="950"/>
                </a:lnTo>
                <a:lnTo>
                  <a:pt x="1177" y="953"/>
                </a:lnTo>
                <a:lnTo>
                  <a:pt x="1179" y="957"/>
                </a:lnTo>
                <a:lnTo>
                  <a:pt x="1181" y="963"/>
                </a:lnTo>
                <a:lnTo>
                  <a:pt x="1252" y="1250"/>
                </a:lnTo>
                <a:lnTo>
                  <a:pt x="1318" y="961"/>
                </a:lnTo>
                <a:lnTo>
                  <a:pt x="1319" y="957"/>
                </a:lnTo>
                <a:lnTo>
                  <a:pt x="1320" y="953"/>
                </a:lnTo>
                <a:lnTo>
                  <a:pt x="1323" y="950"/>
                </a:lnTo>
                <a:lnTo>
                  <a:pt x="1324" y="949"/>
                </a:lnTo>
                <a:lnTo>
                  <a:pt x="1326" y="948"/>
                </a:lnTo>
                <a:lnTo>
                  <a:pt x="1328" y="947"/>
                </a:lnTo>
                <a:lnTo>
                  <a:pt x="1331" y="947"/>
                </a:lnTo>
                <a:lnTo>
                  <a:pt x="1338" y="946"/>
                </a:lnTo>
                <a:lnTo>
                  <a:pt x="1347" y="945"/>
                </a:lnTo>
                <a:lnTo>
                  <a:pt x="1359" y="945"/>
                </a:lnTo>
                <a:lnTo>
                  <a:pt x="1371" y="945"/>
                </a:lnTo>
                <a:lnTo>
                  <a:pt x="1379" y="946"/>
                </a:lnTo>
                <a:lnTo>
                  <a:pt x="1385" y="947"/>
                </a:lnTo>
                <a:lnTo>
                  <a:pt x="1388" y="948"/>
                </a:lnTo>
                <a:lnTo>
                  <a:pt x="1389" y="950"/>
                </a:lnTo>
                <a:lnTo>
                  <a:pt x="1391" y="951"/>
                </a:lnTo>
                <a:lnTo>
                  <a:pt x="1392" y="953"/>
                </a:lnTo>
                <a:lnTo>
                  <a:pt x="1392" y="956"/>
                </a:lnTo>
                <a:lnTo>
                  <a:pt x="1392" y="959"/>
                </a:lnTo>
                <a:lnTo>
                  <a:pt x="1391" y="966"/>
                </a:lnTo>
                <a:lnTo>
                  <a:pt x="1389" y="976"/>
                </a:lnTo>
                <a:lnTo>
                  <a:pt x="1303" y="1304"/>
                </a:lnTo>
                <a:close/>
                <a:moveTo>
                  <a:pt x="0" y="1135"/>
                </a:moveTo>
                <a:lnTo>
                  <a:pt x="0" y="1106"/>
                </a:lnTo>
                <a:lnTo>
                  <a:pt x="2" y="1077"/>
                </a:lnTo>
                <a:lnTo>
                  <a:pt x="3" y="1048"/>
                </a:lnTo>
                <a:lnTo>
                  <a:pt x="6" y="1019"/>
                </a:lnTo>
                <a:lnTo>
                  <a:pt x="9" y="991"/>
                </a:lnTo>
                <a:lnTo>
                  <a:pt x="13" y="963"/>
                </a:lnTo>
                <a:lnTo>
                  <a:pt x="18" y="935"/>
                </a:lnTo>
                <a:lnTo>
                  <a:pt x="23" y="907"/>
                </a:lnTo>
                <a:lnTo>
                  <a:pt x="29" y="879"/>
                </a:lnTo>
                <a:lnTo>
                  <a:pt x="36" y="852"/>
                </a:lnTo>
                <a:lnTo>
                  <a:pt x="43" y="825"/>
                </a:lnTo>
                <a:lnTo>
                  <a:pt x="51" y="798"/>
                </a:lnTo>
                <a:lnTo>
                  <a:pt x="60" y="772"/>
                </a:lnTo>
                <a:lnTo>
                  <a:pt x="69" y="745"/>
                </a:lnTo>
                <a:lnTo>
                  <a:pt x="79" y="720"/>
                </a:lnTo>
                <a:lnTo>
                  <a:pt x="89" y="694"/>
                </a:lnTo>
                <a:lnTo>
                  <a:pt x="100" y="669"/>
                </a:lnTo>
                <a:lnTo>
                  <a:pt x="112" y="644"/>
                </a:lnTo>
                <a:lnTo>
                  <a:pt x="124" y="619"/>
                </a:lnTo>
                <a:lnTo>
                  <a:pt x="137" y="595"/>
                </a:lnTo>
                <a:lnTo>
                  <a:pt x="150" y="571"/>
                </a:lnTo>
                <a:lnTo>
                  <a:pt x="164" y="546"/>
                </a:lnTo>
                <a:lnTo>
                  <a:pt x="179" y="523"/>
                </a:lnTo>
                <a:lnTo>
                  <a:pt x="194" y="500"/>
                </a:lnTo>
                <a:lnTo>
                  <a:pt x="209" y="478"/>
                </a:lnTo>
                <a:lnTo>
                  <a:pt x="225" y="456"/>
                </a:lnTo>
                <a:lnTo>
                  <a:pt x="242" y="434"/>
                </a:lnTo>
                <a:lnTo>
                  <a:pt x="259" y="413"/>
                </a:lnTo>
                <a:lnTo>
                  <a:pt x="277" y="392"/>
                </a:lnTo>
                <a:lnTo>
                  <a:pt x="295" y="372"/>
                </a:lnTo>
                <a:lnTo>
                  <a:pt x="313" y="352"/>
                </a:lnTo>
                <a:lnTo>
                  <a:pt x="332" y="333"/>
                </a:lnTo>
                <a:lnTo>
                  <a:pt x="352" y="313"/>
                </a:lnTo>
                <a:lnTo>
                  <a:pt x="372" y="295"/>
                </a:lnTo>
                <a:lnTo>
                  <a:pt x="392" y="277"/>
                </a:lnTo>
                <a:lnTo>
                  <a:pt x="413" y="259"/>
                </a:lnTo>
                <a:lnTo>
                  <a:pt x="434" y="242"/>
                </a:lnTo>
                <a:lnTo>
                  <a:pt x="456" y="226"/>
                </a:lnTo>
                <a:lnTo>
                  <a:pt x="478" y="210"/>
                </a:lnTo>
                <a:lnTo>
                  <a:pt x="500" y="194"/>
                </a:lnTo>
                <a:lnTo>
                  <a:pt x="523" y="179"/>
                </a:lnTo>
                <a:lnTo>
                  <a:pt x="546" y="165"/>
                </a:lnTo>
                <a:lnTo>
                  <a:pt x="571" y="151"/>
                </a:lnTo>
                <a:lnTo>
                  <a:pt x="595" y="137"/>
                </a:lnTo>
                <a:lnTo>
                  <a:pt x="619" y="124"/>
                </a:lnTo>
                <a:lnTo>
                  <a:pt x="643" y="112"/>
                </a:lnTo>
                <a:lnTo>
                  <a:pt x="668" y="101"/>
                </a:lnTo>
                <a:lnTo>
                  <a:pt x="694" y="90"/>
                </a:lnTo>
                <a:lnTo>
                  <a:pt x="719" y="79"/>
                </a:lnTo>
                <a:lnTo>
                  <a:pt x="745" y="69"/>
                </a:lnTo>
                <a:lnTo>
                  <a:pt x="771" y="60"/>
                </a:lnTo>
                <a:lnTo>
                  <a:pt x="798" y="51"/>
                </a:lnTo>
                <a:lnTo>
                  <a:pt x="825" y="43"/>
                </a:lnTo>
                <a:lnTo>
                  <a:pt x="852" y="36"/>
                </a:lnTo>
                <a:lnTo>
                  <a:pt x="879" y="29"/>
                </a:lnTo>
                <a:lnTo>
                  <a:pt x="906" y="23"/>
                </a:lnTo>
                <a:lnTo>
                  <a:pt x="934" y="18"/>
                </a:lnTo>
                <a:lnTo>
                  <a:pt x="962" y="13"/>
                </a:lnTo>
                <a:lnTo>
                  <a:pt x="991" y="10"/>
                </a:lnTo>
                <a:lnTo>
                  <a:pt x="1019" y="6"/>
                </a:lnTo>
                <a:lnTo>
                  <a:pt x="1048" y="4"/>
                </a:lnTo>
                <a:lnTo>
                  <a:pt x="1077" y="2"/>
                </a:lnTo>
                <a:lnTo>
                  <a:pt x="1106" y="1"/>
                </a:lnTo>
                <a:lnTo>
                  <a:pt x="1135" y="0"/>
                </a:lnTo>
                <a:lnTo>
                  <a:pt x="1164" y="1"/>
                </a:lnTo>
                <a:lnTo>
                  <a:pt x="1193" y="2"/>
                </a:lnTo>
                <a:lnTo>
                  <a:pt x="1222" y="4"/>
                </a:lnTo>
                <a:lnTo>
                  <a:pt x="1251" y="6"/>
                </a:lnTo>
                <a:lnTo>
                  <a:pt x="1279" y="10"/>
                </a:lnTo>
                <a:lnTo>
                  <a:pt x="1308" y="13"/>
                </a:lnTo>
                <a:lnTo>
                  <a:pt x="1336" y="18"/>
                </a:lnTo>
                <a:lnTo>
                  <a:pt x="1363" y="23"/>
                </a:lnTo>
                <a:lnTo>
                  <a:pt x="1391" y="29"/>
                </a:lnTo>
                <a:lnTo>
                  <a:pt x="1418" y="36"/>
                </a:lnTo>
                <a:lnTo>
                  <a:pt x="1445" y="43"/>
                </a:lnTo>
                <a:lnTo>
                  <a:pt x="1472" y="51"/>
                </a:lnTo>
                <a:lnTo>
                  <a:pt x="1499" y="60"/>
                </a:lnTo>
                <a:lnTo>
                  <a:pt x="1525" y="69"/>
                </a:lnTo>
                <a:lnTo>
                  <a:pt x="1551" y="79"/>
                </a:lnTo>
                <a:lnTo>
                  <a:pt x="1576" y="90"/>
                </a:lnTo>
                <a:lnTo>
                  <a:pt x="1602" y="101"/>
                </a:lnTo>
                <a:lnTo>
                  <a:pt x="1627" y="112"/>
                </a:lnTo>
                <a:lnTo>
                  <a:pt x="1651" y="124"/>
                </a:lnTo>
                <a:lnTo>
                  <a:pt x="1675" y="137"/>
                </a:lnTo>
                <a:lnTo>
                  <a:pt x="1699" y="151"/>
                </a:lnTo>
                <a:lnTo>
                  <a:pt x="1724" y="165"/>
                </a:lnTo>
                <a:lnTo>
                  <a:pt x="1747" y="179"/>
                </a:lnTo>
                <a:lnTo>
                  <a:pt x="1770" y="194"/>
                </a:lnTo>
                <a:lnTo>
                  <a:pt x="1792" y="210"/>
                </a:lnTo>
                <a:lnTo>
                  <a:pt x="1814" y="226"/>
                </a:lnTo>
                <a:lnTo>
                  <a:pt x="1836" y="242"/>
                </a:lnTo>
                <a:lnTo>
                  <a:pt x="1857" y="259"/>
                </a:lnTo>
                <a:lnTo>
                  <a:pt x="1878" y="277"/>
                </a:lnTo>
                <a:lnTo>
                  <a:pt x="1898" y="295"/>
                </a:lnTo>
                <a:lnTo>
                  <a:pt x="1918" y="313"/>
                </a:lnTo>
                <a:lnTo>
                  <a:pt x="1938" y="333"/>
                </a:lnTo>
                <a:lnTo>
                  <a:pt x="1957" y="352"/>
                </a:lnTo>
                <a:lnTo>
                  <a:pt x="1975" y="372"/>
                </a:lnTo>
                <a:lnTo>
                  <a:pt x="1993" y="392"/>
                </a:lnTo>
                <a:lnTo>
                  <a:pt x="2011" y="413"/>
                </a:lnTo>
                <a:lnTo>
                  <a:pt x="2028" y="434"/>
                </a:lnTo>
                <a:lnTo>
                  <a:pt x="2045" y="456"/>
                </a:lnTo>
                <a:lnTo>
                  <a:pt x="2061" y="478"/>
                </a:lnTo>
                <a:lnTo>
                  <a:pt x="2076" y="500"/>
                </a:lnTo>
                <a:lnTo>
                  <a:pt x="2091" y="523"/>
                </a:lnTo>
                <a:lnTo>
                  <a:pt x="2106" y="546"/>
                </a:lnTo>
                <a:lnTo>
                  <a:pt x="2120" y="571"/>
                </a:lnTo>
                <a:lnTo>
                  <a:pt x="2133" y="595"/>
                </a:lnTo>
                <a:lnTo>
                  <a:pt x="2146" y="619"/>
                </a:lnTo>
                <a:lnTo>
                  <a:pt x="2158" y="644"/>
                </a:lnTo>
                <a:lnTo>
                  <a:pt x="2170" y="669"/>
                </a:lnTo>
                <a:lnTo>
                  <a:pt x="2181" y="694"/>
                </a:lnTo>
                <a:lnTo>
                  <a:pt x="2191" y="720"/>
                </a:lnTo>
                <a:lnTo>
                  <a:pt x="2201" y="745"/>
                </a:lnTo>
                <a:lnTo>
                  <a:pt x="2210" y="772"/>
                </a:lnTo>
                <a:lnTo>
                  <a:pt x="2219" y="798"/>
                </a:lnTo>
                <a:lnTo>
                  <a:pt x="2227" y="825"/>
                </a:lnTo>
                <a:lnTo>
                  <a:pt x="2234" y="852"/>
                </a:lnTo>
                <a:lnTo>
                  <a:pt x="2241" y="879"/>
                </a:lnTo>
                <a:lnTo>
                  <a:pt x="2247" y="907"/>
                </a:lnTo>
                <a:lnTo>
                  <a:pt x="2252" y="935"/>
                </a:lnTo>
                <a:lnTo>
                  <a:pt x="2257" y="963"/>
                </a:lnTo>
                <a:lnTo>
                  <a:pt x="2261" y="991"/>
                </a:lnTo>
                <a:lnTo>
                  <a:pt x="2264" y="1019"/>
                </a:lnTo>
                <a:lnTo>
                  <a:pt x="2267" y="1048"/>
                </a:lnTo>
                <a:lnTo>
                  <a:pt x="2268" y="1077"/>
                </a:lnTo>
                <a:lnTo>
                  <a:pt x="2269" y="1106"/>
                </a:lnTo>
                <a:lnTo>
                  <a:pt x="2270" y="1135"/>
                </a:lnTo>
                <a:lnTo>
                  <a:pt x="2269" y="1165"/>
                </a:lnTo>
                <a:lnTo>
                  <a:pt x="2268" y="1194"/>
                </a:lnTo>
                <a:lnTo>
                  <a:pt x="2267" y="1223"/>
                </a:lnTo>
                <a:lnTo>
                  <a:pt x="2264" y="1251"/>
                </a:lnTo>
                <a:lnTo>
                  <a:pt x="2261" y="1280"/>
                </a:lnTo>
                <a:lnTo>
                  <a:pt x="2257" y="1308"/>
                </a:lnTo>
                <a:lnTo>
                  <a:pt x="2252" y="1336"/>
                </a:lnTo>
                <a:lnTo>
                  <a:pt x="2247" y="1364"/>
                </a:lnTo>
                <a:lnTo>
                  <a:pt x="2241" y="1391"/>
                </a:lnTo>
                <a:lnTo>
                  <a:pt x="2234" y="1419"/>
                </a:lnTo>
                <a:lnTo>
                  <a:pt x="2227" y="1446"/>
                </a:lnTo>
                <a:lnTo>
                  <a:pt x="2219" y="1472"/>
                </a:lnTo>
                <a:lnTo>
                  <a:pt x="2210" y="1499"/>
                </a:lnTo>
                <a:lnTo>
                  <a:pt x="2201" y="1525"/>
                </a:lnTo>
                <a:lnTo>
                  <a:pt x="2191" y="1551"/>
                </a:lnTo>
                <a:lnTo>
                  <a:pt x="2181" y="1577"/>
                </a:lnTo>
                <a:lnTo>
                  <a:pt x="2170" y="1602"/>
                </a:lnTo>
                <a:lnTo>
                  <a:pt x="2158" y="1627"/>
                </a:lnTo>
                <a:lnTo>
                  <a:pt x="2146" y="1651"/>
                </a:lnTo>
                <a:lnTo>
                  <a:pt x="2133" y="1676"/>
                </a:lnTo>
                <a:lnTo>
                  <a:pt x="2120" y="1700"/>
                </a:lnTo>
                <a:lnTo>
                  <a:pt x="2106" y="1724"/>
                </a:lnTo>
                <a:lnTo>
                  <a:pt x="2091" y="1747"/>
                </a:lnTo>
                <a:lnTo>
                  <a:pt x="2076" y="1770"/>
                </a:lnTo>
                <a:lnTo>
                  <a:pt x="2061" y="1793"/>
                </a:lnTo>
                <a:lnTo>
                  <a:pt x="2045" y="1815"/>
                </a:lnTo>
                <a:lnTo>
                  <a:pt x="2028" y="1836"/>
                </a:lnTo>
                <a:lnTo>
                  <a:pt x="2011" y="1858"/>
                </a:lnTo>
                <a:lnTo>
                  <a:pt x="1993" y="1878"/>
                </a:lnTo>
                <a:lnTo>
                  <a:pt x="1975" y="1899"/>
                </a:lnTo>
                <a:lnTo>
                  <a:pt x="1957" y="1919"/>
                </a:lnTo>
                <a:lnTo>
                  <a:pt x="1938" y="1938"/>
                </a:lnTo>
                <a:lnTo>
                  <a:pt x="1918" y="1957"/>
                </a:lnTo>
                <a:lnTo>
                  <a:pt x="1898" y="1976"/>
                </a:lnTo>
                <a:lnTo>
                  <a:pt x="1878" y="1994"/>
                </a:lnTo>
                <a:lnTo>
                  <a:pt x="1857" y="2011"/>
                </a:lnTo>
                <a:lnTo>
                  <a:pt x="1836" y="2028"/>
                </a:lnTo>
                <a:lnTo>
                  <a:pt x="1814" y="2045"/>
                </a:lnTo>
                <a:lnTo>
                  <a:pt x="1792" y="2061"/>
                </a:lnTo>
                <a:lnTo>
                  <a:pt x="1770" y="2076"/>
                </a:lnTo>
                <a:lnTo>
                  <a:pt x="1747" y="2091"/>
                </a:lnTo>
                <a:lnTo>
                  <a:pt x="1724" y="2106"/>
                </a:lnTo>
                <a:lnTo>
                  <a:pt x="1699" y="2120"/>
                </a:lnTo>
                <a:lnTo>
                  <a:pt x="1675" y="2133"/>
                </a:lnTo>
                <a:lnTo>
                  <a:pt x="1651" y="2146"/>
                </a:lnTo>
                <a:lnTo>
                  <a:pt x="1627" y="2158"/>
                </a:lnTo>
                <a:lnTo>
                  <a:pt x="1602" y="2170"/>
                </a:lnTo>
                <a:lnTo>
                  <a:pt x="1576" y="2181"/>
                </a:lnTo>
                <a:lnTo>
                  <a:pt x="1551" y="2191"/>
                </a:lnTo>
                <a:lnTo>
                  <a:pt x="1525" y="2201"/>
                </a:lnTo>
                <a:lnTo>
                  <a:pt x="1499" y="2211"/>
                </a:lnTo>
                <a:lnTo>
                  <a:pt x="1472" y="2219"/>
                </a:lnTo>
                <a:lnTo>
                  <a:pt x="1445" y="2227"/>
                </a:lnTo>
                <a:lnTo>
                  <a:pt x="1418" y="2234"/>
                </a:lnTo>
                <a:lnTo>
                  <a:pt x="1391" y="2241"/>
                </a:lnTo>
                <a:lnTo>
                  <a:pt x="1363" y="2247"/>
                </a:lnTo>
                <a:lnTo>
                  <a:pt x="1336" y="2252"/>
                </a:lnTo>
                <a:lnTo>
                  <a:pt x="1308" y="2257"/>
                </a:lnTo>
                <a:lnTo>
                  <a:pt x="1279" y="2261"/>
                </a:lnTo>
                <a:lnTo>
                  <a:pt x="1251" y="2264"/>
                </a:lnTo>
                <a:lnTo>
                  <a:pt x="1222" y="2267"/>
                </a:lnTo>
                <a:lnTo>
                  <a:pt x="1193" y="2269"/>
                </a:lnTo>
                <a:lnTo>
                  <a:pt x="1164" y="2270"/>
                </a:lnTo>
                <a:lnTo>
                  <a:pt x="1135" y="2270"/>
                </a:lnTo>
                <a:lnTo>
                  <a:pt x="1106" y="2270"/>
                </a:lnTo>
                <a:lnTo>
                  <a:pt x="1077" y="2269"/>
                </a:lnTo>
                <a:lnTo>
                  <a:pt x="1048" y="2267"/>
                </a:lnTo>
                <a:lnTo>
                  <a:pt x="1019" y="2264"/>
                </a:lnTo>
                <a:lnTo>
                  <a:pt x="991" y="2261"/>
                </a:lnTo>
                <a:lnTo>
                  <a:pt x="962" y="2257"/>
                </a:lnTo>
                <a:lnTo>
                  <a:pt x="934" y="2252"/>
                </a:lnTo>
                <a:lnTo>
                  <a:pt x="906" y="2247"/>
                </a:lnTo>
                <a:lnTo>
                  <a:pt x="879" y="2241"/>
                </a:lnTo>
                <a:lnTo>
                  <a:pt x="852" y="2234"/>
                </a:lnTo>
                <a:lnTo>
                  <a:pt x="825" y="2227"/>
                </a:lnTo>
                <a:lnTo>
                  <a:pt x="798" y="2219"/>
                </a:lnTo>
                <a:lnTo>
                  <a:pt x="771" y="2211"/>
                </a:lnTo>
                <a:lnTo>
                  <a:pt x="745" y="2201"/>
                </a:lnTo>
                <a:lnTo>
                  <a:pt x="719" y="2191"/>
                </a:lnTo>
                <a:lnTo>
                  <a:pt x="694" y="2181"/>
                </a:lnTo>
                <a:lnTo>
                  <a:pt x="668" y="2170"/>
                </a:lnTo>
                <a:lnTo>
                  <a:pt x="643" y="2158"/>
                </a:lnTo>
                <a:lnTo>
                  <a:pt x="619" y="2146"/>
                </a:lnTo>
                <a:lnTo>
                  <a:pt x="595" y="2133"/>
                </a:lnTo>
                <a:lnTo>
                  <a:pt x="571" y="2120"/>
                </a:lnTo>
                <a:lnTo>
                  <a:pt x="546" y="2106"/>
                </a:lnTo>
                <a:lnTo>
                  <a:pt x="523" y="2091"/>
                </a:lnTo>
                <a:lnTo>
                  <a:pt x="500" y="2076"/>
                </a:lnTo>
                <a:lnTo>
                  <a:pt x="478" y="2061"/>
                </a:lnTo>
                <a:lnTo>
                  <a:pt x="456" y="2045"/>
                </a:lnTo>
                <a:lnTo>
                  <a:pt x="434" y="2028"/>
                </a:lnTo>
                <a:lnTo>
                  <a:pt x="413" y="2011"/>
                </a:lnTo>
                <a:lnTo>
                  <a:pt x="392" y="1994"/>
                </a:lnTo>
                <a:lnTo>
                  <a:pt x="372" y="1976"/>
                </a:lnTo>
                <a:lnTo>
                  <a:pt x="352" y="1957"/>
                </a:lnTo>
                <a:lnTo>
                  <a:pt x="332" y="1938"/>
                </a:lnTo>
                <a:lnTo>
                  <a:pt x="313" y="1919"/>
                </a:lnTo>
                <a:lnTo>
                  <a:pt x="295" y="1899"/>
                </a:lnTo>
                <a:lnTo>
                  <a:pt x="277" y="1878"/>
                </a:lnTo>
                <a:lnTo>
                  <a:pt x="259" y="1858"/>
                </a:lnTo>
                <a:lnTo>
                  <a:pt x="242" y="1836"/>
                </a:lnTo>
                <a:lnTo>
                  <a:pt x="225" y="1815"/>
                </a:lnTo>
                <a:lnTo>
                  <a:pt x="209" y="1793"/>
                </a:lnTo>
                <a:lnTo>
                  <a:pt x="194" y="1770"/>
                </a:lnTo>
                <a:lnTo>
                  <a:pt x="179" y="1747"/>
                </a:lnTo>
                <a:lnTo>
                  <a:pt x="164" y="1724"/>
                </a:lnTo>
                <a:lnTo>
                  <a:pt x="150" y="1700"/>
                </a:lnTo>
                <a:lnTo>
                  <a:pt x="137" y="1676"/>
                </a:lnTo>
                <a:lnTo>
                  <a:pt x="124" y="1651"/>
                </a:lnTo>
                <a:lnTo>
                  <a:pt x="112" y="1627"/>
                </a:lnTo>
                <a:lnTo>
                  <a:pt x="100" y="1602"/>
                </a:lnTo>
                <a:lnTo>
                  <a:pt x="89" y="1577"/>
                </a:lnTo>
                <a:lnTo>
                  <a:pt x="79" y="1551"/>
                </a:lnTo>
                <a:lnTo>
                  <a:pt x="69" y="1525"/>
                </a:lnTo>
                <a:lnTo>
                  <a:pt x="60" y="1499"/>
                </a:lnTo>
                <a:lnTo>
                  <a:pt x="51" y="1472"/>
                </a:lnTo>
                <a:lnTo>
                  <a:pt x="43" y="1446"/>
                </a:lnTo>
                <a:lnTo>
                  <a:pt x="36" y="1419"/>
                </a:lnTo>
                <a:lnTo>
                  <a:pt x="29" y="1391"/>
                </a:lnTo>
                <a:lnTo>
                  <a:pt x="23" y="1364"/>
                </a:lnTo>
                <a:lnTo>
                  <a:pt x="18" y="1336"/>
                </a:lnTo>
                <a:lnTo>
                  <a:pt x="13" y="1308"/>
                </a:lnTo>
                <a:lnTo>
                  <a:pt x="9" y="1280"/>
                </a:lnTo>
                <a:lnTo>
                  <a:pt x="6" y="1251"/>
                </a:lnTo>
                <a:lnTo>
                  <a:pt x="3" y="1223"/>
                </a:lnTo>
                <a:lnTo>
                  <a:pt x="2" y="1194"/>
                </a:lnTo>
                <a:lnTo>
                  <a:pt x="0" y="1165"/>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25190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Iso kuva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649116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sclaimer EN">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909" y="1628776"/>
            <a:ext cx="7345771"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en-US" sz="1200" spc="10" baseline="0" dirty="0">
                <a:solidFill>
                  <a:srgbClr val="404040"/>
                </a:solidFill>
                <a:latin typeface="+mn-lt"/>
              </a:rPr>
              <a:t>The report shall be provided based on the facts and instructions in the specific assignment considering</a:t>
            </a:r>
            <a:br>
              <a:rPr lang="en-US" sz="1200" spc="10" baseline="0" dirty="0">
                <a:solidFill>
                  <a:srgbClr val="404040"/>
                </a:solidFill>
                <a:latin typeface="+mn-lt"/>
              </a:rPr>
            </a:br>
            <a:r>
              <a:rPr lang="en-US" sz="1200" spc="10" baseline="0" dirty="0">
                <a:solidFill>
                  <a:srgbClr val="404040"/>
                </a:solidFill>
                <a:latin typeface="+mn-lt"/>
              </a:rPr>
              <a:t>the circumstances at the time of the assignment in accordance with the respective scope of work.</a:t>
            </a:r>
            <a:br>
              <a:rPr lang="en-US" sz="1200" spc="10" baseline="0" dirty="0">
                <a:solidFill>
                  <a:srgbClr val="404040"/>
                </a:solidFill>
                <a:latin typeface="+mn-lt"/>
              </a:rPr>
            </a:br>
            <a:r>
              <a:rPr lang="en-US" sz="1200" spc="10" baseline="0" dirty="0">
                <a:solidFill>
                  <a:srgbClr val="404040"/>
                </a:solidFill>
                <a:latin typeface="+mn-lt"/>
              </a:rPr>
              <a:t>We assume that all the information provided to us is accurate and complete and that you have verified the correctness of the dis-closed information.</a:t>
            </a:r>
          </a:p>
          <a:p>
            <a:pPr marL="0" indent="0" algn="just">
              <a:lnSpc>
                <a:spcPct val="110000"/>
              </a:lnSpc>
              <a:spcBef>
                <a:spcPts val="400"/>
              </a:spcBef>
              <a:spcAft>
                <a:spcPts val="0"/>
              </a:spcAft>
              <a:buNone/>
            </a:pPr>
            <a:r>
              <a:rPr lang="en-US" sz="1200" spc="10" baseline="0" dirty="0">
                <a:solidFill>
                  <a:srgbClr val="404040"/>
                </a:solidFill>
                <a:latin typeface="+mn-lt"/>
              </a:rPr>
              <a:t>We assume no responsibility and make no representations with respect to the accuracy or completeness of</a:t>
            </a:r>
            <a:br>
              <a:rPr lang="en-US" sz="1200" spc="10" baseline="0" dirty="0">
                <a:solidFill>
                  <a:srgbClr val="404040"/>
                </a:solidFill>
                <a:latin typeface="+mn-lt"/>
              </a:rPr>
            </a:br>
            <a:r>
              <a:rPr lang="en-US" sz="1200" spc="10" baseline="0" dirty="0">
                <a:solidFill>
                  <a:srgbClr val="404040"/>
                </a:solidFill>
                <a:latin typeface="+mn-lt"/>
              </a:rPr>
              <a:t>the information in this report unless otherwise stated. The report should not be regarded, or be relied upon,</a:t>
            </a:r>
            <a:br>
              <a:rPr lang="en-US" sz="1200" spc="10" baseline="0" dirty="0">
                <a:solidFill>
                  <a:srgbClr val="404040"/>
                </a:solidFill>
                <a:latin typeface="+mn-lt"/>
              </a:rPr>
            </a:br>
            <a:r>
              <a:rPr lang="en-US" sz="1200" spc="10" baseline="0" dirty="0">
                <a:solidFill>
                  <a:srgbClr val="404040"/>
                </a:solidFill>
                <a:latin typeface="+mn-lt"/>
              </a:rPr>
              <a:t>as a recommendation in decision making concerning any matter referred to in it. </a:t>
            </a:r>
          </a:p>
          <a:p>
            <a:pPr marL="0" indent="0" algn="just">
              <a:lnSpc>
                <a:spcPct val="110000"/>
              </a:lnSpc>
              <a:spcBef>
                <a:spcPts val="400"/>
              </a:spcBef>
              <a:spcAft>
                <a:spcPts val="0"/>
              </a:spcAft>
              <a:buNone/>
            </a:pPr>
            <a:r>
              <a:rPr lang="en-US" sz="1200" spc="10" baseline="0" dirty="0">
                <a:solidFill>
                  <a:srgbClr val="404040"/>
                </a:solidFill>
                <a:latin typeface="+mn-lt"/>
              </a:rPr>
              <a:t>It should be understood that we do not assert that we have identified all matters included in these documents that may be relevant if these documents are included as disclosures against the warranties of the future agreements. Our re-view of the documents has only been what we consider appropriate in the context of the scope of our work as set out in our offer. </a:t>
            </a:r>
          </a:p>
          <a:p>
            <a:pPr marL="0" indent="0" algn="just">
              <a:lnSpc>
                <a:spcPct val="110000"/>
              </a:lnSpc>
              <a:spcBef>
                <a:spcPts val="400"/>
              </a:spcBef>
              <a:spcAft>
                <a:spcPts val="0"/>
              </a:spcAft>
              <a:buNone/>
            </a:pPr>
            <a:r>
              <a:rPr lang="en-US" sz="1200" spc="10" baseline="0" dirty="0">
                <a:solidFill>
                  <a:srgbClr val="404040"/>
                </a:solidFill>
                <a:latin typeface="+mn-lt"/>
              </a:rPr>
              <a:t>Further, we accept no responsibility to update the report in light of subsequent events (after the date</a:t>
            </a:r>
            <a:br>
              <a:rPr lang="en-US" sz="1200" spc="10" baseline="0" dirty="0">
                <a:solidFill>
                  <a:srgbClr val="404040"/>
                </a:solidFill>
                <a:latin typeface="+mn-lt"/>
              </a:rPr>
            </a:br>
            <a:r>
              <a:rPr lang="en-US" sz="1200" spc="10" baseline="0" dirty="0">
                <a:solidFill>
                  <a:srgbClr val="404040"/>
                </a:solidFill>
                <a:latin typeface="+mn-lt"/>
              </a:rPr>
              <a:t>of this report).</a:t>
            </a:r>
          </a:p>
          <a:p>
            <a:pPr marL="0" indent="0" algn="just">
              <a:lnSpc>
                <a:spcPct val="110000"/>
              </a:lnSpc>
              <a:spcBef>
                <a:spcPts val="400"/>
              </a:spcBef>
              <a:spcAft>
                <a:spcPts val="0"/>
              </a:spcAft>
              <a:buNone/>
            </a:pPr>
            <a:r>
              <a:rPr lang="en-US" sz="1200" spc="10" baseline="0" dirty="0">
                <a:solidFill>
                  <a:srgbClr val="404040"/>
                </a:solidFill>
                <a:latin typeface="+mn-lt"/>
              </a:rPr>
              <a:t>Except as specifically set out herein, this report may not, without the prior written consent by Gaia Consulting Oy, be disclosed to any third party or used in any other context than described herein. Should any third party receive a copy of or information contained in this report, such third party shall not receive any rights against Gaia Consulting Oy.</a:t>
            </a:r>
          </a:p>
        </p:txBody>
      </p:sp>
    </p:spTree>
    <p:extLst>
      <p:ext uri="{BB962C8B-B14F-4D97-AF65-F5344CB8AC3E}">
        <p14:creationId xmlns:p14="http://schemas.microsoft.com/office/powerpoint/2010/main" val="2542637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sclaimer FI">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908" y="1628776"/>
            <a:ext cx="7345773"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Raporttimme perustuu kyseisen toimeksiannon suorittamisen yhteydessä saamiimme tietoihin ja ohjeisiin huomioiden toimeksiannon suorittamisen aikana vallitsevat olosuhteet. Oletamme, että kaikki meille toimitetut tiedot ovat oikeita ja virheettömiä, ja että asiakas on tarkistanut luovutettujen tietojen oikeellisuuden.</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ole vastuussa raportin tietojen täsmällisyydestä tai täydellisyydestä, emmekä anna niitä koskevia vakuutuksia, ellei toisin ole mainittu. Raporttia ei tule miltään osin pitää päätöksentekoa koskevana suosituksena tai kehotuksena. </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ota vastuuta siitä, olemmeko tunnistaneet kaikki toimitettuihin asiakirjoihin sisältyvät seikat, joilla voi olla merkitystä, mikäli näitä asiakirjoja käytetään myöhemmin tehtävien sopimusten osana. Toimitetun materiaalin ja asiakirjojen läpikäynti on toteutettu siten kuin olemme katsoneet asiassa asianmukaiseksi tarjouksessa sovitun työn laajuuden ja tarkoituksen valossa. </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Emme ole vastuussa raportin päivittämisestä myöhempien tapahtumien osalta (päivämäärä raportin etusivulla).</a:t>
            </a:r>
          </a:p>
          <a:p>
            <a:pPr marL="0" indent="0" algn="just">
              <a:lnSpc>
                <a:spcPct val="110000"/>
              </a:lnSpc>
              <a:spcBef>
                <a:spcPts val="400"/>
              </a:spcBef>
              <a:spcAft>
                <a:spcPts val="0"/>
              </a:spcAft>
              <a:buNone/>
            </a:pPr>
            <a:r>
              <a:rPr lang="fi-FI" sz="1200" kern="1200" spc="10" baseline="0" dirty="0">
                <a:solidFill>
                  <a:srgbClr val="404040"/>
                </a:solidFill>
                <a:latin typeface="Arial" panose="020B0604020202020204" pitchFamily="34" charset="0"/>
                <a:ea typeface="+mn-ea"/>
                <a:cs typeface="Arial" panose="020B0604020202020204" pitchFamily="34" charset="0"/>
              </a:rPr>
              <a:t>Ellei asiasta ole nimenomaisesti muuta sovittu, tätä raporttia ei saa luovuttaa kolmansille osapuolille tai käyttää muussa kuin tässä kuvatussa tarkoituksessa ilman Gaia Consulting Oy:n kirjallista etukäteistä suostumusta. Mikäli kolmas osapuoli saa käyttöönsä raportin jäljennöksen tai raportissa ollutta tietoa, kyseisellä kolmannella osapuolella ei ole mitään oikeuksia Gaia Consulting Oy:ä kohtaan.</a:t>
            </a:r>
          </a:p>
        </p:txBody>
      </p:sp>
    </p:spTree>
    <p:extLst>
      <p:ext uri="{BB962C8B-B14F-4D97-AF65-F5344CB8AC3E}">
        <p14:creationId xmlns:p14="http://schemas.microsoft.com/office/powerpoint/2010/main" val="2048063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rms">
    <p:bg>
      <p:bgPr>
        <a:solidFill>
          <a:schemeClr val="bg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33" name="Text Placeholder 2">
            <a:extLst>
              <a:ext uri="{FF2B5EF4-FFF2-40B4-BE49-F238E27FC236}">
                <a16:creationId xmlns:a16="http://schemas.microsoft.com/office/drawing/2014/main" id="{F0AC9766-35BB-4BA6-B76E-FC634D3AC7ED}"/>
              </a:ext>
            </a:extLst>
          </p:cNvPr>
          <p:cNvSpPr txBox="1">
            <a:spLocks/>
          </p:cNvSpPr>
          <p:nvPr userDrawn="1"/>
        </p:nvSpPr>
        <p:spPr>
          <a:xfrm>
            <a:off x="2423908" y="1628776"/>
            <a:ext cx="7345773" cy="4392613"/>
          </a:xfrm>
          <a:prstGeom prst="rect">
            <a:avLst/>
          </a:prstGeom>
        </p:spPr>
        <p:txBody>
          <a:bodyPr lIns="0" tIns="0" rIns="0" bIns="0" numCol="1" spcCol="288000"/>
          <a:lstStyle>
            <a:lvl1pPr marL="180975" indent="-180975" algn="l" defTabSz="720000" rtl="0" eaLnBrk="1" fontAlgn="base" hangingPunct="1">
              <a:lnSpc>
                <a:spcPct val="110000"/>
              </a:lnSpc>
              <a:spcBef>
                <a:spcPct val="10000"/>
              </a:spcBef>
              <a:spcAft>
                <a:spcPts val="600"/>
              </a:spcAft>
              <a:buClr>
                <a:schemeClr val="accent1"/>
              </a:buClr>
              <a:buSzPct val="100000"/>
              <a:buFont typeface="Arial"/>
              <a:buChar char="•"/>
              <a:defRPr sz="1500">
                <a:solidFill>
                  <a:schemeClr val="tx1">
                    <a:lumMod val="10000"/>
                  </a:schemeClr>
                </a:solidFill>
                <a:latin typeface="Arial" panose="020B0604020202020204" pitchFamily="34" charset="0"/>
                <a:ea typeface="+mn-ea"/>
                <a:cs typeface="Arial" panose="020B0604020202020204" pitchFamily="34" charset="0"/>
              </a:defRPr>
            </a:lvl1pPr>
            <a:lvl2pPr marL="53498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2pPr>
            <a:lvl3pPr marL="898525" indent="-182563"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300">
                <a:solidFill>
                  <a:schemeClr val="tx1">
                    <a:lumMod val="10000"/>
                  </a:schemeClr>
                </a:solidFill>
                <a:latin typeface="Arial" panose="020B0604020202020204" pitchFamily="34" charset="0"/>
                <a:ea typeface="+mn-ea"/>
                <a:cs typeface="Arial" panose="020B0604020202020204" pitchFamily="34" charset="0"/>
              </a:defRPr>
            </a:lvl3pPr>
            <a:lvl4pPr marL="1252538" indent="-173038" algn="l" defTabSz="857250" rtl="0" eaLnBrk="1" fontAlgn="base" hangingPunct="1">
              <a:lnSpc>
                <a:spcPct val="110000"/>
              </a:lnSpc>
              <a:spcBef>
                <a:spcPct val="10000"/>
              </a:spcBef>
              <a:spcAft>
                <a:spcPts val="600"/>
              </a:spcAft>
              <a:buClr>
                <a:schemeClr val="accent1"/>
              </a:buClr>
              <a:buSzPct val="100000"/>
              <a:buFont typeface="Arial" panose="020B0604020202020204" pitchFamily="34" charset="0"/>
              <a:buChar char="−"/>
              <a:defRPr sz="1000">
                <a:solidFill>
                  <a:schemeClr val="tx1">
                    <a:lumMod val="10000"/>
                  </a:schemeClr>
                </a:solidFill>
                <a:latin typeface="Arial" panose="020B0604020202020204" pitchFamily="34" charset="0"/>
                <a:ea typeface="+mn-ea"/>
                <a:cs typeface="Arial" panose="020B0604020202020204" pitchFamily="34" charset="0"/>
              </a:defRPr>
            </a:lvl4pPr>
            <a:lvl5pPr marL="1739900" indent="-214313" algn="l" defTabSz="857250" rtl="0" eaLnBrk="1" fontAlgn="base" hangingPunct="1">
              <a:lnSpc>
                <a:spcPct val="110000"/>
              </a:lnSpc>
              <a:spcBef>
                <a:spcPct val="10000"/>
              </a:spcBef>
              <a:spcAft>
                <a:spcPts val="600"/>
              </a:spcAft>
              <a:buClr>
                <a:schemeClr val="accent1"/>
              </a:buClr>
              <a:buSzPct val="100000"/>
              <a:defRPr sz="900">
                <a:solidFill>
                  <a:schemeClr val="tx1">
                    <a:lumMod val="10000"/>
                  </a:schemeClr>
                </a:solidFill>
                <a:latin typeface="Arial" panose="020B0604020202020204" pitchFamily="34" charset="0"/>
                <a:ea typeface="+mn-ea"/>
                <a:cs typeface="Arial" panose="020B0604020202020204" pitchFamily="34" charset="0"/>
              </a:defRPr>
            </a:lvl5pPr>
            <a:lvl6pPr marL="21971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6pPr>
            <a:lvl7pPr marL="26543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7pPr>
            <a:lvl8pPr marL="31115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8pPr>
            <a:lvl9pPr marL="3568700" indent="-214313" algn="l" defTabSz="857250" rtl="0" eaLnBrk="1" fontAlgn="base" hangingPunct="1">
              <a:lnSpc>
                <a:spcPct val="130000"/>
              </a:lnSpc>
              <a:spcBef>
                <a:spcPct val="10000"/>
              </a:spcBef>
              <a:spcAft>
                <a:spcPct val="0"/>
              </a:spcAft>
              <a:defRPr sz="900">
                <a:solidFill>
                  <a:schemeClr val="tx1"/>
                </a:solidFill>
                <a:latin typeface="Bliss 2 ExtraLight" charset="0"/>
                <a:ea typeface="+mn-ea"/>
              </a:defRPr>
            </a:lvl9pPr>
          </a:lstStyle>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The service shall be provided based on the facts and instructions in the specific assignment considering the circumstances at the time of the assignment in accordance with the respective scope of work.</a:t>
            </a:r>
            <a:br>
              <a:rPr lang="en-US" sz="1200" kern="1200" spc="10" baseline="0" dirty="0">
                <a:solidFill>
                  <a:srgbClr val="404040"/>
                </a:solidFill>
                <a:latin typeface="Arial" panose="020B0604020202020204" pitchFamily="34" charset="0"/>
                <a:ea typeface="+mn-ea"/>
                <a:cs typeface="Arial" panose="020B0604020202020204" pitchFamily="34" charset="0"/>
              </a:rPr>
            </a:br>
            <a:r>
              <a:rPr lang="en-US" sz="1200" kern="1200" spc="10" baseline="0" dirty="0">
                <a:solidFill>
                  <a:srgbClr val="404040"/>
                </a:solidFill>
                <a:latin typeface="Arial" panose="020B0604020202020204" pitchFamily="34" charset="0"/>
                <a:ea typeface="+mn-ea"/>
                <a:cs typeface="Arial" panose="020B0604020202020204" pitchFamily="34" charset="0"/>
              </a:rPr>
              <a:t>We assume that all the information provided to us is accurate and complete and that you have verified</a:t>
            </a:r>
            <a:br>
              <a:rPr lang="en-US" sz="1200" kern="1200" spc="10" baseline="0" dirty="0">
                <a:solidFill>
                  <a:srgbClr val="404040"/>
                </a:solidFill>
                <a:latin typeface="Arial" panose="020B0604020202020204" pitchFamily="34" charset="0"/>
                <a:ea typeface="+mn-ea"/>
                <a:cs typeface="Arial" panose="020B0604020202020204" pitchFamily="34" charset="0"/>
              </a:rPr>
            </a:br>
            <a:r>
              <a:rPr lang="en-US" sz="1200" kern="1200" spc="10" baseline="0" dirty="0">
                <a:solidFill>
                  <a:srgbClr val="404040"/>
                </a:solidFill>
                <a:latin typeface="Arial" panose="020B0604020202020204" pitchFamily="34" charset="0"/>
                <a:ea typeface="+mn-ea"/>
                <a:cs typeface="Arial" panose="020B0604020202020204" pitchFamily="34" charset="0"/>
              </a:rPr>
              <a:t>the correctness of the disclosed information.</a:t>
            </a:r>
          </a:p>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The consultant has no liability in regard of advice or documents provided to you if they are used for any other purpose than that which they were originally prepared for. The aggregate amount of the liability to you and any third parties is the amount of the total remuneration of this agreement alone. </a:t>
            </a:r>
          </a:p>
          <a:p>
            <a:pPr marL="0" indent="0" algn="just">
              <a:lnSpc>
                <a:spcPct val="110000"/>
              </a:lnSpc>
              <a:spcBef>
                <a:spcPts val="400"/>
              </a:spcBef>
              <a:spcAft>
                <a:spcPts val="0"/>
              </a:spcAft>
              <a:buNone/>
            </a:pPr>
            <a:r>
              <a:rPr lang="en-US" sz="1200" kern="1200" spc="10" baseline="0" dirty="0">
                <a:solidFill>
                  <a:srgbClr val="404040"/>
                </a:solidFill>
                <a:latin typeface="Arial" panose="020B0604020202020204" pitchFamily="34" charset="0"/>
                <a:ea typeface="+mn-ea"/>
                <a:cs typeface="Arial" panose="020B0604020202020204" pitchFamily="34" charset="0"/>
              </a:rPr>
              <a:t>Client shall notify of any defects in the delivered work within 1 months upon receiving the work. Otherwise, the work is considered approved and correct.</a:t>
            </a:r>
          </a:p>
        </p:txBody>
      </p:sp>
    </p:spTree>
    <p:extLst>
      <p:ext uri="{BB962C8B-B14F-4D97-AF65-F5344CB8AC3E}">
        <p14:creationId xmlns:p14="http://schemas.microsoft.com/office/powerpoint/2010/main" val="3519645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50786" y="0"/>
            <a:ext cx="3042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30747" y="0"/>
            <a:ext cx="4362842"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a:stretch>
            <a:fillRect/>
          </a:stretch>
        </p:blipFill>
        <p:spPr>
          <a:xfrm>
            <a:off x="178620" y="227265"/>
            <a:ext cx="4025510" cy="893737"/>
          </a:xfrm>
          <a:prstGeom prst="rect">
            <a:avLst/>
          </a:prstGeom>
        </p:spPr>
      </p:pic>
      <p:sp>
        <p:nvSpPr>
          <p:cNvPr id="13" name="Title 4">
            <a:extLst>
              <a:ext uri="{FF2B5EF4-FFF2-40B4-BE49-F238E27FC236}">
                <a16:creationId xmlns:a16="http://schemas.microsoft.com/office/drawing/2014/main" id="{7EC4E50A-C123-2044-804B-06777C87E477}"/>
              </a:ext>
            </a:extLst>
          </p:cNvPr>
          <p:cNvSpPr>
            <a:spLocks noGrp="1"/>
          </p:cNvSpPr>
          <p:nvPr>
            <p:ph type="title" hasCustomPrompt="1"/>
          </p:nvPr>
        </p:nvSpPr>
        <p:spPr>
          <a:xfrm>
            <a:off x="334477" y="1701800"/>
            <a:ext cx="7496270"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46AAC290-F4F1-0148-A97A-E1ED601A8EFB}"/>
              </a:ext>
            </a:extLst>
          </p:cNvPr>
          <p:cNvSpPr>
            <a:spLocks noGrp="1"/>
          </p:cNvSpPr>
          <p:nvPr>
            <p:ph type="body" sz="quarter" idx="11" hasCustomPrompt="1"/>
          </p:nvPr>
        </p:nvSpPr>
        <p:spPr>
          <a:xfrm>
            <a:off x="334477" y="5397112"/>
            <a:ext cx="7496270" cy="1105289"/>
          </a:xfrm>
        </p:spPr>
        <p:txBody>
          <a:bodyPr lIns="0">
            <a:normAutofit/>
          </a:bodyPr>
          <a:lstStyle>
            <a:lvl1pPr marL="0" indent="0">
              <a:buNone/>
              <a:defRPr sz="2100">
                <a:latin typeface="+mn-lt"/>
              </a:defRPr>
            </a:lvl1pPr>
          </a:lstStyle>
          <a:p>
            <a:r>
              <a:rPr lang="fi-FI" dirty="0"/>
              <a:t>&lt;Lisää esittäjän ja tilaisuuden tiedot&gt;</a:t>
            </a:r>
          </a:p>
        </p:txBody>
      </p:sp>
    </p:spTree>
    <p:extLst>
      <p:ext uri="{BB962C8B-B14F-4D97-AF65-F5344CB8AC3E}">
        <p14:creationId xmlns:p14="http://schemas.microsoft.com/office/powerpoint/2010/main" val="894607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50784" y="0"/>
            <a:ext cx="30428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30746" y="0"/>
            <a:ext cx="4362842"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3306965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Aloitusdia_kape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8218" y="0"/>
            <a:ext cx="4753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a:stretch>
            <a:fillRect/>
          </a:stretch>
        </p:blipFill>
        <p:spPr>
          <a:xfrm>
            <a:off x="504282" y="494251"/>
            <a:ext cx="4025510"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50782" y="290819"/>
            <a:ext cx="2567436"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2628" y="361243"/>
            <a:ext cx="5615590"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16" name="Title 4">
            <a:extLst>
              <a:ext uri="{FF2B5EF4-FFF2-40B4-BE49-F238E27FC236}">
                <a16:creationId xmlns:a16="http://schemas.microsoft.com/office/drawing/2014/main" id="{63779013-36B5-CA4E-8720-3EEF669750C6}"/>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7" name="Text Placeholder 6">
            <a:extLst>
              <a:ext uri="{FF2B5EF4-FFF2-40B4-BE49-F238E27FC236}">
                <a16:creationId xmlns:a16="http://schemas.microsoft.com/office/drawing/2014/main" id="{715A7273-0B96-814F-AAA4-FB69198DAD91}"/>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3779464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b_Aloitusdia_kape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a:stretch>
            <a:fillRect/>
          </a:stretch>
        </p:blipFill>
        <p:spPr>
          <a:xfrm>
            <a:off x="178620" y="227265"/>
            <a:ext cx="4025510"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6794" y="368771"/>
            <a:ext cx="5621423"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16" name="Title 4">
            <a:extLst>
              <a:ext uri="{FF2B5EF4-FFF2-40B4-BE49-F238E27FC236}">
                <a16:creationId xmlns:a16="http://schemas.microsoft.com/office/drawing/2014/main" id="{4AE952E2-03D3-3F4A-B10D-200903D9629B}"/>
              </a:ext>
            </a:extLst>
          </p:cNvPr>
          <p:cNvSpPr>
            <a:spLocks noGrp="1"/>
          </p:cNvSpPr>
          <p:nvPr>
            <p:ph type="title" hasCustomPrompt="1"/>
          </p:nvPr>
        </p:nvSpPr>
        <p:spPr>
          <a:xfrm>
            <a:off x="334477" y="1701800"/>
            <a:ext cx="5523103"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9" name="Text Placeholder 6">
            <a:extLst>
              <a:ext uri="{FF2B5EF4-FFF2-40B4-BE49-F238E27FC236}">
                <a16:creationId xmlns:a16="http://schemas.microsoft.com/office/drawing/2014/main" id="{8A553480-3C0E-574E-BD13-DB2555F498A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lvl1pPr>
          </a:lstStyle>
          <a:p>
            <a:r>
              <a:rPr lang="fi-FI" dirty="0"/>
              <a:t>&lt;Lisää esittäjän ja tilaisuuden tiedot&gt;</a:t>
            </a:r>
          </a:p>
        </p:txBody>
      </p:sp>
    </p:spTree>
    <p:extLst>
      <p:ext uri="{BB962C8B-B14F-4D97-AF65-F5344CB8AC3E}">
        <p14:creationId xmlns:p14="http://schemas.microsoft.com/office/powerpoint/2010/main" val="2895962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srgbClr val="000000"/>
                </a:solidFill>
                <a:effectLst/>
                <a:uLnTx/>
                <a:uFillTx/>
                <a:latin typeface="+mn-lt"/>
                <a:ea typeface="+mn-ea"/>
                <a:cs typeface="+mn-cs"/>
              </a:rPr>
              <a:t>Muokkaa tekstin perustyylejä</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dirty="0">
                <a:ln>
                  <a:noFill/>
                </a:ln>
                <a:solidFill>
                  <a:srgbClr val="000000"/>
                </a:solidFill>
                <a:effectLst/>
                <a:uLnTx/>
                <a:uFillTx/>
                <a:latin typeface="+mn-lt"/>
                <a:ea typeface="+mn-ea"/>
                <a:cs typeface="+mn-cs"/>
              </a:rPr>
              <a:t>toinen taso</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srgbClr val="000000"/>
                </a:solidFill>
                <a:effectLst/>
                <a:uLnTx/>
                <a:uFillTx/>
                <a:latin typeface="+mn-lt"/>
                <a:ea typeface="+mn-ea"/>
                <a:cs typeface="+mn-cs"/>
              </a:rPr>
              <a:t>kolmas taso</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neljäs taso</a:t>
            </a:r>
          </a:p>
          <a:p>
            <a:pPr marL="2057349" marR="0" lvl="4"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2606313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tsikko ja sisältö 1 rivi">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normAutofit/>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31701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tsikko_2_sisältöpalsta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3322349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isikko_Isko_kuva_kuvateksti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2100"/>
            </a:lvl1pPr>
          </a:lstStyle>
          <a:p>
            <a:pPr lvl="0"/>
            <a:r>
              <a:rPr lang="fi-FI"/>
              <a:t>Muokkaa tekstin perustyylejä napsauttamalla</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Tree>
    <p:extLst>
      <p:ext uri="{BB962C8B-B14F-4D97-AF65-F5344CB8AC3E}">
        <p14:creationId xmlns:p14="http://schemas.microsoft.com/office/powerpoint/2010/main" val="270402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tsikko_2_sisältöpalsta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564784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ksti ja kuva vasemmall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483020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ksti ja kuva vasemmall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8967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ksti ja kuva Oikealla 2 rivi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497883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eksti ja kuva Oikealla 1 riv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spTree>
    <p:extLst>
      <p:ext uri="{BB962C8B-B14F-4D97-AF65-F5344CB8AC3E}">
        <p14:creationId xmlns:p14="http://schemas.microsoft.com/office/powerpoint/2010/main" val="3478986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tsikko ja Iso kuva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49214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Otsikko ja Iso kuva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130233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tisikko_Isko_kuva_kuvateksti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2100"/>
            </a:lvl1pPr>
          </a:lstStyle>
          <a:p>
            <a:pPr lvl="0"/>
            <a:endParaRPr lang="en-US" dirty="0"/>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Tree>
    <p:extLst>
      <p:ext uri="{BB962C8B-B14F-4D97-AF65-F5344CB8AC3E}">
        <p14:creationId xmlns:p14="http://schemas.microsoft.com/office/powerpoint/2010/main" val="2070822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tisikko_Isko_kuva_kuvateksti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endParaRPr lang="en-US" dirty="0"/>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3672536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Otsikko ja sisältö 2 riviä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a:extLst>
              <a:ext uri="{FF2B5EF4-FFF2-40B4-BE49-F238E27FC236}">
                <a16:creationId xmlns:a16="http://schemas.microsoft.com/office/drawing/2014/main" id="{161FCD2B-23D6-D84E-A8C4-AA6CD4FF056C}"/>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657298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isikko_Isko_kuva_kuvateksti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4244052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Otsikko ja sisältö 1 rivi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51EB6A67-DF18-E842-A035-245004F409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593694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18486526-8511-F043-B51E-74AD1579E27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53604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a:extLst>
              <a:ext uri="{FF2B5EF4-FFF2-40B4-BE49-F238E27FC236}">
                <a16:creationId xmlns:a16="http://schemas.microsoft.com/office/drawing/2014/main" id="{2B787564-CE63-2749-839B-F93F0C70590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502671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eksti ja kuva vasemmall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4F147607-4125-4F4E-9369-7C1ACD8985E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538515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eksti ja kuva vasemmall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F35C1A90-8B94-084B-A899-CD369C5B3725}"/>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445338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eksti ja kuva Oikealla 2 riviä_kap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10" name="Picture 9">
            <a:extLst>
              <a:ext uri="{FF2B5EF4-FFF2-40B4-BE49-F238E27FC236}">
                <a16:creationId xmlns:a16="http://schemas.microsoft.com/office/drawing/2014/main" id="{2694970E-64F5-F94C-BDC7-37F606055B1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94725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Teksti ja kuva Oikealla 1 rivi_kape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pic>
        <p:nvPicPr>
          <p:cNvPr id="13" name="Picture 12">
            <a:extLst>
              <a:ext uri="{FF2B5EF4-FFF2-40B4-BE49-F238E27FC236}">
                <a16:creationId xmlns:a16="http://schemas.microsoft.com/office/drawing/2014/main" id="{F2DADB09-8744-1145-BDDB-115EB0C8F60E}"/>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475952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Otsikko ja Iso kuva 2 riviä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C5BF3DF3-B09C-DE43-B906-25C72A4EEB9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23388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Otsikko ja Iso kuva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142A5C5B-8C3D-924D-8F18-08FCBA946BE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320275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Otisikko_Isko_kuva_kuvateksti 2 _kapea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endParaRPr lang="en-US" dirty="0"/>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pic>
        <p:nvPicPr>
          <p:cNvPr id="12" name="Picture 11">
            <a:extLst>
              <a:ext uri="{FF2B5EF4-FFF2-40B4-BE49-F238E27FC236}">
                <a16:creationId xmlns:a16="http://schemas.microsoft.com/office/drawing/2014/main" id="{CA665863-C5E5-664A-A74C-6AD764BCF720}"/>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646693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tsikko ja sisältö 2 riviä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a:extLst>
              <a:ext uri="{FF2B5EF4-FFF2-40B4-BE49-F238E27FC236}">
                <a16:creationId xmlns:a16="http://schemas.microsoft.com/office/drawing/2014/main" id="{161FCD2B-23D6-D84E-A8C4-AA6CD4FF056C}"/>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87835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userDrawn="1">
          <p15:clr>
            <a:srgbClr val="FBAE40"/>
          </p15:clr>
        </p15:guide>
        <p15:guide id="1" pos="6774" userDrawn="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Otisikko_Isko_kuva_kuvateksti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endParaRPr lang="en-US" dirty="0"/>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pic>
        <p:nvPicPr>
          <p:cNvPr id="12" name="Picture 11">
            <a:extLst>
              <a:ext uri="{FF2B5EF4-FFF2-40B4-BE49-F238E27FC236}">
                <a16:creationId xmlns:a16="http://schemas.microsoft.com/office/drawing/2014/main" id="{59E9A7F7-253C-B142-8C3E-18BD4AF392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290699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9307" y="0"/>
            <a:ext cx="1454281"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2469031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9307" y="0"/>
            <a:ext cx="1454281"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197489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Idea, avainsana_kape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671642E3-4AFD-3846-95E2-697A039DF732}"/>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2062659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1_Johdantosivu_kape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45F2A3BE-4A9E-AE44-A5C8-235C414BB4A5}"/>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312897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024" y="2133600"/>
            <a:ext cx="9363235" cy="1295400"/>
          </a:xfrm>
        </p:spPr>
        <p:txBody>
          <a:bodyPr anchor="ctr">
            <a:normAutofit/>
          </a:bodyPr>
          <a:lstStyle>
            <a:lvl1pPr algn="ctr">
              <a:lnSpc>
                <a:spcPts val="7680"/>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91439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7581" y="357718"/>
            <a:ext cx="5866163" cy="1338469"/>
          </a:xfrm>
        </p:spPr>
        <p:txBody>
          <a:bodyPr anchor="ctr">
            <a:normAutofit/>
          </a:bodyPr>
          <a:lstStyle>
            <a:lvl1pPr algn="ctr">
              <a:lnSpc>
                <a:spcPts val="7680"/>
              </a:lnSpc>
              <a:defRPr sz="26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774677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219" y="1714215"/>
            <a:ext cx="9828215" cy="916691"/>
          </a:xfrm>
        </p:spPr>
        <p:txBody>
          <a:bodyPr anchor="ctr">
            <a:normAutofit/>
          </a:bodyPr>
          <a:lstStyle>
            <a:lvl1pPr algn="l">
              <a:lnSpc>
                <a:spcPts val="7680"/>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219" y="2640073"/>
            <a:ext cx="982821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89"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754" indent="0">
              <a:buNone/>
              <a:defRPr lang="fi-FI">
                <a:solidFill>
                  <a:schemeClr val="tx2"/>
                </a:solidFill>
              </a:defRPr>
            </a:lvl5pPr>
          </a:lstStyle>
          <a:p>
            <a:pPr lvl="0">
              <a:lnSpc>
                <a:spcPts val="7680"/>
              </a:lnSpc>
              <a:spcBef>
                <a:spcPct val="0"/>
              </a:spcBef>
            </a:pPr>
            <a:r>
              <a:rPr lang="fi-FI" noProof="0" dirty="0"/>
              <a:t>&lt;Yhteystiedot&gt;</a:t>
            </a:r>
          </a:p>
        </p:txBody>
      </p:sp>
      <p:sp>
        <p:nvSpPr>
          <p:cNvPr id="7" name="Rectangle 6"/>
          <p:cNvSpPr/>
          <p:nvPr userDrawn="1"/>
        </p:nvSpPr>
        <p:spPr>
          <a:xfrm>
            <a:off x="12331098" y="-1"/>
            <a:ext cx="2493145"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27678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61">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aavio / piirakka 2 riviä">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3426802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Kaavio / piirakka 1 rivi">
    <p:spTree>
      <p:nvGrpSpPr>
        <p:cNvPr id="1" name=""/>
        <p:cNvGrpSpPr/>
        <p:nvPr/>
      </p:nvGrpSpPr>
      <p:grpSpPr>
        <a:xfrm>
          <a:off x="0" y="0"/>
          <a:ext cx="0" cy="0"/>
          <a:chOff x="0" y="0"/>
          <a:chExt cx="0" cy="0"/>
        </a:xfrm>
      </p:grpSpPr>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2" name="Chart Placeholder 8">
            <a:extLst>
              <a:ext uri="{FF2B5EF4-FFF2-40B4-BE49-F238E27FC236}">
                <a16:creationId xmlns:a16="http://schemas.microsoft.com/office/drawing/2014/main" id="{443FADB5-8D7B-1544-ABF1-F501A5090CD0}"/>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
        <p:nvSpPr>
          <p:cNvPr id="13" name="Title 2">
            <a:extLst>
              <a:ext uri="{FF2B5EF4-FFF2-40B4-BE49-F238E27FC236}">
                <a16:creationId xmlns:a16="http://schemas.microsoft.com/office/drawing/2014/main" id="{27824575-88CF-744A-893E-040A55FE911F}"/>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3283805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ja sisältö 1 rivi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51EB6A67-DF18-E842-A035-245004F409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59751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userDrawn="1">
          <p15:clr>
            <a:srgbClr val="FBAE40"/>
          </p15:clr>
        </p15:guide>
        <p15:guide id="1" pos="6774"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Kaavio / pylväs 2 riviä">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07865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Kaavio / pylväs 1 rivi">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282672CD-FE39-7649-8E9C-5BF2B2D092CE}"/>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hart Placeholder 8">
            <a:extLst>
              <a:ext uri="{FF2B5EF4-FFF2-40B4-BE49-F238E27FC236}">
                <a16:creationId xmlns:a16="http://schemas.microsoft.com/office/drawing/2014/main" id="{50C1B81D-3DF2-2E40-B5FB-BED620035996}"/>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69784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Kaavio / viiva 2 riviä">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554912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Kaavio / viiva 1 riv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FFAC8EED-3B66-1B42-9D49-48896DC22B2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0" name="Chart Placeholder 8">
            <a:extLst>
              <a:ext uri="{FF2B5EF4-FFF2-40B4-BE49-F238E27FC236}">
                <a16:creationId xmlns:a16="http://schemas.microsoft.com/office/drawing/2014/main" id="{F328A8A9-9E4C-8147-835C-9E55351F1D4F}"/>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573805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Otsikko ja sisältö_ei elementtiä 1 rivi_blanc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7BBB79-1611-CD46-9712-72A2C535B17D}"/>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EEA55B77-4625-6845-BDB1-0288D80EA3AD}"/>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DD30BEF5-261C-9F43-9C78-7D03DEDEC6E1}"/>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26B6A1BD-8207-2D44-A45A-D2B91F71EE1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278AEACD-71A2-2A41-867C-99C0587FC0CC}"/>
              </a:ext>
            </a:extLst>
          </p:cNvPr>
          <p:cNvSpPr>
            <a:spLocks noGrp="1"/>
          </p:cNvSpPr>
          <p:nvPr>
            <p:ph sz="quarter" idx="13" hasCustomPrompt="1"/>
          </p:nvPr>
        </p:nvSpPr>
        <p:spPr>
          <a:xfrm>
            <a:off x="334478" y="1701801"/>
            <a:ext cx="9843782" cy="4464049"/>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687119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69664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590603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2" name="Suorakulmio 1"/>
          <p:cNvSpPr/>
          <p:nvPr userDrawn="1"/>
        </p:nvSpPr>
        <p:spPr>
          <a:xfrm>
            <a:off x="0" y="6179420"/>
            <a:ext cx="12193588" cy="678582"/>
          </a:xfrm>
          <a:prstGeom prst="rect">
            <a:avLst/>
          </a:prstGeom>
          <a:solidFill>
            <a:srgbClr val="00A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60">
              <a:solidFill>
                <a:srgbClr val="FFFFFF"/>
              </a:solidFill>
            </a:endParaRPr>
          </a:p>
        </p:txBody>
      </p:sp>
      <p:sp>
        <p:nvSpPr>
          <p:cNvPr id="3" name="Sisällön paikkamerkki 2"/>
          <p:cNvSpPr>
            <a:spLocks noGrp="1"/>
          </p:cNvSpPr>
          <p:nvPr>
            <p:ph idx="1"/>
          </p:nvPr>
        </p:nvSpPr>
        <p:spPr/>
        <p:txBody>
          <a:bodyPr>
            <a:normAutofit/>
          </a:bodyPr>
          <a:lstStyle>
            <a:lvl1pPr marL="411480" indent="-411480">
              <a:buClr>
                <a:srgbClr val="96CE36"/>
              </a:buClr>
              <a:buFont typeface="Corbel" pitchFamily="34" charset="0"/>
              <a:buChar char="•"/>
              <a:defRPr lang="fi-FI" sz="2880" smtClean="0"/>
            </a:lvl1pPr>
            <a:lvl2pPr marL="891540" indent="-342900">
              <a:buClr>
                <a:srgbClr val="96CE36"/>
              </a:buClr>
              <a:buFont typeface="Corbel" pitchFamily="34" charset="0"/>
              <a:buChar char="•"/>
              <a:defRPr lang="fi-FI" sz="2400" smtClean="0"/>
            </a:lvl2pPr>
            <a:lvl3pPr marL="1371600" indent="-274320">
              <a:buClr>
                <a:srgbClr val="96CE36"/>
              </a:buClr>
              <a:buFont typeface="Corbel" pitchFamily="34" charset="0"/>
              <a:buChar char="•"/>
              <a:defRPr lang="fi-FI" sz="2160" smtClean="0"/>
            </a:lvl3pPr>
            <a:lvl4pPr marL="1920240" indent="-274320">
              <a:buClr>
                <a:srgbClr val="96CE36"/>
              </a:buClr>
              <a:buFont typeface="Corbel" pitchFamily="34" charset="0"/>
              <a:buChar char="•"/>
              <a:defRPr lang="fi-FI" sz="1920" smtClean="0"/>
            </a:lvl4pPr>
            <a:lvl5pPr marL="2468880" indent="-274320">
              <a:buClr>
                <a:srgbClr val="96CE36"/>
              </a:buClr>
              <a:buFont typeface="Corbel" pitchFamily="34" charset="0"/>
              <a:buChar char="•"/>
              <a:defRPr lang="fi-FI" sz="192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3"/>
          <p:cNvSpPr>
            <a:spLocks noGrp="1"/>
          </p:cNvSpPr>
          <p:nvPr>
            <p:ph type="title"/>
          </p:nvPr>
        </p:nvSpPr>
        <p:spPr>
          <a:xfrm>
            <a:off x="609680" y="274640"/>
            <a:ext cx="10974229" cy="1080532"/>
          </a:xfrm>
        </p:spPr>
        <p:txBody>
          <a:bodyPr/>
          <a:lstStyle>
            <a:lvl1pPr>
              <a:defRPr sz="5280">
                <a:solidFill>
                  <a:srgbClr val="96CE36"/>
                </a:solidFill>
                <a:latin typeface="Calibri" pitchFamily="34" charset="0"/>
              </a:defRPr>
            </a:lvl1pPr>
          </a:lstStyle>
          <a:p>
            <a:r>
              <a:rPr lang="fi-FI" dirty="0"/>
              <a:t>Muokkaa perustyyl. napsautt.</a:t>
            </a:r>
          </a:p>
        </p:txBody>
      </p:sp>
      <p:sp>
        <p:nvSpPr>
          <p:cNvPr id="12" name="TextBox 11"/>
          <p:cNvSpPr txBox="1"/>
          <p:nvPr userDrawn="1"/>
        </p:nvSpPr>
        <p:spPr>
          <a:xfrm>
            <a:off x="0" y="6166724"/>
            <a:ext cx="12193588" cy="691277"/>
          </a:xfrm>
          <a:prstGeom prst="rect">
            <a:avLst/>
          </a:prstGeom>
        </p:spPr>
        <p:txBody>
          <a:bodyPr vert="horz" wrap="square" lIns="109728" tIns="54864" rIns="109728" bIns="54864" rtlCol="0" anchor="ctr">
            <a:noAutofit/>
          </a:bodyPr>
          <a:lstStyle/>
          <a:p>
            <a:pPr algn="ctr"/>
            <a:endParaRPr lang="fi-FI" sz="2880" dirty="0">
              <a:solidFill>
                <a:srgbClr val="FFFFFF"/>
              </a:solidFill>
              <a:latin typeface="Calibri" pitchFamily="34" charset="0"/>
            </a:endParaRPr>
          </a:p>
        </p:txBody>
      </p:sp>
      <p:sp>
        <p:nvSpPr>
          <p:cNvPr id="9" name="TextBox 8"/>
          <p:cNvSpPr txBox="1"/>
          <p:nvPr userDrawn="1"/>
        </p:nvSpPr>
        <p:spPr>
          <a:xfrm>
            <a:off x="0" y="6179419"/>
            <a:ext cx="12193588" cy="691277"/>
          </a:xfrm>
          <a:prstGeom prst="rect">
            <a:avLst/>
          </a:prstGeom>
        </p:spPr>
        <p:txBody>
          <a:bodyPr vert="horz" wrap="square" lIns="109728" tIns="54864" rIns="109728" bIns="54864" rtlCol="0" anchor="ctr">
            <a:noAutofit/>
          </a:bodyPr>
          <a:lstStyle/>
          <a:p>
            <a:pPr algn="ctr"/>
            <a:endParaRPr lang="fi-FI" sz="2880" dirty="0">
              <a:solidFill>
                <a:srgbClr val="FFFFFF"/>
              </a:solidFill>
              <a:latin typeface="Calibri" pitchFamily="34" charset="0"/>
            </a:endParaRPr>
          </a:p>
        </p:txBody>
      </p:sp>
    </p:spTree>
    <p:extLst>
      <p:ext uri="{BB962C8B-B14F-4D97-AF65-F5344CB8AC3E}">
        <p14:creationId xmlns:p14="http://schemas.microsoft.com/office/powerpoint/2010/main" val="1243082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50786" y="0"/>
            <a:ext cx="3042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30747" y="0"/>
            <a:ext cx="4362842"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8620" y="227265"/>
            <a:ext cx="4025510" cy="893737"/>
          </a:xfrm>
          <a:prstGeom prst="rect">
            <a:avLst/>
          </a:prstGeom>
        </p:spPr>
      </p:pic>
      <p:sp>
        <p:nvSpPr>
          <p:cNvPr id="8" name="Subtitle 2">
            <a:extLst>
              <a:ext uri="{FF2B5EF4-FFF2-40B4-BE49-F238E27FC236}">
                <a16:creationId xmlns:a16="http://schemas.microsoft.com/office/drawing/2014/main" id="{F4A7E7A5-829E-1242-A344-82049A779BB1}"/>
              </a:ext>
            </a:extLst>
          </p:cNvPr>
          <p:cNvSpPr>
            <a:spLocks noGrp="1"/>
          </p:cNvSpPr>
          <p:nvPr>
            <p:ph type="subTitle" idx="1" hasCustomPrompt="1"/>
          </p:nvPr>
        </p:nvSpPr>
        <p:spPr>
          <a:xfrm>
            <a:off x="334475" y="4806798"/>
            <a:ext cx="7220290" cy="1359204"/>
          </a:xfrm>
        </p:spPr>
        <p:txBody>
          <a:bodyPr lIns="0" anchor="b" anchorCtr="0">
            <a:normAutofit/>
          </a:bodyPr>
          <a:lstStyle>
            <a:lvl1pPr marL="0" indent="0" algn="l">
              <a:lnSpc>
                <a:spcPts val="2240"/>
              </a:lnSpc>
              <a:spcBef>
                <a:spcPts val="533"/>
              </a:spcBef>
              <a:buNone/>
              <a:defRPr sz="1867"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10" name="Title 1">
            <a:extLst>
              <a:ext uri="{FF2B5EF4-FFF2-40B4-BE49-F238E27FC236}">
                <a16:creationId xmlns:a16="http://schemas.microsoft.com/office/drawing/2014/main" id="{51431DE4-4810-CA47-9E3C-024357C6B7F7}"/>
              </a:ext>
            </a:extLst>
          </p:cNvPr>
          <p:cNvSpPr>
            <a:spLocks noGrp="1"/>
          </p:cNvSpPr>
          <p:nvPr>
            <p:ph type="ctrTitle" hasCustomPrompt="1"/>
          </p:nvPr>
        </p:nvSpPr>
        <p:spPr>
          <a:xfrm>
            <a:off x="332552" y="2133601"/>
            <a:ext cx="7222805" cy="2669753"/>
          </a:xfrm>
        </p:spPr>
        <p:txBody>
          <a:bodyPr anchor="b">
            <a:normAutofit/>
          </a:bodyPr>
          <a:lstStyle>
            <a:lvl1pPr algn="l">
              <a:lnSpc>
                <a:spcPts val="7680"/>
              </a:lnSpc>
              <a:defRPr sz="4800" b="1">
                <a:solidFill>
                  <a:schemeClr val="tx2"/>
                </a:solidFill>
              </a:defRPr>
            </a:lvl1pPr>
          </a:lstStyle>
          <a:p>
            <a:r>
              <a:rPr lang="fi-FI" noProof="0" dirty="0"/>
              <a:t>&lt;Lisää otsikko&gt;</a:t>
            </a:r>
          </a:p>
        </p:txBody>
      </p:sp>
    </p:spTree>
    <p:extLst>
      <p:ext uri="{BB962C8B-B14F-4D97-AF65-F5344CB8AC3E}">
        <p14:creationId xmlns:p14="http://schemas.microsoft.com/office/powerpoint/2010/main" val="2868269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832" y="224345"/>
            <a:ext cx="4124036"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50784" y="0"/>
            <a:ext cx="30428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30746" y="0"/>
            <a:ext cx="4362842" cy="6858000"/>
          </a:xfrm>
          <a:prstGeom prst="rect">
            <a:avLst/>
          </a:prstGeom>
        </p:spPr>
      </p:pic>
      <p:sp>
        <p:nvSpPr>
          <p:cNvPr id="7" name="Subtitle 2">
            <a:extLst>
              <a:ext uri="{FF2B5EF4-FFF2-40B4-BE49-F238E27FC236}">
                <a16:creationId xmlns:a16="http://schemas.microsoft.com/office/drawing/2014/main" id="{7E53E9BA-4C7B-6F43-9AD6-BD9CF378B172}"/>
              </a:ext>
            </a:extLst>
          </p:cNvPr>
          <p:cNvSpPr>
            <a:spLocks noGrp="1"/>
          </p:cNvSpPr>
          <p:nvPr>
            <p:ph type="subTitle" idx="1" hasCustomPrompt="1"/>
          </p:nvPr>
        </p:nvSpPr>
        <p:spPr>
          <a:xfrm>
            <a:off x="334475" y="4806798"/>
            <a:ext cx="7220290" cy="1359204"/>
          </a:xfrm>
        </p:spPr>
        <p:txBody>
          <a:bodyPr lIns="0" anchor="b" anchorCtr="0">
            <a:normAutofit/>
          </a:bodyPr>
          <a:lstStyle>
            <a:lvl1pPr marL="0" indent="0" algn="l">
              <a:lnSpc>
                <a:spcPts val="2240"/>
              </a:lnSpc>
              <a:spcBef>
                <a:spcPts val="533"/>
              </a:spcBef>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8" name="Title 1">
            <a:extLst>
              <a:ext uri="{FF2B5EF4-FFF2-40B4-BE49-F238E27FC236}">
                <a16:creationId xmlns:a16="http://schemas.microsoft.com/office/drawing/2014/main" id="{C6E2A489-4768-E342-9ABA-24140F18DE07}"/>
              </a:ext>
            </a:extLst>
          </p:cNvPr>
          <p:cNvSpPr>
            <a:spLocks noGrp="1"/>
          </p:cNvSpPr>
          <p:nvPr>
            <p:ph type="ctrTitle" hasCustomPrompt="1"/>
          </p:nvPr>
        </p:nvSpPr>
        <p:spPr>
          <a:xfrm>
            <a:off x="332552" y="2133601"/>
            <a:ext cx="7222805" cy="2669753"/>
          </a:xfrm>
        </p:spPr>
        <p:txBody>
          <a:bodyPr anchor="b">
            <a:normAutofit/>
          </a:bodyPr>
          <a:lstStyle>
            <a:lvl1pPr algn="l">
              <a:lnSpc>
                <a:spcPts val="7680"/>
              </a:lnSpc>
              <a:defRPr sz="4800" b="1">
                <a:solidFill>
                  <a:schemeClr val="bg1"/>
                </a:solidFill>
              </a:defRPr>
            </a:lvl1pPr>
          </a:lstStyle>
          <a:p>
            <a:r>
              <a:rPr lang="fi-FI" noProof="0" dirty="0"/>
              <a:t>&lt;Lisää otsikko&gt;</a:t>
            </a:r>
          </a:p>
        </p:txBody>
      </p:sp>
    </p:spTree>
    <p:extLst>
      <p:ext uri="{BB962C8B-B14F-4D97-AF65-F5344CB8AC3E}">
        <p14:creationId xmlns:p14="http://schemas.microsoft.com/office/powerpoint/2010/main" val="2162330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18486526-8511-F043-B51E-74AD1579E27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4071179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4_Aloitusdi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8218" y="0"/>
            <a:ext cx="4753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282" y="494251"/>
            <a:ext cx="4025510"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50782" y="290819"/>
            <a:ext cx="2567436"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2628" y="361243"/>
            <a:ext cx="5615590"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4832" y="224345"/>
            <a:ext cx="4124036" cy="918859"/>
          </a:xfrm>
          <a:prstGeom prst="rect">
            <a:avLst/>
          </a:prstGeom>
        </p:spPr>
      </p:pic>
      <p:sp>
        <p:nvSpPr>
          <p:cNvPr id="16" name="Subtitle 2">
            <a:extLst>
              <a:ext uri="{FF2B5EF4-FFF2-40B4-BE49-F238E27FC236}">
                <a16:creationId xmlns:a16="http://schemas.microsoft.com/office/drawing/2014/main" id="{50AEB7A1-E32C-174C-AEE1-3D364C79A050}"/>
              </a:ext>
            </a:extLst>
          </p:cNvPr>
          <p:cNvSpPr>
            <a:spLocks noGrp="1"/>
          </p:cNvSpPr>
          <p:nvPr>
            <p:ph type="subTitle" idx="1" hasCustomPrompt="1"/>
          </p:nvPr>
        </p:nvSpPr>
        <p:spPr>
          <a:xfrm>
            <a:off x="334476" y="4806798"/>
            <a:ext cx="5523113" cy="1359204"/>
          </a:xfrm>
        </p:spPr>
        <p:txBody>
          <a:bodyPr lIns="0" anchor="b" anchorCtr="0">
            <a:normAutofit/>
          </a:bodyPr>
          <a:lstStyle>
            <a:lvl1pPr marL="0" indent="0" algn="l">
              <a:lnSpc>
                <a:spcPts val="2240"/>
              </a:lnSpc>
              <a:spcBef>
                <a:spcPts val="533"/>
              </a:spcBef>
              <a:buNone/>
              <a:defRPr sz="1867"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sp>
        <p:nvSpPr>
          <p:cNvPr id="17" name="Title 1">
            <a:extLst>
              <a:ext uri="{FF2B5EF4-FFF2-40B4-BE49-F238E27FC236}">
                <a16:creationId xmlns:a16="http://schemas.microsoft.com/office/drawing/2014/main" id="{1A07E7BD-C7D8-3745-AF2D-66061744D443}"/>
              </a:ext>
            </a:extLst>
          </p:cNvPr>
          <p:cNvSpPr>
            <a:spLocks noGrp="1"/>
          </p:cNvSpPr>
          <p:nvPr>
            <p:ph type="ctrTitle" hasCustomPrompt="1"/>
          </p:nvPr>
        </p:nvSpPr>
        <p:spPr>
          <a:xfrm>
            <a:off x="332553" y="2139924"/>
            <a:ext cx="5525037" cy="2663429"/>
          </a:xfrm>
        </p:spPr>
        <p:txBody>
          <a:bodyPr anchor="b">
            <a:normAutofit/>
          </a:bodyPr>
          <a:lstStyle>
            <a:lvl1pPr algn="l">
              <a:lnSpc>
                <a:spcPts val="7680"/>
              </a:lnSpc>
              <a:defRPr sz="4800" b="1">
                <a:solidFill>
                  <a:schemeClr val="bg1"/>
                </a:solidFill>
              </a:defRPr>
            </a:lvl1pPr>
          </a:lstStyle>
          <a:p>
            <a:r>
              <a:rPr lang="fi-FI" noProof="0" dirty="0"/>
              <a:t>&lt;Lisää otsikko&gt;</a:t>
            </a:r>
          </a:p>
        </p:txBody>
      </p:sp>
    </p:spTree>
    <p:extLst>
      <p:ext uri="{BB962C8B-B14F-4D97-AF65-F5344CB8AC3E}">
        <p14:creationId xmlns:p14="http://schemas.microsoft.com/office/powerpoint/2010/main" val="3849336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Aloitusdi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sp>
        <p:nvSpPr>
          <p:cNvPr id="12" name="Subtitle 2">
            <a:extLst>
              <a:ext uri="{FF2B5EF4-FFF2-40B4-BE49-F238E27FC236}">
                <a16:creationId xmlns:a16="http://schemas.microsoft.com/office/drawing/2014/main" id="{F06F71A3-26EC-2443-8ED4-DBD089263EA1}"/>
              </a:ext>
            </a:extLst>
          </p:cNvPr>
          <p:cNvSpPr>
            <a:spLocks noGrp="1"/>
          </p:cNvSpPr>
          <p:nvPr>
            <p:ph type="subTitle" idx="1" hasCustomPrompt="1"/>
          </p:nvPr>
        </p:nvSpPr>
        <p:spPr>
          <a:xfrm>
            <a:off x="334476" y="4806798"/>
            <a:ext cx="5523113" cy="1359204"/>
          </a:xfrm>
        </p:spPr>
        <p:txBody>
          <a:bodyPr lIns="0" anchor="b" anchorCtr="0">
            <a:normAutofit/>
          </a:bodyPr>
          <a:lstStyle>
            <a:lvl1pPr marL="0" indent="0" algn="l">
              <a:lnSpc>
                <a:spcPts val="2240"/>
              </a:lnSpc>
              <a:spcBef>
                <a:spcPts val="533"/>
              </a:spcBef>
              <a:buNone/>
              <a:defRPr sz="1867" b="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i-FI" noProof="0" dirty="0"/>
              <a:t>&lt;Lisää esittäjän ja tilaisuuden tiedot&gt;</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620" y="227265"/>
            <a:ext cx="4025510"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6793" y="368771"/>
            <a:ext cx="5621424"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8" name="Title 1">
            <a:extLst>
              <a:ext uri="{FF2B5EF4-FFF2-40B4-BE49-F238E27FC236}">
                <a16:creationId xmlns:a16="http://schemas.microsoft.com/office/drawing/2014/main" id="{CE99A5F8-05F1-B244-A2BD-18DEE16BABCE}"/>
              </a:ext>
            </a:extLst>
          </p:cNvPr>
          <p:cNvSpPr>
            <a:spLocks noGrp="1"/>
          </p:cNvSpPr>
          <p:nvPr>
            <p:ph type="ctrTitle" hasCustomPrompt="1"/>
          </p:nvPr>
        </p:nvSpPr>
        <p:spPr>
          <a:xfrm>
            <a:off x="332553" y="2133601"/>
            <a:ext cx="5525037" cy="2669753"/>
          </a:xfrm>
        </p:spPr>
        <p:txBody>
          <a:bodyPr anchor="b">
            <a:normAutofit/>
          </a:bodyPr>
          <a:lstStyle>
            <a:lvl1pPr algn="l">
              <a:lnSpc>
                <a:spcPts val="7680"/>
              </a:lnSpc>
              <a:defRPr sz="4800" b="1">
                <a:solidFill>
                  <a:schemeClr val="tx2"/>
                </a:solidFill>
              </a:defRPr>
            </a:lvl1pPr>
          </a:lstStyle>
          <a:p>
            <a:r>
              <a:rPr lang="fi-FI" noProof="0" dirty="0"/>
              <a:t>&lt;Lisää otsikko&gt;</a:t>
            </a:r>
          </a:p>
        </p:txBody>
      </p:sp>
    </p:spTree>
    <p:extLst>
      <p:ext uri="{BB962C8B-B14F-4D97-AF65-F5344CB8AC3E}">
        <p14:creationId xmlns:p14="http://schemas.microsoft.com/office/powerpoint/2010/main" val="7301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700812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20">
          <p15:clr>
            <a:srgbClr val="FBAE40"/>
          </p15:clr>
        </p15:guide>
        <p15:guide id="1" pos="508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Otsikko_2_sisältöpalsta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p:nvPr>
        </p:nvSpPr>
        <p:spPr>
          <a:xfrm>
            <a:off x="331185" y="365126"/>
            <a:ext cx="9847076" cy="1336673"/>
          </a:xfrm>
        </p:spPr>
        <p:txBody>
          <a:bodyPr/>
          <a:lstStyle/>
          <a:p>
            <a:r>
              <a:rPr lang="en-US"/>
              <a:t>Click to edit Master title style</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p:nvPr>
        </p:nvSpPr>
        <p:spPr>
          <a:xfrm>
            <a:off x="338712" y="2133600"/>
            <a:ext cx="4775454" cy="4032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p:nvPr>
        </p:nvSpPr>
        <p:spPr>
          <a:xfrm>
            <a:off x="5413624" y="2133600"/>
            <a:ext cx="4764635" cy="4032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Tree>
    <p:extLst>
      <p:ext uri="{BB962C8B-B14F-4D97-AF65-F5344CB8AC3E}">
        <p14:creationId xmlns:p14="http://schemas.microsoft.com/office/powerpoint/2010/main" val="12387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Otsikko_2_sisältö_kapea_element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E8A2F-A481-764B-A35B-A9054194B584}"/>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2" name="Title 1">
            <a:extLst>
              <a:ext uri="{FF2B5EF4-FFF2-40B4-BE49-F238E27FC236}">
                <a16:creationId xmlns:a16="http://schemas.microsoft.com/office/drawing/2014/main" id="{2B3AEFA7-0972-7640-9911-110EF905C21A}"/>
              </a:ext>
            </a:extLst>
          </p:cNvPr>
          <p:cNvSpPr>
            <a:spLocks noGrp="1"/>
          </p:cNvSpPr>
          <p:nvPr>
            <p:ph type="title"/>
          </p:nvPr>
        </p:nvSpPr>
        <p:spPr/>
        <p:txBody>
          <a:body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514B2218-B66D-BE4D-8A68-D320DCC17581}"/>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C77224ED-4202-2041-A777-0717DD560DAA}"/>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F20A7ACD-6371-C540-8567-E6F6EEE50BC6}"/>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D1162509-2F0B-8546-89F0-EE6FAD966078}"/>
              </a:ext>
            </a:extLst>
          </p:cNvPr>
          <p:cNvSpPr>
            <a:spLocks noGrp="1"/>
          </p:cNvSpPr>
          <p:nvPr>
            <p:ph sz="quarter" idx="17"/>
          </p:nvPr>
        </p:nvSpPr>
        <p:spPr>
          <a:xfrm>
            <a:off x="334478" y="2139923"/>
            <a:ext cx="4772161"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6">
            <a:extLst>
              <a:ext uri="{FF2B5EF4-FFF2-40B4-BE49-F238E27FC236}">
                <a16:creationId xmlns:a16="http://schemas.microsoft.com/office/drawing/2014/main" id="{C5685656-6141-7943-9098-B7AFCDD1C4C2}"/>
              </a:ext>
            </a:extLst>
          </p:cNvPr>
          <p:cNvSpPr>
            <a:spLocks noGrp="1"/>
          </p:cNvSpPr>
          <p:nvPr>
            <p:ph sz="quarter" idx="18"/>
          </p:nvPr>
        </p:nvSpPr>
        <p:spPr>
          <a:xfrm>
            <a:off x="5413624" y="2139923"/>
            <a:ext cx="4764635"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082423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eksti ja kuva vasemmall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p:nvPr>
        </p:nvSpPr>
        <p:spPr/>
        <p:txBody>
          <a:bodyPr/>
          <a:lstStyle/>
          <a:p>
            <a:r>
              <a:rPr lang="en-US"/>
              <a:t>Click to edit Master title style</a:t>
            </a:r>
            <a:endParaRPr lang="fi-FI"/>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p:nvPr>
        </p:nvSpPr>
        <p:spPr>
          <a:xfrm>
            <a:off x="334477" y="2139923"/>
            <a:ext cx="5523103" cy="4025927"/>
          </a:xfrm>
        </p:spPr>
        <p:txBody>
          <a:bodyPr/>
          <a:lstStyle/>
          <a:p>
            <a:r>
              <a:rPr lang="en-US"/>
              <a:t>Click icon to add picture</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p:nvPr>
        </p:nvSpPr>
        <p:spPr>
          <a:xfrm>
            <a:off x="6096794" y="2139923"/>
            <a:ext cx="4081465"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589913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i ja kuva Oike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p:nvPr>
        </p:nvSpPr>
        <p:spPr>
          <a:xfrm>
            <a:off x="334477" y="2139923"/>
            <a:ext cx="5523103" cy="402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p:nvPr>
        </p:nvSpPr>
        <p:spPr>
          <a:xfrm>
            <a:off x="6096794" y="2139923"/>
            <a:ext cx="4081465" cy="4025927"/>
          </a:xfrm>
        </p:spPr>
        <p:txBody>
          <a:bodyPr/>
          <a:lstStyle/>
          <a:p>
            <a:r>
              <a:rPr lang="en-US"/>
              <a:t>Click icon to add picture</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Tree>
    <p:extLst>
      <p:ext uri="{BB962C8B-B14F-4D97-AF65-F5344CB8AC3E}">
        <p14:creationId xmlns:p14="http://schemas.microsoft.com/office/powerpoint/2010/main" val="31313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Otsikko ja Iso kuv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p:nvPr>
        </p:nvSpPr>
        <p:spPr/>
        <p:txBody>
          <a:body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Tree>
    <p:extLst>
      <p:ext uri="{BB962C8B-B14F-4D97-AF65-F5344CB8AC3E}">
        <p14:creationId xmlns:p14="http://schemas.microsoft.com/office/powerpoint/2010/main" val="1880161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Otisikko_Isko_kuva_kuvatekst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2133"/>
            </a:lvl1pPr>
          </a:lstStyle>
          <a:p>
            <a:pPr lvl="0"/>
            <a:r>
              <a:rPr lang="en-US"/>
              <a:t>Edit Master text styles</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p:nvPr>
        </p:nvSpPr>
        <p:spPr>
          <a:xfrm>
            <a:off x="334478" y="365126"/>
            <a:ext cx="9843782" cy="1336673"/>
          </a:xfrm>
        </p:spPr>
        <p:txBody>
          <a:bodyPr/>
          <a:lstStyle/>
          <a:p>
            <a:r>
              <a:rPr lang="en-US"/>
              <a:t>Click to edit Master title style</a:t>
            </a:r>
            <a:endParaRPr lang="fi-FI" dirty="0"/>
          </a:p>
        </p:txBody>
      </p:sp>
    </p:spTree>
    <p:extLst>
      <p:ext uri="{BB962C8B-B14F-4D97-AF65-F5344CB8AC3E}">
        <p14:creationId xmlns:p14="http://schemas.microsoft.com/office/powerpoint/2010/main" val="3256842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Kaavio / piirakka">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3"/>
            <a:ext cx="9843782" cy="4025927"/>
          </a:xfrm>
        </p:spPr>
        <p:txBody>
          <a:bodyPr>
            <a:normAutofit/>
          </a:bodyPr>
          <a:lstStyle>
            <a:lvl1pPr marL="0" indent="0">
              <a:buNone/>
              <a:defRPr sz="1867">
                <a:solidFill>
                  <a:schemeClr val="tx2"/>
                </a:solidFill>
              </a:defRPr>
            </a:lvl1pPr>
          </a:lstStyle>
          <a:p>
            <a:r>
              <a:rPr lang="fi-FI" dirty="0"/>
              <a:t>&lt;Lisää kaavio napsauttamalla&gt;</a:t>
            </a:r>
          </a:p>
        </p:txBody>
      </p:sp>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1755122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50784" y="0"/>
            <a:ext cx="30428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30746" y="0"/>
            <a:ext cx="4362842"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17702359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a:extLst>
              <a:ext uri="{FF2B5EF4-FFF2-40B4-BE49-F238E27FC236}">
                <a16:creationId xmlns:a16="http://schemas.microsoft.com/office/drawing/2014/main" id="{2B787564-CE63-2749-839B-F93F0C70590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206579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Kaavio / pylväs">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2216194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Kaavio / viiv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786663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9307" y="0"/>
            <a:ext cx="1454281"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133"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2959684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9307" y="0"/>
            <a:ext cx="1454281"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980691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024" y="2133600"/>
            <a:ext cx="9363235" cy="1295400"/>
          </a:xfrm>
        </p:spPr>
        <p:txBody>
          <a:bodyPr anchor="ctr">
            <a:normAutofit/>
          </a:bodyPr>
          <a:lstStyle>
            <a:lvl1pPr algn="ctr">
              <a:lnSpc>
                <a:spcPts val="7680"/>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3588"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488701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246">
          <p15:clr>
            <a:srgbClr val="FBAE40"/>
          </p15:clr>
        </p15:guide>
        <p15:guide id="1" pos="288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7581" y="357718"/>
            <a:ext cx="5866163" cy="1338469"/>
          </a:xfrm>
        </p:spPr>
        <p:txBody>
          <a:bodyPr anchor="ctr">
            <a:normAutofit/>
          </a:bodyPr>
          <a:lstStyle>
            <a:lvl1pPr algn="ctr">
              <a:lnSpc>
                <a:spcPts val="7680"/>
              </a:lnSpc>
              <a:defRPr sz="2667"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3588"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416821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246">
          <p15:clr>
            <a:srgbClr val="FBAE40"/>
          </p15:clr>
        </p15:guide>
        <p15:guide id="1" pos="288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219" y="1714215"/>
            <a:ext cx="9828215" cy="916691"/>
          </a:xfrm>
        </p:spPr>
        <p:txBody>
          <a:bodyPr anchor="ctr">
            <a:normAutofit/>
          </a:bodyPr>
          <a:lstStyle>
            <a:lvl1pPr algn="l">
              <a:lnSpc>
                <a:spcPts val="7680"/>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219" y="2640073"/>
            <a:ext cx="982821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89"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754" indent="0">
              <a:buNone/>
              <a:defRPr lang="fi-FI">
                <a:solidFill>
                  <a:schemeClr val="tx2"/>
                </a:solidFill>
              </a:defRPr>
            </a:lvl5pPr>
          </a:lstStyle>
          <a:p>
            <a:pPr lvl="0">
              <a:lnSpc>
                <a:spcPts val="7680"/>
              </a:lnSpc>
              <a:spcBef>
                <a:spcPct val="0"/>
              </a:spcBef>
            </a:pPr>
            <a:r>
              <a:rPr lang="fi-FI" noProof="0" dirty="0"/>
              <a:t>&lt;Yhteystiedot&gt;</a:t>
            </a:r>
          </a:p>
        </p:txBody>
      </p:sp>
      <p:sp>
        <p:nvSpPr>
          <p:cNvPr id="7" name="Rectangle 6"/>
          <p:cNvSpPr/>
          <p:nvPr userDrawn="1"/>
        </p:nvSpPr>
        <p:spPr>
          <a:xfrm>
            <a:off x="12331098" y="-1"/>
            <a:ext cx="2493145"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5"/>
            <a:ext cx="12193588"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2049277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246">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Otsikko ja sisältö 1 rivi">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normAutofit/>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732043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3_Otsikko ja sisältö ">
    <p:spTree>
      <p:nvGrpSpPr>
        <p:cNvPr id="1" name=""/>
        <p:cNvGrpSpPr/>
        <p:nvPr/>
      </p:nvGrpSpPr>
      <p:grpSpPr>
        <a:xfrm>
          <a:off x="0" y="0"/>
          <a:ext cx="0" cy="0"/>
          <a:chOff x="0" y="0"/>
          <a:chExt cx="0" cy="0"/>
        </a:xfrm>
      </p:grpSpPr>
      <p:sp>
        <p:nvSpPr>
          <p:cNvPr id="10" name="Freeform 6"/>
          <p:cNvSpPr>
            <a:spLocks/>
          </p:cNvSpPr>
          <p:nvPr userDrawn="1"/>
        </p:nvSpPr>
        <p:spPr bwMode="auto">
          <a:xfrm>
            <a:off x="10635519" y="3"/>
            <a:ext cx="1558070" cy="1756833"/>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tx2">
              <a:lumMod val="40000"/>
              <a:lumOff val="60000"/>
            </a:schemeClr>
          </a:solidFill>
          <a:ln>
            <a:noFill/>
          </a:ln>
        </p:spPr>
        <p:txBody>
          <a:bodyPr vert="horz" wrap="square" lIns="121920" tIns="60960" rIns="121920" bIns="60960" numCol="1" anchor="t" anchorCtr="0" compatLnSpc="1">
            <a:prstTxWarp prst="textNoShape">
              <a:avLst/>
            </a:prstTxWarp>
          </a:bodyPr>
          <a:lstStyle/>
          <a:p>
            <a:endParaRPr lang="fi-FI" sz="2400"/>
          </a:p>
        </p:txBody>
      </p:sp>
      <p:sp>
        <p:nvSpPr>
          <p:cNvPr id="3" name="Sisällön paikkamerkki 2"/>
          <p:cNvSpPr>
            <a:spLocks noGrp="1"/>
          </p:cNvSpPr>
          <p:nvPr userDrawn="1">
            <p:ph idx="1"/>
          </p:nvPr>
        </p:nvSpPr>
        <p:spPr>
          <a:xfrm>
            <a:off x="577125" y="1881333"/>
            <a:ext cx="10320831" cy="4524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577125" y="313789"/>
            <a:ext cx="10320831" cy="1299027"/>
          </a:xfrm>
        </p:spPr>
        <p:txBody>
          <a:bodyPr/>
          <a:lstStyle>
            <a:lvl1pPr>
              <a:defRPr>
                <a:solidFill>
                  <a:schemeClr val="tx2"/>
                </a:solidFill>
              </a:defRPr>
            </a:lvl1pPr>
          </a:lstStyle>
          <a:p>
            <a:r>
              <a:rPr lang="fi-FI"/>
              <a:t>Muokkaa perustyyl. napsautt.</a:t>
            </a:r>
            <a:endParaRPr lang="fi-FI" dirty="0"/>
          </a:p>
        </p:txBody>
      </p:sp>
      <p:sp>
        <p:nvSpPr>
          <p:cNvPr id="13" name="Alatunnisteen paikkamerkki 4"/>
          <p:cNvSpPr>
            <a:spLocks noGrp="1"/>
          </p:cNvSpPr>
          <p:nvPr userDrawn="1">
            <p:ph type="ftr" sz="quarter" idx="11"/>
          </p:nvPr>
        </p:nvSpPr>
        <p:spPr>
          <a:xfrm>
            <a:off x="1583707" y="6497454"/>
            <a:ext cx="3648880" cy="258163"/>
          </a:xfrm>
          <a:prstGeom prst="rect">
            <a:avLst/>
          </a:prstGeom>
        </p:spPr>
        <p:txBody>
          <a:bodyPr/>
          <a:lstStyle>
            <a:lvl1pPr algn="l">
              <a:defRPr sz="1067">
                <a:solidFill>
                  <a:schemeClr val="tx1">
                    <a:lumMod val="50000"/>
                    <a:lumOff val="50000"/>
                  </a:schemeClr>
                </a:solidFill>
              </a:defRPr>
            </a:lvl1pPr>
          </a:lstStyle>
          <a:p>
            <a:r>
              <a:rPr lang="fi-FI"/>
              <a:t>ILMASTOPOLITIIKAN PYÖREÄ PÖYTÄ 9.12.2021 </a:t>
            </a:r>
            <a:endParaRPr lang="fi-FI" dirty="0"/>
          </a:p>
        </p:txBody>
      </p:sp>
      <p:sp>
        <p:nvSpPr>
          <p:cNvPr id="17" name="Päivämäärän paikkamerkki 3"/>
          <p:cNvSpPr>
            <a:spLocks noGrp="1"/>
          </p:cNvSpPr>
          <p:nvPr userDrawn="1">
            <p:ph type="dt" sz="half" idx="2"/>
          </p:nvPr>
        </p:nvSpPr>
        <p:spPr>
          <a:xfrm>
            <a:off x="577122" y="6497454"/>
            <a:ext cx="911543" cy="268139"/>
          </a:xfrm>
          <a:prstGeom prst="rect">
            <a:avLst/>
          </a:prstGeom>
        </p:spPr>
        <p:txBody>
          <a:bodyPr vert="horz" lIns="0" tIns="0" rIns="0" bIns="0" rtlCol="0" anchor="ctr"/>
          <a:lstStyle>
            <a:lvl1pPr algn="l">
              <a:defRPr sz="1067" b="1">
                <a:solidFill>
                  <a:schemeClr val="tx1">
                    <a:lumMod val="50000"/>
                    <a:lumOff val="50000"/>
                  </a:schemeClr>
                </a:solidFill>
              </a:defRPr>
            </a:lvl1pPr>
          </a:lstStyle>
          <a:p>
            <a:endParaRPr lang="fi-FI" dirty="0"/>
          </a:p>
        </p:txBody>
      </p:sp>
      <p:sp>
        <p:nvSpPr>
          <p:cNvPr id="11" name="Dian numeron paikkamerkki 5"/>
          <p:cNvSpPr>
            <a:spLocks noGrp="1"/>
          </p:cNvSpPr>
          <p:nvPr>
            <p:ph type="sldNum" sz="quarter" idx="12"/>
          </p:nvPr>
        </p:nvSpPr>
        <p:spPr>
          <a:xfrm>
            <a:off x="-1" y="6497455"/>
            <a:ext cx="539018" cy="268137"/>
          </a:xfrm>
          <a:prstGeom prst="rect">
            <a:avLst/>
          </a:prstGeom>
        </p:spPr>
        <p:txBody>
          <a:bodyPr rIns="18000" anchor="ctr"/>
          <a:lstStyle>
            <a:lvl1pPr algn="r">
              <a:defRPr sz="1067"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800" b="0" dirty="0">
              <a:solidFill>
                <a:schemeClr val="bg1">
                  <a:lumMod val="65000"/>
                </a:schemeClr>
              </a:solidFill>
            </a:endParaRPr>
          </a:p>
        </p:txBody>
      </p:sp>
      <p:grpSp>
        <p:nvGrpSpPr>
          <p:cNvPr id="2" name="Group 4"/>
          <p:cNvGrpSpPr>
            <a:grpSpLocks noChangeAspect="1"/>
          </p:cNvGrpSpPr>
          <p:nvPr userDrawn="1"/>
        </p:nvGrpSpPr>
        <p:grpSpPr bwMode="auto">
          <a:xfrm>
            <a:off x="11473830" y="313267"/>
            <a:ext cx="408570" cy="558800"/>
            <a:chOff x="5420" y="148"/>
            <a:chExt cx="193" cy="264"/>
          </a:xfrm>
        </p:grpSpPr>
        <p:sp>
          <p:nvSpPr>
            <p:cNvPr id="4" name="AutoShape 3"/>
            <p:cNvSpPr>
              <a:spLocks noChangeAspect="1" noChangeArrowheads="1" noTextEdit="1"/>
            </p:cNvSpPr>
            <p:nvPr userDrawn="1"/>
          </p:nvSpPr>
          <p:spPr bwMode="auto">
            <a:xfrm>
              <a:off x="5420" y="148"/>
              <a:ext cx="19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5" name="Freeform 5"/>
            <p:cNvSpPr>
              <a:spLocks noEditPoints="1"/>
            </p:cNvSpPr>
            <p:nvPr userDrawn="1"/>
          </p:nvSpPr>
          <p:spPr bwMode="auto">
            <a:xfrm>
              <a:off x="5419" y="148"/>
              <a:ext cx="195" cy="266"/>
            </a:xfrm>
            <a:custGeom>
              <a:avLst/>
              <a:gdLst>
                <a:gd name="T0" fmla="*/ 147 w 200"/>
                <a:gd name="T1" fmla="*/ 251 h 275"/>
                <a:gd name="T2" fmla="*/ 129 w 200"/>
                <a:gd name="T3" fmla="*/ 152 h 275"/>
                <a:gd name="T4" fmla="*/ 90 w 200"/>
                <a:gd name="T5" fmla="*/ 172 h 275"/>
                <a:gd name="T6" fmla="*/ 49 w 200"/>
                <a:gd name="T7" fmla="*/ 189 h 275"/>
                <a:gd name="T8" fmla="*/ 39 w 200"/>
                <a:gd name="T9" fmla="*/ 201 h 275"/>
                <a:gd name="T10" fmla="*/ 49 w 200"/>
                <a:gd name="T11" fmla="*/ 213 h 275"/>
                <a:gd name="T12" fmla="*/ 59 w 200"/>
                <a:gd name="T13" fmla="*/ 217 h 275"/>
                <a:gd name="T14" fmla="*/ 75 w 200"/>
                <a:gd name="T15" fmla="*/ 216 h 275"/>
                <a:gd name="T16" fmla="*/ 104 w 200"/>
                <a:gd name="T17" fmla="*/ 206 h 275"/>
                <a:gd name="T18" fmla="*/ 113 w 200"/>
                <a:gd name="T19" fmla="*/ 180 h 275"/>
                <a:gd name="T20" fmla="*/ 20 w 200"/>
                <a:gd name="T21" fmla="*/ 235 h 275"/>
                <a:gd name="T22" fmla="*/ 51 w 200"/>
                <a:gd name="T23" fmla="*/ 266 h 275"/>
                <a:gd name="T24" fmla="*/ 54 w 200"/>
                <a:gd name="T25" fmla="*/ 227 h 275"/>
                <a:gd name="T26" fmla="*/ 27 w 200"/>
                <a:gd name="T27" fmla="*/ 224 h 275"/>
                <a:gd name="T28" fmla="*/ 13 w 200"/>
                <a:gd name="T29" fmla="*/ 236 h 275"/>
                <a:gd name="T30" fmla="*/ 44 w 200"/>
                <a:gd name="T31" fmla="*/ 31 h 275"/>
                <a:gd name="T32" fmla="*/ 36 w 200"/>
                <a:gd name="T33" fmla="*/ 23 h 275"/>
                <a:gd name="T34" fmla="*/ 27 w 200"/>
                <a:gd name="T35" fmla="*/ 22 h 275"/>
                <a:gd name="T36" fmla="*/ 33 w 200"/>
                <a:gd name="T37" fmla="*/ 37 h 275"/>
                <a:gd name="T38" fmla="*/ 42 w 200"/>
                <a:gd name="T39" fmla="*/ 36 h 275"/>
                <a:gd name="T40" fmla="*/ 29 w 200"/>
                <a:gd name="T41" fmla="*/ 45 h 275"/>
                <a:gd name="T42" fmla="*/ 31 w 200"/>
                <a:gd name="T43" fmla="*/ 56 h 275"/>
                <a:gd name="T44" fmla="*/ 45 w 200"/>
                <a:gd name="T45" fmla="*/ 83 h 275"/>
                <a:gd name="T46" fmla="*/ 56 w 200"/>
                <a:gd name="T47" fmla="*/ 87 h 275"/>
                <a:gd name="T48" fmla="*/ 53 w 200"/>
                <a:gd name="T49" fmla="*/ 28 h 275"/>
                <a:gd name="T50" fmla="*/ 58 w 200"/>
                <a:gd name="T51" fmla="*/ 46 h 275"/>
                <a:gd name="T52" fmla="*/ 80 w 200"/>
                <a:gd name="T53" fmla="*/ 26 h 275"/>
                <a:gd name="T54" fmla="*/ 125 w 200"/>
                <a:gd name="T55" fmla="*/ 38 h 275"/>
                <a:gd name="T56" fmla="*/ 121 w 200"/>
                <a:gd name="T57" fmla="*/ 26 h 275"/>
                <a:gd name="T58" fmla="*/ 113 w 200"/>
                <a:gd name="T59" fmla="*/ 10 h 275"/>
                <a:gd name="T60" fmla="*/ 96 w 200"/>
                <a:gd name="T61" fmla="*/ 14 h 275"/>
                <a:gd name="T62" fmla="*/ 114 w 200"/>
                <a:gd name="T63" fmla="*/ 26 h 275"/>
                <a:gd name="T64" fmla="*/ 180 w 200"/>
                <a:gd name="T65" fmla="*/ 35 h 275"/>
                <a:gd name="T66" fmla="*/ 166 w 200"/>
                <a:gd name="T67" fmla="*/ 57 h 275"/>
                <a:gd name="T68" fmla="*/ 168 w 200"/>
                <a:gd name="T69" fmla="*/ 86 h 275"/>
                <a:gd name="T70" fmla="*/ 200 w 200"/>
                <a:gd name="T71" fmla="*/ 116 h 275"/>
                <a:gd name="T72" fmla="*/ 143 w 200"/>
                <a:gd name="T73" fmla="*/ 71 h 275"/>
                <a:gd name="T74" fmla="*/ 160 w 200"/>
                <a:gd name="T75" fmla="*/ 118 h 275"/>
                <a:gd name="T76" fmla="*/ 172 w 200"/>
                <a:gd name="T77" fmla="*/ 138 h 275"/>
                <a:gd name="T78" fmla="*/ 125 w 200"/>
                <a:gd name="T79" fmla="*/ 104 h 275"/>
                <a:gd name="T80" fmla="*/ 135 w 200"/>
                <a:gd name="T81" fmla="*/ 85 h 275"/>
                <a:gd name="T82" fmla="*/ 123 w 200"/>
                <a:gd name="T83" fmla="*/ 46 h 275"/>
                <a:gd name="T84" fmla="*/ 79 w 200"/>
                <a:gd name="T85" fmla="*/ 39 h 275"/>
                <a:gd name="T86" fmla="*/ 76 w 200"/>
                <a:gd name="T87" fmla="*/ 58 h 275"/>
                <a:gd name="T88" fmla="*/ 95 w 200"/>
                <a:gd name="T89" fmla="*/ 61 h 275"/>
                <a:gd name="T90" fmla="*/ 75 w 200"/>
                <a:gd name="T91" fmla="*/ 65 h 275"/>
                <a:gd name="T92" fmla="*/ 76 w 200"/>
                <a:gd name="T93" fmla="*/ 75 h 275"/>
                <a:gd name="T94" fmla="*/ 36 w 200"/>
                <a:gd name="T95" fmla="*/ 117 h 275"/>
                <a:gd name="T96" fmla="*/ 21 w 200"/>
                <a:gd name="T97" fmla="*/ 119 h 275"/>
                <a:gd name="T98" fmla="*/ 5 w 200"/>
                <a:gd name="T99" fmla="*/ 124 h 275"/>
                <a:gd name="T100" fmla="*/ 14 w 200"/>
                <a:gd name="T101" fmla="*/ 138 h 275"/>
                <a:gd name="T102" fmla="*/ 31 w 200"/>
                <a:gd name="T103" fmla="*/ 143 h 275"/>
                <a:gd name="T104" fmla="*/ 65 w 200"/>
                <a:gd name="T105" fmla="*/ 130 h 275"/>
                <a:gd name="T106" fmla="*/ 126 w 200"/>
                <a:gd name="T107" fmla="*/ 143 h 275"/>
                <a:gd name="T108" fmla="*/ 151 w 200"/>
                <a:gd name="T109" fmla="*/ 193 h 275"/>
                <a:gd name="T110" fmla="*/ 154 w 200"/>
                <a:gd name="T111" fmla="*/ 228 h 275"/>
                <a:gd name="T112" fmla="*/ 155 w 200"/>
                <a:gd name="T113" fmla="*/ 241 h 275"/>
                <a:gd name="T114" fmla="*/ 172 w 200"/>
                <a:gd name="T115" fmla="*/ 243 h 275"/>
                <a:gd name="T116" fmla="*/ 174 w 200"/>
                <a:gd name="T117" fmla="*/ 255 h 275"/>
                <a:gd name="T118" fmla="*/ 192 w 200"/>
                <a:gd name="T119" fmla="*/ 241 h 275"/>
                <a:gd name="T120" fmla="*/ 187 w 200"/>
                <a:gd name="T121" fmla="*/ 205 h 275"/>
                <a:gd name="T122" fmla="*/ 177 w 200"/>
                <a:gd name="T123" fmla="*/ 175 h 275"/>
                <a:gd name="T124" fmla="*/ 174 w 200"/>
                <a:gd name="T125" fmla="*/ 1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75">
                  <a:moveTo>
                    <a:pt x="54" y="255"/>
                  </a:moveTo>
                  <a:cubicBezTo>
                    <a:pt x="60" y="258"/>
                    <a:pt x="63" y="260"/>
                    <a:pt x="67" y="262"/>
                  </a:cubicBezTo>
                  <a:cubicBezTo>
                    <a:pt x="77" y="267"/>
                    <a:pt x="99" y="275"/>
                    <a:pt x="128" y="272"/>
                  </a:cubicBezTo>
                  <a:cubicBezTo>
                    <a:pt x="152" y="270"/>
                    <a:pt x="165" y="262"/>
                    <a:pt x="167" y="260"/>
                  </a:cubicBezTo>
                  <a:cubicBezTo>
                    <a:pt x="163" y="259"/>
                    <a:pt x="160" y="257"/>
                    <a:pt x="156" y="254"/>
                  </a:cubicBezTo>
                  <a:cubicBezTo>
                    <a:pt x="156" y="254"/>
                    <a:pt x="156" y="255"/>
                    <a:pt x="156" y="256"/>
                  </a:cubicBezTo>
                  <a:cubicBezTo>
                    <a:pt x="156" y="258"/>
                    <a:pt x="155" y="260"/>
                    <a:pt x="155" y="260"/>
                  </a:cubicBezTo>
                  <a:cubicBezTo>
                    <a:pt x="155" y="260"/>
                    <a:pt x="155" y="260"/>
                    <a:pt x="155" y="260"/>
                  </a:cubicBezTo>
                  <a:cubicBezTo>
                    <a:pt x="155" y="260"/>
                    <a:pt x="155" y="260"/>
                    <a:pt x="155" y="260"/>
                  </a:cubicBezTo>
                  <a:cubicBezTo>
                    <a:pt x="155" y="260"/>
                    <a:pt x="154" y="260"/>
                    <a:pt x="153" y="259"/>
                  </a:cubicBezTo>
                  <a:cubicBezTo>
                    <a:pt x="151" y="258"/>
                    <a:pt x="147" y="255"/>
                    <a:pt x="147" y="251"/>
                  </a:cubicBezTo>
                  <a:cubicBezTo>
                    <a:pt x="147" y="251"/>
                    <a:pt x="147" y="251"/>
                    <a:pt x="147" y="250"/>
                  </a:cubicBezTo>
                  <a:cubicBezTo>
                    <a:pt x="142" y="253"/>
                    <a:pt x="131" y="256"/>
                    <a:pt x="121" y="256"/>
                  </a:cubicBezTo>
                  <a:cubicBezTo>
                    <a:pt x="100" y="257"/>
                    <a:pt x="81" y="253"/>
                    <a:pt x="64" y="246"/>
                  </a:cubicBezTo>
                  <a:cubicBezTo>
                    <a:pt x="62" y="245"/>
                    <a:pt x="60" y="244"/>
                    <a:pt x="59" y="243"/>
                  </a:cubicBezTo>
                  <a:cubicBezTo>
                    <a:pt x="59" y="244"/>
                    <a:pt x="59" y="247"/>
                    <a:pt x="63" y="251"/>
                  </a:cubicBezTo>
                  <a:cubicBezTo>
                    <a:pt x="63" y="251"/>
                    <a:pt x="63" y="251"/>
                    <a:pt x="63" y="252"/>
                  </a:cubicBezTo>
                  <a:cubicBezTo>
                    <a:pt x="63" y="252"/>
                    <a:pt x="63" y="252"/>
                    <a:pt x="63" y="252"/>
                  </a:cubicBezTo>
                  <a:cubicBezTo>
                    <a:pt x="61" y="251"/>
                    <a:pt x="59" y="251"/>
                    <a:pt x="57" y="252"/>
                  </a:cubicBezTo>
                  <a:cubicBezTo>
                    <a:pt x="56" y="253"/>
                    <a:pt x="55" y="254"/>
                    <a:pt x="54" y="255"/>
                  </a:cubicBezTo>
                  <a:moveTo>
                    <a:pt x="129" y="152"/>
                  </a:moveTo>
                  <a:cubicBezTo>
                    <a:pt x="129" y="152"/>
                    <a:pt x="129" y="152"/>
                    <a:pt x="129" y="152"/>
                  </a:cubicBezTo>
                  <a:cubicBezTo>
                    <a:pt x="129" y="152"/>
                    <a:pt x="129" y="152"/>
                    <a:pt x="129" y="152"/>
                  </a:cubicBezTo>
                  <a:cubicBezTo>
                    <a:pt x="131" y="150"/>
                    <a:pt x="133" y="149"/>
                    <a:pt x="133" y="149"/>
                  </a:cubicBezTo>
                  <a:cubicBezTo>
                    <a:pt x="131" y="148"/>
                    <a:pt x="130" y="148"/>
                    <a:pt x="130" y="148"/>
                  </a:cubicBezTo>
                  <a:cubicBezTo>
                    <a:pt x="117" y="153"/>
                    <a:pt x="104" y="160"/>
                    <a:pt x="96" y="165"/>
                  </a:cubicBezTo>
                  <a:cubicBezTo>
                    <a:pt x="96" y="165"/>
                    <a:pt x="96" y="165"/>
                    <a:pt x="96" y="165"/>
                  </a:cubicBezTo>
                  <a:cubicBezTo>
                    <a:pt x="94" y="167"/>
                    <a:pt x="92" y="167"/>
                    <a:pt x="89" y="166"/>
                  </a:cubicBezTo>
                  <a:cubicBezTo>
                    <a:pt x="87" y="166"/>
                    <a:pt x="86" y="165"/>
                    <a:pt x="85" y="165"/>
                  </a:cubicBezTo>
                  <a:cubicBezTo>
                    <a:pt x="84" y="170"/>
                    <a:pt x="84" y="170"/>
                    <a:pt x="84" y="170"/>
                  </a:cubicBezTo>
                  <a:cubicBezTo>
                    <a:pt x="87" y="171"/>
                    <a:pt x="88" y="172"/>
                    <a:pt x="90" y="172"/>
                  </a:cubicBezTo>
                  <a:cubicBezTo>
                    <a:pt x="90" y="172"/>
                    <a:pt x="90" y="172"/>
                    <a:pt x="90" y="172"/>
                  </a:cubicBezTo>
                  <a:cubicBezTo>
                    <a:pt x="90" y="172"/>
                    <a:pt x="90" y="172"/>
                    <a:pt x="90" y="172"/>
                  </a:cubicBezTo>
                  <a:cubicBezTo>
                    <a:pt x="88" y="173"/>
                    <a:pt x="85" y="173"/>
                    <a:pt x="84" y="175"/>
                  </a:cubicBezTo>
                  <a:cubicBezTo>
                    <a:pt x="86" y="179"/>
                    <a:pt x="86" y="179"/>
                    <a:pt x="86" y="179"/>
                  </a:cubicBezTo>
                  <a:cubicBezTo>
                    <a:pt x="86" y="179"/>
                    <a:pt x="89" y="177"/>
                    <a:pt x="93" y="177"/>
                  </a:cubicBezTo>
                  <a:cubicBezTo>
                    <a:pt x="93" y="177"/>
                    <a:pt x="93" y="177"/>
                    <a:pt x="93" y="177"/>
                  </a:cubicBezTo>
                  <a:cubicBezTo>
                    <a:pt x="93" y="177"/>
                    <a:pt x="93" y="178"/>
                    <a:pt x="93" y="178"/>
                  </a:cubicBezTo>
                  <a:cubicBezTo>
                    <a:pt x="94" y="184"/>
                    <a:pt x="84" y="192"/>
                    <a:pt x="76" y="196"/>
                  </a:cubicBezTo>
                  <a:cubicBezTo>
                    <a:pt x="68" y="199"/>
                    <a:pt x="61" y="199"/>
                    <a:pt x="60" y="198"/>
                  </a:cubicBezTo>
                  <a:cubicBezTo>
                    <a:pt x="57" y="196"/>
                    <a:pt x="55" y="194"/>
                    <a:pt x="54" y="192"/>
                  </a:cubicBezTo>
                  <a:cubicBezTo>
                    <a:pt x="53" y="190"/>
                    <a:pt x="52" y="189"/>
                    <a:pt x="51" y="189"/>
                  </a:cubicBezTo>
                  <a:cubicBezTo>
                    <a:pt x="51" y="189"/>
                    <a:pt x="51" y="189"/>
                    <a:pt x="50" y="189"/>
                  </a:cubicBezTo>
                  <a:cubicBezTo>
                    <a:pt x="50" y="189"/>
                    <a:pt x="49" y="190"/>
                    <a:pt x="49" y="189"/>
                  </a:cubicBezTo>
                  <a:cubicBezTo>
                    <a:pt x="45" y="189"/>
                    <a:pt x="40" y="189"/>
                    <a:pt x="38" y="192"/>
                  </a:cubicBezTo>
                  <a:cubicBezTo>
                    <a:pt x="40" y="192"/>
                    <a:pt x="44" y="192"/>
                    <a:pt x="45" y="193"/>
                  </a:cubicBezTo>
                  <a:cubicBezTo>
                    <a:pt x="45" y="194"/>
                    <a:pt x="45" y="194"/>
                    <a:pt x="44" y="195"/>
                  </a:cubicBezTo>
                  <a:cubicBezTo>
                    <a:pt x="43" y="195"/>
                    <a:pt x="43" y="195"/>
                    <a:pt x="43" y="196"/>
                  </a:cubicBezTo>
                  <a:cubicBezTo>
                    <a:pt x="43" y="197"/>
                    <a:pt x="48" y="200"/>
                    <a:pt x="51" y="201"/>
                  </a:cubicBezTo>
                  <a:cubicBezTo>
                    <a:pt x="52" y="202"/>
                    <a:pt x="53" y="202"/>
                    <a:pt x="53" y="203"/>
                  </a:cubicBezTo>
                  <a:cubicBezTo>
                    <a:pt x="53" y="203"/>
                    <a:pt x="54" y="203"/>
                    <a:pt x="54" y="204"/>
                  </a:cubicBezTo>
                  <a:cubicBezTo>
                    <a:pt x="54" y="204"/>
                    <a:pt x="53" y="204"/>
                    <a:pt x="53" y="204"/>
                  </a:cubicBezTo>
                  <a:cubicBezTo>
                    <a:pt x="52" y="204"/>
                    <a:pt x="49" y="203"/>
                    <a:pt x="46" y="202"/>
                  </a:cubicBezTo>
                  <a:cubicBezTo>
                    <a:pt x="44" y="201"/>
                    <a:pt x="43" y="201"/>
                    <a:pt x="41" y="200"/>
                  </a:cubicBezTo>
                  <a:cubicBezTo>
                    <a:pt x="40" y="200"/>
                    <a:pt x="39" y="200"/>
                    <a:pt x="39" y="201"/>
                  </a:cubicBezTo>
                  <a:cubicBezTo>
                    <a:pt x="39" y="201"/>
                    <a:pt x="38" y="201"/>
                    <a:pt x="38" y="201"/>
                  </a:cubicBezTo>
                  <a:cubicBezTo>
                    <a:pt x="36" y="201"/>
                    <a:pt x="32" y="202"/>
                    <a:pt x="30" y="205"/>
                  </a:cubicBezTo>
                  <a:cubicBezTo>
                    <a:pt x="29" y="207"/>
                    <a:pt x="29" y="208"/>
                    <a:pt x="30" y="210"/>
                  </a:cubicBezTo>
                  <a:cubicBezTo>
                    <a:pt x="30" y="209"/>
                    <a:pt x="33" y="206"/>
                    <a:pt x="36" y="206"/>
                  </a:cubicBezTo>
                  <a:cubicBezTo>
                    <a:pt x="36" y="207"/>
                    <a:pt x="36" y="207"/>
                    <a:pt x="36" y="208"/>
                  </a:cubicBezTo>
                  <a:cubicBezTo>
                    <a:pt x="36" y="209"/>
                    <a:pt x="36" y="211"/>
                    <a:pt x="37" y="212"/>
                  </a:cubicBezTo>
                  <a:cubicBezTo>
                    <a:pt x="39" y="213"/>
                    <a:pt x="43" y="212"/>
                    <a:pt x="46" y="212"/>
                  </a:cubicBezTo>
                  <a:cubicBezTo>
                    <a:pt x="48" y="211"/>
                    <a:pt x="50" y="211"/>
                    <a:pt x="51" y="211"/>
                  </a:cubicBezTo>
                  <a:cubicBezTo>
                    <a:pt x="52" y="211"/>
                    <a:pt x="53" y="211"/>
                    <a:pt x="54" y="211"/>
                  </a:cubicBezTo>
                  <a:cubicBezTo>
                    <a:pt x="54" y="212"/>
                    <a:pt x="54" y="212"/>
                    <a:pt x="54" y="212"/>
                  </a:cubicBezTo>
                  <a:cubicBezTo>
                    <a:pt x="54" y="212"/>
                    <a:pt x="52" y="213"/>
                    <a:pt x="49" y="213"/>
                  </a:cubicBezTo>
                  <a:cubicBezTo>
                    <a:pt x="46" y="214"/>
                    <a:pt x="41" y="214"/>
                    <a:pt x="41" y="216"/>
                  </a:cubicBezTo>
                  <a:cubicBezTo>
                    <a:pt x="41" y="216"/>
                    <a:pt x="41" y="216"/>
                    <a:pt x="41" y="217"/>
                  </a:cubicBezTo>
                  <a:cubicBezTo>
                    <a:pt x="41" y="218"/>
                    <a:pt x="41" y="218"/>
                    <a:pt x="40" y="219"/>
                  </a:cubicBezTo>
                  <a:cubicBezTo>
                    <a:pt x="39" y="220"/>
                    <a:pt x="38" y="221"/>
                    <a:pt x="38" y="224"/>
                  </a:cubicBezTo>
                  <a:cubicBezTo>
                    <a:pt x="38" y="227"/>
                    <a:pt x="41" y="230"/>
                    <a:pt x="42" y="230"/>
                  </a:cubicBezTo>
                  <a:cubicBezTo>
                    <a:pt x="42" y="230"/>
                    <a:pt x="42" y="229"/>
                    <a:pt x="42" y="229"/>
                  </a:cubicBezTo>
                  <a:cubicBezTo>
                    <a:pt x="42" y="227"/>
                    <a:pt x="41" y="225"/>
                    <a:pt x="43" y="224"/>
                  </a:cubicBezTo>
                  <a:cubicBezTo>
                    <a:pt x="43" y="224"/>
                    <a:pt x="44" y="224"/>
                    <a:pt x="44" y="225"/>
                  </a:cubicBezTo>
                  <a:cubicBezTo>
                    <a:pt x="45" y="226"/>
                    <a:pt x="46" y="226"/>
                    <a:pt x="47" y="226"/>
                  </a:cubicBezTo>
                  <a:cubicBezTo>
                    <a:pt x="49" y="227"/>
                    <a:pt x="50" y="225"/>
                    <a:pt x="52" y="223"/>
                  </a:cubicBezTo>
                  <a:cubicBezTo>
                    <a:pt x="54" y="221"/>
                    <a:pt x="56" y="219"/>
                    <a:pt x="59" y="217"/>
                  </a:cubicBezTo>
                  <a:cubicBezTo>
                    <a:pt x="63" y="215"/>
                    <a:pt x="64" y="215"/>
                    <a:pt x="64" y="216"/>
                  </a:cubicBezTo>
                  <a:cubicBezTo>
                    <a:pt x="65" y="216"/>
                    <a:pt x="64" y="217"/>
                    <a:pt x="64" y="217"/>
                  </a:cubicBezTo>
                  <a:cubicBezTo>
                    <a:pt x="64" y="218"/>
                    <a:pt x="64" y="219"/>
                    <a:pt x="64" y="219"/>
                  </a:cubicBezTo>
                  <a:cubicBezTo>
                    <a:pt x="64" y="220"/>
                    <a:pt x="64" y="220"/>
                    <a:pt x="65" y="220"/>
                  </a:cubicBezTo>
                  <a:cubicBezTo>
                    <a:pt x="66" y="220"/>
                    <a:pt x="67" y="221"/>
                    <a:pt x="67" y="222"/>
                  </a:cubicBezTo>
                  <a:cubicBezTo>
                    <a:pt x="68" y="224"/>
                    <a:pt x="65" y="226"/>
                    <a:pt x="64" y="226"/>
                  </a:cubicBezTo>
                  <a:cubicBezTo>
                    <a:pt x="65" y="227"/>
                    <a:pt x="66" y="227"/>
                    <a:pt x="67" y="226"/>
                  </a:cubicBezTo>
                  <a:cubicBezTo>
                    <a:pt x="69" y="226"/>
                    <a:pt x="71" y="224"/>
                    <a:pt x="72" y="221"/>
                  </a:cubicBezTo>
                  <a:cubicBezTo>
                    <a:pt x="73" y="220"/>
                    <a:pt x="73" y="219"/>
                    <a:pt x="74" y="219"/>
                  </a:cubicBezTo>
                  <a:cubicBezTo>
                    <a:pt x="74" y="219"/>
                    <a:pt x="75" y="219"/>
                    <a:pt x="75" y="218"/>
                  </a:cubicBezTo>
                  <a:cubicBezTo>
                    <a:pt x="75" y="218"/>
                    <a:pt x="75" y="217"/>
                    <a:pt x="75" y="216"/>
                  </a:cubicBezTo>
                  <a:cubicBezTo>
                    <a:pt x="75" y="216"/>
                    <a:pt x="75" y="215"/>
                    <a:pt x="76" y="214"/>
                  </a:cubicBezTo>
                  <a:cubicBezTo>
                    <a:pt x="76" y="213"/>
                    <a:pt x="78" y="212"/>
                    <a:pt x="80" y="212"/>
                  </a:cubicBezTo>
                  <a:cubicBezTo>
                    <a:pt x="82" y="212"/>
                    <a:pt x="83" y="211"/>
                    <a:pt x="83" y="210"/>
                  </a:cubicBezTo>
                  <a:cubicBezTo>
                    <a:pt x="82" y="207"/>
                    <a:pt x="85" y="206"/>
                    <a:pt x="87" y="205"/>
                  </a:cubicBezTo>
                  <a:cubicBezTo>
                    <a:pt x="87" y="205"/>
                    <a:pt x="87" y="205"/>
                    <a:pt x="87" y="205"/>
                  </a:cubicBezTo>
                  <a:cubicBezTo>
                    <a:pt x="87" y="205"/>
                    <a:pt x="87" y="205"/>
                    <a:pt x="88" y="206"/>
                  </a:cubicBezTo>
                  <a:cubicBezTo>
                    <a:pt x="88" y="207"/>
                    <a:pt x="89" y="210"/>
                    <a:pt x="94" y="212"/>
                  </a:cubicBezTo>
                  <a:cubicBezTo>
                    <a:pt x="94" y="211"/>
                    <a:pt x="95" y="211"/>
                    <a:pt x="95" y="211"/>
                  </a:cubicBezTo>
                  <a:cubicBezTo>
                    <a:pt x="97" y="210"/>
                    <a:pt x="98" y="210"/>
                    <a:pt x="101" y="208"/>
                  </a:cubicBezTo>
                  <a:cubicBezTo>
                    <a:pt x="102" y="207"/>
                    <a:pt x="104" y="207"/>
                    <a:pt x="105" y="206"/>
                  </a:cubicBezTo>
                  <a:cubicBezTo>
                    <a:pt x="105" y="206"/>
                    <a:pt x="105" y="206"/>
                    <a:pt x="104" y="206"/>
                  </a:cubicBezTo>
                  <a:cubicBezTo>
                    <a:pt x="104" y="205"/>
                    <a:pt x="102" y="203"/>
                    <a:pt x="101" y="201"/>
                  </a:cubicBezTo>
                  <a:cubicBezTo>
                    <a:pt x="101" y="200"/>
                    <a:pt x="101" y="199"/>
                    <a:pt x="101" y="198"/>
                  </a:cubicBezTo>
                  <a:cubicBezTo>
                    <a:pt x="101" y="198"/>
                    <a:pt x="101" y="198"/>
                    <a:pt x="101" y="198"/>
                  </a:cubicBezTo>
                  <a:cubicBezTo>
                    <a:pt x="101" y="199"/>
                    <a:pt x="104" y="202"/>
                    <a:pt x="108" y="204"/>
                  </a:cubicBezTo>
                  <a:cubicBezTo>
                    <a:pt x="111" y="202"/>
                    <a:pt x="114" y="201"/>
                    <a:pt x="117" y="199"/>
                  </a:cubicBezTo>
                  <a:cubicBezTo>
                    <a:pt x="117" y="199"/>
                    <a:pt x="118" y="198"/>
                    <a:pt x="118" y="198"/>
                  </a:cubicBezTo>
                  <a:cubicBezTo>
                    <a:pt x="118" y="198"/>
                    <a:pt x="117" y="197"/>
                    <a:pt x="117" y="196"/>
                  </a:cubicBezTo>
                  <a:cubicBezTo>
                    <a:pt x="115" y="195"/>
                    <a:pt x="113" y="193"/>
                    <a:pt x="113" y="192"/>
                  </a:cubicBezTo>
                  <a:cubicBezTo>
                    <a:pt x="113" y="191"/>
                    <a:pt x="114" y="191"/>
                    <a:pt x="114" y="191"/>
                  </a:cubicBezTo>
                  <a:cubicBezTo>
                    <a:pt x="115" y="190"/>
                    <a:pt x="115" y="188"/>
                    <a:pt x="114" y="186"/>
                  </a:cubicBezTo>
                  <a:cubicBezTo>
                    <a:pt x="113" y="184"/>
                    <a:pt x="111" y="181"/>
                    <a:pt x="113" y="180"/>
                  </a:cubicBezTo>
                  <a:cubicBezTo>
                    <a:pt x="120" y="176"/>
                    <a:pt x="127" y="173"/>
                    <a:pt x="134" y="170"/>
                  </a:cubicBezTo>
                  <a:cubicBezTo>
                    <a:pt x="138" y="168"/>
                    <a:pt x="141" y="166"/>
                    <a:pt x="144" y="165"/>
                  </a:cubicBezTo>
                  <a:cubicBezTo>
                    <a:pt x="144" y="164"/>
                    <a:pt x="143" y="161"/>
                    <a:pt x="140" y="158"/>
                  </a:cubicBezTo>
                  <a:cubicBezTo>
                    <a:pt x="137" y="156"/>
                    <a:pt x="134" y="154"/>
                    <a:pt x="131" y="153"/>
                  </a:cubicBezTo>
                  <a:cubicBezTo>
                    <a:pt x="131" y="153"/>
                    <a:pt x="130" y="152"/>
                    <a:pt x="129" y="152"/>
                  </a:cubicBezTo>
                  <a:moveTo>
                    <a:pt x="13" y="236"/>
                  </a:moveTo>
                  <a:cubicBezTo>
                    <a:pt x="13" y="236"/>
                    <a:pt x="12" y="238"/>
                    <a:pt x="14" y="240"/>
                  </a:cubicBezTo>
                  <a:cubicBezTo>
                    <a:pt x="15" y="241"/>
                    <a:pt x="17" y="242"/>
                    <a:pt x="18" y="241"/>
                  </a:cubicBezTo>
                  <a:cubicBezTo>
                    <a:pt x="19" y="240"/>
                    <a:pt x="19" y="239"/>
                    <a:pt x="19" y="238"/>
                  </a:cubicBezTo>
                  <a:cubicBezTo>
                    <a:pt x="19" y="237"/>
                    <a:pt x="19" y="237"/>
                    <a:pt x="19" y="236"/>
                  </a:cubicBezTo>
                  <a:cubicBezTo>
                    <a:pt x="19" y="235"/>
                    <a:pt x="20" y="235"/>
                    <a:pt x="20" y="235"/>
                  </a:cubicBezTo>
                  <a:cubicBezTo>
                    <a:pt x="21" y="235"/>
                    <a:pt x="21" y="235"/>
                    <a:pt x="21" y="235"/>
                  </a:cubicBezTo>
                  <a:cubicBezTo>
                    <a:pt x="21" y="235"/>
                    <a:pt x="21" y="235"/>
                    <a:pt x="21" y="235"/>
                  </a:cubicBezTo>
                  <a:cubicBezTo>
                    <a:pt x="21" y="235"/>
                    <a:pt x="21" y="235"/>
                    <a:pt x="22" y="235"/>
                  </a:cubicBezTo>
                  <a:cubicBezTo>
                    <a:pt x="29" y="238"/>
                    <a:pt x="38" y="243"/>
                    <a:pt x="47" y="250"/>
                  </a:cubicBezTo>
                  <a:cubicBezTo>
                    <a:pt x="48" y="250"/>
                    <a:pt x="48" y="250"/>
                    <a:pt x="49" y="251"/>
                  </a:cubicBezTo>
                  <a:cubicBezTo>
                    <a:pt x="49" y="251"/>
                    <a:pt x="49" y="251"/>
                    <a:pt x="49" y="251"/>
                  </a:cubicBezTo>
                  <a:cubicBezTo>
                    <a:pt x="48" y="252"/>
                    <a:pt x="48" y="253"/>
                    <a:pt x="47" y="255"/>
                  </a:cubicBezTo>
                  <a:cubicBezTo>
                    <a:pt x="47" y="255"/>
                    <a:pt x="47" y="256"/>
                    <a:pt x="46" y="256"/>
                  </a:cubicBezTo>
                  <a:cubicBezTo>
                    <a:pt x="44" y="260"/>
                    <a:pt x="43" y="263"/>
                    <a:pt x="43" y="266"/>
                  </a:cubicBezTo>
                  <a:cubicBezTo>
                    <a:pt x="43" y="268"/>
                    <a:pt x="45" y="269"/>
                    <a:pt x="46" y="269"/>
                  </a:cubicBezTo>
                  <a:cubicBezTo>
                    <a:pt x="49" y="269"/>
                    <a:pt x="50" y="267"/>
                    <a:pt x="51" y="266"/>
                  </a:cubicBezTo>
                  <a:cubicBezTo>
                    <a:pt x="51" y="265"/>
                    <a:pt x="51" y="264"/>
                    <a:pt x="50" y="263"/>
                  </a:cubicBezTo>
                  <a:cubicBezTo>
                    <a:pt x="49" y="262"/>
                    <a:pt x="48" y="262"/>
                    <a:pt x="48" y="262"/>
                  </a:cubicBezTo>
                  <a:cubicBezTo>
                    <a:pt x="48" y="262"/>
                    <a:pt x="48" y="262"/>
                    <a:pt x="48" y="262"/>
                  </a:cubicBezTo>
                  <a:cubicBezTo>
                    <a:pt x="48" y="262"/>
                    <a:pt x="48" y="262"/>
                    <a:pt x="48" y="262"/>
                  </a:cubicBezTo>
                  <a:cubicBezTo>
                    <a:pt x="48" y="262"/>
                    <a:pt x="49" y="258"/>
                    <a:pt x="49" y="257"/>
                  </a:cubicBezTo>
                  <a:cubicBezTo>
                    <a:pt x="52" y="250"/>
                    <a:pt x="56" y="249"/>
                    <a:pt x="57" y="249"/>
                  </a:cubicBezTo>
                  <a:cubicBezTo>
                    <a:pt x="56" y="248"/>
                    <a:pt x="54" y="244"/>
                    <a:pt x="58" y="238"/>
                  </a:cubicBezTo>
                  <a:cubicBezTo>
                    <a:pt x="60" y="234"/>
                    <a:pt x="61" y="231"/>
                    <a:pt x="62" y="228"/>
                  </a:cubicBezTo>
                  <a:cubicBezTo>
                    <a:pt x="62" y="227"/>
                    <a:pt x="61" y="226"/>
                    <a:pt x="61" y="225"/>
                  </a:cubicBezTo>
                  <a:cubicBezTo>
                    <a:pt x="60" y="224"/>
                    <a:pt x="59" y="224"/>
                    <a:pt x="58" y="223"/>
                  </a:cubicBezTo>
                  <a:cubicBezTo>
                    <a:pt x="56" y="223"/>
                    <a:pt x="54" y="225"/>
                    <a:pt x="54" y="227"/>
                  </a:cubicBezTo>
                  <a:cubicBezTo>
                    <a:pt x="54" y="230"/>
                    <a:pt x="55" y="231"/>
                    <a:pt x="56" y="231"/>
                  </a:cubicBezTo>
                  <a:cubicBezTo>
                    <a:pt x="57" y="231"/>
                    <a:pt x="57" y="231"/>
                    <a:pt x="57" y="232"/>
                  </a:cubicBezTo>
                  <a:cubicBezTo>
                    <a:pt x="56" y="235"/>
                    <a:pt x="55" y="238"/>
                    <a:pt x="53" y="240"/>
                  </a:cubicBezTo>
                  <a:cubicBezTo>
                    <a:pt x="53" y="240"/>
                    <a:pt x="53" y="240"/>
                    <a:pt x="53" y="240"/>
                  </a:cubicBezTo>
                  <a:cubicBezTo>
                    <a:pt x="52" y="240"/>
                    <a:pt x="51" y="239"/>
                    <a:pt x="50" y="239"/>
                  </a:cubicBezTo>
                  <a:cubicBezTo>
                    <a:pt x="49" y="238"/>
                    <a:pt x="49" y="238"/>
                    <a:pt x="49" y="238"/>
                  </a:cubicBezTo>
                  <a:cubicBezTo>
                    <a:pt x="41" y="234"/>
                    <a:pt x="34" y="230"/>
                    <a:pt x="25" y="228"/>
                  </a:cubicBezTo>
                  <a:cubicBezTo>
                    <a:pt x="25" y="228"/>
                    <a:pt x="25" y="228"/>
                    <a:pt x="25" y="228"/>
                  </a:cubicBezTo>
                  <a:cubicBezTo>
                    <a:pt x="25" y="228"/>
                    <a:pt x="25" y="228"/>
                    <a:pt x="25" y="228"/>
                  </a:cubicBezTo>
                  <a:cubicBezTo>
                    <a:pt x="25" y="227"/>
                    <a:pt x="26" y="227"/>
                    <a:pt x="26" y="226"/>
                  </a:cubicBezTo>
                  <a:cubicBezTo>
                    <a:pt x="26" y="225"/>
                    <a:pt x="27" y="225"/>
                    <a:pt x="27" y="224"/>
                  </a:cubicBezTo>
                  <a:cubicBezTo>
                    <a:pt x="28" y="223"/>
                    <a:pt x="28" y="222"/>
                    <a:pt x="28" y="222"/>
                  </a:cubicBezTo>
                  <a:cubicBezTo>
                    <a:pt x="28" y="222"/>
                    <a:pt x="28" y="222"/>
                    <a:pt x="27" y="223"/>
                  </a:cubicBezTo>
                  <a:cubicBezTo>
                    <a:pt x="27" y="223"/>
                    <a:pt x="26" y="223"/>
                    <a:pt x="25" y="224"/>
                  </a:cubicBezTo>
                  <a:cubicBezTo>
                    <a:pt x="22" y="225"/>
                    <a:pt x="22" y="226"/>
                    <a:pt x="20" y="226"/>
                  </a:cubicBezTo>
                  <a:cubicBezTo>
                    <a:pt x="19" y="226"/>
                    <a:pt x="19" y="226"/>
                    <a:pt x="18" y="226"/>
                  </a:cubicBezTo>
                  <a:cubicBezTo>
                    <a:pt x="18" y="225"/>
                    <a:pt x="18" y="225"/>
                    <a:pt x="17" y="225"/>
                  </a:cubicBezTo>
                  <a:cubicBezTo>
                    <a:pt x="17" y="226"/>
                    <a:pt x="16" y="227"/>
                    <a:pt x="16" y="229"/>
                  </a:cubicBezTo>
                  <a:cubicBezTo>
                    <a:pt x="15" y="230"/>
                    <a:pt x="15" y="230"/>
                    <a:pt x="15" y="230"/>
                  </a:cubicBezTo>
                  <a:cubicBezTo>
                    <a:pt x="15" y="232"/>
                    <a:pt x="15" y="232"/>
                    <a:pt x="14" y="233"/>
                  </a:cubicBezTo>
                  <a:cubicBezTo>
                    <a:pt x="14" y="234"/>
                    <a:pt x="14" y="234"/>
                    <a:pt x="13" y="235"/>
                  </a:cubicBezTo>
                  <a:cubicBezTo>
                    <a:pt x="13" y="235"/>
                    <a:pt x="13" y="235"/>
                    <a:pt x="13" y="236"/>
                  </a:cubicBezTo>
                  <a:moveTo>
                    <a:pt x="15" y="38"/>
                  </a:moveTo>
                  <a:cubicBezTo>
                    <a:pt x="18" y="38"/>
                    <a:pt x="22" y="38"/>
                    <a:pt x="23" y="37"/>
                  </a:cubicBezTo>
                  <a:cubicBezTo>
                    <a:pt x="23" y="26"/>
                    <a:pt x="23" y="26"/>
                    <a:pt x="23" y="26"/>
                  </a:cubicBezTo>
                  <a:cubicBezTo>
                    <a:pt x="22" y="25"/>
                    <a:pt x="19" y="25"/>
                    <a:pt x="17" y="25"/>
                  </a:cubicBezTo>
                  <a:cubicBezTo>
                    <a:pt x="16" y="25"/>
                    <a:pt x="16" y="25"/>
                    <a:pt x="16" y="25"/>
                  </a:cubicBezTo>
                  <a:cubicBezTo>
                    <a:pt x="15" y="25"/>
                    <a:pt x="14" y="25"/>
                    <a:pt x="13" y="25"/>
                  </a:cubicBezTo>
                  <a:cubicBezTo>
                    <a:pt x="11" y="27"/>
                    <a:pt x="11" y="30"/>
                    <a:pt x="11" y="30"/>
                  </a:cubicBezTo>
                  <a:cubicBezTo>
                    <a:pt x="11" y="33"/>
                    <a:pt x="11" y="33"/>
                    <a:pt x="11" y="33"/>
                  </a:cubicBezTo>
                  <a:cubicBezTo>
                    <a:pt x="11" y="33"/>
                    <a:pt x="12" y="38"/>
                    <a:pt x="15" y="38"/>
                  </a:cubicBezTo>
                  <a:close/>
                  <a:moveTo>
                    <a:pt x="44" y="34"/>
                  </a:moveTo>
                  <a:cubicBezTo>
                    <a:pt x="44" y="33"/>
                    <a:pt x="44" y="32"/>
                    <a:pt x="44" y="31"/>
                  </a:cubicBezTo>
                  <a:cubicBezTo>
                    <a:pt x="44" y="31"/>
                    <a:pt x="44" y="31"/>
                    <a:pt x="44" y="30"/>
                  </a:cubicBezTo>
                  <a:cubicBezTo>
                    <a:pt x="44" y="28"/>
                    <a:pt x="44" y="26"/>
                    <a:pt x="44" y="24"/>
                  </a:cubicBezTo>
                  <a:cubicBezTo>
                    <a:pt x="44" y="23"/>
                    <a:pt x="44" y="22"/>
                    <a:pt x="43" y="22"/>
                  </a:cubicBezTo>
                  <a:cubicBezTo>
                    <a:pt x="42" y="22"/>
                    <a:pt x="41" y="22"/>
                    <a:pt x="41" y="22"/>
                  </a:cubicBezTo>
                  <a:cubicBezTo>
                    <a:pt x="41" y="22"/>
                    <a:pt x="41" y="22"/>
                    <a:pt x="40" y="23"/>
                  </a:cubicBezTo>
                  <a:cubicBezTo>
                    <a:pt x="40" y="23"/>
                    <a:pt x="40" y="24"/>
                    <a:pt x="40" y="24"/>
                  </a:cubicBezTo>
                  <a:cubicBezTo>
                    <a:pt x="40" y="24"/>
                    <a:pt x="40" y="24"/>
                    <a:pt x="40" y="24"/>
                  </a:cubicBezTo>
                  <a:cubicBezTo>
                    <a:pt x="40" y="24"/>
                    <a:pt x="40" y="24"/>
                    <a:pt x="40" y="24"/>
                  </a:cubicBezTo>
                  <a:cubicBezTo>
                    <a:pt x="39" y="22"/>
                    <a:pt x="39" y="22"/>
                    <a:pt x="39" y="22"/>
                  </a:cubicBezTo>
                  <a:cubicBezTo>
                    <a:pt x="38" y="22"/>
                    <a:pt x="36" y="22"/>
                    <a:pt x="36" y="22"/>
                  </a:cubicBezTo>
                  <a:cubicBezTo>
                    <a:pt x="36" y="22"/>
                    <a:pt x="36" y="22"/>
                    <a:pt x="36" y="23"/>
                  </a:cubicBezTo>
                  <a:cubicBezTo>
                    <a:pt x="35" y="23"/>
                    <a:pt x="35" y="24"/>
                    <a:pt x="35" y="24"/>
                  </a:cubicBezTo>
                  <a:cubicBezTo>
                    <a:pt x="35" y="24"/>
                    <a:pt x="35" y="24"/>
                    <a:pt x="35" y="24"/>
                  </a:cubicBezTo>
                  <a:cubicBezTo>
                    <a:pt x="35" y="24"/>
                    <a:pt x="35" y="24"/>
                    <a:pt x="35" y="24"/>
                  </a:cubicBezTo>
                  <a:cubicBezTo>
                    <a:pt x="34" y="22"/>
                    <a:pt x="34" y="22"/>
                    <a:pt x="34" y="22"/>
                  </a:cubicBezTo>
                  <a:cubicBezTo>
                    <a:pt x="33" y="22"/>
                    <a:pt x="32" y="22"/>
                    <a:pt x="31" y="22"/>
                  </a:cubicBezTo>
                  <a:cubicBezTo>
                    <a:pt x="31" y="22"/>
                    <a:pt x="31" y="23"/>
                    <a:pt x="31" y="23"/>
                  </a:cubicBezTo>
                  <a:cubicBezTo>
                    <a:pt x="30" y="24"/>
                    <a:pt x="30" y="24"/>
                    <a:pt x="30" y="24"/>
                  </a:cubicBezTo>
                  <a:cubicBezTo>
                    <a:pt x="30" y="24"/>
                    <a:pt x="30" y="24"/>
                    <a:pt x="30" y="24"/>
                  </a:cubicBezTo>
                  <a:cubicBezTo>
                    <a:pt x="30" y="24"/>
                    <a:pt x="30" y="24"/>
                    <a:pt x="30" y="24"/>
                  </a:cubicBezTo>
                  <a:cubicBezTo>
                    <a:pt x="29" y="22"/>
                    <a:pt x="29" y="22"/>
                    <a:pt x="29" y="22"/>
                  </a:cubicBezTo>
                  <a:cubicBezTo>
                    <a:pt x="29" y="22"/>
                    <a:pt x="28" y="22"/>
                    <a:pt x="27" y="22"/>
                  </a:cubicBezTo>
                  <a:cubicBezTo>
                    <a:pt x="27" y="22"/>
                    <a:pt x="26" y="23"/>
                    <a:pt x="26" y="24"/>
                  </a:cubicBezTo>
                  <a:cubicBezTo>
                    <a:pt x="26" y="26"/>
                    <a:pt x="26" y="27"/>
                    <a:pt x="26" y="28"/>
                  </a:cubicBezTo>
                  <a:cubicBezTo>
                    <a:pt x="26" y="29"/>
                    <a:pt x="26" y="29"/>
                    <a:pt x="26" y="30"/>
                  </a:cubicBezTo>
                  <a:cubicBezTo>
                    <a:pt x="26" y="31"/>
                    <a:pt x="26" y="36"/>
                    <a:pt x="26" y="37"/>
                  </a:cubicBezTo>
                  <a:cubicBezTo>
                    <a:pt x="27" y="37"/>
                    <a:pt x="28" y="37"/>
                    <a:pt x="29" y="37"/>
                  </a:cubicBezTo>
                  <a:cubicBezTo>
                    <a:pt x="30" y="36"/>
                    <a:pt x="30" y="35"/>
                    <a:pt x="30" y="34"/>
                  </a:cubicBezTo>
                  <a:cubicBezTo>
                    <a:pt x="30" y="34"/>
                    <a:pt x="30" y="34"/>
                    <a:pt x="30" y="34"/>
                  </a:cubicBezTo>
                  <a:cubicBezTo>
                    <a:pt x="30" y="34"/>
                    <a:pt x="30" y="34"/>
                    <a:pt x="30" y="34"/>
                  </a:cubicBezTo>
                  <a:cubicBezTo>
                    <a:pt x="30" y="34"/>
                    <a:pt x="30" y="34"/>
                    <a:pt x="30" y="34"/>
                  </a:cubicBezTo>
                  <a:cubicBezTo>
                    <a:pt x="30" y="35"/>
                    <a:pt x="30" y="37"/>
                    <a:pt x="30" y="38"/>
                  </a:cubicBezTo>
                  <a:cubicBezTo>
                    <a:pt x="31" y="38"/>
                    <a:pt x="32" y="39"/>
                    <a:pt x="33" y="37"/>
                  </a:cubicBezTo>
                  <a:cubicBezTo>
                    <a:pt x="34" y="36"/>
                    <a:pt x="35" y="35"/>
                    <a:pt x="35" y="34"/>
                  </a:cubicBezTo>
                  <a:cubicBezTo>
                    <a:pt x="35" y="34"/>
                    <a:pt x="35" y="34"/>
                    <a:pt x="35" y="34"/>
                  </a:cubicBezTo>
                  <a:cubicBezTo>
                    <a:pt x="35" y="34"/>
                    <a:pt x="35" y="34"/>
                    <a:pt x="35" y="34"/>
                  </a:cubicBezTo>
                  <a:cubicBezTo>
                    <a:pt x="35" y="35"/>
                    <a:pt x="35" y="38"/>
                    <a:pt x="35" y="38"/>
                  </a:cubicBezTo>
                  <a:cubicBezTo>
                    <a:pt x="36" y="38"/>
                    <a:pt x="37" y="38"/>
                    <a:pt x="38" y="37"/>
                  </a:cubicBezTo>
                  <a:cubicBezTo>
                    <a:pt x="39" y="36"/>
                    <a:pt x="40" y="35"/>
                    <a:pt x="40" y="34"/>
                  </a:cubicBezTo>
                  <a:cubicBezTo>
                    <a:pt x="40" y="34"/>
                    <a:pt x="40" y="34"/>
                    <a:pt x="40" y="34"/>
                  </a:cubicBezTo>
                  <a:cubicBezTo>
                    <a:pt x="40" y="34"/>
                    <a:pt x="40" y="34"/>
                    <a:pt x="40" y="34"/>
                  </a:cubicBezTo>
                  <a:cubicBezTo>
                    <a:pt x="40" y="35"/>
                    <a:pt x="40" y="36"/>
                    <a:pt x="40" y="37"/>
                  </a:cubicBezTo>
                  <a:cubicBezTo>
                    <a:pt x="40" y="37"/>
                    <a:pt x="41" y="37"/>
                    <a:pt x="41" y="37"/>
                  </a:cubicBezTo>
                  <a:cubicBezTo>
                    <a:pt x="41" y="37"/>
                    <a:pt x="42" y="36"/>
                    <a:pt x="42" y="36"/>
                  </a:cubicBezTo>
                  <a:cubicBezTo>
                    <a:pt x="42" y="36"/>
                    <a:pt x="43" y="36"/>
                    <a:pt x="43" y="36"/>
                  </a:cubicBezTo>
                  <a:cubicBezTo>
                    <a:pt x="43" y="36"/>
                    <a:pt x="44" y="35"/>
                    <a:pt x="44" y="34"/>
                  </a:cubicBezTo>
                  <a:moveTo>
                    <a:pt x="50" y="36"/>
                  </a:moveTo>
                  <a:cubicBezTo>
                    <a:pt x="50" y="36"/>
                    <a:pt x="49" y="35"/>
                    <a:pt x="49" y="32"/>
                  </a:cubicBezTo>
                  <a:cubicBezTo>
                    <a:pt x="49" y="30"/>
                    <a:pt x="50" y="28"/>
                    <a:pt x="50" y="27"/>
                  </a:cubicBezTo>
                  <a:cubicBezTo>
                    <a:pt x="50" y="24"/>
                    <a:pt x="50" y="24"/>
                    <a:pt x="50" y="24"/>
                  </a:cubicBezTo>
                  <a:cubicBezTo>
                    <a:pt x="50" y="23"/>
                    <a:pt x="48" y="22"/>
                    <a:pt x="47" y="22"/>
                  </a:cubicBezTo>
                  <a:cubicBezTo>
                    <a:pt x="47" y="35"/>
                    <a:pt x="47" y="35"/>
                    <a:pt x="47" y="35"/>
                  </a:cubicBezTo>
                  <a:cubicBezTo>
                    <a:pt x="47" y="38"/>
                    <a:pt x="44" y="40"/>
                    <a:pt x="41" y="41"/>
                  </a:cubicBezTo>
                  <a:cubicBezTo>
                    <a:pt x="35" y="42"/>
                    <a:pt x="30" y="42"/>
                    <a:pt x="28" y="42"/>
                  </a:cubicBezTo>
                  <a:cubicBezTo>
                    <a:pt x="29" y="42"/>
                    <a:pt x="29" y="43"/>
                    <a:pt x="29" y="45"/>
                  </a:cubicBezTo>
                  <a:cubicBezTo>
                    <a:pt x="29" y="46"/>
                    <a:pt x="31" y="47"/>
                    <a:pt x="31" y="47"/>
                  </a:cubicBezTo>
                  <a:cubicBezTo>
                    <a:pt x="46" y="47"/>
                    <a:pt x="46" y="47"/>
                    <a:pt x="46" y="47"/>
                  </a:cubicBezTo>
                  <a:cubicBezTo>
                    <a:pt x="50" y="40"/>
                    <a:pt x="50" y="40"/>
                    <a:pt x="50" y="40"/>
                  </a:cubicBezTo>
                  <a:lnTo>
                    <a:pt x="50" y="36"/>
                  </a:lnTo>
                  <a:close/>
                  <a:moveTo>
                    <a:pt x="31" y="56"/>
                  </a:moveTo>
                  <a:cubicBezTo>
                    <a:pt x="46" y="56"/>
                    <a:pt x="46" y="56"/>
                    <a:pt x="46" y="56"/>
                  </a:cubicBezTo>
                  <a:cubicBezTo>
                    <a:pt x="46" y="55"/>
                    <a:pt x="47" y="53"/>
                    <a:pt x="47" y="53"/>
                  </a:cubicBezTo>
                  <a:cubicBezTo>
                    <a:pt x="47" y="50"/>
                    <a:pt x="47" y="50"/>
                    <a:pt x="47" y="50"/>
                  </a:cubicBezTo>
                  <a:cubicBezTo>
                    <a:pt x="31" y="50"/>
                    <a:pt x="31" y="50"/>
                    <a:pt x="31" y="50"/>
                  </a:cubicBezTo>
                  <a:cubicBezTo>
                    <a:pt x="30" y="53"/>
                    <a:pt x="30" y="53"/>
                    <a:pt x="30" y="53"/>
                  </a:cubicBezTo>
                  <a:lnTo>
                    <a:pt x="31" y="56"/>
                  </a:lnTo>
                  <a:close/>
                  <a:moveTo>
                    <a:pt x="46" y="59"/>
                  </a:moveTo>
                  <a:cubicBezTo>
                    <a:pt x="31" y="59"/>
                    <a:pt x="31" y="59"/>
                    <a:pt x="31" y="59"/>
                  </a:cubicBezTo>
                  <a:cubicBezTo>
                    <a:pt x="31" y="79"/>
                    <a:pt x="31" y="79"/>
                    <a:pt x="31" y="79"/>
                  </a:cubicBezTo>
                  <a:cubicBezTo>
                    <a:pt x="44" y="79"/>
                    <a:pt x="44" y="79"/>
                    <a:pt x="44" y="79"/>
                  </a:cubicBezTo>
                  <a:cubicBezTo>
                    <a:pt x="48" y="76"/>
                    <a:pt x="48" y="76"/>
                    <a:pt x="48" y="76"/>
                  </a:cubicBezTo>
                  <a:lnTo>
                    <a:pt x="46" y="59"/>
                  </a:lnTo>
                  <a:close/>
                  <a:moveTo>
                    <a:pt x="53" y="84"/>
                  </a:moveTo>
                  <a:cubicBezTo>
                    <a:pt x="53" y="84"/>
                    <a:pt x="51" y="82"/>
                    <a:pt x="51" y="82"/>
                  </a:cubicBezTo>
                  <a:cubicBezTo>
                    <a:pt x="50" y="82"/>
                    <a:pt x="50" y="80"/>
                    <a:pt x="50" y="79"/>
                  </a:cubicBezTo>
                  <a:cubicBezTo>
                    <a:pt x="46" y="83"/>
                    <a:pt x="46" y="83"/>
                    <a:pt x="46" y="83"/>
                  </a:cubicBezTo>
                  <a:cubicBezTo>
                    <a:pt x="45" y="83"/>
                    <a:pt x="45" y="83"/>
                    <a:pt x="45" y="83"/>
                  </a:cubicBezTo>
                  <a:cubicBezTo>
                    <a:pt x="30" y="83"/>
                    <a:pt x="30" y="83"/>
                    <a:pt x="30" y="83"/>
                  </a:cubicBezTo>
                  <a:cubicBezTo>
                    <a:pt x="30" y="84"/>
                    <a:pt x="30" y="90"/>
                    <a:pt x="30" y="93"/>
                  </a:cubicBezTo>
                  <a:cubicBezTo>
                    <a:pt x="33" y="96"/>
                    <a:pt x="37" y="99"/>
                    <a:pt x="38" y="99"/>
                  </a:cubicBezTo>
                  <a:cubicBezTo>
                    <a:pt x="48" y="87"/>
                    <a:pt x="48" y="87"/>
                    <a:pt x="48" y="87"/>
                  </a:cubicBezTo>
                  <a:cubicBezTo>
                    <a:pt x="48" y="87"/>
                    <a:pt x="48" y="87"/>
                    <a:pt x="48" y="87"/>
                  </a:cubicBezTo>
                  <a:lnTo>
                    <a:pt x="53" y="84"/>
                  </a:lnTo>
                  <a:close/>
                  <a:moveTo>
                    <a:pt x="50" y="89"/>
                  </a:moveTo>
                  <a:cubicBezTo>
                    <a:pt x="41" y="101"/>
                    <a:pt x="41" y="101"/>
                    <a:pt x="41" y="101"/>
                  </a:cubicBezTo>
                  <a:cubicBezTo>
                    <a:pt x="56" y="107"/>
                    <a:pt x="56" y="107"/>
                    <a:pt x="56" y="107"/>
                  </a:cubicBezTo>
                  <a:cubicBezTo>
                    <a:pt x="64" y="103"/>
                    <a:pt x="74" y="96"/>
                    <a:pt x="76" y="94"/>
                  </a:cubicBezTo>
                  <a:cubicBezTo>
                    <a:pt x="56" y="87"/>
                    <a:pt x="56" y="87"/>
                    <a:pt x="56" y="87"/>
                  </a:cubicBezTo>
                  <a:lnTo>
                    <a:pt x="50" y="89"/>
                  </a:lnTo>
                  <a:close/>
                  <a:moveTo>
                    <a:pt x="58" y="28"/>
                  </a:moveTo>
                  <a:cubicBezTo>
                    <a:pt x="58" y="26"/>
                    <a:pt x="58" y="16"/>
                    <a:pt x="58" y="15"/>
                  </a:cubicBezTo>
                  <a:cubicBezTo>
                    <a:pt x="58" y="15"/>
                    <a:pt x="58" y="15"/>
                    <a:pt x="58" y="15"/>
                  </a:cubicBezTo>
                  <a:cubicBezTo>
                    <a:pt x="58" y="15"/>
                    <a:pt x="59" y="15"/>
                    <a:pt x="59" y="14"/>
                  </a:cubicBezTo>
                  <a:cubicBezTo>
                    <a:pt x="59" y="14"/>
                    <a:pt x="59" y="13"/>
                    <a:pt x="59" y="12"/>
                  </a:cubicBezTo>
                  <a:cubicBezTo>
                    <a:pt x="52" y="12"/>
                    <a:pt x="52" y="12"/>
                    <a:pt x="52" y="12"/>
                  </a:cubicBezTo>
                  <a:cubicBezTo>
                    <a:pt x="52" y="13"/>
                    <a:pt x="52" y="13"/>
                    <a:pt x="52" y="14"/>
                  </a:cubicBezTo>
                  <a:cubicBezTo>
                    <a:pt x="52" y="14"/>
                    <a:pt x="53" y="15"/>
                    <a:pt x="53" y="15"/>
                  </a:cubicBezTo>
                  <a:cubicBezTo>
                    <a:pt x="53" y="15"/>
                    <a:pt x="53" y="15"/>
                    <a:pt x="53" y="15"/>
                  </a:cubicBezTo>
                  <a:cubicBezTo>
                    <a:pt x="53" y="28"/>
                    <a:pt x="53" y="28"/>
                    <a:pt x="53" y="28"/>
                  </a:cubicBezTo>
                  <a:cubicBezTo>
                    <a:pt x="53" y="28"/>
                    <a:pt x="53" y="28"/>
                    <a:pt x="53" y="28"/>
                  </a:cubicBezTo>
                  <a:cubicBezTo>
                    <a:pt x="53" y="28"/>
                    <a:pt x="52" y="29"/>
                    <a:pt x="52" y="32"/>
                  </a:cubicBezTo>
                  <a:cubicBezTo>
                    <a:pt x="52" y="34"/>
                    <a:pt x="53" y="36"/>
                    <a:pt x="53" y="36"/>
                  </a:cubicBezTo>
                  <a:cubicBezTo>
                    <a:pt x="53" y="36"/>
                    <a:pt x="53" y="36"/>
                    <a:pt x="53" y="36"/>
                  </a:cubicBezTo>
                  <a:cubicBezTo>
                    <a:pt x="53" y="46"/>
                    <a:pt x="53" y="46"/>
                    <a:pt x="53" y="46"/>
                  </a:cubicBezTo>
                  <a:cubicBezTo>
                    <a:pt x="53" y="46"/>
                    <a:pt x="53" y="46"/>
                    <a:pt x="53" y="46"/>
                  </a:cubicBezTo>
                  <a:cubicBezTo>
                    <a:pt x="53" y="47"/>
                    <a:pt x="52" y="47"/>
                    <a:pt x="52" y="48"/>
                  </a:cubicBezTo>
                  <a:cubicBezTo>
                    <a:pt x="52" y="49"/>
                    <a:pt x="52" y="49"/>
                    <a:pt x="52" y="49"/>
                  </a:cubicBezTo>
                  <a:cubicBezTo>
                    <a:pt x="59" y="49"/>
                    <a:pt x="59" y="49"/>
                    <a:pt x="59" y="49"/>
                  </a:cubicBezTo>
                  <a:cubicBezTo>
                    <a:pt x="59" y="49"/>
                    <a:pt x="59" y="48"/>
                    <a:pt x="59" y="47"/>
                  </a:cubicBezTo>
                  <a:cubicBezTo>
                    <a:pt x="59" y="47"/>
                    <a:pt x="59" y="46"/>
                    <a:pt x="58" y="46"/>
                  </a:cubicBezTo>
                  <a:cubicBezTo>
                    <a:pt x="58" y="46"/>
                    <a:pt x="58" y="46"/>
                    <a:pt x="58" y="46"/>
                  </a:cubicBezTo>
                  <a:cubicBezTo>
                    <a:pt x="58" y="36"/>
                    <a:pt x="58" y="36"/>
                    <a:pt x="58" y="36"/>
                  </a:cubicBezTo>
                  <a:cubicBezTo>
                    <a:pt x="58" y="36"/>
                    <a:pt x="58" y="36"/>
                    <a:pt x="58" y="36"/>
                  </a:cubicBezTo>
                  <a:cubicBezTo>
                    <a:pt x="58" y="36"/>
                    <a:pt x="59" y="35"/>
                    <a:pt x="59" y="35"/>
                  </a:cubicBezTo>
                  <a:cubicBezTo>
                    <a:pt x="59" y="34"/>
                    <a:pt x="60" y="33"/>
                    <a:pt x="60" y="32"/>
                  </a:cubicBezTo>
                  <a:cubicBezTo>
                    <a:pt x="60" y="30"/>
                    <a:pt x="59" y="29"/>
                    <a:pt x="58" y="28"/>
                  </a:cubicBezTo>
                  <a:cubicBezTo>
                    <a:pt x="58" y="28"/>
                    <a:pt x="58" y="28"/>
                    <a:pt x="58" y="28"/>
                  </a:cubicBezTo>
                  <a:cubicBezTo>
                    <a:pt x="58" y="28"/>
                    <a:pt x="58" y="28"/>
                    <a:pt x="58" y="28"/>
                  </a:cubicBezTo>
                  <a:moveTo>
                    <a:pt x="74" y="38"/>
                  </a:moveTo>
                  <a:cubicBezTo>
                    <a:pt x="85" y="26"/>
                    <a:pt x="85" y="26"/>
                    <a:pt x="85" y="26"/>
                  </a:cubicBezTo>
                  <a:cubicBezTo>
                    <a:pt x="83" y="26"/>
                    <a:pt x="82" y="26"/>
                    <a:pt x="80" y="26"/>
                  </a:cubicBezTo>
                  <a:cubicBezTo>
                    <a:pt x="77" y="26"/>
                    <a:pt x="73" y="26"/>
                    <a:pt x="69" y="26"/>
                  </a:cubicBezTo>
                  <a:cubicBezTo>
                    <a:pt x="68" y="26"/>
                    <a:pt x="66" y="25"/>
                    <a:pt x="65" y="25"/>
                  </a:cubicBezTo>
                  <a:cubicBezTo>
                    <a:pt x="64" y="24"/>
                    <a:pt x="62" y="23"/>
                    <a:pt x="62" y="23"/>
                  </a:cubicBezTo>
                  <a:cubicBezTo>
                    <a:pt x="62" y="24"/>
                    <a:pt x="61" y="26"/>
                    <a:pt x="61" y="27"/>
                  </a:cubicBezTo>
                  <a:cubicBezTo>
                    <a:pt x="61" y="27"/>
                    <a:pt x="63" y="29"/>
                    <a:pt x="63" y="32"/>
                  </a:cubicBezTo>
                  <a:cubicBezTo>
                    <a:pt x="63" y="32"/>
                    <a:pt x="63" y="32"/>
                    <a:pt x="63" y="32"/>
                  </a:cubicBezTo>
                  <a:cubicBezTo>
                    <a:pt x="63" y="33"/>
                    <a:pt x="63" y="35"/>
                    <a:pt x="61" y="37"/>
                  </a:cubicBezTo>
                  <a:cubicBezTo>
                    <a:pt x="62" y="39"/>
                    <a:pt x="62" y="40"/>
                    <a:pt x="63" y="41"/>
                  </a:cubicBezTo>
                  <a:cubicBezTo>
                    <a:pt x="63" y="40"/>
                    <a:pt x="66" y="38"/>
                    <a:pt x="69" y="38"/>
                  </a:cubicBezTo>
                  <a:cubicBezTo>
                    <a:pt x="69" y="38"/>
                    <a:pt x="71" y="38"/>
                    <a:pt x="74" y="38"/>
                  </a:cubicBezTo>
                  <a:moveTo>
                    <a:pt x="125" y="38"/>
                  </a:moveTo>
                  <a:cubicBezTo>
                    <a:pt x="140" y="19"/>
                    <a:pt x="140" y="19"/>
                    <a:pt x="140" y="19"/>
                  </a:cubicBezTo>
                  <a:cubicBezTo>
                    <a:pt x="139" y="19"/>
                    <a:pt x="138" y="19"/>
                    <a:pt x="136" y="20"/>
                  </a:cubicBezTo>
                  <a:cubicBezTo>
                    <a:pt x="135" y="21"/>
                    <a:pt x="134" y="23"/>
                    <a:pt x="134" y="24"/>
                  </a:cubicBezTo>
                  <a:cubicBezTo>
                    <a:pt x="134" y="24"/>
                    <a:pt x="134" y="24"/>
                    <a:pt x="134" y="24"/>
                  </a:cubicBezTo>
                  <a:cubicBezTo>
                    <a:pt x="134" y="24"/>
                    <a:pt x="134" y="24"/>
                    <a:pt x="134" y="24"/>
                  </a:cubicBezTo>
                  <a:cubicBezTo>
                    <a:pt x="134" y="23"/>
                    <a:pt x="133" y="22"/>
                    <a:pt x="132" y="22"/>
                  </a:cubicBezTo>
                  <a:cubicBezTo>
                    <a:pt x="131" y="22"/>
                    <a:pt x="129" y="22"/>
                    <a:pt x="128" y="23"/>
                  </a:cubicBezTo>
                  <a:cubicBezTo>
                    <a:pt x="130" y="26"/>
                    <a:pt x="130" y="27"/>
                    <a:pt x="129" y="28"/>
                  </a:cubicBezTo>
                  <a:cubicBezTo>
                    <a:pt x="128" y="29"/>
                    <a:pt x="127" y="29"/>
                    <a:pt x="126" y="29"/>
                  </a:cubicBezTo>
                  <a:cubicBezTo>
                    <a:pt x="124" y="28"/>
                    <a:pt x="124" y="26"/>
                    <a:pt x="124" y="25"/>
                  </a:cubicBezTo>
                  <a:cubicBezTo>
                    <a:pt x="124" y="26"/>
                    <a:pt x="123" y="26"/>
                    <a:pt x="121" y="26"/>
                  </a:cubicBezTo>
                  <a:cubicBezTo>
                    <a:pt x="121" y="26"/>
                    <a:pt x="120" y="26"/>
                    <a:pt x="119" y="25"/>
                  </a:cubicBezTo>
                  <a:cubicBezTo>
                    <a:pt x="119" y="24"/>
                    <a:pt x="119" y="24"/>
                    <a:pt x="119" y="23"/>
                  </a:cubicBezTo>
                  <a:cubicBezTo>
                    <a:pt x="120" y="21"/>
                    <a:pt x="122" y="21"/>
                    <a:pt x="124" y="21"/>
                  </a:cubicBezTo>
                  <a:cubicBezTo>
                    <a:pt x="124" y="20"/>
                    <a:pt x="124" y="18"/>
                    <a:pt x="122" y="17"/>
                  </a:cubicBezTo>
                  <a:cubicBezTo>
                    <a:pt x="121" y="16"/>
                    <a:pt x="118" y="17"/>
                    <a:pt x="118" y="17"/>
                  </a:cubicBezTo>
                  <a:cubicBezTo>
                    <a:pt x="118" y="17"/>
                    <a:pt x="118" y="17"/>
                    <a:pt x="118" y="17"/>
                  </a:cubicBezTo>
                  <a:cubicBezTo>
                    <a:pt x="118" y="17"/>
                    <a:pt x="118" y="16"/>
                    <a:pt x="118" y="16"/>
                  </a:cubicBezTo>
                  <a:cubicBezTo>
                    <a:pt x="118" y="16"/>
                    <a:pt x="120" y="15"/>
                    <a:pt x="120" y="13"/>
                  </a:cubicBezTo>
                  <a:cubicBezTo>
                    <a:pt x="120" y="12"/>
                    <a:pt x="120" y="10"/>
                    <a:pt x="118" y="8"/>
                  </a:cubicBezTo>
                  <a:cubicBezTo>
                    <a:pt x="118" y="8"/>
                    <a:pt x="118" y="8"/>
                    <a:pt x="118" y="8"/>
                  </a:cubicBezTo>
                  <a:cubicBezTo>
                    <a:pt x="116" y="8"/>
                    <a:pt x="114" y="9"/>
                    <a:pt x="113" y="10"/>
                  </a:cubicBezTo>
                  <a:cubicBezTo>
                    <a:pt x="112" y="12"/>
                    <a:pt x="112" y="14"/>
                    <a:pt x="112" y="14"/>
                  </a:cubicBezTo>
                  <a:cubicBezTo>
                    <a:pt x="113" y="14"/>
                    <a:pt x="112" y="14"/>
                    <a:pt x="112" y="14"/>
                  </a:cubicBezTo>
                  <a:cubicBezTo>
                    <a:pt x="112" y="14"/>
                    <a:pt x="112" y="14"/>
                    <a:pt x="112" y="14"/>
                  </a:cubicBezTo>
                  <a:cubicBezTo>
                    <a:pt x="112" y="14"/>
                    <a:pt x="111" y="11"/>
                    <a:pt x="109" y="11"/>
                  </a:cubicBezTo>
                  <a:cubicBezTo>
                    <a:pt x="107" y="10"/>
                    <a:pt x="105" y="12"/>
                    <a:pt x="105" y="12"/>
                  </a:cubicBezTo>
                  <a:cubicBezTo>
                    <a:pt x="107" y="14"/>
                    <a:pt x="107" y="16"/>
                    <a:pt x="107" y="17"/>
                  </a:cubicBezTo>
                  <a:cubicBezTo>
                    <a:pt x="106" y="18"/>
                    <a:pt x="106" y="19"/>
                    <a:pt x="105" y="19"/>
                  </a:cubicBezTo>
                  <a:cubicBezTo>
                    <a:pt x="104" y="19"/>
                    <a:pt x="103" y="18"/>
                    <a:pt x="103" y="18"/>
                  </a:cubicBezTo>
                  <a:cubicBezTo>
                    <a:pt x="102" y="17"/>
                    <a:pt x="102" y="16"/>
                    <a:pt x="102" y="16"/>
                  </a:cubicBezTo>
                  <a:cubicBezTo>
                    <a:pt x="101" y="16"/>
                    <a:pt x="99" y="17"/>
                    <a:pt x="98" y="16"/>
                  </a:cubicBezTo>
                  <a:cubicBezTo>
                    <a:pt x="97" y="15"/>
                    <a:pt x="96" y="15"/>
                    <a:pt x="96" y="14"/>
                  </a:cubicBezTo>
                  <a:cubicBezTo>
                    <a:pt x="97" y="13"/>
                    <a:pt x="97" y="11"/>
                    <a:pt x="101" y="11"/>
                  </a:cubicBezTo>
                  <a:cubicBezTo>
                    <a:pt x="101" y="10"/>
                    <a:pt x="100" y="8"/>
                    <a:pt x="99" y="7"/>
                  </a:cubicBezTo>
                  <a:cubicBezTo>
                    <a:pt x="98" y="7"/>
                    <a:pt x="97" y="7"/>
                    <a:pt x="96" y="7"/>
                  </a:cubicBezTo>
                  <a:cubicBezTo>
                    <a:pt x="96" y="7"/>
                    <a:pt x="96" y="7"/>
                    <a:pt x="96" y="7"/>
                  </a:cubicBezTo>
                  <a:cubicBezTo>
                    <a:pt x="96" y="7"/>
                    <a:pt x="96" y="7"/>
                    <a:pt x="96" y="7"/>
                  </a:cubicBezTo>
                  <a:cubicBezTo>
                    <a:pt x="96" y="7"/>
                    <a:pt x="98" y="5"/>
                    <a:pt x="98" y="3"/>
                  </a:cubicBezTo>
                  <a:cubicBezTo>
                    <a:pt x="97" y="1"/>
                    <a:pt x="96" y="0"/>
                    <a:pt x="96" y="0"/>
                  </a:cubicBezTo>
                  <a:cubicBezTo>
                    <a:pt x="92" y="23"/>
                    <a:pt x="92" y="23"/>
                    <a:pt x="92" y="23"/>
                  </a:cubicBezTo>
                  <a:cubicBezTo>
                    <a:pt x="102" y="28"/>
                    <a:pt x="102" y="28"/>
                    <a:pt x="102" y="28"/>
                  </a:cubicBezTo>
                  <a:cubicBezTo>
                    <a:pt x="103" y="27"/>
                    <a:pt x="105" y="26"/>
                    <a:pt x="106" y="26"/>
                  </a:cubicBezTo>
                  <a:cubicBezTo>
                    <a:pt x="108" y="24"/>
                    <a:pt x="111" y="25"/>
                    <a:pt x="114" y="26"/>
                  </a:cubicBezTo>
                  <a:cubicBezTo>
                    <a:pt x="118" y="28"/>
                    <a:pt x="119" y="30"/>
                    <a:pt x="119" y="31"/>
                  </a:cubicBezTo>
                  <a:cubicBezTo>
                    <a:pt x="119" y="32"/>
                    <a:pt x="118" y="34"/>
                    <a:pt x="118" y="35"/>
                  </a:cubicBezTo>
                  <a:lnTo>
                    <a:pt x="125" y="38"/>
                  </a:lnTo>
                  <a:close/>
                  <a:moveTo>
                    <a:pt x="180" y="35"/>
                  </a:moveTo>
                  <a:cubicBezTo>
                    <a:pt x="189" y="31"/>
                    <a:pt x="189" y="31"/>
                    <a:pt x="189" y="31"/>
                  </a:cubicBezTo>
                  <a:cubicBezTo>
                    <a:pt x="180" y="27"/>
                    <a:pt x="180" y="27"/>
                    <a:pt x="180" y="27"/>
                  </a:cubicBezTo>
                  <a:cubicBezTo>
                    <a:pt x="175" y="27"/>
                    <a:pt x="166" y="27"/>
                    <a:pt x="154" y="26"/>
                  </a:cubicBezTo>
                  <a:cubicBezTo>
                    <a:pt x="149" y="26"/>
                    <a:pt x="144" y="26"/>
                    <a:pt x="139" y="26"/>
                  </a:cubicBezTo>
                  <a:cubicBezTo>
                    <a:pt x="131" y="36"/>
                    <a:pt x="131" y="36"/>
                    <a:pt x="131" y="36"/>
                  </a:cubicBezTo>
                  <a:cubicBezTo>
                    <a:pt x="144" y="36"/>
                    <a:pt x="144" y="36"/>
                    <a:pt x="144" y="36"/>
                  </a:cubicBezTo>
                  <a:cubicBezTo>
                    <a:pt x="160" y="35"/>
                    <a:pt x="174" y="35"/>
                    <a:pt x="180" y="35"/>
                  </a:cubicBezTo>
                  <a:moveTo>
                    <a:pt x="168" y="86"/>
                  </a:moveTo>
                  <a:cubicBezTo>
                    <a:pt x="168" y="86"/>
                    <a:pt x="168" y="86"/>
                    <a:pt x="168" y="86"/>
                  </a:cubicBezTo>
                  <a:cubicBezTo>
                    <a:pt x="168" y="86"/>
                    <a:pt x="168" y="86"/>
                    <a:pt x="168" y="86"/>
                  </a:cubicBezTo>
                  <a:cubicBezTo>
                    <a:pt x="167" y="85"/>
                    <a:pt x="166" y="85"/>
                    <a:pt x="166" y="85"/>
                  </a:cubicBezTo>
                  <a:cubicBezTo>
                    <a:pt x="159" y="82"/>
                    <a:pt x="154" y="79"/>
                    <a:pt x="151" y="74"/>
                  </a:cubicBezTo>
                  <a:cubicBezTo>
                    <a:pt x="151" y="74"/>
                    <a:pt x="151" y="74"/>
                    <a:pt x="151" y="74"/>
                  </a:cubicBezTo>
                  <a:cubicBezTo>
                    <a:pt x="148" y="69"/>
                    <a:pt x="149" y="58"/>
                    <a:pt x="157" y="54"/>
                  </a:cubicBezTo>
                  <a:cubicBezTo>
                    <a:pt x="157" y="53"/>
                    <a:pt x="157" y="53"/>
                    <a:pt x="157" y="54"/>
                  </a:cubicBezTo>
                  <a:cubicBezTo>
                    <a:pt x="158" y="55"/>
                    <a:pt x="159" y="57"/>
                    <a:pt x="159" y="57"/>
                  </a:cubicBezTo>
                  <a:cubicBezTo>
                    <a:pt x="160" y="57"/>
                    <a:pt x="161" y="57"/>
                    <a:pt x="163" y="57"/>
                  </a:cubicBezTo>
                  <a:cubicBezTo>
                    <a:pt x="164" y="57"/>
                    <a:pt x="165" y="57"/>
                    <a:pt x="166" y="57"/>
                  </a:cubicBezTo>
                  <a:cubicBezTo>
                    <a:pt x="166" y="55"/>
                    <a:pt x="166" y="53"/>
                    <a:pt x="165" y="51"/>
                  </a:cubicBezTo>
                  <a:cubicBezTo>
                    <a:pt x="165" y="51"/>
                    <a:pt x="165" y="51"/>
                    <a:pt x="165" y="51"/>
                  </a:cubicBezTo>
                  <a:cubicBezTo>
                    <a:pt x="165" y="51"/>
                    <a:pt x="165" y="51"/>
                    <a:pt x="166" y="51"/>
                  </a:cubicBezTo>
                  <a:cubicBezTo>
                    <a:pt x="168" y="53"/>
                    <a:pt x="169" y="54"/>
                    <a:pt x="169" y="57"/>
                  </a:cubicBezTo>
                  <a:cubicBezTo>
                    <a:pt x="171" y="57"/>
                    <a:pt x="175" y="57"/>
                    <a:pt x="176" y="57"/>
                  </a:cubicBezTo>
                  <a:cubicBezTo>
                    <a:pt x="176" y="55"/>
                    <a:pt x="176" y="54"/>
                    <a:pt x="175" y="53"/>
                  </a:cubicBezTo>
                  <a:cubicBezTo>
                    <a:pt x="175" y="53"/>
                    <a:pt x="175" y="53"/>
                    <a:pt x="175" y="53"/>
                  </a:cubicBezTo>
                  <a:cubicBezTo>
                    <a:pt x="175" y="53"/>
                    <a:pt x="175" y="53"/>
                    <a:pt x="175" y="53"/>
                  </a:cubicBezTo>
                  <a:cubicBezTo>
                    <a:pt x="183" y="56"/>
                    <a:pt x="185" y="63"/>
                    <a:pt x="185" y="67"/>
                  </a:cubicBezTo>
                  <a:cubicBezTo>
                    <a:pt x="185" y="73"/>
                    <a:pt x="182" y="78"/>
                    <a:pt x="177" y="81"/>
                  </a:cubicBezTo>
                  <a:cubicBezTo>
                    <a:pt x="174" y="83"/>
                    <a:pt x="171" y="85"/>
                    <a:pt x="168" y="86"/>
                  </a:cubicBezTo>
                  <a:moveTo>
                    <a:pt x="91" y="42"/>
                  </a:moveTo>
                  <a:cubicBezTo>
                    <a:pt x="90" y="43"/>
                    <a:pt x="87" y="43"/>
                    <a:pt x="85" y="43"/>
                  </a:cubicBezTo>
                  <a:cubicBezTo>
                    <a:pt x="85" y="43"/>
                    <a:pt x="85" y="43"/>
                    <a:pt x="84" y="43"/>
                  </a:cubicBezTo>
                  <a:cubicBezTo>
                    <a:pt x="84" y="43"/>
                    <a:pt x="84" y="40"/>
                    <a:pt x="84" y="39"/>
                  </a:cubicBezTo>
                  <a:cubicBezTo>
                    <a:pt x="84" y="39"/>
                    <a:pt x="85" y="39"/>
                    <a:pt x="86" y="39"/>
                  </a:cubicBezTo>
                  <a:cubicBezTo>
                    <a:pt x="87" y="39"/>
                    <a:pt x="90" y="40"/>
                    <a:pt x="91" y="42"/>
                  </a:cubicBezTo>
                  <a:cubicBezTo>
                    <a:pt x="91" y="42"/>
                    <a:pt x="91" y="42"/>
                    <a:pt x="91" y="42"/>
                  </a:cubicBezTo>
                  <a:moveTo>
                    <a:pt x="194" y="117"/>
                  </a:moveTo>
                  <a:cubicBezTo>
                    <a:pt x="194" y="117"/>
                    <a:pt x="194" y="117"/>
                    <a:pt x="195" y="117"/>
                  </a:cubicBezTo>
                  <a:cubicBezTo>
                    <a:pt x="195" y="117"/>
                    <a:pt x="195" y="117"/>
                    <a:pt x="195" y="117"/>
                  </a:cubicBezTo>
                  <a:cubicBezTo>
                    <a:pt x="197" y="117"/>
                    <a:pt x="199" y="117"/>
                    <a:pt x="200" y="116"/>
                  </a:cubicBezTo>
                  <a:cubicBezTo>
                    <a:pt x="200" y="116"/>
                    <a:pt x="199" y="110"/>
                    <a:pt x="198" y="108"/>
                  </a:cubicBezTo>
                  <a:cubicBezTo>
                    <a:pt x="196" y="108"/>
                    <a:pt x="193" y="108"/>
                    <a:pt x="191" y="105"/>
                  </a:cubicBezTo>
                  <a:cubicBezTo>
                    <a:pt x="191" y="104"/>
                    <a:pt x="190" y="104"/>
                    <a:pt x="190" y="103"/>
                  </a:cubicBezTo>
                  <a:cubicBezTo>
                    <a:pt x="186" y="98"/>
                    <a:pt x="181" y="93"/>
                    <a:pt x="174" y="89"/>
                  </a:cubicBezTo>
                  <a:cubicBezTo>
                    <a:pt x="174" y="89"/>
                    <a:pt x="174" y="89"/>
                    <a:pt x="174" y="89"/>
                  </a:cubicBezTo>
                  <a:cubicBezTo>
                    <a:pt x="174" y="89"/>
                    <a:pt x="174" y="89"/>
                    <a:pt x="174" y="89"/>
                  </a:cubicBezTo>
                  <a:cubicBezTo>
                    <a:pt x="184" y="84"/>
                    <a:pt x="187" y="79"/>
                    <a:pt x="189" y="77"/>
                  </a:cubicBezTo>
                  <a:cubicBezTo>
                    <a:pt x="190" y="74"/>
                    <a:pt x="192" y="67"/>
                    <a:pt x="190" y="61"/>
                  </a:cubicBezTo>
                  <a:cubicBezTo>
                    <a:pt x="189" y="55"/>
                    <a:pt x="186" y="51"/>
                    <a:pt x="180" y="48"/>
                  </a:cubicBezTo>
                  <a:cubicBezTo>
                    <a:pt x="170" y="43"/>
                    <a:pt x="160" y="45"/>
                    <a:pt x="155" y="47"/>
                  </a:cubicBezTo>
                  <a:cubicBezTo>
                    <a:pt x="146" y="52"/>
                    <a:pt x="141" y="61"/>
                    <a:pt x="143" y="71"/>
                  </a:cubicBezTo>
                  <a:cubicBezTo>
                    <a:pt x="145" y="82"/>
                    <a:pt x="152" y="85"/>
                    <a:pt x="160" y="89"/>
                  </a:cubicBezTo>
                  <a:cubicBezTo>
                    <a:pt x="160" y="89"/>
                    <a:pt x="160" y="89"/>
                    <a:pt x="160" y="89"/>
                  </a:cubicBezTo>
                  <a:cubicBezTo>
                    <a:pt x="160" y="89"/>
                    <a:pt x="160" y="89"/>
                    <a:pt x="160" y="89"/>
                  </a:cubicBezTo>
                  <a:cubicBezTo>
                    <a:pt x="153" y="93"/>
                    <a:pt x="149" y="97"/>
                    <a:pt x="149" y="105"/>
                  </a:cubicBezTo>
                  <a:cubicBezTo>
                    <a:pt x="149" y="106"/>
                    <a:pt x="149" y="108"/>
                    <a:pt x="150" y="110"/>
                  </a:cubicBezTo>
                  <a:cubicBezTo>
                    <a:pt x="151" y="113"/>
                    <a:pt x="152" y="117"/>
                    <a:pt x="151" y="123"/>
                  </a:cubicBezTo>
                  <a:cubicBezTo>
                    <a:pt x="151" y="123"/>
                    <a:pt x="156" y="121"/>
                    <a:pt x="156" y="120"/>
                  </a:cubicBezTo>
                  <a:cubicBezTo>
                    <a:pt x="158" y="116"/>
                    <a:pt x="158" y="109"/>
                    <a:pt x="158" y="109"/>
                  </a:cubicBezTo>
                  <a:cubicBezTo>
                    <a:pt x="158" y="109"/>
                    <a:pt x="158" y="109"/>
                    <a:pt x="158" y="109"/>
                  </a:cubicBezTo>
                  <a:cubicBezTo>
                    <a:pt x="158" y="109"/>
                    <a:pt x="158" y="109"/>
                    <a:pt x="158" y="109"/>
                  </a:cubicBezTo>
                  <a:cubicBezTo>
                    <a:pt x="160" y="111"/>
                    <a:pt x="160" y="115"/>
                    <a:pt x="160" y="118"/>
                  </a:cubicBezTo>
                  <a:cubicBezTo>
                    <a:pt x="161" y="117"/>
                    <a:pt x="163" y="116"/>
                    <a:pt x="164" y="115"/>
                  </a:cubicBezTo>
                  <a:cubicBezTo>
                    <a:pt x="165" y="109"/>
                    <a:pt x="164" y="105"/>
                    <a:pt x="163" y="102"/>
                  </a:cubicBezTo>
                  <a:cubicBezTo>
                    <a:pt x="163" y="102"/>
                    <a:pt x="162" y="102"/>
                    <a:pt x="162" y="101"/>
                  </a:cubicBezTo>
                  <a:cubicBezTo>
                    <a:pt x="161" y="98"/>
                    <a:pt x="164" y="94"/>
                    <a:pt x="166" y="93"/>
                  </a:cubicBezTo>
                  <a:cubicBezTo>
                    <a:pt x="167" y="93"/>
                    <a:pt x="167" y="93"/>
                    <a:pt x="167" y="93"/>
                  </a:cubicBezTo>
                  <a:cubicBezTo>
                    <a:pt x="169" y="94"/>
                    <a:pt x="171" y="95"/>
                    <a:pt x="172" y="96"/>
                  </a:cubicBezTo>
                  <a:cubicBezTo>
                    <a:pt x="175" y="98"/>
                    <a:pt x="182" y="103"/>
                    <a:pt x="185" y="110"/>
                  </a:cubicBezTo>
                  <a:cubicBezTo>
                    <a:pt x="189" y="120"/>
                    <a:pt x="187" y="126"/>
                    <a:pt x="185" y="130"/>
                  </a:cubicBezTo>
                  <a:cubicBezTo>
                    <a:pt x="181" y="135"/>
                    <a:pt x="178" y="138"/>
                    <a:pt x="172" y="138"/>
                  </a:cubicBezTo>
                  <a:cubicBezTo>
                    <a:pt x="172" y="138"/>
                    <a:pt x="172" y="138"/>
                    <a:pt x="172" y="138"/>
                  </a:cubicBezTo>
                  <a:cubicBezTo>
                    <a:pt x="172" y="138"/>
                    <a:pt x="172" y="138"/>
                    <a:pt x="172" y="138"/>
                  </a:cubicBezTo>
                  <a:cubicBezTo>
                    <a:pt x="170" y="138"/>
                    <a:pt x="169" y="138"/>
                    <a:pt x="167" y="138"/>
                  </a:cubicBezTo>
                  <a:cubicBezTo>
                    <a:pt x="166" y="138"/>
                    <a:pt x="164" y="138"/>
                    <a:pt x="163" y="137"/>
                  </a:cubicBezTo>
                  <a:cubicBezTo>
                    <a:pt x="162" y="137"/>
                    <a:pt x="161" y="137"/>
                    <a:pt x="160" y="136"/>
                  </a:cubicBezTo>
                  <a:cubicBezTo>
                    <a:pt x="160" y="136"/>
                    <a:pt x="160" y="136"/>
                    <a:pt x="160" y="136"/>
                  </a:cubicBezTo>
                  <a:cubicBezTo>
                    <a:pt x="160" y="136"/>
                    <a:pt x="160" y="136"/>
                    <a:pt x="159" y="136"/>
                  </a:cubicBezTo>
                  <a:cubicBezTo>
                    <a:pt x="159" y="136"/>
                    <a:pt x="159" y="136"/>
                    <a:pt x="159" y="136"/>
                  </a:cubicBezTo>
                  <a:cubicBezTo>
                    <a:pt x="159" y="136"/>
                    <a:pt x="159" y="136"/>
                    <a:pt x="159" y="136"/>
                  </a:cubicBezTo>
                  <a:cubicBezTo>
                    <a:pt x="159" y="136"/>
                    <a:pt x="159" y="136"/>
                    <a:pt x="159" y="136"/>
                  </a:cubicBezTo>
                  <a:cubicBezTo>
                    <a:pt x="156" y="134"/>
                    <a:pt x="147" y="129"/>
                    <a:pt x="138" y="120"/>
                  </a:cubicBezTo>
                  <a:cubicBezTo>
                    <a:pt x="133" y="114"/>
                    <a:pt x="129" y="109"/>
                    <a:pt x="126" y="106"/>
                  </a:cubicBezTo>
                  <a:cubicBezTo>
                    <a:pt x="125" y="104"/>
                    <a:pt x="125" y="104"/>
                    <a:pt x="125" y="104"/>
                  </a:cubicBezTo>
                  <a:cubicBezTo>
                    <a:pt x="125" y="104"/>
                    <a:pt x="125" y="104"/>
                    <a:pt x="125" y="104"/>
                  </a:cubicBezTo>
                  <a:cubicBezTo>
                    <a:pt x="125" y="104"/>
                    <a:pt x="125" y="104"/>
                    <a:pt x="125" y="104"/>
                  </a:cubicBezTo>
                  <a:cubicBezTo>
                    <a:pt x="129" y="106"/>
                    <a:pt x="133" y="105"/>
                    <a:pt x="134" y="105"/>
                  </a:cubicBezTo>
                  <a:cubicBezTo>
                    <a:pt x="134" y="105"/>
                    <a:pt x="134" y="102"/>
                    <a:pt x="134" y="100"/>
                  </a:cubicBezTo>
                  <a:cubicBezTo>
                    <a:pt x="134" y="94"/>
                    <a:pt x="134" y="94"/>
                    <a:pt x="134" y="94"/>
                  </a:cubicBezTo>
                  <a:cubicBezTo>
                    <a:pt x="134" y="94"/>
                    <a:pt x="134" y="92"/>
                    <a:pt x="134" y="90"/>
                  </a:cubicBezTo>
                  <a:cubicBezTo>
                    <a:pt x="133" y="90"/>
                    <a:pt x="123" y="89"/>
                    <a:pt x="121" y="84"/>
                  </a:cubicBezTo>
                  <a:cubicBezTo>
                    <a:pt x="121" y="84"/>
                    <a:pt x="121" y="84"/>
                    <a:pt x="121" y="84"/>
                  </a:cubicBezTo>
                  <a:cubicBezTo>
                    <a:pt x="121" y="84"/>
                    <a:pt x="121" y="84"/>
                    <a:pt x="121" y="84"/>
                  </a:cubicBezTo>
                  <a:cubicBezTo>
                    <a:pt x="121" y="84"/>
                    <a:pt x="124" y="85"/>
                    <a:pt x="127" y="86"/>
                  </a:cubicBezTo>
                  <a:cubicBezTo>
                    <a:pt x="130" y="86"/>
                    <a:pt x="134" y="85"/>
                    <a:pt x="135" y="85"/>
                  </a:cubicBezTo>
                  <a:cubicBezTo>
                    <a:pt x="135" y="84"/>
                    <a:pt x="135" y="78"/>
                    <a:pt x="135" y="75"/>
                  </a:cubicBezTo>
                  <a:cubicBezTo>
                    <a:pt x="135" y="75"/>
                    <a:pt x="135" y="72"/>
                    <a:pt x="135" y="71"/>
                  </a:cubicBezTo>
                  <a:cubicBezTo>
                    <a:pt x="134" y="71"/>
                    <a:pt x="131" y="71"/>
                    <a:pt x="128" y="70"/>
                  </a:cubicBezTo>
                  <a:cubicBezTo>
                    <a:pt x="126" y="70"/>
                    <a:pt x="122" y="68"/>
                    <a:pt x="121" y="65"/>
                  </a:cubicBezTo>
                  <a:cubicBezTo>
                    <a:pt x="121" y="65"/>
                    <a:pt x="121" y="65"/>
                    <a:pt x="121" y="65"/>
                  </a:cubicBezTo>
                  <a:cubicBezTo>
                    <a:pt x="121" y="65"/>
                    <a:pt x="121" y="65"/>
                    <a:pt x="121" y="65"/>
                  </a:cubicBezTo>
                  <a:cubicBezTo>
                    <a:pt x="121" y="65"/>
                    <a:pt x="123" y="66"/>
                    <a:pt x="127" y="66"/>
                  </a:cubicBezTo>
                  <a:cubicBezTo>
                    <a:pt x="131" y="67"/>
                    <a:pt x="136" y="66"/>
                    <a:pt x="136" y="66"/>
                  </a:cubicBezTo>
                  <a:cubicBezTo>
                    <a:pt x="136" y="63"/>
                    <a:pt x="136" y="56"/>
                    <a:pt x="136" y="56"/>
                  </a:cubicBezTo>
                  <a:cubicBezTo>
                    <a:pt x="136" y="54"/>
                    <a:pt x="136" y="52"/>
                    <a:pt x="136" y="51"/>
                  </a:cubicBezTo>
                  <a:cubicBezTo>
                    <a:pt x="135" y="52"/>
                    <a:pt x="128" y="51"/>
                    <a:pt x="123" y="46"/>
                  </a:cubicBezTo>
                  <a:cubicBezTo>
                    <a:pt x="123" y="46"/>
                    <a:pt x="121" y="44"/>
                    <a:pt x="123" y="41"/>
                  </a:cubicBezTo>
                  <a:cubicBezTo>
                    <a:pt x="112" y="36"/>
                    <a:pt x="112" y="36"/>
                    <a:pt x="112" y="36"/>
                  </a:cubicBezTo>
                  <a:cubicBezTo>
                    <a:pt x="112" y="36"/>
                    <a:pt x="112" y="36"/>
                    <a:pt x="112" y="36"/>
                  </a:cubicBezTo>
                  <a:cubicBezTo>
                    <a:pt x="113" y="36"/>
                    <a:pt x="115" y="34"/>
                    <a:pt x="115" y="32"/>
                  </a:cubicBezTo>
                  <a:cubicBezTo>
                    <a:pt x="115" y="31"/>
                    <a:pt x="114" y="30"/>
                    <a:pt x="114" y="30"/>
                  </a:cubicBezTo>
                  <a:cubicBezTo>
                    <a:pt x="113" y="29"/>
                    <a:pt x="110" y="28"/>
                    <a:pt x="108" y="29"/>
                  </a:cubicBezTo>
                  <a:cubicBezTo>
                    <a:pt x="105" y="29"/>
                    <a:pt x="103" y="32"/>
                    <a:pt x="103" y="32"/>
                  </a:cubicBezTo>
                  <a:cubicBezTo>
                    <a:pt x="103" y="32"/>
                    <a:pt x="103" y="32"/>
                    <a:pt x="103" y="32"/>
                  </a:cubicBezTo>
                  <a:cubicBezTo>
                    <a:pt x="90" y="26"/>
                    <a:pt x="90" y="26"/>
                    <a:pt x="90" y="26"/>
                  </a:cubicBezTo>
                  <a:cubicBezTo>
                    <a:pt x="79" y="37"/>
                    <a:pt x="79" y="37"/>
                    <a:pt x="79" y="37"/>
                  </a:cubicBezTo>
                  <a:cubicBezTo>
                    <a:pt x="79" y="37"/>
                    <a:pt x="79" y="38"/>
                    <a:pt x="79" y="39"/>
                  </a:cubicBezTo>
                  <a:cubicBezTo>
                    <a:pt x="79" y="40"/>
                    <a:pt x="79" y="40"/>
                    <a:pt x="79" y="40"/>
                  </a:cubicBezTo>
                  <a:cubicBezTo>
                    <a:pt x="79" y="40"/>
                    <a:pt x="79" y="41"/>
                    <a:pt x="78" y="41"/>
                  </a:cubicBezTo>
                  <a:cubicBezTo>
                    <a:pt x="78" y="42"/>
                    <a:pt x="77" y="42"/>
                    <a:pt x="77" y="43"/>
                  </a:cubicBezTo>
                  <a:cubicBezTo>
                    <a:pt x="76" y="44"/>
                    <a:pt x="76" y="44"/>
                    <a:pt x="75" y="45"/>
                  </a:cubicBezTo>
                  <a:cubicBezTo>
                    <a:pt x="74" y="46"/>
                    <a:pt x="74" y="47"/>
                    <a:pt x="73" y="47"/>
                  </a:cubicBezTo>
                  <a:cubicBezTo>
                    <a:pt x="72" y="49"/>
                    <a:pt x="72" y="50"/>
                    <a:pt x="72" y="51"/>
                  </a:cubicBezTo>
                  <a:cubicBezTo>
                    <a:pt x="72" y="51"/>
                    <a:pt x="72" y="51"/>
                    <a:pt x="72" y="51"/>
                  </a:cubicBezTo>
                  <a:cubicBezTo>
                    <a:pt x="72" y="52"/>
                    <a:pt x="70" y="54"/>
                    <a:pt x="75" y="58"/>
                  </a:cubicBezTo>
                  <a:cubicBezTo>
                    <a:pt x="75" y="58"/>
                    <a:pt x="75" y="58"/>
                    <a:pt x="75" y="58"/>
                  </a:cubicBezTo>
                  <a:cubicBezTo>
                    <a:pt x="75" y="58"/>
                    <a:pt x="75" y="58"/>
                    <a:pt x="75" y="58"/>
                  </a:cubicBezTo>
                  <a:cubicBezTo>
                    <a:pt x="76" y="58"/>
                    <a:pt x="76" y="58"/>
                    <a:pt x="76" y="58"/>
                  </a:cubicBezTo>
                  <a:cubicBezTo>
                    <a:pt x="76" y="58"/>
                    <a:pt x="76" y="58"/>
                    <a:pt x="76" y="58"/>
                  </a:cubicBezTo>
                  <a:cubicBezTo>
                    <a:pt x="76" y="58"/>
                    <a:pt x="76" y="58"/>
                    <a:pt x="76" y="58"/>
                  </a:cubicBezTo>
                  <a:cubicBezTo>
                    <a:pt x="76" y="58"/>
                    <a:pt x="76" y="58"/>
                    <a:pt x="76" y="58"/>
                  </a:cubicBezTo>
                  <a:cubicBezTo>
                    <a:pt x="77" y="58"/>
                    <a:pt x="77" y="59"/>
                    <a:pt x="78" y="60"/>
                  </a:cubicBezTo>
                  <a:cubicBezTo>
                    <a:pt x="78" y="59"/>
                    <a:pt x="79" y="58"/>
                    <a:pt x="80" y="57"/>
                  </a:cubicBezTo>
                  <a:cubicBezTo>
                    <a:pt x="81" y="55"/>
                    <a:pt x="82" y="54"/>
                    <a:pt x="84" y="53"/>
                  </a:cubicBezTo>
                  <a:cubicBezTo>
                    <a:pt x="85" y="52"/>
                    <a:pt x="87" y="51"/>
                    <a:pt x="89" y="51"/>
                  </a:cubicBezTo>
                  <a:cubicBezTo>
                    <a:pt x="91" y="51"/>
                    <a:pt x="92" y="52"/>
                    <a:pt x="93" y="53"/>
                  </a:cubicBezTo>
                  <a:cubicBezTo>
                    <a:pt x="95" y="55"/>
                    <a:pt x="95" y="59"/>
                    <a:pt x="95" y="61"/>
                  </a:cubicBezTo>
                  <a:cubicBezTo>
                    <a:pt x="95" y="61"/>
                    <a:pt x="95" y="61"/>
                    <a:pt x="95" y="61"/>
                  </a:cubicBezTo>
                  <a:cubicBezTo>
                    <a:pt x="95" y="61"/>
                    <a:pt x="95" y="61"/>
                    <a:pt x="95" y="61"/>
                  </a:cubicBezTo>
                  <a:cubicBezTo>
                    <a:pt x="94" y="61"/>
                    <a:pt x="93" y="60"/>
                    <a:pt x="93" y="60"/>
                  </a:cubicBezTo>
                  <a:cubicBezTo>
                    <a:pt x="92" y="59"/>
                    <a:pt x="87" y="57"/>
                    <a:pt x="82" y="60"/>
                  </a:cubicBezTo>
                  <a:cubicBezTo>
                    <a:pt x="81" y="60"/>
                    <a:pt x="81" y="60"/>
                    <a:pt x="81" y="60"/>
                  </a:cubicBezTo>
                  <a:cubicBezTo>
                    <a:pt x="79" y="61"/>
                    <a:pt x="76" y="62"/>
                    <a:pt x="71" y="64"/>
                  </a:cubicBezTo>
                  <a:cubicBezTo>
                    <a:pt x="69" y="64"/>
                    <a:pt x="67" y="64"/>
                    <a:pt x="66" y="64"/>
                  </a:cubicBezTo>
                  <a:cubicBezTo>
                    <a:pt x="66" y="63"/>
                    <a:pt x="65" y="63"/>
                    <a:pt x="65" y="62"/>
                  </a:cubicBezTo>
                  <a:cubicBezTo>
                    <a:pt x="65" y="60"/>
                    <a:pt x="65" y="59"/>
                    <a:pt x="65" y="58"/>
                  </a:cubicBezTo>
                  <a:cubicBezTo>
                    <a:pt x="64" y="58"/>
                    <a:pt x="62" y="59"/>
                    <a:pt x="61" y="62"/>
                  </a:cubicBezTo>
                  <a:cubicBezTo>
                    <a:pt x="61" y="63"/>
                    <a:pt x="61" y="65"/>
                    <a:pt x="62" y="66"/>
                  </a:cubicBezTo>
                  <a:cubicBezTo>
                    <a:pt x="62" y="67"/>
                    <a:pt x="63" y="68"/>
                    <a:pt x="65" y="69"/>
                  </a:cubicBezTo>
                  <a:cubicBezTo>
                    <a:pt x="67" y="69"/>
                    <a:pt x="70" y="68"/>
                    <a:pt x="75" y="65"/>
                  </a:cubicBezTo>
                  <a:cubicBezTo>
                    <a:pt x="78" y="64"/>
                    <a:pt x="79" y="63"/>
                    <a:pt x="81" y="63"/>
                  </a:cubicBezTo>
                  <a:cubicBezTo>
                    <a:pt x="84" y="61"/>
                    <a:pt x="86" y="61"/>
                    <a:pt x="89" y="63"/>
                  </a:cubicBezTo>
                  <a:cubicBezTo>
                    <a:pt x="92" y="64"/>
                    <a:pt x="93" y="65"/>
                    <a:pt x="93" y="65"/>
                  </a:cubicBezTo>
                  <a:cubicBezTo>
                    <a:pt x="93" y="65"/>
                    <a:pt x="93" y="65"/>
                    <a:pt x="93" y="66"/>
                  </a:cubicBezTo>
                  <a:cubicBezTo>
                    <a:pt x="93" y="66"/>
                    <a:pt x="92" y="68"/>
                    <a:pt x="88" y="69"/>
                  </a:cubicBezTo>
                  <a:cubicBezTo>
                    <a:pt x="85" y="69"/>
                    <a:pt x="83" y="67"/>
                    <a:pt x="81" y="66"/>
                  </a:cubicBezTo>
                  <a:cubicBezTo>
                    <a:pt x="81" y="66"/>
                    <a:pt x="81" y="67"/>
                    <a:pt x="81" y="68"/>
                  </a:cubicBezTo>
                  <a:cubicBezTo>
                    <a:pt x="80" y="69"/>
                    <a:pt x="80" y="69"/>
                    <a:pt x="80" y="70"/>
                  </a:cubicBezTo>
                  <a:cubicBezTo>
                    <a:pt x="80" y="70"/>
                    <a:pt x="81" y="71"/>
                    <a:pt x="80" y="72"/>
                  </a:cubicBezTo>
                  <a:cubicBezTo>
                    <a:pt x="80" y="73"/>
                    <a:pt x="78" y="74"/>
                    <a:pt x="77" y="75"/>
                  </a:cubicBezTo>
                  <a:cubicBezTo>
                    <a:pt x="76" y="75"/>
                    <a:pt x="76" y="75"/>
                    <a:pt x="76" y="75"/>
                  </a:cubicBezTo>
                  <a:cubicBezTo>
                    <a:pt x="75" y="76"/>
                    <a:pt x="72" y="77"/>
                    <a:pt x="70" y="78"/>
                  </a:cubicBezTo>
                  <a:cubicBezTo>
                    <a:pt x="71" y="79"/>
                    <a:pt x="72" y="82"/>
                    <a:pt x="73" y="83"/>
                  </a:cubicBezTo>
                  <a:cubicBezTo>
                    <a:pt x="73" y="83"/>
                    <a:pt x="73" y="83"/>
                    <a:pt x="73" y="84"/>
                  </a:cubicBezTo>
                  <a:cubicBezTo>
                    <a:pt x="74" y="86"/>
                    <a:pt x="76" y="89"/>
                    <a:pt x="77" y="90"/>
                  </a:cubicBezTo>
                  <a:cubicBezTo>
                    <a:pt x="78" y="90"/>
                    <a:pt x="81" y="89"/>
                    <a:pt x="83" y="88"/>
                  </a:cubicBezTo>
                  <a:cubicBezTo>
                    <a:pt x="86" y="86"/>
                    <a:pt x="88" y="85"/>
                    <a:pt x="88" y="83"/>
                  </a:cubicBezTo>
                  <a:cubicBezTo>
                    <a:pt x="88" y="83"/>
                    <a:pt x="88" y="83"/>
                    <a:pt x="89" y="83"/>
                  </a:cubicBezTo>
                  <a:cubicBezTo>
                    <a:pt x="89" y="83"/>
                    <a:pt x="89" y="83"/>
                    <a:pt x="89" y="84"/>
                  </a:cubicBezTo>
                  <a:cubicBezTo>
                    <a:pt x="85" y="92"/>
                    <a:pt x="82" y="95"/>
                    <a:pt x="80" y="96"/>
                  </a:cubicBezTo>
                  <a:cubicBezTo>
                    <a:pt x="79" y="96"/>
                    <a:pt x="78" y="97"/>
                    <a:pt x="77" y="98"/>
                  </a:cubicBezTo>
                  <a:cubicBezTo>
                    <a:pt x="68" y="104"/>
                    <a:pt x="52" y="115"/>
                    <a:pt x="36" y="117"/>
                  </a:cubicBezTo>
                  <a:cubicBezTo>
                    <a:pt x="31" y="117"/>
                    <a:pt x="23" y="110"/>
                    <a:pt x="21" y="107"/>
                  </a:cubicBezTo>
                  <a:cubicBezTo>
                    <a:pt x="21" y="107"/>
                    <a:pt x="20" y="106"/>
                    <a:pt x="20" y="106"/>
                  </a:cubicBezTo>
                  <a:cubicBezTo>
                    <a:pt x="18" y="106"/>
                    <a:pt x="17" y="108"/>
                    <a:pt x="17" y="108"/>
                  </a:cubicBezTo>
                  <a:cubicBezTo>
                    <a:pt x="17" y="108"/>
                    <a:pt x="16" y="108"/>
                    <a:pt x="16" y="108"/>
                  </a:cubicBezTo>
                  <a:cubicBezTo>
                    <a:pt x="16" y="108"/>
                    <a:pt x="10" y="107"/>
                    <a:pt x="7" y="111"/>
                  </a:cubicBezTo>
                  <a:cubicBezTo>
                    <a:pt x="7" y="111"/>
                    <a:pt x="8" y="111"/>
                    <a:pt x="8" y="111"/>
                  </a:cubicBezTo>
                  <a:cubicBezTo>
                    <a:pt x="10" y="111"/>
                    <a:pt x="11" y="111"/>
                    <a:pt x="13" y="111"/>
                  </a:cubicBezTo>
                  <a:cubicBezTo>
                    <a:pt x="13" y="111"/>
                    <a:pt x="14" y="111"/>
                    <a:pt x="14" y="112"/>
                  </a:cubicBezTo>
                  <a:cubicBezTo>
                    <a:pt x="14" y="112"/>
                    <a:pt x="14" y="112"/>
                    <a:pt x="13" y="113"/>
                  </a:cubicBezTo>
                  <a:cubicBezTo>
                    <a:pt x="13" y="113"/>
                    <a:pt x="12" y="114"/>
                    <a:pt x="12" y="114"/>
                  </a:cubicBezTo>
                  <a:cubicBezTo>
                    <a:pt x="12" y="116"/>
                    <a:pt x="18" y="118"/>
                    <a:pt x="21" y="119"/>
                  </a:cubicBezTo>
                  <a:cubicBezTo>
                    <a:pt x="22" y="119"/>
                    <a:pt x="22" y="119"/>
                    <a:pt x="23" y="119"/>
                  </a:cubicBezTo>
                  <a:cubicBezTo>
                    <a:pt x="23" y="119"/>
                    <a:pt x="24" y="120"/>
                    <a:pt x="23" y="120"/>
                  </a:cubicBezTo>
                  <a:cubicBezTo>
                    <a:pt x="23" y="121"/>
                    <a:pt x="23" y="121"/>
                    <a:pt x="23" y="121"/>
                  </a:cubicBezTo>
                  <a:cubicBezTo>
                    <a:pt x="19" y="121"/>
                    <a:pt x="16" y="119"/>
                    <a:pt x="14" y="118"/>
                  </a:cubicBezTo>
                  <a:cubicBezTo>
                    <a:pt x="13" y="118"/>
                    <a:pt x="12" y="118"/>
                    <a:pt x="12" y="117"/>
                  </a:cubicBezTo>
                  <a:cubicBezTo>
                    <a:pt x="9" y="117"/>
                    <a:pt x="8" y="117"/>
                    <a:pt x="7" y="117"/>
                  </a:cubicBezTo>
                  <a:cubicBezTo>
                    <a:pt x="6" y="118"/>
                    <a:pt x="6" y="118"/>
                    <a:pt x="6" y="119"/>
                  </a:cubicBezTo>
                  <a:cubicBezTo>
                    <a:pt x="6" y="119"/>
                    <a:pt x="5" y="120"/>
                    <a:pt x="5" y="120"/>
                  </a:cubicBezTo>
                  <a:cubicBezTo>
                    <a:pt x="3" y="121"/>
                    <a:pt x="0" y="122"/>
                    <a:pt x="0" y="128"/>
                  </a:cubicBezTo>
                  <a:cubicBezTo>
                    <a:pt x="0" y="128"/>
                    <a:pt x="1" y="127"/>
                    <a:pt x="1" y="127"/>
                  </a:cubicBezTo>
                  <a:cubicBezTo>
                    <a:pt x="3" y="125"/>
                    <a:pt x="4" y="123"/>
                    <a:pt x="5" y="124"/>
                  </a:cubicBezTo>
                  <a:cubicBezTo>
                    <a:pt x="5" y="124"/>
                    <a:pt x="6" y="124"/>
                    <a:pt x="6" y="124"/>
                  </a:cubicBezTo>
                  <a:cubicBezTo>
                    <a:pt x="6" y="129"/>
                    <a:pt x="12" y="128"/>
                    <a:pt x="16" y="127"/>
                  </a:cubicBezTo>
                  <a:cubicBezTo>
                    <a:pt x="19" y="127"/>
                    <a:pt x="21" y="127"/>
                    <a:pt x="22" y="127"/>
                  </a:cubicBezTo>
                  <a:cubicBezTo>
                    <a:pt x="22" y="128"/>
                    <a:pt x="22" y="128"/>
                    <a:pt x="22" y="128"/>
                  </a:cubicBezTo>
                  <a:cubicBezTo>
                    <a:pt x="22" y="128"/>
                    <a:pt x="21" y="129"/>
                    <a:pt x="19" y="129"/>
                  </a:cubicBezTo>
                  <a:cubicBezTo>
                    <a:pt x="16" y="129"/>
                    <a:pt x="12" y="130"/>
                    <a:pt x="11" y="132"/>
                  </a:cubicBezTo>
                  <a:cubicBezTo>
                    <a:pt x="11" y="132"/>
                    <a:pt x="11" y="133"/>
                    <a:pt x="11" y="133"/>
                  </a:cubicBezTo>
                  <a:cubicBezTo>
                    <a:pt x="11" y="133"/>
                    <a:pt x="11" y="134"/>
                    <a:pt x="11" y="134"/>
                  </a:cubicBezTo>
                  <a:cubicBezTo>
                    <a:pt x="9" y="136"/>
                    <a:pt x="6" y="139"/>
                    <a:pt x="10" y="143"/>
                  </a:cubicBezTo>
                  <a:cubicBezTo>
                    <a:pt x="10" y="142"/>
                    <a:pt x="11" y="140"/>
                    <a:pt x="12" y="138"/>
                  </a:cubicBezTo>
                  <a:cubicBezTo>
                    <a:pt x="13" y="138"/>
                    <a:pt x="14" y="137"/>
                    <a:pt x="14" y="138"/>
                  </a:cubicBezTo>
                  <a:cubicBezTo>
                    <a:pt x="15" y="138"/>
                    <a:pt x="16" y="138"/>
                    <a:pt x="17" y="138"/>
                  </a:cubicBezTo>
                  <a:cubicBezTo>
                    <a:pt x="19" y="139"/>
                    <a:pt x="20" y="140"/>
                    <a:pt x="23" y="138"/>
                  </a:cubicBezTo>
                  <a:cubicBezTo>
                    <a:pt x="23" y="138"/>
                    <a:pt x="23" y="137"/>
                    <a:pt x="23" y="137"/>
                  </a:cubicBezTo>
                  <a:cubicBezTo>
                    <a:pt x="24" y="136"/>
                    <a:pt x="26" y="135"/>
                    <a:pt x="30" y="134"/>
                  </a:cubicBezTo>
                  <a:cubicBezTo>
                    <a:pt x="30" y="134"/>
                    <a:pt x="30" y="134"/>
                    <a:pt x="30" y="134"/>
                  </a:cubicBezTo>
                  <a:cubicBezTo>
                    <a:pt x="30" y="134"/>
                    <a:pt x="30" y="134"/>
                    <a:pt x="31" y="135"/>
                  </a:cubicBezTo>
                  <a:cubicBezTo>
                    <a:pt x="31" y="135"/>
                    <a:pt x="31" y="136"/>
                    <a:pt x="31" y="137"/>
                  </a:cubicBezTo>
                  <a:cubicBezTo>
                    <a:pt x="31" y="137"/>
                    <a:pt x="32" y="137"/>
                    <a:pt x="32" y="137"/>
                  </a:cubicBezTo>
                  <a:cubicBezTo>
                    <a:pt x="33" y="138"/>
                    <a:pt x="33" y="138"/>
                    <a:pt x="33" y="138"/>
                  </a:cubicBezTo>
                  <a:cubicBezTo>
                    <a:pt x="33" y="140"/>
                    <a:pt x="31" y="142"/>
                    <a:pt x="31" y="143"/>
                  </a:cubicBezTo>
                  <a:cubicBezTo>
                    <a:pt x="31" y="143"/>
                    <a:pt x="31" y="143"/>
                    <a:pt x="31" y="143"/>
                  </a:cubicBezTo>
                  <a:cubicBezTo>
                    <a:pt x="31" y="143"/>
                    <a:pt x="32" y="143"/>
                    <a:pt x="32" y="143"/>
                  </a:cubicBezTo>
                  <a:cubicBezTo>
                    <a:pt x="34" y="142"/>
                    <a:pt x="35" y="141"/>
                    <a:pt x="37" y="139"/>
                  </a:cubicBezTo>
                  <a:cubicBezTo>
                    <a:pt x="37" y="138"/>
                    <a:pt x="38" y="138"/>
                    <a:pt x="38" y="138"/>
                  </a:cubicBezTo>
                  <a:cubicBezTo>
                    <a:pt x="39" y="138"/>
                    <a:pt x="39" y="138"/>
                    <a:pt x="39" y="138"/>
                  </a:cubicBezTo>
                  <a:cubicBezTo>
                    <a:pt x="42" y="138"/>
                    <a:pt x="41" y="137"/>
                    <a:pt x="41" y="135"/>
                  </a:cubicBezTo>
                  <a:cubicBezTo>
                    <a:pt x="41" y="134"/>
                    <a:pt x="41" y="133"/>
                    <a:pt x="42" y="132"/>
                  </a:cubicBezTo>
                  <a:cubicBezTo>
                    <a:pt x="45" y="129"/>
                    <a:pt x="49" y="127"/>
                    <a:pt x="52" y="126"/>
                  </a:cubicBezTo>
                  <a:cubicBezTo>
                    <a:pt x="52" y="126"/>
                    <a:pt x="52" y="126"/>
                    <a:pt x="52" y="126"/>
                  </a:cubicBezTo>
                  <a:cubicBezTo>
                    <a:pt x="52" y="126"/>
                    <a:pt x="52" y="126"/>
                    <a:pt x="52" y="126"/>
                  </a:cubicBezTo>
                  <a:cubicBezTo>
                    <a:pt x="52" y="126"/>
                    <a:pt x="51" y="130"/>
                    <a:pt x="53" y="133"/>
                  </a:cubicBezTo>
                  <a:cubicBezTo>
                    <a:pt x="65" y="130"/>
                    <a:pt x="65" y="130"/>
                    <a:pt x="65" y="130"/>
                  </a:cubicBezTo>
                  <a:cubicBezTo>
                    <a:pt x="64" y="126"/>
                    <a:pt x="67" y="122"/>
                    <a:pt x="69" y="119"/>
                  </a:cubicBezTo>
                  <a:cubicBezTo>
                    <a:pt x="69" y="119"/>
                    <a:pt x="69" y="119"/>
                    <a:pt x="69" y="119"/>
                  </a:cubicBezTo>
                  <a:cubicBezTo>
                    <a:pt x="69" y="119"/>
                    <a:pt x="69" y="119"/>
                    <a:pt x="69" y="121"/>
                  </a:cubicBezTo>
                  <a:cubicBezTo>
                    <a:pt x="69" y="123"/>
                    <a:pt x="68" y="128"/>
                    <a:pt x="69" y="129"/>
                  </a:cubicBezTo>
                  <a:cubicBezTo>
                    <a:pt x="82" y="126"/>
                    <a:pt x="82" y="126"/>
                    <a:pt x="82" y="126"/>
                  </a:cubicBezTo>
                  <a:cubicBezTo>
                    <a:pt x="81" y="124"/>
                    <a:pt x="82" y="120"/>
                    <a:pt x="83" y="118"/>
                  </a:cubicBezTo>
                  <a:cubicBezTo>
                    <a:pt x="83" y="118"/>
                    <a:pt x="83" y="118"/>
                    <a:pt x="83" y="118"/>
                  </a:cubicBezTo>
                  <a:cubicBezTo>
                    <a:pt x="83" y="118"/>
                    <a:pt x="83" y="118"/>
                    <a:pt x="83" y="118"/>
                  </a:cubicBezTo>
                  <a:cubicBezTo>
                    <a:pt x="85" y="126"/>
                    <a:pt x="88" y="130"/>
                    <a:pt x="93" y="133"/>
                  </a:cubicBezTo>
                  <a:cubicBezTo>
                    <a:pt x="101" y="136"/>
                    <a:pt x="107" y="138"/>
                    <a:pt x="116" y="140"/>
                  </a:cubicBezTo>
                  <a:cubicBezTo>
                    <a:pt x="119" y="141"/>
                    <a:pt x="122" y="142"/>
                    <a:pt x="126" y="143"/>
                  </a:cubicBezTo>
                  <a:cubicBezTo>
                    <a:pt x="130" y="144"/>
                    <a:pt x="134" y="146"/>
                    <a:pt x="136" y="147"/>
                  </a:cubicBezTo>
                  <a:cubicBezTo>
                    <a:pt x="136" y="147"/>
                    <a:pt x="137" y="147"/>
                    <a:pt x="137" y="148"/>
                  </a:cubicBezTo>
                  <a:cubicBezTo>
                    <a:pt x="137" y="149"/>
                    <a:pt x="135" y="151"/>
                    <a:pt x="135" y="151"/>
                  </a:cubicBezTo>
                  <a:cubicBezTo>
                    <a:pt x="135" y="151"/>
                    <a:pt x="135" y="152"/>
                    <a:pt x="136" y="152"/>
                  </a:cubicBezTo>
                  <a:cubicBezTo>
                    <a:pt x="137" y="152"/>
                    <a:pt x="139" y="153"/>
                    <a:pt x="142" y="155"/>
                  </a:cubicBezTo>
                  <a:cubicBezTo>
                    <a:pt x="146" y="158"/>
                    <a:pt x="148" y="165"/>
                    <a:pt x="149" y="172"/>
                  </a:cubicBezTo>
                  <a:cubicBezTo>
                    <a:pt x="151" y="177"/>
                    <a:pt x="152" y="184"/>
                    <a:pt x="150" y="186"/>
                  </a:cubicBezTo>
                  <a:cubicBezTo>
                    <a:pt x="149" y="187"/>
                    <a:pt x="148" y="188"/>
                    <a:pt x="142" y="189"/>
                  </a:cubicBezTo>
                  <a:cubicBezTo>
                    <a:pt x="143" y="194"/>
                    <a:pt x="143" y="194"/>
                    <a:pt x="143" y="194"/>
                  </a:cubicBezTo>
                  <a:cubicBezTo>
                    <a:pt x="147" y="194"/>
                    <a:pt x="150" y="193"/>
                    <a:pt x="150" y="193"/>
                  </a:cubicBezTo>
                  <a:cubicBezTo>
                    <a:pt x="150" y="193"/>
                    <a:pt x="150" y="193"/>
                    <a:pt x="151" y="193"/>
                  </a:cubicBezTo>
                  <a:cubicBezTo>
                    <a:pt x="151" y="193"/>
                    <a:pt x="151" y="193"/>
                    <a:pt x="150" y="193"/>
                  </a:cubicBezTo>
                  <a:cubicBezTo>
                    <a:pt x="150" y="193"/>
                    <a:pt x="150" y="193"/>
                    <a:pt x="150" y="194"/>
                  </a:cubicBezTo>
                  <a:cubicBezTo>
                    <a:pt x="148" y="196"/>
                    <a:pt x="148" y="197"/>
                    <a:pt x="148" y="199"/>
                  </a:cubicBezTo>
                  <a:cubicBezTo>
                    <a:pt x="153" y="202"/>
                    <a:pt x="153" y="202"/>
                    <a:pt x="153" y="202"/>
                  </a:cubicBezTo>
                  <a:cubicBezTo>
                    <a:pt x="154" y="198"/>
                    <a:pt x="155" y="194"/>
                    <a:pt x="157" y="193"/>
                  </a:cubicBezTo>
                  <a:cubicBezTo>
                    <a:pt x="160" y="192"/>
                    <a:pt x="171" y="198"/>
                    <a:pt x="175" y="208"/>
                  </a:cubicBezTo>
                  <a:cubicBezTo>
                    <a:pt x="176" y="213"/>
                    <a:pt x="177" y="221"/>
                    <a:pt x="174" y="226"/>
                  </a:cubicBezTo>
                  <a:cubicBezTo>
                    <a:pt x="173" y="228"/>
                    <a:pt x="171" y="229"/>
                    <a:pt x="170" y="229"/>
                  </a:cubicBezTo>
                  <a:cubicBezTo>
                    <a:pt x="168" y="229"/>
                    <a:pt x="166" y="228"/>
                    <a:pt x="164" y="227"/>
                  </a:cubicBezTo>
                  <a:cubicBezTo>
                    <a:pt x="161" y="226"/>
                    <a:pt x="158" y="224"/>
                    <a:pt x="157" y="226"/>
                  </a:cubicBezTo>
                  <a:cubicBezTo>
                    <a:pt x="157" y="227"/>
                    <a:pt x="155" y="228"/>
                    <a:pt x="154" y="228"/>
                  </a:cubicBezTo>
                  <a:cubicBezTo>
                    <a:pt x="151" y="230"/>
                    <a:pt x="148" y="232"/>
                    <a:pt x="150" y="237"/>
                  </a:cubicBezTo>
                  <a:cubicBezTo>
                    <a:pt x="152" y="234"/>
                    <a:pt x="154" y="233"/>
                    <a:pt x="155" y="234"/>
                  </a:cubicBezTo>
                  <a:cubicBezTo>
                    <a:pt x="156" y="234"/>
                    <a:pt x="156" y="234"/>
                    <a:pt x="156" y="235"/>
                  </a:cubicBezTo>
                  <a:cubicBezTo>
                    <a:pt x="156" y="235"/>
                    <a:pt x="157" y="236"/>
                    <a:pt x="157" y="236"/>
                  </a:cubicBezTo>
                  <a:cubicBezTo>
                    <a:pt x="157" y="237"/>
                    <a:pt x="160" y="237"/>
                    <a:pt x="162" y="236"/>
                  </a:cubicBezTo>
                  <a:cubicBezTo>
                    <a:pt x="164" y="236"/>
                    <a:pt x="167" y="236"/>
                    <a:pt x="167" y="237"/>
                  </a:cubicBezTo>
                  <a:cubicBezTo>
                    <a:pt x="167" y="237"/>
                    <a:pt x="167" y="237"/>
                    <a:pt x="167" y="237"/>
                  </a:cubicBezTo>
                  <a:cubicBezTo>
                    <a:pt x="167" y="238"/>
                    <a:pt x="166" y="238"/>
                    <a:pt x="165" y="238"/>
                  </a:cubicBezTo>
                  <a:cubicBezTo>
                    <a:pt x="165" y="238"/>
                    <a:pt x="165" y="238"/>
                    <a:pt x="165" y="238"/>
                  </a:cubicBezTo>
                  <a:cubicBezTo>
                    <a:pt x="164" y="238"/>
                    <a:pt x="164" y="238"/>
                    <a:pt x="163" y="238"/>
                  </a:cubicBezTo>
                  <a:cubicBezTo>
                    <a:pt x="159" y="239"/>
                    <a:pt x="155" y="239"/>
                    <a:pt x="155" y="241"/>
                  </a:cubicBezTo>
                  <a:cubicBezTo>
                    <a:pt x="155" y="241"/>
                    <a:pt x="155" y="241"/>
                    <a:pt x="155" y="242"/>
                  </a:cubicBezTo>
                  <a:cubicBezTo>
                    <a:pt x="155" y="242"/>
                    <a:pt x="155" y="242"/>
                    <a:pt x="155" y="243"/>
                  </a:cubicBezTo>
                  <a:cubicBezTo>
                    <a:pt x="154" y="244"/>
                    <a:pt x="154" y="245"/>
                    <a:pt x="153" y="245"/>
                  </a:cubicBezTo>
                  <a:cubicBezTo>
                    <a:pt x="151" y="246"/>
                    <a:pt x="150" y="247"/>
                    <a:pt x="150" y="251"/>
                  </a:cubicBezTo>
                  <a:cubicBezTo>
                    <a:pt x="150" y="254"/>
                    <a:pt x="153" y="256"/>
                    <a:pt x="153" y="256"/>
                  </a:cubicBezTo>
                  <a:cubicBezTo>
                    <a:pt x="153" y="256"/>
                    <a:pt x="153" y="255"/>
                    <a:pt x="153" y="255"/>
                  </a:cubicBezTo>
                  <a:cubicBezTo>
                    <a:pt x="153" y="253"/>
                    <a:pt x="154" y="250"/>
                    <a:pt x="156" y="249"/>
                  </a:cubicBezTo>
                  <a:cubicBezTo>
                    <a:pt x="156" y="249"/>
                    <a:pt x="157" y="250"/>
                    <a:pt x="157" y="250"/>
                  </a:cubicBezTo>
                  <a:cubicBezTo>
                    <a:pt x="158" y="251"/>
                    <a:pt x="158" y="252"/>
                    <a:pt x="159" y="252"/>
                  </a:cubicBezTo>
                  <a:cubicBezTo>
                    <a:pt x="161" y="251"/>
                    <a:pt x="163" y="249"/>
                    <a:pt x="165" y="247"/>
                  </a:cubicBezTo>
                  <a:cubicBezTo>
                    <a:pt x="168" y="245"/>
                    <a:pt x="170" y="243"/>
                    <a:pt x="172" y="243"/>
                  </a:cubicBezTo>
                  <a:cubicBezTo>
                    <a:pt x="172" y="243"/>
                    <a:pt x="172" y="243"/>
                    <a:pt x="172" y="243"/>
                  </a:cubicBezTo>
                  <a:cubicBezTo>
                    <a:pt x="172" y="243"/>
                    <a:pt x="172" y="243"/>
                    <a:pt x="172" y="243"/>
                  </a:cubicBezTo>
                  <a:cubicBezTo>
                    <a:pt x="172" y="243"/>
                    <a:pt x="172" y="243"/>
                    <a:pt x="172" y="243"/>
                  </a:cubicBezTo>
                  <a:cubicBezTo>
                    <a:pt x="172" y="243"/>
                    <a:pt x="172" y="244"/>
                    <a:pt x="170" y="245"/>
                  </a:cubicBezTo>
                  <a:cubicBezTo>
                    <a:pt x="169" y="247"/>
                    <a:pt x="166" y="249"/>
                    <a:pt x="166" y="251"/>
                  </a:cubicBezTo>
                  <a:cubicBezTo>
                    <a:pt x="165" y="252"/>
                    <a:pt x="166" y="253"/>
                    <a:pt x="167" y="254"/>
                  </a:cubicBezTo>
                  <a:cubicBezTo>
                    <a:pt x="168" y="255"/>
                    <a:pt x="168" y="255"/>
                    <a:pt x="168" y="256"/>
                  </a:cubicBezTo>
                  <a:cubicBezTo>
                    <a:pt x="168" y="258"/>
                    <a:pt x="170" y="260"/>
                    <a:pt x="172" y="261"/>
                  </a:cubicBezTo>
                  <a:cubicBezTo>
                    <a:pt x="175" y="262"/>
                    <a:pt x="178" y="262"/>
                    <a:pt x="178" y="262"/>
                  </a:cubicBezTo>
                  <a:cubicBezTo>
                    <a:pt x="178" y="262"/>
                    <a:pt x="177" y="261"/>
                    <a:pt x="176" y="261"/>
                  </a:cubicBezTo>
                  <a:cubicBezTo>
                    <a:pt x="175" y="259"/>
                    <a:pt x="173" y="256"/>
                    <a:pt x="174" y="255"/>
                  </a:cubicBezTo>
                  <a:cubicBezTo>
                    <a:pt x="174" y="254"/>
                    <a:pt x="175" y="255"/>
                    <a:pt x="176" y="255"/>
                  </a:cubicBezTo>
                  <a:cubicBezTo>
                    <a:pt x="176" y="255"/>
                    <a:pt x="177" y="255"/>
                    <a:pt x="178" y="255"/>
                  </a:cubicBezTo>
                  <a:cubicBezTo>
                    <a:pt x="178" y="255"/>
                    <a:pt x="178" y="254"/>
                    <a:pt x="178" y="253"/>
                  </a:cubicBezTo>
                  <a:cubicBezTo>
                    <a:pt x="178" y="251"/>
                    <a:pt x="177" y="246"/>
                    <a:pt x="183" y="240"/>
                  </a:cubicBezTo>
                  <a:cubicBezTo>
                    <a:pt x="183" y="240"/>
                    <a:pt x="183" y="240"/>
                    <a:pt x="183" y="240"/>
                  </a:cubicBezTo>
                  <a:cubicBezTo>
                    <a:pt x="183" y="240"/>
                    <a:pt x="183" y="240"/>
                    <a:pt x="183" y="240"/>
                  </a:cubicBezTo>
                  <a:cubicBezTo>
                    <a:pt x="183" y="240"/>
                    <a:pt x="185" y="243"/>
                    <a:pt x="187" y="243"/>
                  </a:cubicBezTo>
                  <a:cubicBezTo>
                    <a:pt x="190" y="244"/>
                    <a:pt x="189" y="247"/>
                    <a:pt x="189" y="249"/>
                  </a:cubicBezTo>
                  <a:cubicBezTo>
                    <a:pt x="189" y="249"/>
                    <a:pt x="189" y="250"/>
                    <a:pt x="189" y="250"/>
                  </a:cubicBezTo>
                  <a:cubicBezTo>
                    <a:pt x="190" y="249"/>
                    <a:pt x="192" y="246"/>
                    <a:pt x="192" y="241"/>
                  </a:cubicBezTo>
                  <a:cubicBezTo>
                    <a:pt x="192" y="241"/>
                    <a:pt x="192" y="241"/>
                    <a:pt x="192" y="241"/>
                  </a:cubicBezTo>
                  <a:cubicBezTo>
                    <a:pt x="192" y="241"/>
                    <a:pt x="194" y="239"/>
                    <a:pt x="194" y="238"/>
                  </a:cubicBezTo>
                  <a:cubicBezTo>
                    <a:pt x="195" y="237"/>
                    <a:pt x="194" y="236"/>
                    <a:pt x="193" y="235"/>
                  </a:cubicBezTo>
                  <a:cubicBezTo>
                    <a:pt x="192" y="234"/>
                    <a:pt x="190" y="232"/>
                    <a:pt x="190" y="225"/>
                  </a:cubicBezTo>
                  <a:cubicBezTo>
                    <a:pt x="190" y="224"/>
                    <a:pt x="190" y="223"/>
                    <a:pt x="189" y="223"/>
                  </a:cubicBezTo>
                  <a:cubicBezTo>
                    <a:pt x="189" y="223"/>
                    <a:pt x="189" y="222"/>
                    <a:pt x="188" y="222"/>
                  </a:cubicBezTo>
                  <a:cubicBezTo>
                    <a:pt x="187" y="221"/>
                    <a:pt x="187" y="220"/>
                    <a:pt x="187" y="219"/>
                  </a:cubicBezTo>
                  <a:cubicBezTo>
                    <a:pt x="187" y="219"/>
                    <a:pt x="187" y="219"/>
                    <a:pt x="188" y="219"/>
                  </a:cubicBezTo>
                  <a:cubicBezTo>
                    <a:pt x="190" y="221"/>
                    <a:pt x="194" y="220"/>
                    <a:pt x="194" y="220"/>
                  </a:cubicBezTo>
                  <a:cubicBezTo>
                    <a:pt x="195" y="210"/>
                    <a:pt x="195" y="208"/>
                    <a:pt x="195" y="207"/>
                  </a:cubicBezTo>
                  <a:cubicBezTo>
                    <a:pt x="191" y="207"/>
                    <a:pt x="189" y="207"/>
                    <a:pt x="187" y="205"/>
                  </a:cubicBezTo>
                  <a:cubicBezTo>
                    <a:pt x="187" y="205"/>
                    <a:pt x="187" y="205"/>
                    <a:pt x="187" y="205"/>
                  </a:cubicBezTo>
                  <a:cubicBezTo>
                    <a:pt x="187" y="205"/>
                    <a:pt x="187" y="205"/>
                    <a:pt x="188" y="205"/>
                  </a:cubicBezTo>
                  <a:cubicBezTo>
                    <a:pt x="190" y="205"/>
                    <a:pt x="193" y="205"/>
                    <a:pt x="195" y="204"/>
                  </a:cubicBezTo>
                  <a:cubicBezTo>
                    <a:pt x="194" y="198"/>
                    <a:pt x="194" y="193"/>
                    <a:pt x="194" y="192"/>
                  </a:cubicBezTo>
                  <a:cubicBezTo>
                    <a:pt x="190" y="193"/>
                    <a:pt x="188" y="193"/>
                    <a:pt x="186" y="191"/>
                  </a:cubicBezTo>
                  <a:cubicBezTo>
                    <a:pt x="184" y="190"/>
                    <a:pt x="184" y="189"/>
                    <a:pt x="184" y="188"/>
                  </a:cubicBezTo>
                  <a:cubicBezTo>
                    <a:pt x="184" y="187"/>
                    <a:pt x="184" y="186"/>
                    <a:pt x="183" y="186"/>
                  </a:cubicBezTo>
                  <a:cubicBezTo>
                    <a:pt x="178" y="184"/>
                    <a:pt x="174" y="181"/>
                    <a:pt x="173" y="180"/>
                  </a:cubicBezTo>
                  <a:cubicBezTo>
                    <a:pt x="171" y="177"/>
                    <a:pt x="171" y="175"/>
                    <a:pt x="171" y="175"/>
                  </a:cubicBezTo>
                  <a:cubicBezTo>
                    <a:pt x="171" y="175"/>
                    <a:pt x="171" y="175"/>
                    <a:pt x="171" y="175"/>
                  </a:cubicBezTo>
                  <a:cubicBezTo>
                    <a:pt x="171" y="175"/>
                    <a:pt x="171" y="175"/>
                    <a:pt x="172" y="175"/>
                  </a:cubicBezTo>
                  <a:cubicBezTo>
                    <a:pt x="174" y="176"/>
                    <a:pt x="176" y="176"/>
                    <a:pt x="177" y="175"/>
                  </a:cubicBezTo>
                  <a:cubicBezTo>
                    <a:pt x="178" y="166"/>
                    <a:pt x="178" y="166"/>
                    <a:pt x="178" y="166"/>
                  </a:cubicBezTo>
                  <a:cubicBezTo>
                    <a:pt x="177" y="166"/>
                    <a:pt x="176" y="166"/>
                    <a:pt x="175" y="165"/>
                  </a:cubicBezTo>
                  <a:cubicBezTo>
                    <a:pt x="173" y="164"/>
                    <a:pt x="171" y="162"/>
                    <a:pt x="171" y="162"/>
                  </a:cubicBezTo>
                  <a:cubicBezTo>
                    <a:pt x="171" y="162"/>
                    <a:pt x="171" y="162"/>
                    <a:pt x="171" y="162"/>
                  </a:cubicBezTo>
                  <a:cubicBezTo>
                    <a:pt x="171" y="162"/>
                    <a:pt x="171" y="162"/>
                    <a:pt x="172" y="162"/>
                  </a:cubicBezTo>
                  <a:cubicBezTo>
                    <a:pt x="172" y="162"/>
                    <a:pt x="173" y="162"/>
                    <a:pt x="175" y="163"/>
                  </a:cubicBezTo>
                  <a:cubicBezTo>
                    <a:pt x="177" y="163"/>
                    <a:pt x="178" y="162"/>
                    <a:pt x="178" y="162"/>
                  </a:cubicBezTo>
                  <a:cubicBezTo>
                    <a:pt x="180" y="152"/>
                    <a:pt x="180" y="152"/>
                    <a:pt x="180" y="152"/>
                  </a:cubicBezTo>
                  <a:cubicBezTo>
                    <a:pt x="177" y="152"/>
                    <a:pt x="176" y="151"/>
                    <a:pt x="175" y="150"/>
                  </a:cubicBezTo>
                  <a:cubicBezTo>
                    <a:pt x="174" y="149"/>
                    <a:pt x="174" y="148"/>
                    <a:pt x="174" y="148"/>
                  </a:cubicBezTo>
                  <a:cubicBezTo>
                    <a:pt x="174" y="148"/>
                    <a:pt x="174" y="148"/>
                    <a:pt x="174" y="148"/>
                  </a:cubicBezTo>
                  <a:cubicBezTo>
                    <a:pt x="185" y="146"/>
                    <a:pt x="192" y="136"/>
                    <a:pt x="194" y="127"/>
                  </a:cubicBezTo>
                  <a:cubicBezTo>
                    <a:pt x="194" y="127"/>
                    <a:pt x="194" y="127"/>
                    <a:pt x="194" y="127"/>
                  </a:cubicBezTo>
                  <a:cubicBezTo>
                    <a:pt x="194" y="127"/>
                    <a:pt x="194" y="127"/>
                    <a:pt x="194" y="127"/>
                  </a:cubicBezTo>
                  <a:cubicBezTo>
                    <a:pt x="195" y="128"/>
                    <a:pt x="198" y="129"/>
                    <a:pt x="199" y="128"/>
                  </a:cubicBezTo>
                  <a:cubicBezTo>
                    <a:pt x="200" y="126"/>
                    <a:pt x="200" y="121"/>
                    <a:pt x="200" y="120"/>
                  </a:cubicBezTo>
                  <a:cubicBezTo>
                    <a:pt x="197" y="120"/>
                    <a:pt x="195" y="119"/>
                    <a:pt x="194"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Tree>
    <p:extLst>
      <p:ext uri="{BB962C8B-B14F-4D97-AF65-F5344CB8AC3E}">
        <p14:creationId xmlns:p14="http://schemas.microsoft.com/office/powerpoint/2010/main" val="2196072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50786" y="0"/>
            <a:ext cx="3042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30747" y="0"/>
            <a:ext cx="4362842"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a:stretch>
            <a:fillRect/>
          </a:stretch>
        </p:blipFill>
        <p:spPr>
          <a:xfrm>
            <a:off x="178620" y="227265"/>
            <a:ext cx="4025510" cy="893737"/>
          </a:xfrm>
          <a:prstGeom prst="rect">
            <a:avLst/>
          </a:prstGeom>
        </p:spPr>
      </p:pic>
      <p:sp>
        <p:nvSpPr>
          <p:cNvPr id="13" name="Title 4">
            <a:extLst>
              <a:ext uri="{FF2B5EF4-FFF2-40B4-BE49-F238E27FC236}">
                <a16:creationId xmlns:a16="http://schemas.microsoft.com/office/drawing/2014/main" id="{7EC4E50A-C123-2044-804B-06777C87E477}"/>
              </a:ext>
            </a:extLst>
          </p:cNvPr>
          <p:cNvSpPr>
            <a:spLocks noGrp="1"/>
          </p:cNvSpPr>
          <p:nvPr>
            <p:ph type="title" hasCustomPrompt="1"/>
          </p:nvPr>
        </p:nvSpPr>
        <p:spPr>
          <a:xfrm>
            <a:off x="334477" y="1701800"/>
            <a:ext cx="7496270"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46AAC290-F4F1-0148-A97A-E1ED601A8EFB}"/>
              </a:ext>
            </a:extLst>
          </p:cNvPr>
          <p:cNvSpPr>
            <a:spLocks noGrp="1"/>
          </p:cNvSpPr>
          <p:nvPr>
            <p:ph type="body" sz="quarter" idx="11" hasCustomPrompt="1"/>
          </p:nvPr>
        </p:nvSpPr>
        <p:spPr>
          <a:xfrm>
            <a:off x="334477" y="5397112"/>
            <a:ext cx="7496270" cy="1105289"/>
          </a:xfrm>
        </p:spPr>
        <p:txBody>
          <a:bodyPr lIns="0">
            <a:normAutofit/>
          </a:bodyPr>
          <a:lstStyle>
            <a:lvl1pPr marL="0" indent="0">
              <a:buNone/>
              <a:defRPr sz="2100">
                <a:latin typeface="+mn-lt"/>
              </a:defRPr>
            </a:lvl1pPr>
          </a:lstStyle>
          <a:p>
            <a:r>
              <a:rPr lang="fi-FI" dirty="0"/>
              <a:t>&lt;Lisää esittäjän ja tilaisuuden tiedot&gt;</a:t>
            </a:r>
          </a:p>
        </p:txBody>
      </p:sp>
    </p:spTree>
    <p:extLst>
      <p:ext uri="{BB962C8B-B14F-4D97-AF65-F5344CB8AC3E}">
        <p14:creationId xmlns:p14="http://schemas.microsoft.com/office/powerpoint/2010/main" val="1992651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ksti ja kuva vasemmall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4F147607-4125-4F4E-9369-7C1ACD8985E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046366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50784" y="0"/>
            <a:ext cx="30428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30746" y="0"/>
            <a:ext cx="4362842"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175066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_Aloitusdia_kape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8218" y="0"/>
            <a:ext cx="4753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a:stretch>
            <a:fillRect/>
          </a:stretch>
        </p:blipFill>
        <p:spPr>
          <a:xfrm>
            <a:off x="504282" y="494251"/>
            <a:ext cx="4025510"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50782" y="290819"/>
            <a:ext cx="2567436"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2628" y="361243"/>
            <a:ext cx="5615590"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16" name="Title 4">
            <a:extLst>
              <a:ext uri="{FF2B5EF4-FFF2-40B4-BE49-F238E27FC236}">
                <a16:creationId xmlns:a16="http://schemas.microsoft.com/office/drawing/2014/main" id="{63779013-36B5-CA4E-8720-3EEF669750C6}"/>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7" name="Text Placeholder 6">
            <a:extLst>
              <a:ext uri="{FF2B5EF4-FFF2-40B4-BE49-F238E27FC236}">
                <a16:creationId xmlns:a16="http://schemas.microsoft.com/office/drawing/2014/main" id="{715A7273-0B96-814F-AAA4-FB69198DAD91}"/>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808789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b_Aloitusdia_kape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a:stretch>
            <a:fillRect/>
          </a:stretch>
        </p:blipFill>
        <p:spPr>
          <a:xfrm>
            <a:off x="178620" y="227265"/>
            <a:ext cx="4025510"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6794" y="368771"/>
            <a:ext cx="5621423"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16" name="Title 4">
            <a:extLst>
              <a:ext uri="{FF2B5EF4-FFF2-40B4-BE49-F238E27FC236}">
                <a16:creationId xmlns:a16="http://schemas.microsoft.com/office/drawing/2014/main" id="{4AE952E2-03D3-3F4A-B10D-200903D9629B}"/>
              </a:ext>
            </a:extLst>
          </p:cNvPr>
          <p:cNvSpPr>
            <a:spLocks noGrp="1"/>
          </p:cNvSpPr>
          <p:nvPr>
            <p:ph type="title" hasCustomPrompt="1"/>
          </p:nvPr>
        </p:nvSpPr>
        <p:spPr>
          <a:xfrm>
            <a:off x="334477" y="1701800"/>
            <a:ext cx="5523103"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9" name="Text Placeholder 6">
            <a:extLst>
              <a:ext uri="{FF2B5EF4-FFF2-40B4-BE49-F238E27FC236}">
                <a16:creationId xmlns:a16="http://schemas.microsoft.com/office/drawing/2014/main" id="{8A553480-3C0E-574E-BD13-DB2555F498A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lvl1pPr>
          </a:lstStyle>
          <a:p>
            <a:r>
              <a:rPr lang="fi-FI" dirty="0"/>
              <a:t>&lt;Lisää esittäjän ja tilaisuuden tiedot&gt;</a:t>
            </a:r>
          </a:p>
        </p:txBody>
      </p:sp>
    </p:spTree>
    <p:extLst>
      <p:ext uri="{BB962C8B-B14F-4D97-AF65-F5344CB8AC3E}">
        <p14:creationId xmlns:p14="http://schemas.microsoft.com/office/powerpoint/2010/main" val="1736571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srgbClr val="000000"/>
                </a:solidFill>
                <a:effectLst/>
                <a:uLnTx/>
                <a:uFillTx/>
                <a:latin typeface="+mn-lt"/>
                <a:ea typeface="+mn-ea"/>
                <a:cs typeface="+mn-cs"/>
              </a:rPr>
              <a:t>Muokkaa tekstin perustyylejä</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dirty="0">
                <a:ln>
                  <a:noFill/>
                </a:ln>
                <a:solidFill>
                  <a:srgbClr val="000000"/>
                </a:solidFill>
                <a:effectLst/>
                <a:uLnTx/>
                <a:uFillTx/>
                <a:latin typeface="+mn-lt"/>
                <a:ea typeface="+mn-ea"/>
                <a:cs typeface="+mn-cs"/>
              </a:rPr>
              <a:t>toinen taso</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srgbClr val="000000"/>
                </a:solidFill>
                <a:effectLst/>
                <a:uLnTx/>
                <a:uFillTx/>
                <a:latin typeface="+mn-lt"/>
                <a:ea typeface="+mn-ea"/>
                <a:cs typeface="+mn-cs"/>
              </a:rPr>
              <a:t>kolmas taso</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neljäs taso</a:t>
            </a:r>
          </a:p>
          <a:p>
            <a:pPr marL="2057349" marR="0" lvl="4"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2674050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Otsikko ja sisältö 1 rivi">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normAutofit/>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63201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Otsikko_2_sisältöpalsta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4270465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Otsikko_2_sisältöpalsta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32988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eksti ja kuva vasemmall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73986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eksti ja kuva vasemmall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39434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ksti ja kuva Oikealla 2 rivi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11676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ksti ja kuva vasemmall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F35C1A90-8B94-084B-A899-CD369C5B3725}"/>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699365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ksti ja kuva Oikealla 1 riv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spTree>
    <p:extLst>
      <p:ext uri="{BB962C8B-B14F-4D97-AF65-F5344CB8AC3E}">
        <p14:creationId xmlns:p14="http://schemas.microsoft.com/office/powerpoint/2010/main" val="4228589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Otsikko ja Iso kuva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405772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Otsikko ja Iso kuva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419299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Otisikko_Isko_kuva_kuvateksti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2100"/>
            </a:lvl1pPr>
          </a:lstStyle>
          <a:p>
            <a:pPr lvl="0"/>
            <a:r>
              <a:rPr lang="fi-FI"/>
              <a:t>Muokkaa tekstin perustyylejä napsauttamalla</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Tree>
    <p:extLst>
      <p:ext uri="{BB962C8B-B14F-4D97-AF65-F5344CB8AC3E}">
        <p14:creationId xmlns:p14="http://schemas.microsoft.com/office/powerpoint/2010/main" val="3057054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Otisikko_Isko_kuva_kuvateksti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2276292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Otsikko ja sisältö 2 riviä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a:extLst>
              <a:ext uri="{FF2B5EF4-FFF2-40B4-BE49-F238E27FC236}">
                <a16:creationId xmlns:a16="http://schemas.microsoft.com/office/drawing/2014/main" id="{161FCD2B-23D6-D84E-A8C4-AA6CD4FF056C}"/>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783154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Otsikko ja sisältö 1 rivi_kapea">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51EB6A67-DF18-E842-A035-245004F409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0688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18486526-8511-F043-B51E-74AD1579E27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457093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a:extLst>
              <a:ext uri="{FF2B5EF4-FFF2-40B4-BE49-F238E27FC236}">
                <a16:creationId xmlns:a16="http://schemas.microsoft.com/office/drawing/2014/main" id="{2B787564-CE63-2749-839B-F93F0C70590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48970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eksti ja kuva vasemmall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4F147607-4125-4F4E-9369-7C1ACD8985E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239741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ksti ja kuva Oikealla 2 riviä_kap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10" name="Picture 9">
            <a:extLst>
              <a:ext uri="{FF2B5EF4-FFF2-40B4-BE49-F238E27FC236}">
                <a16:creationId xmlns:a16="http://schemas.microsoft.com/office/drawing/2014/main" id="{2694970E-64F5-F94C-BDC7-37F606055B1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930147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Teksti ja kuva vasemmall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1701800"/>
            <a:ext cx="5523103" cy="4464051"/>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F35C1A90-8B94-084B-A899-CD369C5B3725}"/>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021924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Teksti ja kuva Oikealla 2 riviä_kap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7" y="2139923"/>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4" y="2139923"/>
            <a:ext cx="4081465" cy="4025927"/>
          </a:xfrm>
        </p:spPr>
        <p:txBody>
          <a:bodyPr/>
          <a:lstStyle>
            <a:lvl1pPr>
              <a:defRPr/>
            </a:lvl1pPr>
          </a:lstStyle>
          <a:p>
            <a:r>
              <a:rPr lang="fi-FI" noProof="0" dirty="0"/>
              <a:t>&lt;Lisää kuva napsauttamalla&gt;</a:t>
            </a:r>
            <a:endParaRPr lang="fi-FI" dirty="0"/>
          </a:p>
        </p:txBody>
      </p:sp>
      <p:pic>
        <p:nvPicPr>
          <p:cNvPr id="10" name="Picture 9">
            <a:extLst>
              <a:ext uri="{FF2B5EF4-FFF2-40B4-BE49-F238E27FC236}">
                <a16:creationId xmlns:a16="http://schemas.microsoft.com/office/drawing/2014/main" id="{2694970E-64F5-F94C-BDC7-37F606055B17}"/>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409398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eksti ja kuva Oikealla 1 rivi_kape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pic>
        <p:nvPicPr>
          <p:cNvPr id="13" name="Picture 12">
            <a:extLst>
              <a:ext uri="{FF2B5EF4-FFF2-40B4-BE49-F238E27FC236}">
                <a16:creationId xmlns:a16="http://schemas.microsoft.com/office/drawing/2014/main" id="{F2DADB09-8744-1145-BDDB-115EB0C8F60E}"/>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477226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Otsikko ja Iso kuva 2 riviä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C5BF3DF3-B09C-DE43-B906-25C72A4EEB9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3996264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Otsikko ja Iso kuva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142A5C5B-8C3D-924D-8F18-08FCBA946BE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86976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Otisikko_Isko_kuva_kuvateksti 2 _kapea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pic>
        <p:nvPicPr>
          <p:cNvPr id="12" name="Picture 11">
            <a:extLst>
              <a:ext uri="{FF2B5EF4-FFF2-40B4-BE49-F238E27FC236}">
                <a16:creationId xmlns:a16="http://schemas.microsoft.com/office/drawing/2014/main" id="{CA665863-C5E5-664A-A74C-6AD764BCF720}"/>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1339778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Otisikko_Isko_kuva_kuvateksti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pic>
        <p:nvPicPr>
          <p:cNvPr id="12" name="Picture 11">
            <a:extLst>
              <a:ext uri="{FF2B5EF4-FFF2-40B4-BE49-F238E27FC236}">
                <a16:creationId xmlns:a16="http://schemas.microsoft.com/office/drawing/2014/main" id="{59E9A7F7-253C-B142-8C3E-18BD4AF392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565291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9307" y="0"/>
            <a:ext cx="1454281"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060056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9307" y="0"/>
            <a:ext cx="1454281"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956164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Idea, avainsana_kape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671642E3-4AFD-3846-95E2-697A039DF732}"/>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36401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ksti ja kuva Oikealla 1 rivi_kape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7"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4" y="1701800"/>
            <a:ext cx="4081465" cy="4464051"/>
          </a:xfrm>
        </p:spPr>
        <p:txBody>
          <a:bodyPr/>
          <a:lstStyle>
            <a:lvl1pPr>
              <a:defRPr/>
            </a:lvl1pPr>
          </a:lstStyle>
          <a:p>
            <a:r>
              <a:rPr lang="fi-FI" noProof="0" dirty="0"/>
              <a:t>&lt;Lisää kuva napsauttamalla&gt;</a:t>
            </a:r>
            <a:endParaRPr lang="fi-FI" dirty="0"/>
          </a:p>
        </p:txBody>
      </p:sp>
      <p:pic>
        <p:nvPicPr>
          <p:cNvPr id="13" name="Picture 12">
            <a:extLst>
              <a:ext uri="{FF2B5EF4-FFF2-40B4-BE49-F238E27FC236}">
                <a16:creationId xmlns:a16="http://schemas.microsoft.com/office/drawing/2014/main" id="{F2DADB09-8744-1145-BDDB-115EB0C8F60E}"/>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4099498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_Johdantosivu_kape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45F2A3BE-4A9E-AE44-A5C8-235C414BB4A5}"/>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4227025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024" y="2133600"/>
            <a:ext cx="9363235" cy="1295400"/>
          </a:xfrm>
        </p:spPr>
        <p:txBody>
          <a:bodyPr anchor="ctr">
            <a:normAutofit/>
          </a:bodyPr>
          <a:lstStyle>
            <a:lvl1pPr algn="ctr">
              <a:lnSpc>
                <a:spcPts val="7680"/>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2253294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7581" y="357718"/>
            <a:ext cx="5866163" cy="1338469"/>
          </a:xfrm>
        </p:spPr>
        <p:txBody>
          <a:bodyPr anchor="ctr">
            <a:normAutofit/>
          </a:bodyPr>
          <a:lstStyle>
            <a:lvl1pPr algn="ctr">
              <a:lnSpc>
                <a:spcPts val="7680"/>
              </a:lnSpc>
              <a:defRPr sz="26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013348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219" y="1714215"/>
            <a:ext cx="9828215" cy="916691"/>
          </a:xfrm>
        </p:spPr>
        <p:txBody>
          <a:bodyPr anchor="ctr">
            <a:normAutofit/>
          </a:bodyPr>
          <a:lstStyle>
            <a:lvl1pPr algn="l">
              <a:lnSpc>
                <a:spcPts val="7680"/>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219" y="2640073"/>
            <a:ext cx="982821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89"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754" indent="0">
              <a:buNone/>
              <a:defRPr lang="fi-FI">
                <a:solidFill>
                  <a:schemeClr val="tx2"/>
                </a:solidFill>
              </a:defRPr>
            </a:lvl5pPr>
          </a:lstStyle>
          <a:p>
            <a:pPr lvl="0">
              <a:lnSpc>
                <a:spcPts val="7680"/>
              </a:lnSpc>
              <a:spcBef>
                <a:spcPct val="0"/>
              </a:spcBef>
            </a:pPr>
            <a:r>
              <a:rPr lang="fi-FI" noProof="0" dirty="0"/>
              <a:t>&lt;Yhteystiedot&gt;</a:t>
            </a:r>
          </a:p>
        </p:txBody>
      </p:sp>
      <p:sp>
        <p:nvSpPr>
          <p:cNvPr id="7" name="Rectangle 6"/>
          <p:cNvSpPr/>
          <p:nvPr userDrawn="1"/>
        </p:nvSpPr>
        <p:spPr>
          <a:xfrm>
            <a:off x="12331098" y="-1"/>
            <a:ext cx="2493145"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2082117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61">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Kaavio / piirakka 2 riviä">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3190777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Kaavio / piirakka 1 rivi">
    <p:spTree>
      <p:nvGrpSpPr>
        <p:cNvPr id="1" name=""/>
        <p:cNvGrpSpPr/>
        <p:nvPr/>
      </p:nvGrpSpPr>
      <p:grpSpPr>
        <a:xfrm>
          <a:off x="0" y="0"/>
          <a:ext cx="0" cy="0"/>
          <a:chOff x="0" y="0"/>
          <a:chExt cx="0" cy="0"/>
        </a:xfrm>
      </p:grpSpPr>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2" name="Chart Placeholder 8">
            <a:extLst>
              <a:ext uri="{FF2B5EF4-FFF2-40B4-BE49-F238E27FC236}">
                <a16:creationId xmlns:a16="http://schemas.microsoft.com/office/drawing/2014/main" id="{443FADB5-8D7B-1544-ABF1-F501A5090CD0}"/>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
        <p:nvSpPr>
          <p:cNvPr id="13" name="Title 2">
            <a:extLst>
              <a:ext uri="{FF2B5EF4-FFF2-40B4-BE49-F238E27FC236}">
                <a16:creationId xmlns:a16="http://schemas.microsoft.com/office/drawing/2014/main" id="{27824575-88CF-744A-893E-040A55FE911F}"/>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1903574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Kaavio / pylväs 2 riviä">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042112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Kaavio / pylväs 1 rivi">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282672CD-FE39-7649-8E9C-5BF2B2D092CE}"/>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hart Placeholder 8">
            <a:extLst>
              <a:ext uri="{FF2B5EF4-FFF2-40B4-BE49-F238E27FC236}">
                <a16:creationId xmlns:a16="http://schemas.microsoft.com/office/drawing/2014/main" id="{50C1B81D-3DF2-2E40-B5FB-BED620035996}"/>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788091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Kaavio / viiva 2 riviä">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036537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Kaavio / viiva 1 riv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FFAC8EED-3B66-1B42-9D49-48896DC22B2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0" name="Chart Placeholder 8">
            <a:extLst>
              <a:ext uri="{FF2B5EF4-FFF2-40B4-BE49-F238E27FC236}">
                <a16:creationId xmlns:a16="http://schemas.microsoft.com/office/drawing/2014/main" id="{F328A8A9-9E4C-8147-835C-9E55351F1D4F}"/>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415150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tsikko ja Iso kuva 2 riviä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5"/>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C5BF3DF3-B09C-DE43-B906-25C72A4EEB98}"/>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749467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Otsikko ja sisältö_ei elementtiä 1 rivi_blanc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7BBB79-1611-CD46-9712-72A2C535B17D}"/>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EEA55B77-4625-6845-BDB1-0288D80EA3AD}"/>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DD30BEF5-261C-9F43-9C78-7D03DEDEC6E1}"/>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26B6A1BD-8207-2D44-A45A-D2B91F71EE1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278AEACD-71A2-2A41-867C-99C0587FC0CC}"/>
              </a:ext>
            </a:extLst>
          </p:cNvPr>
          <p:cNvSpPr>
            <a:spLocks noGrp="1"/>
          </p:cNvSpPr>
          <p:nvPr>
            <p:ph sz="quarter" idx="13" hasCustomPrompt="1"/>
          </p:nvPr>
        </p:nvSpPr>
        <p:spPr>
          <a:xfrm>
            <a:off x="334478" y="1701801"/>
            <a:ext cx="9843782" cy="4464049"/>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84338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41654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778063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A615-92C1-4766-A0B5-648ED7B4FF68}"/>
              </a:ext>
            </a:extLst>
          </p:cNvPr>
          <p:cNvSpPr>
            <a:spLocks noGrp="1"/>
          </p:cNvSpPr>
          <p:nvPr>
            <p:ph type="title"/>
          </p:nvPr>
        </p:nvSpPr>
        <p:spPr/>
        <p:txBody>
          <a:bodyPr/>
          <a:lstStyle/>
          <a:p>
            <a:r>
              <a:rPr lang="fr-FR"/>
              <a:t>Modifiez le style du titre</a:t>
            </a:r>
            <a:endParaRPr lang="fr-BE"/>
          </a:p>
        </p:txBody>
      </p:sp>
      <p:sp>
        <p:nvSpPr>
          <p:cNvPr id="3" name="Content Placeholder 2">
            <a:extLst>
              <a:ext uri="{FF2B5EF4-FFF2-40B4-BE49-F238E27FC236}">
                <a16:creationId xmlns:a16="http://schemas.microsoft.com/office/drawing/2014/main" id="{698D738B-8B22-46A0-87D6-0AA80B8BFA2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Date Placeholder 3">
            <a:extLst>
              <a:ext uri="{FF2B5EF4-FFF2-40B4-BE49-F238E27FC236}">
                <a16:creationId xmlns:a16="http://schemas.microsoft.com/office/drawing/2014/main" id="{AB744CB0-B58C-4324-A6C3-EA018051A0CA}"/>
              </a:ext>
            </a:extLst>
          </p:cNvPr>
          <p:cNvSpPr>
            <a:spLocks noGrp="1"/>
          </p:cNvSpPr>
          <p:nvPr>
            <p:ph type="dt" sz="half" idx="10"/>
          </p:nvPr>
        </p:nvSpPr>
        <p:spPr/>
        <p:txBody>
          <a:bodyPr/>
          <a:lstStyle/>
          <a:p>
            <a:endParaRPr lang="fr-BE"/>
          </a:p>
        </p:txBody>
      </p:sp>
      <p:sp>
        <p:nvSpPr>
          <p:cNvPr id="5" name="Footer Placeholder 4">
            <a:extLst>
              <a:ext uri="{FF2B5EF4-FFF2-40B4-BE49-F238E27FC236}">
                <a16:creationId xmlns:a16="http://schemas.microsoft.com/office/drawing/2014/main" id="{3543597A-D37A-4E94-84D4-2DFDE84CFCA6}"/>
              </a:ext>
            </a:extLst>
          </p:cNvPr>
          <p:cNvSpPr>
            <a:spLocks noGrp="1"/>
          </p:cNvSpPr>
          <p:nvPr>
            <p:ph type="ftr" sz="quarter" idx="11"/>
          </p:nvPr>
        </p:nvSpPr>
        <p:spPr/>
        <p:txBody>
          <a:bodyPr/>
          <a:lstStyle/>
          <a:p>
            <a:r>
              <a:rPr lang="fi-FI"/>
              <a:t>ILMASTOPOLITIIKAN PYÖREÄ PÖYTÄ 9.12.2021 </a:t>
            </a:r>
            <a:endParaRPr lang="fr-BE"/>
          </a:p>
        </p:txBody>
      </p:sp>
      <p:sp>
        <p:nvSpPr>
          <p:cNvPr id="6" name="Slide Number Placeholder 5">
            <a:extLst>
              <a:ext uri="{FF2B5EF4-FFF2-40B4-BE49-F238E27FC236}">
                <a16:creationId xmlns:a16="http://schemas.microsoft.com/office/drawing/2014/main" id="{D6052C76-D0FB-4392-B82B-EEEB5C98B2F2}"/>
              </a:ext>
            </a:extLst>
          </p:cNvPr>
          <p:cNvSpPr>
            <a:spLocks noGrp="1"/>
          </p:cNvSpPr>
          <p:nvPr>
            <p:ph type="sldNum" sz="quarter" idx="12"/>
          </p:nvPr>
        </p:nvSpPr>
        <p:spPr/>
        <p:txBody>
          <a:bodyPr/>
          <a:lstStyle/>
          <a:p>
            <a:fld id="{D0C22207-DC6A-4072-8A0F-40B4795903CC}" type="slidenum">
              <a:rPr lang="fr-BE" smtClean="0"/>
              <a:t>‹#›</a:t>
            </a:fld>
            <a:endParaRPr lang="fr-BE"/>
          </a:p>
        </p:txBody>
      </p:sp>
    </p:spTree>
    <p:extLst>
      <p:ext uri="{BB962C8B-B14F-4D97-AF65-F5344CB8AC3E}">
        <p14:creationId xmlns:p14="http://schemas.microsoft.com/office/powerpoint/2010/main" val="3948432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8D84-8C35-4DC4-B4C3-D2FC6BE122BC}"/>
              </a:ext>
            </a:extLst>
          </p:cNvPr>
          <p:cNvSpPr>
            <a:spLocks noGrp="1"/>
          </p:cNvSpPr>
          <p:nvPr>
            <p:ph type="title"/>
          </p:nvPr>
        </p:nvSpPr>
        <p:spPr>
          <a:xfrm>
            <a:off x="839897" y="365129"/>
            <a:ext cx="10516970" cy="1325563"/>
          </a:xfrm>
        </p:spPr>
        <p:txBody>
          <a:bodyPr/>
          <a:lstStyle/>
          <a:p>
            <a:r>
              <a:rPr lang="fr-FR"/>
              <a:t>Modifiez le style du titre</a:t>
            </a:r>
            <a:endParaRPr lang="fr-BE"/>
          </a:p>
        </p:txBody>
      </p:sp>
      <p:sp>
        <p:nvSpPr>
          <p:cNvPr id="3" name="Text Placeholder 2">
            <a:extLst>
              <a:ext uri="{FF2B5EF4-FFF2-40B4-BE49-F238E27FC236}">
                <a16:creationId xmlns:a16="http://schemas.microsoft.com/office/drawing/2014/main" id="{12DF6829-64D4-4B14-AA57-4978B46F44F8}"/>
              </a:ext>
            </a:extLst>
          </p:cNvPr>
          <p:cNvSpPr>
            <a:spLocks noGrp="1"/>
          </p:cNvSpPr>
          <p:nvPr>
            <p:ph type="body" idx="1"/>
          </p:nvPr>
        </p:nvSpPr>
        <p:spPr>
          <a:xfrm>
            <a:off x="839899" y="1681163"/>
            <a:ext cx="515845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BB04C74-E859-4154-AC2F-419A99901D0C}"/>
              </a:ext>
            </a:extLst>
          </p:cNvPr>
          <p:cNvSpPr>
            <a:spLocks noGrp="1"/>
          </p:cNvSpPr>
          <p:nvPr>
            <p:ph sz="half" idx="2"/>
          </p:nvPr>
        </p:nvSpPr>
        <p:spPr>
          <a:xfrm>
            <a:off x="839899" y="2505075"/>
            <a:ext cx="515845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Text Placeholder 4">
            <a:extLst>
              <a:ext uri="{FF2B5EF4-FFF2-40B4-BE49-F238E27FC236}">
                <a16:creationId xmlns:a16="http://schemas.microsoft.com/office/drawing/2014/main" id="{69DCED7D-08AF-4614-8935-679307A3141C}"/>
              </a:ext>
            </a:extLst>
          </p:cNvPr>
          <p:cNvSpPr>
            <a:spLocks noGrp="1"/>
          </p:cNvSpPr>
          <p:nvPr>
            <p:ph type="body" sz="quarter" idx="3"/>
          </p:nvPr>
        </p:nvSpPr>
        <p:spPr>
          <a:xfrm>
            <a:off x="6173007" y="1681163"/>
            <a:ext cx="5183863"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26BC8CD8-98B7-4CE3-8E0A-092F795EABBC}"/>
              </a:ext>
            </a:extLst>
          </p:cNvPr>
          <p:cNvSpPr>
            <a:spLocks noGrp="1"/>
          </p:cNvSpPr>
          <p:nvPr>
            <p:ph sz="quarter" idx="4"/>
          </p:nvPr>
        </p:nvSpPr>
        <p:spPr>
          <a:xfrm>
            <a:off x="6173007" y="2505075"/>
            <a:ext cx="5183863"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Date Placeholder 6">
            <a:extLst>
              <a:ext uri="{FF2B5EF4-FFF2-40B4-BE49-F238E27FC236}">
                <a16:creationId xmlns:a16="http://schemas.microsoft.com/office/drawing/2014/main" id="{829E6EDB-81D2-4482-8714-5A93E6EC5257}"/>
              </a:ext>
            </a:extLst>
          </p:cNvPr>
          <p:cNvSpPr>
            <a:spLocks noGrp="1"/>
          </p:cNvSpPr>
          <p:nvPr>
            <p:ph type="dt" sz="half" idx="10"/>
          </p:nvPr>
        </p:nvSpPr>
        <p:spPr/>
        <p:txBody>
          <a:bodyPr/>
          <a:lstStyle/>
          <a:p>
            <a:endParaRPr lang="fr-BE"/>
          </a:p>
        </p:txBody>
      </p:sp>
      <p:sp>
        <p:nvSpPr>
          <p:cNvPr id="8" name="Footer Placeholder 7">
            <a:extLst>
              <a:ext uri="{FF2B5EF4-FFF2-40B4-BE49-F238E27FC236}">
                <a16:creationId xmlns:a16="http://schemas.microsoft.com/office/drawing/2014/main" id="{44DD313E-1245-4533-B29F-5CBD1689DF3C}"/>
              </a:ext>
            </a:extLst>
          </p:cNvPr>
          <p:cNvSpPr>
            <a:spLocks noGrp="1"/>
          </p:cNvSpPr>
          <p:nvPr>
            <p:ph type="ftr" sz="quarter" idx="11"/>
          </p:nvPr>
        </p:nvSpPr>
        <p:spPr/>
        <p:txBody>
          <a:bodyPr/>
          <a:lstStyle/>
          <a:p>
            <a:r>
              <a:rPr lang="fi-FI"/>
              <a:t>ILMASTOPOLITIIKAN PYÖREÄ PÖYTÄ 9.12.2021 </a:t>
            </a:r>
            <a:endParaRPr lang="fr-BE"/>
          </a:p>
        </p:txBody>
      </p:sp>
      <p:sp>
        <p:nvSpPr>
          <p:cNvPr id="9" name="Slide Number Placeholder 8">
            <a:extLst>
              <a:ext uri="{FF2B5EF4-FFF2-40B4-BE49-F238E27FC236}">
                <a16:creationId xmlns:a16="http://schemas.microsoft.com/office/drawing/2014/main" id="{1219440F-3569-4F68-8BD1-52EC634BAA66}"/>
              </a:ext>
            </a:extLst>
          </p:cNvPr>
          <p:cNvSpPr>
            <a:spLocks noGrp="1"/>
          </p:cNvSpPr>
          <p:nvPr>
            <p:ph type="sldNum" sz="quarter" idx="12"/>
          </p:nvPr>
        </p:nvSpPr>
        <p:spPr/>
        <p:txBody>
          <a:bodyPr/>
          <a:lstStyle/>
          <a:p>
            <a:fld id="{D0C22207-DC6A-4072-8A0F-40B4795903CC}" type="slidenum">
              <a:rPr lang="fr-BE" smtClean="0"/>
              <a:t>‹#›</a:t>
            </a:fld>
            <a:endParaRPr lang="fr-BE"/>
          </a:p>
        </p:txBody>
      </p:sp>
    </p:spTree>
    <p:extLst>
      <p:ext uri="{BB962C8B-B14F-4D97-AF65-F5344CB8AC3E}">
        <p14:creationId xmlns:p14="http://schemas.microsoft.com/office/powerpoint/2010/main" val="458320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tsikko ja Iso kuva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142A5C5B-8C3D-924D-8F18-08FCBA946BEF}"/>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3824796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tisikko_Isko_kuva_kuvateksti 2 _kapea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pic>
        <p:nvPicPr>
          <p:cNvPr id="12" name="Picture 11">
            <a:extLst>
              <a:ext uri="{FF2B5EF4-FFF2-40B4-BE49-F238E27FC236}">
                <a16:creationId xmlns:a16="http://schemas.microsoft.com/office/drawing/2014/main" id="{CA665863-C5E5-664A-A74C-6AD764BCF720}"/>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143082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tisikko_Isko_kuva_kuvateksti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7"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6"/>
            <a:ext cx="9843782" cy="592365"/>
          </a:xfrm>
        </p:spPr>
        <p:txBody>
          <a:bodyPr anchor="ctr" anchorCtr="0">
            <a:normAutofit/>
          </a:bodyPr>
          <a:lstStyle>
            <a:lvl1pPr marL="0" indent="0">
              <a:buNone/>
              <a:defRPr sz="1800"/>
            </a:lvl1pPr>
          </a:lstStyle>
          <a:p>
            <a:pPr lvl="0"/>
            <a:r>
              <a:rPr lang="fi-FI"/>
              <a:t>Muokkaa tekstin perustyylejä napsauttamalla</a:t>
            </a:r>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pic>
        <p:nvPicPr>
          <p:cNvPr id="12" name="Picture 11">
            <a:extLst>
              <a:ext uri="{FF2B5EF4-FFF2-40B4-BE49-F238E27FC236}">
                <a16:creationId xmlns:a16="http://schemas.microsoft.com/office/drawing/2014/main" id="{59E9A7F7-253C-B142-8C3E-18BD4AF39224}"/>
              </a:ext>
            </a:extLst>
          </p:cNvPr>
          <p:cNvPicPr>
            <a:picLocks noChangeAspect="1"/>
          </p:cNvPicPr>
          <p:nvPr userDrawn="1"/>
        </p:nvPicPr>
        <p:blipFill>
          <a:blip r:embed="rId2"/>
          <a:stretch>
            <a:fillRect/>
          </a:stretch>
        </p:blipFill>
        <p:spPr>
          <a:xfrm>
            <a:off x="11718219" y="0"/>
            <a:ext cx="475369" cy="6858000"/>
          </a:xfrm>
          <a:prstGeom prst="rect">
            <a:avLst/>
          </a:prstGeom>
        </p:spPr>
      </p:pic>
    </p:spTree>
    <p:extLst>
      <p:ext uri="{BB962C8B-B14F-4D97-AF65-F5344CB8AC3E}">
        <p14:creationId xmlns:p14="http://schemas.microsoft.com/office/powerpoint/2010/main" val="2966955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9307" y="0"/>
            <a:ext cx="1454281"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092064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loitusdia_kape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8218" y="0"/>
            <a:ext cx="4753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a:stretch>
            <a:fillRect/>
          </a:stretch>
        </p:blipFill>
        <p:spPr>
          <a:xfrm>
            <a:off x="504282" y="494251"/>
            <a:ext cx="4025510"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50782" y="290819"/>
            <a:ext cx="2567436"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2628" y="361243"/>
            <a:ext cx="5615590"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832" y="224345"/>
            <a:ext cx="4124036" cy="918859"/>
          </a:xfrm>
          <a:prstGeom prst="rect">
            <a:avLst/>
          </a:prstGeom>
        </p:spPr>
      </p:pic>
      <p:sp>
        <p:nvSpPr>
          <p:cNvPr id="16" name="Title 4">
            <a:extLst>
              <a:ext uri="{FF2B5EF4-FFF2-40B4-BE49-F238E27FC236}">
                <a16:creationId xmlns:a16="http://schemas.microsoft.com/office/drawing/2014/main" id="{63779013-36B5-CA4E-8720-3EEF669750C6}"/>
              </a:ext>
            </a:extLst>
          </p:cNvPr>
          <p:cNvSpPr>
            <a:spLocks noGrp="1"/>
          </p:cNvSpPr>
          <p:nvPr>
            <p:ph type="title" hasCustomPrompt="1"/>
          </p:nvPr>
        </p:nvSpPr>
        <p:spPr>
          <a:xfrm>
            <a:off x="334477" y="1701800"/>
            <a:ext cx="5523103" cy="3059893"/>
          </a:xfrm>
        </p:spPr>
        <p:txBody>
          <a:bodyPr anchor="b" anchorCtr="0"/>
          <a:lstStyle>
            <a:lvl1pPr>
              <a:defRPr sz="5300">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7" name="Text Placeholder 6">
            <a:extLst>
              <a:ext uri="{FF2B5EF4-FFF2-40B4-BE49-F238E27FC236}">
                <a16:creationId xmlns:a16="http://schemas.microsoft.com/office/drawing/2014/main" id="{715A7273-0B96-814F-AAA4-FB69198DAD91}"/>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3919333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9307" y="0"/>
            <a:ext cx="1454281"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17161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dea, avainsana_kape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8"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0"/>
            <a:ext cx="9838432" cy="4032251"/>
          </a:xfrm>
        </p:spPr>
        <p:txBody>
          <a:bodyPr anchor="t">
            <a:normAutofit/>
          </a:bodyPr>
          <a:lstStyle>
            <a:lvl1pPr algn="l">
              <a:lnSpc>
                <a:spcPts val="7733"/>
              </a:lnSpc>
              <a:defRPr sz="8200"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671642E3-4AFD-3846-95E2-697A039DF732}"/>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238678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Johdantosivu_kape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8" y="2133600"/>
            <a:ext cx="9842127" cy="4032251"/>
          </a:xfrm>
        </p:spPr>
        <p:txBody>
          <a:bodyPr anchor="b">
            <a:normAutofit/>
          </a:bodyPr>
          <a:lstStyle>
            <a:lvl1pPr algn="l">
              <a:lnSpc>
                <a:spcPts val="7680"/>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8"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pic>
        <p:nvPicPr>
          <p:cNvPr id="7" name="Picture 6">
            <a:extLst>
              <a:ext uri="{FF2B5EF4-FFF2-40B4-BE49-F238E27FC236}">
                <a16:creationId xmlns:a16="http://schemas.microsoft.com/office/drawing/2014/main" id="{45F2A3BE-4A9E-AE44-A5C8-235C414BB4A5}"/>
              </a:ext>
            </a:extLst>
          </p:cNvPr>
          <p:cNvPicPr>
            <a:picLocks noChangeAspect="1"/>
          </p:cNvPicPr>
          <p:nvPr userDrawn="1"/>
        </p:nvPicPr>
        <p:blipFill>
          <a:blip r:embed="rId3"/>
          <a:stretch>
            <a:fillRect/>
          </a:stretch>
        </p:blipFill>
        <p:spPr>
          <a:xfrm>
            <a:off x="11718219" y="0"/>
            <a:ext cx="475369" cy="6858000"/>
          </a:xfrm>
          <a:prstGeom prst="rect">
            <a:avLst/>
          </a:prstGeom>
        </p:spPr>
      </p:pic>
    </p:spTree>
    <p:extLst>
      <p:ext uri="{BB962C8B-B14F-4D97-AF65-F5344CB8AC3E}">
        <p14:creationId xmlns:p14="http://schemas.microsoft.com/office/powerpoint/2010/main" val="193293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024" y="2133600"/>
            <a:ext cx="9363235" cy="1295400"/>
          </a:xfrm>
        </p:spPr>
        <p:txBody>
          <a:bodyPr anchor="ctr">
            <a:normAutofit/>
          </a:bodyPr>
          <a:lstStyle>
            <a:lvl1pPr algn="ctr">
              <a:lnSpc>
                <a:spcPts val="7680"/>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30832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userDrawn="1">
          <p15:clr>
            <a:srgbClr val="FBAE40"/>
          </p15:clr>
        </p15:guide>
        <p15:guide id="1" pos="384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7581" y="357718"/>
            <a:ext cx="5866163" cy="1338469"/>
          </a:xfrm>
        </p:spPr>
        <p:txBody>
          <a:bodyPr anchor="ctr">
            <a:normAutofit/>
          </a:bodyPr>
          <a:lstStyle>
            <a:lvl1pPr algn="ctr">
              <a:lnSpc>
                <a:spcPts val="7680"/>
              </a:lnSpc>
              <a:defRPr sz="2600" b="1" cap="none" baseline="0">
                <a:solidFill>
                  <a:schemeClr val="bg1"/>
                </a:solidFill>
              </a:defRPr>
            </a:lvl1pPr>
          </a:lstStyle>
          <a:p>
            <a:r>
              <a:rPr lang="fi-FI" noProof="0" dirty="0"/>
              <a:t>&lt;Lisää tekstiä&gt;</a:t>
            </a:r>
          </a:p>
        </p:txBody>
      </p:sp>
      <p:sp>
        <p:nvSpPr>
          <p:cNvPr id="5" name="Rectangle 4"/>
          <p:cNvSpPr/>
          <p:nvPr userDrawn="1"/>
        </p:nvSpPr>
        <p:spPr>
          <a:xfrm>
            <a:off x="12331098" y="1"/>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1443483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userDrawn="1">
          <p15:clr>
            <a:srgbClr val="FBAE40"/>
          </p15:clr>
        </p15:guide>
        <p15:guide id="1" pos="384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219" y="1714215"/>
            <a:ext cx="9828215" cy="916691"/>
          </a:xfrm>
        </p:spPr>
        <p:txBody>
          <a:bodyPr anchor="ctr">
            <a:normAutofit/>
          </a:bodyPr>
          <a:lstStyle>
            <a:lvl1pPr algn="l">
              <a:lnSpc>
                <a:spcPts val="7680"/>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219" y="2640073"/>
            <a:ext cx="982821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89"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754" indent="0">
              <a:buNone/>
              <a:defRPr lang="fi-FI">
                <a:solidFill>
                  <a:schemeClr val="tx2"/>
                </a:solidFill>
              </a:defRPr>
            </a:lvl5pPr>
          </a:lstStyle>
          <a:p>
            <a:pPr lvl="0">
              <a:lnSpc>
                <a:spcPts val="7680"/>
              </a:lnSpc>
              <a:spcBef>
                <a:spcPct val="0"/>
              </a:spcBef>
            </a:pPr>
            <a:r>
              <a:rPr lang="fi-FI" noProof="0" dirty="0"/>
              <a:t>&lt;Yhteystiedot&gt;</a:t>
            </a:r>
          </a:p>
        </p:txBody>
      </p:sp>
      <p:sp>
        <p:nvSpPr>
          <p:cNvPr id="7" name="Rectangle 6"/>
          <p:cNvSpPr/>
          <p:nvPr userDrawn="1"/>
        </p:nvSpPr>
        <p:spPr>
          <a:xfrm>
            <a:off x="12331098" y="-1"/>
            <a:ext cx="2493145"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a:stretch>
            <a:fillRect/>
          </a:stretch>
        </p:blipFill>
        <p:spPr>
          <a:xfrm>
            <a:off x="0" y="3957655"/>
            <a:ext cx="12193588"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5"/>
            <a:ext cx="4124036" cy="918859"/>
          </a:xfrm>
          <a:prstGeom prst="rect">
            <a:avLst/>
          </a:prstGeom>
        </p:spPr>
      </p:pic>
    </p:spTree>
    <p:extLst>
      <p:ext uri="{BB962C8B-B14F-4D97-AF65-F5344CB8AC3E}">
        <p14:creationId xmlns:p14="http://schemas.microsoft.com/office/powerpoint/2010/main" val="371066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6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avio / piirakka 2 riviä">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3834499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avio / piirakka 1 rivi">
    <p:spTree>
      <p:nvGrpSpPr>
        <p:cNvPr id="1" name=""/>
        <p:cNvGrpSpPr/>
        <p:nvPr/>
      </p:nvGrpSpPr>
      <p:grpSpPr>
        <a:xfrm>
          <a:off x="0" y="0"/>
          <a:ext cx="0" cy="0"/>
          <a:chOff x="0" y="0"/>
          <a:chExt cx="0" cy="0"/>
        </a:xfrm>
      </p:grpSpPr>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2" name="Chart Placeholder 8">
            <a:extLst>
              <a:ext uri="{FF2B5EF4-FFF2-40B4-BE49-F238E27FC236}">
                <a16:creationId xmlns:a16="http://schemas.microsoft.com/office/drawing/2014/main" id="{443FADB5-8D7B-1544-ABF1-F501A5090CD0}"/>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
        <p:nvSpPr>
          <p:cNvPr id="13" name="Title 2">
            <a:extLst>
              <a:ext uri="{FF2B5EF4-FFF2-40B4-BE49-F238E27FC236}">
                <a16:creationId xmlns:a16="http://schemas.microsoft.com/office/drawing/2014/main" id="{27824575-88CF-744A-893E-040A55FE911F}"/>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2069768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avio / pylväs 2 riviä">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722716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avio / pylväs 1 rivi">
    <p:spTree>
      <p:nvGrpSpPr>
        <p:cNvPr id="1" name=""/>
        <p:cNvGrpSpPr/>
        <p:nvPr/>
      </p:nvGrpSpPr>
      <p:grpSpPr>
        <a:xfrm>
          <a:off x="0" y="0"/>
          <a:ext cx="0" cy="0"/>
          <a:chOff x="0" y="0"/>
          <a:chExt cx="0" cy="0"/>
        </a:xfrm>
      </p:grpSpPr>
      <p:sp>
        <p:nvSpPr>
          <p:cNvPr id="11" name="Rectangle 10"/>
          <p:cNvSpPr/>
          <p:nvPr userDrawn="1"/>
        </p:nvSpPr>
        <p:spPr>
          <a:xfrm>
            <a:off x="12331098"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282672CD-FE39-7649-8E9C-5BF2B2D092CE}"/>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hart Placeholder 8">
            <a:extLst>
              <a:ext uri="{FF2B5EF4-FFF2-40B4-BE49-F238E27FC236}">
                <a16:creationId xmlns:a16="http://schemas.microsoft.com/office/drawing/2014/main" id="{50C1B81D-3DF2-2E40-B5FB-BED620035996}"/>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014241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Aloitusdia_kape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31098"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a:stretch>
            <a:fillRect/>
          </a:stretch>
        </p:blipFill>
        <p:spPr>
          <a:xfrm>
            <a:off x="178620" y="227265"/>
            <a:ext cx="4025510"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8219" y="0"/>
            <a:ext cx="475369"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6794" y="368771"/>
            <a:ext cx="5621423"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16" name="Title 4">
            <a:extLst>
              <a:ext uri="{FF2B5EF4-FFF2-40B4-BE49-F238E27FC236}">
                <a16:creationId xmlns:a16="http://schemas.microsoft.com/office/drawing/2014/main" id="{4AE952E2-03D3-3F4A-B10D-200903D9629B}"/>
              </a:ext>
            </a:extLst>
          </p:cNvPr>
          <p:cNvSpPr>
            <a:spLocks noGrp="1"/>
          </p:cNvSpPr>
          <p:nvPr>
            <p:ph type="title" hasCustomPrompt="1"/>
          </p:nvPr>
        </p:nvSpPr>
        <p:spPr>
          <a:xfrm>
            <a:off x="334477" y="1701800"/>
            <a:ext cx="5523103" cy="3059893"/>
          </a:xfrm>
        </p:spPr>
        <p:txBody>
          <a:bodyPr anchor="b" anchorCtr="0"/>
          <a:lstStyle>
            <a:lvl1pPr>
              <a:defRPr sz="5300"/>
            </a:lvl1pPr>
          </a:lstStyle>
          <a:p>
            <a:r>
              <a:rPr lang="en-US" dirty="0"/>
              <a:t>&lt;</a:t>
            </a:r>
            <a:r>
              <a:rPr lang="en-US" dirty="0" err="1"/>
              <a:t>Lisää</a:t>
            </a:r>
            <a:r>
              <a:rPr lang="en-US" dirty="0"/>
              <a:t> </a:t>
            </a:r>
            <a:r>
              <a:rPr lang="en-US" dirty="0" err="1"/>
              <a:t>otsikko</a:t>
            </a:r>
            <a:r>
              <a:rPr lang="en-US" dirty="0"/>
              <a:t>&gt;</a:t>
            </a:r>
            <a:endParaRPr lang="fi-FI" dirty="0"/>
          </a:p>
        </p:txBody>
      </p:sp>
      <p:sp>
        <p:nvSpPr>
          <p:cNvPr id="19" name="Text Placeholder 6">
            <a:extLst>
              <a:ext uri="{FF2B5EF4-FFF2-40B4-BE49-F238E27FC236}">
                <a16:creationId xmlns:a16="http://schemas.microsoft.com/office/drawing/2014/main" id="{8A553480-3C0E-574E-BD13-DB2555F498A7}"/>
              </a:ext>
            </a:extLst>
          </p:cNvPr>
          <p:cNvSpPr>
            <a:spLocks noGrp="1"/>
          </p:cNvSpPr>
          <p:nvPr>
            <p:ph type="body" sz="quarter" idx="11" hasCustomPrompt="1"/>
          </p:nvPr>
        </p:nvSpPr>
        <p:spPr>
          <a:xfrm>
            <a:off x="334477" y="5397112"/>
            <a:ext cx="5523103" cy="1105289"/>
          </a:xfrm>
        </p:spPr>
        <p:txBody>
          <a:bodyPr lIns="0">
            <a:normAutofit/>
          </a:bodyPr>
          <a:lstStyle>
            <a:lvl1pPr marL="0" indent="0">
              <a:buNone/>
              <a:defRPr sz="2100"/>
            </a:lvl1pPr>
          </a:lstStyle>
          <a:p>
            <a:r>
              <a:rPr lang="fi-FI" dirty="0"/>
              <a:t>&lt;Lisää esittäjän ja tilaisuuden tiedot&gt;</a:t>
            </a:r>
          </a:p>
        </p:txBody>
      </p:sp>
    </p:spTree>
    <p:extLst>
      <p:ext uri="{BB962C8B-B14F-4D97-AF65-F5344CB8AC3E}">
        <p14:creationId xmlns:p14="http://schemas.microsoft.com/office/powerpoint/2010/main" val="4217269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aavio / viiva 2 riviä">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78" y="2139923"/>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4268908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aavio / viiva 1 riv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FFAC8EED-3B66-1B42-9D49-48896DC22B2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0" name="Chart Placeholder 8">
            <a:extLst>
              <a:ext uri="{FF2B5EF4-FFF2-40B4-BE49-F238E27FC236}">
                <a16:creationId xmlns:a16="http://schemas.microsoft.com/office/drawing/2014/main" id="{F328A8A9-9E4C-8147-835C-9E55351F1D4F}"/>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097024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tsikko ja sisältö_ei elementtiä 1 rivi_blanc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7BBB79-1611-CD46-9712-72A2C535B17D}"/>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EEA55B77-4625-6845-BDB1-0288D80EA3AD}"/>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DD30BEF5-261C-9F43-9C78-7D03DEDEC6E1}"/>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26B6A1BD-8207-2D44-A45A-D2B91F71EE10}"/>
              </a:ext>
            </a:extLst>
          </p:cNvPr>
          <p:cNvSpPr>
            <a:spLocks noGrp="1"/>
          </p:cNvSpPr>
          <p:nvPr>
            <p:ph type="title" hasCustomPrompt="1"/>
          </p:nvPr>
        </p:nvSpPr>
        <p:spPr>
          <a:xfrm>
            <a:off x="334478" y="365127"/>
            <a:ext cx="9843782" cy="902757"/>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278AEACD-71A2-2A41-867C-99C0587FC0CC}"/>
              </a:ext>
            </a:extLst>
          </p:cNvPr>
          <p:cNvSpPr>
            <a:spLocks noGrp="1"/>
          </p:cNvSpPr>
          <p:nvPr>
            <p:ph sz="quarter" idx="13" hasCustomPrompt="1"/>
          </p:nvPr>
        </p:nvSpPr>
        <p:spPr>
          <a:xfrm>
            <a:off x="334478" y="1701801"/>
            <a:ext cx="9843782" cy="4464049"/>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3762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677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974643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62315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pPr marL="0" marR="0" lvl="0" indent="0" algn="ctr" defTabSz="1219261"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2565"/>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565"/>
                </a:solidFill>
                <a:effectLst/>
                <a:uLnTx/>
                <a:uFillTx/>
                <a:latin typeface="Calibri"/>
                <a:ea typeface="+mn-ea"/>
                <a:cs typeface="+mn-cs"/>
              </a:rPr>
              <a:t>ILMASTOPOLITIIKAN PYÖREÄ PÖYTÄ 9.12.2021 </a:t>
            </a:r>
          </a:p>
        </p:txBody>
      </p:sp>
      <p:sp>
        <p:nvSpPr>
          <p:cNvPr id="6" name="Slide Number Placeholder 5"/>
          <p:cNvSpPr>
            <a:spLocks noGrp="1"/>
          </p:cNvSpPr>
          <p:nvPr>
            <p:ph type="sldNum" sz="quarter" idx="12"/>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C681002B-9E36-49F2-803E-4F1D6FC85B63}" type="slidenum">
              <a:rPr kumimoji="0" lang="fi-FI" sz="1200" b="0" i="0" u="none" strike="noStrike" kern="1200" cap="none" spc="0" normalizeH="0" baseline="0" noProof="0" smtClean="0">
                <a:ln>
                  <a:noFill/>
                </a:ln>
                <a:solidFill>
                  <a:srgbClr val="002565"/>
                </a:solidFill>
                <a:effectLst/>
                <a:uLnTx/>
                <a:uFillTx/>
                <a:latin typeface="Calibri"/>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002565"/>
              </a:solidFill>
              <a:effectLst/>
              <a:uLnTx/>
              <a:uFillTx/>
              <a:latin typeface="Calibri"/>
              <a:ea typeface="+mn-ea"/>
              <a:cs typeface="+mn-cs"/>
            </a:endParaRPr>
          </a:p>
        </p:txBody>
      </p:sp>
      <p:sp>
        <p:nvSpPr>
          <p:cNvPr id="7" name="Text Placeholder 11"/>
          <p:cNvSpPr>
            <a:spLocks noGrp="1"/>
          </p:cNvSpPr>
          <p:nvPr>
            <p:ph type="body" sz="quarter" idx="15" hasCustomPrompt="1"/>
          </p:nvPr>
        </p:nvSpPr>
        <p:spPr>
          <a:xfrm>
            <a:off x="623969" y="404814"/>
            <a:ext cx="9002298" cy="215901"/>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9"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795070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Kaavio / piirakka">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3"/>
            <a:ext cx="9843782" cy="4025927"/>
          </a:xfrm>
        </p:spPr>
        <p:txBody>
          <a:bodyPr>
            <a:normAutofit/>
          </a:bodyPr>
          <a:lstStyle>
            <a:lvl1pPr marL="0" indent="0">
              <a:buNone/>
              <a:defRPr sz="1867">
                <a:solidFill>
                  <a:schemeClr val="tx2"/>
                </a:solidFill>
              </a:defRPr>
            </a:lvl1pPr>
          </a:lstStyle>
          <a:p>
            <a:r>
              <a:rPr lang="fi-FI" dirty="0"/>
              <a:t>&lt;Lisää kaavio napsauttamalla&gt;</a:t>
            </a:r>
          </a:p>
        </p:txBody>
      </p:sp>
      <p:sp>
        <p:nvSpPr>
          <p:cNvPr id="11" name="Rectangle 10"/>
          <p:cNvSpPr/>
          <p:nvPr userDrawn="1"/>
        </p:nvSpPr>
        <p:spPr>
          <a:xfrm>
            <a:off x="12331098"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19"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1091189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20">
          <p15:clr>
            <a:srgbClr val="FBAE40"/>
          </p15:clr>
        </p15:guide>
        <p15:guide id="2" pos="50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fi-FI" smtClean="0"/>
            </a:lvl1pPr>
            <a:lvl2pPr>
              <a:defRPr lang="fi-FI" smtClean="0"/>
            </a:lvl2pPr>
            <a:lvl3pPr>
              <a:defRPr lang="fi-FI" smtClean="0"/>
            </a:lvl3pPr>
            <a:lvl4pPr>
              <a:defRPr lang="fi-FI" smtClean="0"/>
            </a:lvl4pPr>
            <a:lvl5pPr>
              <a:defRPr lang="en-US" dirty="0"/>
            </a:lvl5pPr>
          </a:lstStyle>
          <a:p>
            <a:pPr marL="180000" lvl="0" indent="-180000">
              <a:lnSpc>
                <a:spcPct val="120000"/>
              </a:lnSpc>
              <a:spcAft>
                <a:spcPts val="1000"/>
              </a:spcAft>
            </a:pPr>
            <a:r>
              <a:rPr lang="en-US"/>
              <a:t>Click to edit Master text styles</a:t>
            </a:r>
          </a:p>
          <a:p>
            <a:pPr marL="180000" lvl="1" indent="-180000">
              <a:lnSpc>
                <a:spcPct val="120000"/>
              </a:lnSpc>
              <a:spcAft>
                <a:spcPts val="1000"/>
              </a:spcAft>
            </a:pPr>
            <a:r>
              <a:rPr lang="en-US"/>
              <a:t>Second level</a:t>
            </a:r>
          </a:p>
          <a:p>
            <a:pPr marL="180000" lvl="2" indent="-180000">
              <a:lnSpc>
                <a:spcPct val="120000"/>
              </a:lnSpc>
              <a:spcAft>
                <a:spcPts val="1000"/>
              </a:spcAft>
            </a:pPr>
            <a:r>
              <a:rPr lang="en-US"/>
              <a:t>Third level</a:t>
            </a:r>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endParaRPr lang="fi-FI">
              <a:solidFill>
                <a:schemeClr val="accent1"/>
              </a:solidFill>
            </a:endParaRPr>
          </a:p>
        </p:txBody>
      </p:sp>
    </p:spTree>
    <p:extLst>
      <p:ext uri="{BB962C8B-B14F-4D97-AF65-F5344CB8AC3E}">
        <p14:creationId xmlns:p14="http://schemas.microsoft.com/office/powerpoint/2010/main" val="1902203229"/>
      </p:ext>
    </p:extLst>
  </p:cSld>
  <p:clrMapOvr>
    <a:masterClrMapping/>
  </p:clrMapOvr>
  <p:extLst>
    <p:ext uri="{DCECCB84-F9BA-43D5-87BE-67443E8EF086}">
      <p15:sldGuideLst xmlns:p15="http://schemas.microsoft.com/office/powerpoint/2012/main">
        <p15:guide id="1" orient="horz" pos="3317">
          <p15:clr>
            <a:srgbClr val="FBAE40"/>
          </p15:clr>
        </p15:guide>
        <p15:guide id="2" pos="801">
          <p15:clr>
            <a:srgbClr val="FBAE40"/>
          </p15:clr>
        </p15:guide>
        <p15:guide id="3"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Aloitusdia">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4490A02-6E83-9E42-A1AC-028E782AB223}"/>
              </a:ext>
            </a:extLst>
          </p:cNvPr>
          <p:cNvSpPr/>
          <p:nvPr userDrawn="1"/>
        </p:nvSpPr>
        <p:spPr>
          <a:xfrm>
            <a:off x="9150787" y="0"/>
            <a:ext cx="30428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16" name="Picture 15">
            <a:extLst>
              <a:ext uri="{FF2B5EF4-FFF2-40B4-BE49-F238E27FC236}">
                <a16:creationId xmlns:a16="http://schemas.microsoft.com/office/drawing/2014/main" id="{98547CFA-23BB-EA40-9111-F56C1BE5D7CE}"/>
              </a:ext>
            </a:extLst>
          </p:cNvPr>
          <p:cNvPicPr>
            <a:picLocks noChangeAspect="1"/>
          </p:cNvPicPr>
          <p:nvPr userDrawn="1"/>
        </p:nvPicPr>
        <p:blipFill>
          <a:blip r:embed="rId2"/>
          <a:stretch>
            <a:fillRect/>
          </a:stretch>
        </p:blipFill>
        <p:spPr>
          <a:xfrm>
            <a:off x="7830747" y="0"/>
            <a:ext cx="4362842" cy="6858000"/>
          </a:xfrm>
          <a:prstGeom prst="rect">
            <a:avLst/>
          </a:prstGeom>
        </p:spPr>
      </p:pic>
      <p:pic>
        <p:nvPicPr>
          <p:cNvPr id="7" name="Picture 6">
            <a:extLst>
              <a:ext uri="{FF2B5EF4-FFF2-40B4-BE49-F238E27FC236}">
                <a16:creationId xmlns:a16="http://schemas.microsoft.com/office/drawing/2014/main" id="{3AB5B563-B0BC-3E46-BFA8-5CF19F759FB3}"/>
              </a:ext>
            </a:extLst>
          </p:cNvPr>
          <p:cNvPicPr>
            <a:picLocks noChangeAspect="1"/>
          </p:cNvPicPr>
          <p:nvPr userDrawn="1"/>
        </p:nvPicPr>
        <p:blipFill>
          <a:blip r:embed="rId3"/>
          <a:stretch>
            <a:fillRect/>
          </a:stretch>
        </p:blipFill>
        <p:spPr>
          <a:xfrm>
            <a:off x="178620" y="227267"/>
            <a:ext cx="4025510" cy="893737"/>
          </a:xfrm>
          <a:prstGeom prst="rect">
            <a:avLst/>
          </a:prstGeom>
        </p:spPr>
      </p:pic>
      <p:sp>
        <p:nvSpPr>
          <p:cNvPr id="13" name="Title 4">
            <a:extLst>
              <a:ext uri="{FF2B5EF4-FFF2-40B4-BE49-F238E27FC236}">
                <a16:creationId xmlns:a16="http://schemas.microsoft.com/office/drawing/2014/main" id="{7EC4E50A-C123-2044-804B-06777C87E477}"/>
              </a:ext>
            </a:extLst>
          </p:cNvPr>
          <p:cNvSpPr>
            <a:spLocks noGrp="1"/>
          </p:cNvSpPr>
          <p:nvPr>
            <p:ph type="title" hasCustomPrompt="1"/>
          </p:nvPr>
        </p:nvSpPr>
        <p:spPr>
          <a:xfrm>
            <a:off x="334477" y="1701802"/>
            <a:ext cx="7496270" cy="3059893"/>
          </a:xfrm>
        </p:spPr>
        <p:txBody>
          <a:bodyPr anchor="b" anchorCtr="0"/>
          <a:lstStyle>
            <a:lvl1pPr>
              <a:defRPr sz="5299"/>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46AAC290-F4F1-0148-A97A-E1ED601A8EFB}"/>
              </a:ext>
            </a:extLst>
          </p:cNvPr>
          <p:cNvSpPr>
            <a:spLocks noGrp="1"/>
          </p:cNvSpPr>
          <p:nvPr>
            <p:ph type="body" sz="quarter" idx="11" hasCustomPrompt="1"/>
          </p:nvPr>
        </p:nvSpPr>
        <p:spPr>
          <a:xfrm>
            <a:off x="334477" y="5397114"/>
            <a:ext cx="7496270" cy="1105289"/>
          </a:xfrm>
        </p:spPr>
        <p:txBody>
          <a:bodyPr lIns="0"/>
          <a:lstStyle>
            <a:lvl1pPr marL="0" indent="0">
              <a:buNone/>
              <a:defRPr sz="2400"/>
            </a:lvl1pPr>
          </a:lstStyle>
          <a:p>
            <a:r>
              <a:rPr lang="fi-FI" dirty="0"/>
              <a:t>&lt;Lisää esittäjän ja tilaisuuden tiedot&gt;</a:t>
            </a:r>
          </a:p>
        </p:txBody>
      </p:sp>
    </p:spTree>
    <p:extLst>
      <p:ext uri="{BB962C8B-B14F-4D97-AF65-F5344CB8AC3E}">
        <p14:creationId xmlns:p14="http://schemas.microsoft.com/office/powerpoint/2010/main" val="613213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33" y="224347"/>
            <a:ext cx="4124036"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50785" y="0"/>
            <a:ext cx="304280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30746" y="0"/>
            <a:ext cx="4362842"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78" y="1701802"/>
            <a:ext cx="5523103" cy="3059893"/>
          </a:xfrm>
        </p:spPr>
        <p:txBody>
          <a:bodyPr anchor="b" anchorCtr="0"/>
          <a:lstStyle>
            <a:lvl1pPr>
              <a:defRPr sz="5299">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78" y="5397114"/>
            <a:ext cx="5523103" cy="1105289"/>
          </a:xfrm>
        </p:spPr>
        <p:txBody>
          <a:bodyPr lIns="0"/>
          <a:lstStyle>
            <a:lvl1pPr marL="0" indent="0">
              <a:buNone/>
              <a:defRPr sz="24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277666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0"/>
            <a:ext cx="9843782" cy="4032251"/>
          </a:xfrm>
        </p:spPr>
        <p:txBody>
          <a:bodyPr>
            <a:normAutofit/>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83"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971"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160"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7349" marR="0"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dirty="0">
                <a:ln>
                  <a:noFill/>
                </a:ln>
                <a:solidFill>
                  <a:srgbClr val="000000"/>
                </a:solidFill>
                <a:effectLst/>
                <a:uLnTx/>
                <a:uFillTx/>
                <a:latin typeface="+mn-lt"/>
                <a:ea typeface="+mn-ea"/>
                <a:cs typeface="+mn-cs"/>
              </a:rPr>
              <a:t>Muokkaa tekstin perustyylejä</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dirty="0">
                <a:ln>
                  <a:noFill/>
                </a:ln>
                <a:solidFill>
                  <a:srgbClr val="000000"/>
                </a:solidFill>
                <a:effectLst/>
                <a:uLnTx/>
                <a:uFillTx/>
                <a:latin typeface="+mn-lt"/>
                <a:ea typeface="+mn-ea"/>
                <a:cs typeface="+mn-cs"/>
              </a:rPr>
              <a:t>toinen taso</a:t>
            </a:r>
          </a:p>
          <a:p>
            <a:pPr marL="1142971" marR="0" lvl="2"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dirty="0">
                <a:ln>
                  <a:noFill/>
                </a:ln>
                <a:solidFill>
                  <a:srgbClr val="000000"/>
                </a:solidFill>
                <a:effectLst/>
                <a:uLnTx/>
                <a:uFillTx/>
                <a:latin typeface="+mn-lt"/>
                <a:ea typeface="+mn-ea"/>
                <a:cs typeface="+mn-cs"/>
              </a:rPr>
              <a:t>kolmas taso</a:t>
            </a:r>
          </a:p>
          <a:p>
            <a:pPr marL="1600160" marR="0" lvl="3"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neljäs taso</a:t>
            </a:r>
          </a:p>
          <a:p>
            <a:pPr marL="2057349" marR="0" lvl="4"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dirty="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2983989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userDrawn="1">
          <p15:clr>
            <a:srgbClr val="FBAE40"/>
          </p15:clr>
        </p15:guide>
        <p15:guide id="1" pos="67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Aloitusdia_kapea">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ADB5C2-738D-9C47-96A3-4BBF1239C8A4}"/>
              </a:ext>
            </a:extLst>
          </p:cNvPr>
          <p:cNvSpPr/>
          <p:nvPr userDrawn="1"/>
        </p:nvSpPr>
        <p:spPr>
          <a:xfrm>
            <a:off x="11718219" y="0"/>
            <a:ext cx="4753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8" name="Rectangle 8"/>
          <p:cNvSpPr/>
          <p:nvPr userDrawn="1"/>
        </p:nvSpPr>
        <p:spPr>
          <a:xfrm>
            <a:off x="12331099"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F3860428-2DAA-0E4D-8FF0-E464C3523A9A}"/>
              </a:ext>
            </a:extLst>
          </p:cNvPr>
          <p:cNvPicPr>
            <a:picLocks noChangeAspect="1"/>
          </p:cNvPicPr>
          <p:nvPr userDrawn="1"/>
        </p:nvPicPr>
        <p:blipFill>
          <a:blip r:embed="rId2"/>
          <a:stretch>
            <a:fillRect/>
          </a:stretch>
        </p:blipFill>
        <p:spPr>
          <a:xfrm>
            <a:off x="504282" y="494251"/>
            <a:ext cx="4025510" cy="893737"/>
          </a:xfrm>
          <a:prstGeom prst="rect">
            <a:avLst/>
          </a:prstGeom>
        </p:spPr>
      </p:pic>
      <p:pic>
        <p:nvPicPr>
          <p:cNvPr id="2" name="Picture 1">
            <a:extLst>
              <a:ext uri="{FF2B5EF4-FFF2-40B4-BE49-F238E27FC236}">
                <a16:creationId xmlns:a16="http://schemas.microsoft.com/office/drawing/2014/main" id="{61C62A25-A270-1849-BEEB-3375079E5164}"/>
              </a:ext>
            </a:extLst>
          </p:cNvPr>
          <p:cNvPicPr>
            <a:picLocks noChangeAspect="1"/>
          </p:cNvPicPr>
          <p:nvPr userDrawn="1"/>
        </p:nvPicPr>
        <p:blipFill>
          <a:blip r:embed="rId3"/>
          <a:stretch>
            <a:fillRect/>
          </a:stretch>
        </p:blipFill>
        <p:spPr>
          <a:xfrm>
            <a:off x="11718220" y="0"/>
            <a:ext cx="475369" cy="6858000"/>
          </a:xfrm>
          <a:prstGeom prst="rect">
            <a:avLst/>
          </a:prstGeom>
        </p:spPr>
      </p:pic>
      <p:sp>
        <p:nvSpPr>
          <p:cNvPr id="14" name="Rectangle 13">
            <a:extLst>
              <a:ext uri="{FF2B5EF4-FFF2-40B4-BE49-F238E27FC236}">
                <a16:creationId xmlns:a16="http://schemas.microsoft.com/office/drawing/2014/main" id="{9A8560C9-8F4E-A543-BEA3-AAD31F939663}"/>
              </a:ext>
            </a:extLst>
          </p:cNvPr>
          <p:cNvSpPr/>
          <p:nvPr userDrawn="1"/>
        </p:nvSpPr>
        <p:spPr>
          <a:xfrm>
            <a:off x="9150782" y="290821"/>
            <a:ext cx="2567436" cy="63197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dirty="0">
              <a:highlight>
                <a:srgbClr val="FFFF00"/>
              </a:highlight>
            </a:endParaRPr>
          </a:p>
        </p:txBody>
      </p:sp>
      <p:sp>
        <p:nvSpPr>
          <p:cNvPr id="5" name="Picture Placeholder 4"/>
          <p:cNvSpPr>
            <a:spLocks noGrp="1"/>
          </p:cNvSpPr>
          <p:nvPr>
            <p:ph type="pic" sz="quarter" idx="10" hasCustomPrompt="1"/>
          </p:nvPr>
        </p:nvSpPr>
        <p:spPr>
          <a:xfrm>
            <a:off x="6102628" y="361243"/>
            <a:ext cx="5615590" cy="6141156"/>
          </a:xfrm>
        </p:spPr>
        <p:txBody>
          <a:bodyPr>
            <a:normAutofit/>
          </a:bodyPr>
          <a:lstStyle>
            <a:lvl1pPr>
              <a:defRPr sz="2133">
                <a:solidFill>
                  <a:schemeClr val="bg1"/>
                </a:solidFill>
              </a:defRPr>
            </a:lvl1pPr>
          </a:lstStyle>
          <a:p>
            <a:r>
              <a:rPr lang="fi-FI" dirty="0"/>
              <a:t>&lt;Lisää kuva </a:t>
            </a:r>
            <a:r>
              <a:rPr lang="fi-FI" dirty="0" err="1"/>
              <a:t>napsautamalla</a:t>
            </a:r>
            <a:r>
              <a:rPr lang="fi-FI" dirty="0"/>
              <a:t>&gt;</a:t>
            </a:r>
          </a:p>
        </p:txBody>
      </p:sp>
      <p:pic>
        <p:nvPicPr>
          <p:cNvPr id="15" name="Picture 14">
            <a:extLst>
              <a:ext uri="{FF2B5EF4-FFF2-40B4-BE49-F238E27FC236}">
                <a16:creationId xmlns:a16="http://schemas.microsoft.com/office/drawing/2014/main" id="{07E23A46-601D-9C4A-AB55-1D7704B630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833" y="224347"/>
            <a:ext cx="4124036" cy="918859"/>
          </a:xfrm>
          <a:prstGeom prst="rect">
            <a:avLst/>
          </a:prstGeom>
        </p:spPr>
      </p:pic>
      <p:sp>
        <p:nvSpPr>
          <p:cNvPr id="16" name="Title 4">
            <a:extLst>
              <a:ext uri="{FF2B5EF4-FFF2-40B4-BE49-F238E27FC236}">
                <a16:creationId xmlns:a16="http://schemas.microsoft.com/office/drawing/2014/main" id="{63779013-36B5-CA4E-8720-3EEF669750C6}"/>
              </a:ext>
            </a:extLst>
          </p:cNvPr>
          <p:cNvSpPr>
            <a:spLocks noGrp="1"/>
          </p:cNvSpPr>
          <p:nvPr>
            <p:ph type="title" hasCustomPrompt="1"/>
          </p:nvPr>
        </p:nvSpPr>
        <p:spPr>
          <a:xfrm>
            <a:off x="334478" y="1701802"/>
            <a:ext cx="5523103" cy="3059893"/>
          </a:xfrm>
        </p:spPr>
        <p:txBody>
          <a:bodyPr anchor="b" anchorCtr="0"/>
          <a:lstStyle>
            <a:lvl1pPr>
              <a:defRPr sz="5299">
                <a:solidFill>
                  <a:schemeClr val="bg1"/>
                </a:solidFill>
              </a:defRPr>
            </a:lvl1pPr>
          </a:lstStyle>
          <a:p>
            <a:r>
              <a:rPr lang="en-US" dirty="0"/>
              <a:t>&lt;</a:t>
            </a:r>
            <a:r>
              <a:rPr lang="en-US" dirty="0" err="1"/>
              <a:t>Lisää</a:t>
            </a:r>
            <a:r>
              <a:rPr lang="en-US" dirty="0"/>
              <a:t> </a:t>
            </a:r>
            <a:r>
              <a:rPr lang="en-US" dirty="0" err="1"/>
              <a:t>otsikko</a:t>
            </a:r>
            <a:r>
              <a:rPr lang="en-US" dirty="0"/>
              <a:t>&gt;</a:t>
            </a:r>
            <a:endParaRPr lang="fi-FI" dirty="0"/>
          </a:p>
        </p:txBody>
      </p:sp>
      <p:sp>
        <p:nvSpPr>
          <p:cNvPr id="17" name="Text Placeholder 6">
            <a:extLst>
              <a:ext uri="{FF2B5EF4-FFF2-40B4-BE49-F238E27FC236}">
                <a16:creationId xmlns:a16="http://schemas.microsoft.com/office/drawing/2014/main" id="{715A7273-0B96-814F-AAA4-FB69198DAD91}"/>
              </a:ext>
            </a:extLst>
          </p:cNvPr>
          <p:cNvSpPr>
            <a:spLocks noGrp="1"/>
          </p:cNvSpPr>
          <p:nvPr>
            <p:ph type="body" sz="quarter" idx="11" hasCustomPrompt="1"/>
          </p:nvPr>
        </p:nvSpPr>
        <p:spPr>
          <a:xfrm>
            <a:off x="334478" y="5397114"/>
            <a:ext cx="5523103" cy="1105289"/>
          </a:xfrm>
        </p:spPr>
        <p:txBody>
          <a:bodyPr lIns="0"/>
          <a:lstStyle>
            <a:lvl1pPr marL="0" indent="0">
              <a:buNone/>
              <a:defRPr sz="2400">
                <a:solidFill>
                  <a:schemeClr val="bg1"/>
                </a:solidFill>
              </a:defRPr>
            </a:lvl1pPr>
          </a:lstStyle>
          <a:p>
            <a:r>
              <a:rPr lang="fi-FI" dirty="0"/>
              <a:t>&lt;Lisää esittäjän ja tilaisuuden tiedot&gt;</a:t>
            </a:r>
          </a:p>
        </p:txBody>
      </p:sp>
    </p:spTree>
    <p:extLst>
      <p:ext uri="{BB962C8B-B14F-4D97-AF65-F5344CB8AC3E}">
        <p14:creationId xmlns:p14="http://schemas.microsoft.com/office/powerpoint/2010/main" val="315464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b_Aloitusdia_kapea">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815B44-4CB0-D94E-A3CC-D17F43F97EA7}"/>
              </a:ext>
            </a:extLst>
          </p:cNvPr>
          <p:cNvSpPr/>
          <p:nvPr userDrawn="1"/>
        </p:nvSpPr>
        <p:spPr>
          <a:xfrm>
            <a:off x="12331099" y="-3"/>
            <a:ext cx="2493145" cy="306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Jos haluat vaihtaa aloitussivulle kuvan, käytä tätä pohjaa.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Napsauta hiiren oikealla painikkeella dian oikeassa laidassa sijaitsevaa kuvaa ja valitse ”Muuta kuva”.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hakea mieleisesi kuvan P:lle tallennettavasta valikoimasta valmiiksi käsiteltyjä kuvia.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Etusivun kuvakokonaisuus muodostuu aina kolmesta suunnikkaasta, älä käytä tässä muunlaisia kuvia.</a:t>
            </a:r>
          </a:p>
        </p:txBody>
      </p:sp>
      <p:pic>
        <p:nvPicPr>
          <p:cNvPr id="13" name="Picture 12">
            <a:extLst>
              <a:ext uri="{FF2B5EF4-FFF2-40B4-BE49-F238E27FC236}">
                <a16:creationId xmlns:a16="http://schemas.microsoft.com/office/drawing/2014/main" id="{6AF76B5F-28CE-7A43-A1F2-A961980BC887}"/>
              </a:ext>
            </a:extLst>
          </p:cNvPr>
          <p:cNvPicPr>
            <a:picLocks noChangeAspect="1"/>
          </p:cNvPicPr>
          <p:nvPr userDrawn="1"/>
        </p:nvPicPr>
        <p:blipFill>
          <a:blip r:embed="rId2"/>
          <a:stretch>
            <a:fillRect/>
          </a:stretch>
        </p:blipFill>
        <p:spPr>
          <a:xfrm>
            <a:off x="178620" y="227267"/>
            <a:ext cx="4025510" cy="893737"/>
          </a:xfrm>
          <a:prstGeom prst="rect">
            <a:avLst/>
          </a:prstGeom>
        </p:spPr>
      </p:pic>
      <p:pic>
        <p:nvPicPr>
          <p:cNvPr id="14" name="Picture 13">
            <a:extLst>
              <a:ext uri="{FF2B5EF4-FFF2-40B4-BE49-F238E27FC236}">
                <a16:creationId xmlns:a16="http://schemas.microsoft.com/office/drawing/2014/main" id="{ECD206B1-44C9-914F-AD86-11C5542F168E}"/>
              </a:ext>
            </a:extLst>
          </p:cNvPr>
          <p:cNvPicPr>
            <a:picLocks noChangeAspect="1"/>
          </p:cNvPicPr>
          <p:nvPr userDrawn="1"/>
        </p:nvPicPr>
        <p:blipFill>
          <a:blip r:embed="rId3"/>
          <a:stretch>
            <a:fillRect/>
          </a:stretch>
        </p:blipFill>
        <p:spPr>
          <a:xfrm>
            <a:off x="11718220" y="0"/>
            <a:ext cx="475369" cy="6858000"/>
          </a:xfrm>
          <a:prstGeom prst="rect">
            <a:avLst/>
          </a:prstGeom>
        </p:spPr>
      </p:pic>
      <p:sp>
        <p:nvSpPr>
          <p:cNvPr id="11" name="Picture Placeholder 4">
            <a:extLst>
              <a:ext uri="{FF2B5EF4-FFF2-40B4-BE49-F238E27FC236}">
                <a16:creationId xmlns:a16="http://schemas.microsoft.com/office/drawing/2014/main" id="{E9A320AF-4189-AA4E-BC3D-540276AF2E8F}"/>
              </a:ext>
            </a:extLst>
          </p:cNvPr>
          <p:cNvSpPr>
            <a:spLocks noGrp="1"/>
          </p:cNvSpPr>
          <p:nvPr>
            <p:ph type="pic" sz="quarter" idx="10" hasCustomPrompt="1"/>
          </p:nvPr>
        </p:nvSpPr>
        <p:spPr>
          <a:xfrm>
            <a:off x="6096795" y="368773"/>
            <a:ext cx="5621423" cy="6130573"/>
          </a:xfrm>
          <a:noFill/>
        </p:spPr>
        <p:txBody>
          <a:bodyPr>
            <a:normAutofit/>
          </a:bodyPr>
          <a:lstStyle>
            <a:lvl1pPr>
              <a:defRPr sz="2133">
                <a:solidFill>
                  <a:schemeClr val="bg1">
                    <a:lumMod val="85000"/>
                  </a:schemeClr>
                </a:solidFill>
              </a:defRPr>
            </a:lvl1pPr>
          </a:lstStyle>
          <a:p>
            <a:r>
              <a:rPr lang="fi-FI" dirty="0"/>
              <a:t>&lt;Lisää kuva </a:t>
            </a:r>
            <a:r>
              <a:rPr lang="fi-FI" dirty="0" err="1"/>
              <a:t>napsautamalla</a:t>
            </a:r>
            <a:r>
              <a:rPr lang="fi-FI" dirty="0"/>
              <a:t>&gt;</a:t>
            </a:r>
          </a:p>
        </p:txBody>
      </p:sp>
      <p:sp>
        <p:nvSpPr>
          <p:cNvPr id="16" name="Title 4">
            <a:extLst>
              <a:ext uri="{FF2B5EF4-FFF2-40B4-BE49-F238E27FC236}">
                <a16:creationId xmlns:a16="http://schemas.microsoft.com/office/drawing/2014/main" id="{4AE952E2-03D3-3F4A-B10D-200903D9629B}"/>
              </a:ext>
            </a:extLst>
          </p:cNvPr>
          <p:cNvSpPr>
            <a:spLocks noGrp="1"/>
          </p:cNvSpPr>
          <p:nvPr>
            <p:ph type="title" hasCustomPrompt="1"/>
          </p:nvPr>
        </p:nvSpPr>
        <p:spPr>
          <a:xfrm>
            <a:off x="334478" y="1701802"/>
            <a:ext cx="5523103" cy="3059893"/>
          </a:xfrm>
        </p:spPr>
        <p:txBody>
          <a:bodyPr anchor="b" anchorCtr="0"/>
          <a:lstStyle>
            <a:lvl1pPr>
              <a:defRPr sz="5299"/>
            </a:lvl1pPr>
          </a:lstStyle>
          <a:p>
            <a:r>
              <a:rPr lang="en-US" dirty="0"/>
              <a:t>&lt;</a:t>
            </a:r>
            <a:r>
              <a:rPr lang="en-US" dirty="0" err="1"/>
              <a:t>Lisää</a:t>
            </a:r>
            <a:r>
              <a:rPr lang="en-US" dirty="0"/>
              <a:t> </a:t>
            </a:r>
            <a:r>
              <a:rPr lang="en-US" dirty="0" err="1"/>
              <a:t>otsikko</a:t>
            </a:r>
            <a:r>
              <a:rPr lang="en-US" dirty="0"/>
              <a:t>&gt;</a:t>
            </a:r>
            <a:endParaRPr lang="fi-FI" dirty="0"/>
          </a:p>
        </p:txBody>
      </p:sp>
      <p:sp>
        <p:nvSpPr>
          <p:cNvPr id="19" name="Text Placeholder 6">
            <a:extLst>
              <a:ext uri="{FF2B5EF4-FFF2-40B4-BE49-F238E27FC236}">
                <a16:creationId xmlns:a16="http://schemas.microsoft.com/office/drawing/2014/main" id="{8A553480-3C0E-574E-BD13-DB2555F498A7}"/>
              </a:ext>
            </a:extLst>
          </p:cNvPr>
          <p:cNvSpPr>
            <a:spLocks noGrp="1"/>
          </p:cNvSpPr>
          <p:nvPr>
            <p:ph type="body" sz="quarter" idx="11" hasCustomPrompt="1"/>
          </p:nvPr>
        </p:nvSpPr>
        <p:spPr>
          <a:xfrm>
            <a:off x="334478" y="5397114"/>
            <a:ext cx="5523103" cy="1105289"/>
          </a:xfrm>
        </p:spPr>
        <p:txBody>
          <a:bodyPr lIns="0"/>
          <a:lstStyle>
            <a:lvl1pPr marL="0" indent="0">
              <a:buNone/>
              <a:defRPr sz="2400"/>
            </a:lvl1pPr>
          </a:lstStyle>
          <a:p>
            <a:r>
              <a:rPr lang="fi-FI" dirty="0"/>
              <a:t>&lt;Lisää esittäjän ja tilaisuuden tiedot&gt;</a:t>
            </a:r>
          </a:p>
        </p:txBody>
      </p:sp>
    </p:spTree>
    <p:extLst>
      <p:ext uri="{BB962C8B-B14F-4D97-AF65-F5344CB8AC3E}">
        <p14:creationId xmlns:p14="http://schemas.microsoft.com/office/powerpoint/2010/main" val="129908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31099"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2"/>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642828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sisältö 1 rivi">
    <p:spTree>
      <p:nvGrpSpPr>
        <p:cNvPr id="1" name=""/>
        <p:cNvGrpSpPr/>
        <p:nvPr/>
      </p:nvGrpSpPr>
      <p:grpSpPr>
        <a:xfrm>
          <a:off x="0" y="0"/>
          <a:ext cx="0" cy="0"/>
          <a:chOff x="0" y="0"/>
          <a:chExt cx="0" cy="0"/>
        </a:xfrm>
      </p:grpSpPr>
      <p:sp>
        <p:nvSpPr>
          <p:cNvPr id="9" name="Rectangle 8"/>
          <p:cNvSpPr/>
          <p:nvPr userDrawn="1"/>
        </p:nvSpPr>
        <p:spPr>
          <a:xfrm>
            <a:off x="12331099"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532805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_2_sisältöpalsta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2"/>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5" y="2133602"/>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1162258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_2_sisältöpalsta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9"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999083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i ja kuva vasemmall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8" y="2139925"/>
            <a:ext cx="5523103"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5" y="2139925"/>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34748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i ja kuva vasemmall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9"/>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8" y="1701800"/>
            <a:ext cx="5523103" cy="4464051"/>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5"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35136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i ja kuva Oikealla 2 rivi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8" y="2139925"/>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5" y="2139925"/>
            <a:ext cx="4081465"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145853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i ja kuva Oikealla 1 riv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03BF91F4-0E17-A34D-8E46-2910727DDCDC}"/>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8"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5" y="1701800"/>
            <a:ext cx="4081465" cy="4464051"/>
          </a:xfrm>
        </p:spPr>
        <p:txBody>
          <a:bodyPr/>
          <a:lstStyle>
            <a:lvl1pPr>
              <a:defRPr/>
            </a:lvl1pPr>
          </a:lstStyle>
          <a:p>
            <a:r>
              <a:rPr lang="fi-FI" noProof="0" dirty="0"/>
              <a:t>&lt;Lisää kuva napsauttamalla&gt;</a:t>
            </a:r>
            <a:endParaRPr lang="fi-FI" dirty="0"/>
          </a:p>
        </p:txBody>
      </p:sp>
    </p:spTree>
    <p:extLst>
      <p:ext uri="{BB962C8B-B14F-4D97-AF65-F5344CB8AC3E}">
        <p14:creationId xmlns:p14="http://schemas.microsoft.com/office/powerpoint/2010/main" val="238210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1 rivi">
    <p:spTree>
      <p:nvGrpSpPr>
        <p:cNvPr id="1" name=""/>
        <p:cNvGrpSpPr/>
        <p:nvPr/>
      </p:nvGrpSpPr>
      <p:grpSpPr>
        <a:xfrm>
          <a:off x="0" y="0"/>
          <a:ext cx="0" cy="0"/>
          <a:chOff x="0" y="0"/>
          <a:chExt cx="0" cy="0"/>
        </a:xfrm>
      </p:grpSpPr>
      <p:sp>
        <p:nvSpPr>
          <p:cNvPr id="9" name="Rectangle 8"/>
          <p:cNvSpPr/>
          <p:nvPr userDrawn="1"/>
        </p:nvSpPr>
        <p:spPr>
          <a:xfrm>
            <a:off x="12331098"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170"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94" marR="0" lvl="0" indent="-228594" algn="l" defTabSz="1219170"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170"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normAutofit/>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8533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userDrawn="1">
          <p15:clr>
            <a:srgbClr val="FBAE40"/>
          </p15:clr>
        </p15:guide>
        <p15:guide id="1" pos="67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Iso kuva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2139926"/>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52398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Iso kuva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9"/>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8A1B9EC0-23CB-6340-9D33-30EA3F347AF1}"/>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2113147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isikko_Isko_kuva_kuvateksti 2 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8"/>
            <a:ext cx="9843782" cy="592365"/>
          </a:xfrm>
        </p:spPr>
        <p:txBody>
          <a:bodyPr anchor="ctr" anchorCtr="0">
            <a:normAutofit/>
          </a:bodyPr>
          <a:lstStyle>
            <a:lvl1pPr marL="0" indent="0">
              <a:buNone/>
              <a:defRPr sz="2133"/>
            </a:lvl1pPr>
          </a:lstStyle>
          <a:p>
            <a:pPr lvl="0"/>
            <a:r>
              <a:rPr lang="fi-FI"/>
              <a:t>Muokkaa tekstin perustyylejä
toinen taso
kolmas taso
neljäs taso
viides taso</a:t>
            </a:r>
            <a:endParaRPr lang="en-US"/>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Tree>
    <p:extLst>
      <p:ext uri="{BB962C8B-B14F-4D97-AF65-F5344CB8AC3E}">
        <p14:creationId xmlns:p14="http://schemas.microsoft.com/office/powerpoint/2010/main" val="3266717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isikko_Isko_kuva_kuvateksti 1 rivi">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8"/>
            <a:ext cx="9843782" cy="592365"/>
          </a:xfrm>
        </p:spPr>
        <p:txBody>
          <a:bodyPr anchor="ctr" anchorCtr="0">
            <a:normAutofit/>
          </a:bodyPr>
          <a:lstStyle>
            <a:lvl1pPr marL="0" indent="0">
              <a:buNone/>
              <a:defRPr sz="2133"/>
            </a:lvl1pPr>
          </a:lstStyle>
          <a:p>
            <a:pPr lvl="0"/>
            <a:r>
              <a:rPr lang="fi-FI"/>
              <a:t>Muokkaa tekstin perustyylejä
toinen taso
kolmas taso
neljäs taso
viides taso</a:t>
            </a:r>
            <a:endParaRPr lang="en-US"/>
          </a:p>
        </p:txBody>
      </p:sp>
      <p:pic>
        <p:nvPicPr>
          <p:cNvPr id="9" name="Picture 8">
            <a:extLst>
              <a:ext uri="{FF2B5EF4-FFF2-40B4-BE49-F238E27FC236}">
                <a16:creationId xmlns:a16="http://schemas.microsoft.com/office/drawing/2014/main" id="{0604BD48-B974-DF48-A114-D3C2147B9FDB}"/>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3834370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Otsikko ja sisältö 2 riviä_kapea">
    <p:spTree>
      <p:nvGrpSpPr>
        <p:cNvPr id="1" name=""/>
        <p:cNvGrpSpPr/>
        <p:nvPr/>
      </p:nvGrpSpPr>
      <p:grpSpPr>
        <a:xfrm>
          <a:off x="0" y="0"/>
          <a:ext cx="0" cy="0"/>
          <a:chOff x="0" y="0"/>
          <a:chExt cx="0" cy="0"/>
        </a:xfrm>
      </p:grpSpPr>
      <p:sp>
        <p:nvSpPr>
          <p:cNvPr id="9" name="Rectangle 8"/>
          <p:cNvSpPr/>
          <p:nvPr userDrawn="1"/>
        </p:nvSpPr>
        <p:spPr>
          <a:xfrm>
            <a:off x="12331099"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78" y="2133602"/>
            <a:ext cx="9843782"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a:extLst>
              <a:ext uri="{FF2B5EF4-FFF2-40B4-BE49-F238E27FC236}">
                <a16:creationId xmlns:a16="http://schemas.microsoft.com/office/drawing/2014/main" id="{161FCD2B-23D6-D84E-A8C4-AA6CD4FF056C}"/>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3036690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tsikko ja sisältö 1 rivi_kapea">
    <p:spTree>
      <p:nvGrpSpPr>
        <p:cNvPr id="1" name=""/>
        <p:cNvGrpSpPr/>
        <p:nvPr/>
      </p:nvGrpSpPr>
      <p:grpSpPr>
        <a:xfrm>
          <a:off x="0" y="0"/>
          <a:ext cx="0" cy="0"/>
          <a:chOff x="0" y="0"/>
          <a:chExt cx="0" cy="0"/>
        </a:xfrm>
      </p:grpSpPr>
      <p:sp>
        <p:nvSpPr>
          <p:cNvPr id="9" name="Rectangle 8"/>
          <p:cNvSpPr/>
          <p:nvPr userDrawn="1"/>
        </p:nvSpPr>
        <p:spPr>
          <a:xfrm>
            <a:off x="12331099" y="-1"/>
            <a:ext cx="2493145"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Myös </a:t>
            </a:r>
            <a:r>
              <a:rPr kumimoji="0" lang="fi-FI" sz="1333" b="0" i="0" u="none" strike="noStrike" kern="1200" cap="none" spc="0" normalizeH="0" baseline="0" noProof="0" dirty="0" err="1">
                <a:ln>
                  <a:noFill/>
                </a:ln>
                <a:solidFill>
                  <a:srgbClr val="626971"/>
                </a:solidFill>
                <a:effectLst/>
                <a:uLnTx/>
                <a:uFillTx/>
                <a:latin typeface="Helvetica"/>
              </a:rPr>
              <a:t>kaksipalstaiset</a:t>
            </a:r>
            <a:r>
              <a:rPr kumimoji="0" lang="fi-FI" sz="1333" b="0" i="0" u="none" strike="noStrike" kern="1200" cap="none" spc="0" normalizeH="0" baseline="0" noProof="0" dirty="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dirty="0">
              <a:ln>
                <a:noFill/>
              </a:ln>
              <a:solidFill>
                <a:srgbClr val="626971"/>
              </a:solidFill>
              <a:effectLst/>
              <a:uLnTx/>
              <a:uFillTx/>
              <a:latin typeface="Helvetica"/>
            </a:endParaRPr>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endParaRPr lang="fi-FI" dirty="0"/>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1" name="Title 1">
            <a:extLst>
              <a:ext uri="{FF2B5EF4-FFF2-40B4-BE49-F238E27FC236}">
                <a16:creationId xmlns:a16="http://schemas.microsoft.com/office/drawing/2014/main" id="{D11D3265-B181-FF49-9159-C456EF5004FC}"/>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C33F5B55-A33A-534E-B852-406E31E7EE27}"/>
              </a:ext>
            </a:extLst>
          </p:cNvPr>
          <p:cNvSpPr>
            <a:spLocks noGrp="1"/>
          </p:cNvSpPr>
          <p:nvPr>
            <p:ph sz="quarter" idx="13" hasCustomPrompt="1"/>
          </p:nvPr>
        </p:nvSpPr>
        <p:spPr>
          <a:xfrm>
            <a:off x="334478" y="1701800"/>
            <a:ext cx="9843782"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51EB6A67-DF18-E842-A035-245004F40924}"/>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2947103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2160">
          <p15:clr>
            <a:srgbClr val="FBAE40"/>
          </p15:clr>
        </p15:guide>
        <p15:guide id="1" pos="677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2"/>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5" y="2133602"/>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18486526-8511-F043-B51E-74AD1579E277}"/>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2279295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9"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3" name="Picture 12">
            <a:extLst>
              <a:ext uri="{FF2B5EF4-FFF2-40B4-BE49-F238E27FC236}">
                <a16:creationId xmlns:a16="http://schemas.microsoft.com/office/drawing/2014/main" id="{2B787564-CE63-2749-839B-F93F0C70590F}"/>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096499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ksti ja kuva vasemmalla 2 riviä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8" y="2139925"/>
            <a:ext cx="5523103" cy="4025927"/>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5" y="2139925"/>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4F147607-4125-4F4E-9369-7C1ACD8985E8}"/>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499392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ksti ja kuva vasemmalla 1 rivi_kape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a:xfrm>
            <a:off x="334478" y="365129"/>
            <a:ext cx="9843782" cy="902757"/>
          </a:xfrm>
        </p:spPr>
        <p:txBody>
          <a:bodyPr/>
          <a:lstStyle>
            <a:lvl1pPr>
              <a:defRPr/>
            </a:lvl1pPr>
          </a:lstStyle>
          <a:p>
            <a:r>
              <a:rPr lang="fi-FI" noProof="0" dirty="0"/>
              <a:t>&lt;Lisää otsikko&gt;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8" y="1701800"/>
            <a:ext cx="5523103" cy="4464051"/>
          </a:xfrm>
        </p:spPr>
        <p:txBody>
          <a:bodyPr/>
          <a:lstStyle>
            <a:lvl1pPr>
              <a:defRPr/>
            </a:lvl1pPr>
          </a:lstStyle>
          <a:p>
            <a:r>
              <a:rPr lang="fi-FI" noProof="0" dirty="0"/>
              <a:t>&lt;Lisää kuva napsauttamalla&gt;</a:t>
            </a:r>
            <a:endParaRPr lang="fi-FI" dirty="0"/>
          </a:p>
        </p:txBody>
      </p:sp>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5" y="1701800"/>
            <a:ext cx="4081465"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0" name="Picture 9">
            <a:extLst>
              <a:ext uri="{FF2B5EF4-FFF2-40B4-BE49-F238E27FC236}">
                <a16:creationId xmlns:a16="http://schemas.microsoft.com/office/drawing/2014/main" id="{F35C1A90-8B94-084B-A899-CD369C5B3725}"/>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2656418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_2_sisältöpalsta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0"/>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4" y="2133600"/>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Tree>
    <p:extLst>
      <p:ext uri="{BB962C8B-B14F-4D97-AF65-F5344CB8AC3E}">
        <p14:creationId xmlns:p14="http://schemas.microsoft.com/office/powerpoint/2010/main" val="659357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ksti ja kuva Oikealla 2 riviä_kap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968F-A337-EE4E-BCBF-6E82EC12657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3" name="Content Placeholder 6">
            <a:extLst>
              <a:ext uri="{FF2B5EF4-FFF2-40B4-BE49-F238E27FC236}">
                <a16:creationId xmlns:a16="http://schemas.microsoft.com/office/drawing/2014/main" id="{9BCDE032-6248-6943-851D-B04E7C81E77A}"/>
              </a:ext>
            </a:extLst>
          </p:cNvPr>
          <p:cNvSpPr>
            <a:spLocks noGrp="1"/>
          </p:cNvSpPr>
          <p:nvPr>
            <p:ph sz="quarter" idx="17" hasCustomPrompt="1"/>
          </p:nvPr>
        </p:nvSpPr>
        <p:spPr>
          <a:xfrm>
            <a:off x="334478" y="2139925"/>
            <a:ext cx="5523103"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Picture Placeholder 6">
            <a:extLst>
              <a:ext uri="{FF2B5EF4-FFF2-40B4-BE49-F238E27FC236}">
                <a16:creationId xmlns:a16="http://schemas.microsoft.com/office/drawing/2014/main" id="{AADF97E4-AE8D-4245-A6CB-6C78F5A39578}"/>
              </a:ext>
            </a:extLst>
          </p:cNvPr>
          <p:cNvSpPr>
            <a:spLocks noGrp="1"/>
          </p:cNvSpPr>
          <p:nvPr>
            <p:ph type="pic" sz="quarter" idx="19" hasCustomPrompt="1"/>
          </p:nvPr>
        </p:nvSpPr>
        <p:spPr>
          <a:xfrm>
            <a:off x="6096795" y="2139925"/>
            <a:ext cx="4081465" cy="4025927"/>
          </a:xfrm>
        </p:spPr>
        <p:txBody>
          <a:bodyPr/>
          <a:lstStyle>
            <a:lvl1pPr>
              <a:defRPr/>
            </a:lvl1pPr>
          </a:lstStyle>
          <a:p>
            <a:r>
              <a:rPr lang="fi-FI" noProof="0" dirty="0"/>
              <a:t>&lt;Lisää kuva napsauttamalla&gt;</a:t>
            </a:r>
            <a:endParaRPr lang="fi-FI" dirty="0"/>
          </a:p>
        </p:txBody>
      </p:sp>
      <p:pic>
        <p:nvPicPr>
          <p:cNvPr id="10" name="Picture 9">
            <a:extLst>
              <a:ext uri="{FF2B5EF4-FFF2-40B4-BE49-F238E27FC236}">
                <a16:creationId xmlns:a16="http://schemas.microsoft.com/office/drawing/2014/main" id="{2694970E-64F5-F94C-BDC7-37F606055B17}"/>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99394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ksti ja kuva Oikealla 1 rivi_kape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9A903FA-3BB7-D14B-B568-81B7FBF1246D}"/>
              </a:ext>
            </a:extLst>
          </p:cNvPr>
          <p:cNvSpPr>
            <a:spLocks noGrp="1"/>
          </p:cNvSpPr>
          <p:nvPr>
            <p:ph type="dt" sz="half" idx="14"/>
          </p:nvPr>
        </p:nvSpPr>
        <p:spPr/>
        <p:txBody>
          <a:bodyPr/>
          <a:lstStyle/>
          <a:p>
            <a:endParaRPr lang="fi-FI" dirty="0"/>
          </a:p>
        </p:txBody>
      </p:sp>
      <p:sp>
        <p:nvSpPr>
          <p:cNvPr id="4" name="Footer Placeholder 3">
            <a:extLst>
              <a:ext uri="{FF2B5EF4-FFF2-40B4-BE49-F238E27FC236}">
                <a16:creationId xmlns:a16="http://schemas.microsoft.com/office/drawing/2014/main" id="{2AFAC801-B285-3241-977B-3A581B64F9B1}"/>
              </a:ext>
            </a:extLst>
          </p:cNvPr>
          <p:cNvSpPr>
            <a:spLocks noGrp="1"/>
          </p:cNvSpPr>
          <p:nvPr>
            <p:ph type="ftr" sz="quarter" idx="15"/>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090CAC-7E23-B347-8C7F-8A273881753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8BC72D7D-0B51-E646-AF3F-3CFD7436312A}"/>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28A085E6-5C0D-3D42-8271-088F462C23F2}"/>
              </a:ext>
            </a:extLst>
          </p:cNvPr>
          <p:cNvSpPr>
            <a:spLocks noGrp="1"/>
          </p:cNvSpPr>
          <p:nvPr>
            <p:ph sz="quarter" idx="17" hasCustomPrompt="1"/>
          </p:nvPr>
        </p:nvSpPr>
        <p:spPr>
          <a:xfrm>
            <a:off x="334478" y="1701800"/>
            <a:ext cx="5523103"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icture Placeholder 6">
            <a:extLst>
              <a:ext uri="{FF2B5EF4-FFF2-40B4-BE49-F238E27FC236}">
                <a16:creationId xmlns:a16="http://schemas.microsoft.com/office/drawing/2014/main" id="{160DF28A-7A8B-8F48-838C-31D4FB5648D0}"/>
              </a:ext>
            </a:extLst>
          </p:cNvPr>
          <p:cNvSpPr>
            <a:spLocks noGrp="1"/>
          </p:cNvSpPr>
          <p:nvPr>
            <p:ph type="pic" sz="quarter" idx="19" hasCustomPrompt="1"/>
          </p:nvPr>
        </p:nvSpPr>
        <p:spPr>
          <a:xfrm>
            <a:off x="6096795" y="1701800"/>
            <a:ext cx="4081465" cy="4464051"/>
          </a:xfrm>
        </p:spPr>
        <p:txBody>
          <a:bodyPr/>
          <a:lstStyle>
            <a:lvl1pPr>
              <a:defRPr/>
            </a:lvl1pPr>
          </a:lstStyle>
          <a:p>
            <a:r>
              <a:rPr lang="fi-FI" noProof="0" dirty="0"/>
              <a:t>&lt;Lisää kuva napsauttamalla&gt;</a:t>
            </a:r>
            <a:endParaRPr lang="fi-FI" dirty="0"/>
          </a:p>
        </p:txBody>
      </p:sp>
      <p:pic>
        <p:nvPicPr>
          <p:cNvPr id="13" name="Picture 12">
            <a:extLst>
              <a:ext uri="{FF2B5EF4-FFF2-40B4-BE49-F238E27FC236}">
                <a16:creationId xmlns:a16="http://schemas.microsoft.com/office/drawing/2014/main" id="{F2DADB09-8744-1145-BDDB-115EB0C8F60E}"/>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027726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tsikko ja Iso kuva 2 riviä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2139926"/>
            <a:ext cx="9843783" cy="4025927"/>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C5BF3DF3-B09C-DE43-B906-25C72A4EEB98}"/>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384719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tsikko ja Iso kuva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1701800"/>
            <a:ext cx="9843783" cy="4464051"/>
          </a:xfrm>
        </p:spPr>
        <p:txBody>
          <a:bodyPr>
            <a:normAutofit/>
          </a:bodyPr>
          <a:lstStyle>
            <a:lvl1pPr>
              <a:defRPr sz="1867">
                <a:solidFill>
                  <a:schemeClr val="bg1"/>
                </a:solidFill>
              </a:defRPr>
            </a:lvl1pPr>
          </a:lstStyle>
          <a:p>
            <a:r>
              <a:rPr lang="fi-FI" dirty="0"/>
              <a:t>&lt;Lisää kuva napsauttamalla&gt;</a:t>
            </a:r>
          </a:p>
        </p:txBody>
      </p:sp>
      <p:sp>
        <p:nvSpPr>
          <p:cNvPr id="2" name="Title 1">
            <a:extLst>
              <a:ext uri="{FF2B5EF4-FFF2-40B4-BE49-F238E27FC236}">
                <a16:creationId xmlns:a16="http://schemas.microsoft.com/office/drawing/2014/main" id="{3A06B1B8-0808-4D45-848E-696C4DDE945C}"/>
              </a:ext>
            </a:extLst>
          </p:cNvPr>
          <p:cNvSpPr>
            <a:spLocks noGrp="1"/>
          </p:cNvSpPr>
          <p:nvPr>
            <p:ph type="title" hasCustomPrompt="1"/>
          </p:nvPr>
        </p:nvSpPr>
        <p:spPr>
          <a:xfrm>
            <a:off x="334478" y="365129"/>
            <a:ext cx="9843782" cy="902757"/>
          </a:xfrm>
        </p:spPr>
        <p:txBody>
          <a:bodyPr/>
          <a:lstStyle>
            <a:lvl1pPr>
              <a:defRPr/>
            </a:lvl1pPr>
          </a:lstStyle>
          <a:p>
            <a:r>
              <a:rPr lang="fi-FI" noProof="0" dirty="0"/>
              <a:t>&lt;Lisää otsikko&gt;</a:t>
            </a:r>
            <a:endParaRPr lang="fi-FI" dirty="0"/>
          </a:p>
        </p:txBody>
      </p:sp>
      <p:sp>
        <p:nvSpPr>
          <p:cNvPr id="3" name="Date Placeholder 2">
            <a:extLst>
              <a:ext uri="{FF2B5EF4-FFF2-40B4-BE49-F238E27FC236}">
                <a16:creationId xmlns:a16="http://schemas.microsoft.com/office/drawing/2014/main" id="{28D5A54B-2ABA-D84D-8182-B93C11AFA55A}"/>
              </a:ext>
            </a:extLst>
          </p:cNvPr>
          <p:cNvSpPr>
            <a:spLocks noGrp="1"/>
          </p:cNvSpPr>
          <p:nvPr>
            <p:ph type="dt" sz="half" idx="15"/>
          </p:nvPr>
        </p:nvSpPr>
        <p:spPr/>
        <p:txBody>
          <a:bodyPr/>
          <a:lstStyle/>
          <a:p>
            <a:endParaRPr lang="fi-FI" dirty="0"/>
          </a:p>
        </p:txBody>
      </p:sp>
      <p:sp>
        <p:nvSpPr>
          <p:cNvPr id="4" name="Footer Placeholder 3">
            <a:extLst>
              <a:ext uri="{FF2B5EF4-FFF2-40B4-BE49-F238E27FC236}">
                <a16:creationId xmlns:a16="http://schemas.microsoft.com/office/drawing/2014/main" id="{7315868C-531E-CC4A-BC98-C0E89E4423CF}"/>
              </a:ext>
            </a:extLst>
          </p:cNvPr>
          <p:cNvSpPr>
            <a:spLocks noGrp="1"/>
          </p:cNvSpPr>
          <p:nvPr>
            <p:ph type="ftr" sz="quarter" idx="16"/>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E33186BC-6495-BF4C-B323-F4B24782EAE5}"/>
              </a:ext>
            </a:extLst>
          </p:cNvPr>
          <p:cNvSpPr>
            <a:spLocks noGrp="1"/>
          </p:cNvSpPr>
          <p:nvPr>
            <p:ph type="sldNum" sz="quarter" idx="17"/>
          </p:nvPr>
        </p:nvSpPr>
        <p:spPr/>
        <p:txBody>
          <a:bodyPr/>
          <a:lstStyle/>
          <a:p>
            <a:fld id="{1F4D50CA-F9F4-4F82-9F28-967629681EF9}" type="slidenum">
              <a:rPr lang="fi-FI" smtClean="0"/>
              <a:pPr/>
              <a:t>‹#›</a:t>
            </a:fld>
            <a:endParaRPr lang="fi-FI"/>
          </a:p>
        </p:txBody>
      </p:sp>
      <p:pic>
        <p:nvPicPr>
          <p:cNvPr id="10" name="Picture 9">
            <a:extLst>
              <a:ext uri="{FF2B5EF4-FFF2-40B4-BE49-F238E27FC236}">
                <a16:creationId xmlns:a16="http://schemas.microsoft.com/office/drawing/2014/main" id="{142A5C5B-8C3D-924D-8F18-08FCBA946BEF}"/>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35875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tisikko_Isko_kuva_kuvateksti 2 _kapeariviä">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2139924"/>
            <a:ext cx="9843783" cy="3236712"/>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8"/>
            <a:ext cx="9843782" cy="592365"/>
          </a:xfrm>
        </p:spPr>
        <p:txBody>
          <a:bodyPr anchor="ctr" anchorCtr="0">
            <a:normAutofit/>
          </a:bodyPr>
          <a:lstStyle>
            <a:lvl1pPr marL="0" indent="0">
              <a:buNone/>
              <a:defRPr sz="2133"/>
            </a:lvl1pPr>
          </a:lstStyle>
          <a:p>
            <a:pPr lvl="0"/>
            <a:r>
              <a:rPr lang="fi-FI"/>
              <a:t>Muokkaa tekstin perustyylejä
toinen taso
kolmas taso
neljäs taso
viides taso</a:t>
            </a:r>
            <a:endParaRPr lang="en-US"/>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6"/>
            <a:ext cx="9843782"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pic>
        <p:nvPicPr>
          <p:cNvPr id="12" name="Picture 11">
            <a:extLst>
              <a:ext uri="{FF2B5EF4-FFF2-40B4-BE49-F238E27FC236}">
                <a16:creationId xmlns:a16="http://schemas.microsoft.com/office/drawing/2014/main" id="{CA665863-C5E5-664A-A74C-6AD764BCF720}"/>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3635037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Otisikko_Isko_kuva_kuvateksti 1 rivi_kapea">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34478" y="1701801"/>
            <a:ext cx="9843783" cy="3674836"/>
          </a:xfrm>
        </p:spPr>
        <p:txBody>
          <a:bodyPr>
            <a:normAutofit/>
          </a:bodyPr>
          <a:lstStyle>
            <a:lvl1pPr>
              <a:defRPr sz="1867">
                <a:solidFill>
                  <a:schemeClr val="bg1"/>
                </a:solidFill>
              </a:defRPr>
            </a:lvl1pPr>
          </a:lstStyle>
          <a:p>
            <a:r>
              <a:rPr lang="fi-FI" dirty="0"/>
              <a:t>&lt;Lisää kuva napsauttamalla&gt;</a:t>
            </a:r>
          </a:p>
        </p:txBody>
      </p:sp>
      <p:sp>
        <p:nvSpPr>
          <p:cNvPr id="4" name="Date Placeholder 3">
            <a:extLst>
              <a:ext uri="{FF2B5EF4-FFF2-40B4-BE49-F238E27FC236}">
                <a16:creationId xmlns:a16="http://schemas.microsoft.com/office/drawing/2014/main" id="{435608FE-8888-5246-9F76-2680F44A1FF7}"/>
              </a:ext>
            </a:extLst>
          </p:cNvPr>
          <p:cNvSpPr>
            <a:spLocks noGrp="1"/>
          </p:cNvSpPr>
          <p:nvPr>
            <p:ph type="dt" sz="half" idx="15"/>
          </p:nvPr>
        </p:nvSpPr>
        <p:spPr/>
        <p:txBody>
          <a:bodyPr/>
          <a:lstStyle/>
          <a:p>
            <a:endParaRPr lang="fi-FI" dirty="0"/>
          </a:p>
        </p:txBody>
      </p:sp>
      <p:sp>
        <p:nvSpPr>
          <p:cNvPr id="5" name="Footer Placeholder 4">
            <a:extLst>
              <a:ext uri="{FF2B5EF4-FFF2-40B4-BE49-F238E27FC236}">
                <a16:creationId xmlns:a16="http://schemas.microsoft.com/office/drawing/2014/main" id="{EB3B2DF2-064F-1440-90E1-4D49F2199F86}"/>
              </a:ext>
            </a:extLst>
          </p:cNvPr>
          <p:cNvSpPr>
            <a:spLocks noGrp="1"/>
          </p:cNvSpPr>
          <p:nvPr>
            <p:ph type="ftr" sz="quarter" idx="16"/>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439C3FF-120F-3448-8B23-49175ABC9B05}"/>
              </a:ext>
            </a:extLst>
          </p:cNvPr>
          <p:cNvSpPr>
            <a:spLocks noGrp="1"/>
          </p:cNvSpPr>
          <p:nvPr>
            <p:ph type="sldNum" sz="quarter" idx="17"/>
          </p:nvPr>
        </p:nvSpPr>
        <p:spPr/>
        <p:txBody>
          <a:bodyPr/>
          <a:lstStyle/>
          <a:p>
            <a:fld id="{1F4D50CA-F9F4-4F82-9F28-967629681EF9}" type="slidenum">
              <a:rPr lang="fi-FI" smtClean="0"/>
              <a:pPr/>
              <a:t>‹#›</a:t>
            </a:fld>
            <a:endParaRPr lang="fi-FI"/>
          </a:p>
        </p:txBody>
      </p:sp>
      <p:sp>
        <p:nvSpPr>
          <p:cNvPr id="10" name="Text Placeholder 9">
            <a:extLst>
              <a:ext uri="{FF2B5EF4-FFF2-40B4-BE49-F238E27FC236}">
                <a16:creationId xmlns:a16="http://schemas.microsoft.com/office/drawing/2014/main" id="{FDAEBAE7-A83B-3942-8C13-C09B4CB14313}"/>
              </a:ext>
            </a:extLst>
          </p:cNvPr>
          <p:cNvSpPr>
            <a:spLocks noGrp="1"/>
          </p:cNvSpPr>
          <p:nvPr>
            <p:ph type="body" sz="quarter" idx="18"/>
          </p:nvPr>
        </p:nvSpPr>
        <p:spPr>
          <a:xfrm>
            <a:off x="334478" y="5573488"/>
            <a:ext cx="9843782" cy="592365"/>
          </a:xfrm>
        </p:spPr>
        <p:txBody>
          <a:bodyPr anchor="ctr" anchorCtr="0">
            <a:normAutofit/>
          </a:bodyPr>
          <a:lstStyle>
            <a:lvl1pPr marL="0" indent="0">
              <a:buNone/>
              <a:defRPr sz="2133"/>
            </a:lvl1pPr>
          </a:lstStyle>
          <a:p>
            <a:pPr lvl="0"/>
            <a:r>
              <a:rPr lang="fi-FI"/>
              <a:t>Muokkaa tekstin perustyylejä
toinen taso
kolmas taso
neljäs taso
viides taso</a:t>
            </a:r>
            <a:endParaRPr lang="en-US"/>
          </a:p>
        </p:txBody>
      </p:sp>
      <p:sp>
        <p:nvSpPr>
          <p:cNvPr id="11" name="Title 1">
            <a:extLst>
              <a:ext uri="{FF2B5EF4-FFF2-40B4-BE49-F238E27FC236}">
                <a16:creationId xmlns:a16="http://schemas.microsoft.com/office/drawing/2014/main" id="{95933274-A86A-B64D-8075-E04AFF2ED89B}"/>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pic>
        <p:nvPicPr>
          <p:cNvPr id="12" name="Picture 11">
            <a:extLst>
              <a:ext uri="{FF2B5EF4-FFF2-40B4-BE49-F238E27FC236}">
                <a16:creationId xmlns:a16="http://schemas.microsoft.com/office/drawing/2014/main" id="{59E9A7F7-253C-B142-8C3E-18BD4AF39224}"/>
              </a:ext>
            </a:extLst>
          </p:cNvPr>
          <p:cNvPicPr>
            <a:picLocks noChangeAspect="1"/>
          </p:cNvPicPr>
          <p:nvPr userDrawn="1"/>
        </p:nvPicPr>
        <p:blipFill>
          <a:blip r:embed="rId2"/>
          <a:stretch>
            <a:fillRect/>
          </a:stretch>
        </p:blipFill>
        <p:spPr>
          <a:xfrm>
            <a:off x="11718220" y="0"/>
            <a:ext cx="475369" cy="6858000"/>
          </a:xfrm>
          <a:prstGeom prst="rect">
            <a:avLst/>
          </a:prstGeom>
        </p:spPr>
      </p:pic>
    </p:spTree>
    <p:extLst>
      <p:ext uri="{BB962C8B-B14F-4D97-AF65-F5344CB8AC3E}">
        <p14:creationId xmlns:p14="http://schemas.microsoft.com/office/powerpoint/2010/main" val="1929001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dea, avainsan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9"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pic>
        <p:nvPicPr>
          <p:cNvPr id="3" name="Picture 2">
            <a:extLst>
              <a:ext uri="{FF2B5EF4-FFF2-40B4-BE49-F238E27FC236}">
                <a16:creationId xmlns:a16="http://schemas.microsoft.com/office/drawing/2014/main" id="{FE156882-7BDD-E044-918C-9ED145132F8E}"/>
              </a:ext>
            </a:extLst>
          </p:cNvPr>
          <p:cNvPicPr>
            <a:picLocks noChangeAspect="1"/>
          </p:cNvPicPr>
          <p:nvPr userDrawn="1"/>
        </p:nvPicPr>
        <p:blipFill>
          <a:blip r:embed="rId2"/>
          <a:stretch>
            <a:fillRect/>
          </a:stretch>
        </p:blipFill>
        <p:spPr>
          <a:xfrm>
            <a:off x="10739308" y="2"/>
            <a:ext cx="1454281" cy="6864667"/>
          </a:xfrm>
          <a:prstGeom prst="rect">
            <a:avLst/>
          </a:prstGeom>
        </p:spPr>
      </p:pic>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2"/>
            <a:ext cx="9838432" cy="4032251"/>
          </a:xfrm>
        </p:spPr>
        <p:txBody>
          <a:bodyPr anchor="t">
            <a:normAutofit/>
          </a:bodyPr>
          <a:lstStyle>
            <a:lvl1pPr algn="l">
              <a:lnSpc>
                <a:spcPts val="7732"/>
              </a:lnSpc>
              <a:defRPr sz="8199"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spTree>
    <p:extLst>
      <p:ext uri="{BB962C8B-B14F-4D97-AF65-F5344CB8AC3E}">
        <p14:creationId xmlns:p14="http://schemas.microsoft.com/office/powerpoint/2010/main" val="118669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Johdantosiv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9" y="2133602"/>
            <a:ext cx="9842127" cy="4032251"/>
          </a:xfrm>
        </p:spPr>
        <p:txBody>
          <a:bodyPr anchor="b">
            <a:normAutofit/>
          </a:bodyPr>
          <a:lstStyle>
            <a:lvl1pPr algn="l">
              <a:lnSpc>
                <a:spcPts val="7679"/>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9"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8" name="Picture 7">
            <a:extLst>
              <a:ext uri="{FF2B5EF4-FFF2-40B4-BE49-F238E27FC236}">
                <a16:creationId xmlns:a16="http://schemas.microsoft.com/office/drawing/2014/main" id="{C971418F-00FE-E644-9F3D-18220DE386B5}"/>
              </a:ext>
            </a:extLst>
          </p:cNvPr>
          <p:cNvPicPr>
            <a:picLocks noChangeAspect="1"/>
          </p:cNvPicPr>
          <p:nvPr userDrawn="1"/>
        </p:nvPicPr>
        <p:blipFill>
          <a:blip r:embed="rId2"/>
          <a:stretch>
            <a:fillRect/>
          </a:stretch>
        </p:blipFill>
        <p:spPr>
          <a:xfrm>
            <a:off x="10739308" y="2"/>
            <a:ext cx="1454281" cy="6864667"/>
          </a:xfrm>
          <a:prstGeom prst="rect">
            <a:avLst/>
          </a:prstGeom>
        </p:spPr>
      </p:pic>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spTree>
    <p:extLst>
      <p:ext uri="{BB962C8B-B14F-4D97-AF65-F5344CB8AC3E}">
        <p14:creationId xmlns:p14="http://schemas.microsoft.com/office/powerpoint/2010/main" val="84186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dea, avainsana_kapea">
    <p:bg>
      <p:bgPr>
        <a:solidFill>
          <a:schemeClr val="accent2"/>
        </a:solidFill>
        <a:effectLst/>
      </p:bgPr>
    </p:bg>
    <p:spTree>
      <p:nvGrpSpPr>
        <p:cNvPr id="1" name=""/>
        <p:cNvGrpSpPr/>
        <p:nvPr/>
      </p:nvGrpSpPr>
      <p:grpSpPr>
        <a:xfrm>
          <a:off x="0" y="0"/>
          <a:ext cx="0" cy="0"/>
          <a:chOff x="0" y="0"/>
          <a:chExt cx="0" cy="0"/>
        </a:xfrm>
      </p:grpSpPr>
      <p:sp>
        <p:nvSpPr>
          <p:cNvPr id="5" name="Rectangle 4"/>
          <p:cNvSpPr/>
          <p:nvPr userDrawn="1"/>
        </p:nvSpPr>
        <p:spPr>
          <a:xfrm>
            <a:off x="12331099" y="-1"/>
            <a:ext cx="2493145" cy="1126436"/>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Tämä diatyyppi on tarkoitettu esityksen johtoajatusten esittämiseen.</a:t>
            </a:r>
          </a:p>
        </p:txBody>
      </p:sp>
      <p:sp>
        <p:nvSpPr>
          <p:cNvPr id="11" name="Title 1">
            <a:extLst>
              <a:ext uri="{FF2B5EF4-FFF2-40B4-BE49-F238E27FC236}">
                <a16:creationId xmlns:a16="http://schemas.microsoft.com/office/drawing/2014/main" id="{BAB4C5EE-81C9-D345-9E51-F1D29D30E726}"/>
              </a:ext>
            </a:extLst>
          </p:cNvPr>
          <p:cNvSpPr>
            <a:spLocks noGrp="1"/>
          </p:cNvSpPr>
          <p:nvPr>
            <p:ph type="ctrTitle" hasCustomPrompt="1"/>
          </p:nvPr>
        </p:nvSpPr>
        <p:spPr>
          <a:xfrm>
            <a:off x="334478" y="2133602"/>
            <a:ext cx="9838432" cy="4032251"/>
          </a:xfrm>
        </p:spPr>
        <p:txBody>
          <a:bodyPr anchor="t">
            <a:normAutofit/>
          </a:bodyPr>
          <a:lstStyle>
            <a:lvl1pPr algn="l">
              <a:lnSpc>
                <a:spcPts val="7732"/>
              </a:lnSpc>
              <a:defRPr sz="8199" b="1" cap="all" baseline="0">
                <a:solidFill>
                  <a:schemeClr val="bg1"/>
                </a:solidFill>
              </a:defRPr>
            </a:lvl1pPr>
          </a:lstStyle>
          <a:p>
            <a:r>
              <a:rPr lang="fi-FI" noProof="0" dirty="0"/>
              <a:t>&lt;Lisää otsikko&gt;</a:t>
            </a:r>
          </a:p>
        </p:txBody>
      </p:sp>
      <p:pic>
        <p:nvPicPr>
          <p:cNvPr id="6" name="Picture 5">
            <a:extLst>
              <a:ext uri="{FF2B5EF4-FFF2-40B4-BE49-F238E27FC236}">
                <a16:creationId xmlns:a16="http://schemas.microsoft.com/office/drawing/2014/main" id="{9B7B1D87-0EE3-504B-983A-AB7632520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pic>
        <p:nvPicPr>
          <p:cNvPr id="7" name="Picture 6">
            <a:extLst>
              <a:ext uri="{FF2B5EF4-FFF2-40B4-BE49-F238E27FC236}">
                <a16:creationId xmlns:a16="http://schemas.microsoft.com/office/drawing/2014/main" id="{671642E3-4AFD-3846-95E2-697A039DF732}"/>
              </a:ext>
            </a:extLst>
          </p:cNvPr>
          <p:cNvPicPr>
            <a:picLocks noChangeAspect="1"/>
          </p:cNvPicPr>
          <p:nvPr userDrawn="1"/>
        </p:nvPicPr>
        <p:blipFill>
          <a:blip r:embed="rId3"/>
          <a:stretch>
            <a:fillRect/>
          </a:stretch>
        </p:blipFill>
        <p:spPr>
          <a:xfrm>
            <a:off x="11718220" y="0"/>
            <a:ext cx="475369" cy="6858000"/>
          </a:xfrm>
          <a:prstGeom prst="rect">
            <a:avLst/>
          </a:prstGeom>
        </p:spPr>
      </p:pic>
    </p:spTree>
    <p:extLst>
      <p:ext uri="{BB962C8B-B14F-4D97-AF65-F5344CB8AC3E}">
        <p14:creationId xmlns:p14="http://schemas.microsoft.com/office/powerpoint/2010/main" val="3720384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Johdantosivu_kape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4479" y="2133602"/>
            <a:ext cx="9842127" cy="4032251"/>
          </a:xfrm>
        </p:spPr>
        <p:txBody>
          <a:bodyPr anchor="b">
            <a:normAutofit/>
          </a:bodyPr>
          <a:lstStyle>
            <a:lvl1pPr algn="l">
              <a:lnSpc>
                <a:spcPts val="7679"/>
              </a:lnSpc>
              <a:defRPr sz="4800" b="1" cap="none" baseline="0">
                <a:solidFill>
                  <a:schemeClr val="bg1"/>
                </a:solidFill>
              </a:defRPr>
            </a:lvl1pPr>
          </a:lstStyle>
          <a:p>
            <a:r>
              <a:rPr lang="fi-FI" noProof="0" dirty="0"/>
              <a:t>&lt;Lisää otsikko&gt;</a:t>
            </a:r>
          </a:p>
        </p:txBody>
      </p:sp>
      <p:sp>
        <p:nvSpPr>
          <p:cNvPr id="6" name="Rectangle 5"/>
          <p:cNvSpPr/>
          <p:nvPr userDrawn="1"/>
        </p:nvSpPr>
        <p:spPr>
          <a:xfrm>
            <a:off x="12331099" y="-1"/>
            <a:ext cx="2493145" cy="2088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Johdantosivua voit käyttää välilehtenä jakaaksesi esityksesi osiin.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Johdantosivuksi sopii myös suurikokoisella kuvalla varustettu diatyyppi, mutta älä yhdistä samaan esitykseen kahta erilaista johdantosivutyyppiä.</a:t>
            </a:r>
          </a:p>
        </p:txBody>
      </p:sp>
      <p:pic>
        <p:nvPicPr>
          <p:cNvPr id="9" name="Picture 8">
            <a:extLst>
              <a:ext uri="{FF2B5EF4-FFF2-40B4-BE49-F238E27FC236}">
                <a16:creationId xmlns:a16="http://schemas.microsoft.com/office/drawing/2014/main" id="{720D39AA-C316-7748-9073-4A096F9B98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pic>
        <p:nvPicPr>
          <p:cNvPr id="7" name="Picture 6">
            <a:extLst>
              <a:ext uri="{FF2B5EF4-FFF2-40B4-BE49-F238E27FC236}">
                <a16:creationId xmlns:a16="http://schemas.microsoft.com/office/drawing/2014/main" id="{45F2A3BE-4A9E-AE44-A5C8-235C414BB4A5}"/>
              </a:ext>
            </a:extLst>
          </p:cNvPr>
          <p:cNvPicPr>
            <a:picLocks noChangeAspect="1"/>
          </p:cNvPicPr>
          <p:nvPr userDrawn="1"/>
        </p:nvPicPr>
        <p:blipFill>
          <a:blip r:embed="rId3"/>
          <a:stretch>
            <a:fillRect/>
          </a:stretch>
        </p:blipFill>
        <p:spPr>
          <a:xfrm>
            <a:off x="11718220" y="0"/>
            <a:ext cx="475369" cy="6858000"/>
          </a:xfrm>
          <a:prstGeom prst="rect">
            <a:avLst/>
          </a:prstGeom>
        </p:spPr>
      </p:pic>
    </p:spTree>
    <p:extLst>
      <p:ext uri="{BB962C8B-B14F-4D97-AF65-F5344CB8AC3E}">
        <p14:creationId xmlns:p14="http://schemas.microsoft.com/office/powerpoint/2010/main" val="324454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_2_sisältöpalstaa 1 riv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pic>
        <p:nvPicPr>
          <p:cNvPr id="9" name="Picture 8">
            <a:extLst>
              <a:ext uri="{FF2B5EF4-FFF2-40B4-BE49-F238E27FC236}">
                <a16:creationId xmlns:a16="http://schemas.microsoft.com/office/drawing/2014/main" id="{17B13049-D0B9-0445-8B16-5BB0FE3EA240}"/>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6"/>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50636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5024" y="2133600"/>
            <a:ext cx="9363235" cy="1295400"/>
          </a:xfrm>
        </p:spPr>
        <p:txBody>
          <a:bodyPr anchor="ctr">
            <a:normAutofit/>
          </a:bodyPr>
          <a:lstStyle>
            <a:lvl1pPr algn="ctr">
              <a:lnSpc>
                <a:spcPts val="7679"/>
              </a:lnSpc>
              <a:defRPr sz="4800" b="1" cap="none" baseline="0">
                <a:solidFill>
                  <a:schemeClr val="bg1"/>
                </a:solidFill>
              </a:defRPr>
            </a:lvl1pPr>
          </a:lstStyle>
          <a:p>
            <a:r>
              <a:rPr lang="fi-FI" noProof="0" dirty="0"/>
              <a:t>&lt;Lisää tekstiä&gt;</a:t>
            </a:r>
          </a:p>
        </p:txBody>
      </p:sp>
      <p:sp>
        <p:nvSpPr>
          <p:cNvPr id="5" name="Rectangle 4"/>
          <p:cNvSpPr/>
          <p:nvPr userDrawn="1"/>
        </p:nvSpPr>
        <p:spPr>
          <a:xfrm>
            <a:off x="12331099" y="3"/>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7"/>
            <a:ext cx="12193588"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spTree>
    <p:extLst>
      <p:ext uri="{BB962C8B-B14F-4D97-AF65-F5344CB8AC3E}">
        <p14:creationId xmlns:p14="http://schemas.microsoft.com/office/powerpoint/2010/main" val="1183885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57582" y="357719"/>
            <a:ext cx="5866163" cy="1338469"/>
          </a:xfrm>
        </p:spPr>
        <p:txBody>
          <a:bodyPr anchor="ctr">
            <a:normAutofit/>
          </a:bodyPr>
          <a:lstStyle>
            <a:lvl1pPr algn="ctr">
              <a:lnSpc>
                <a:spcPts val="7679"/>
              </a:lnSpc>
              <a:defRPr sz="2600" b="1" cap="none" baseline="0">
                <a:solidFill>
                  <a:schemeClr val="bg1"/>
                </a:solidFill>
              </a:defRPr>
            </a:lvl1pPr>
          </a:lstStyle>
          <a:p>
            <a:r>
              <a:rPr lang="fi-FI" noProof="0" dirty="0"/>
              <a:t>&lt;Lisää tekstiä&gt;</a:t>
            </a:r>
          </a:p>
        </p:txBody>
      </p:sp>
      <p:sp>
        <p:nvSpPr>
          <p:cNvPr id="5" name="Rectangle 4"/>
          <p:cNvSpPr/>
          <p:nvPr userDrawn="1"/>
        </p:nvSpPr>
        <p:spPr>
          <a:xfrm>
            <a:off x="12331099" y="3"/>
            <a:ext cx="2493145"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tuttu </a:t>
            </a:r>
            <a:r>
              <a:rPr kumimoji="0" lang="fi-FI" sz="1333" b="0" i="0" u="none" strike="noStrike" kern="1200" cap="none" spc="0" normalizeH="0" baseline="0" noProof="0" dirty="0" err="1">
                <a:ln>
                  <a:noFill/>
                </a:ln>
                <a:solidFill>
                  <a:srgbClr val="626971"/>
                </a:solidFill>
                <a:effectLst/>
                <a:uLnTx/>
                <a:uFillTx/>
                <a:latin typeface="Helvetica"/>
              </a:rPr>
              <a:t>slogan</a:t>
            </a:r>
            <a:r>
              <a:rPr kumimoji="0" lang="fi-FI" sz="1333" b="0" i="0" u="none" strike="noStrike" kern="1200" cap="none" spc="0" normalizeH="0" baseline="0" noProof="0" dirty="0">
                <a:ln>
                  <a:noFill/>
                </a:ln>
                <a:solidFill>
                  <a:srgbClr val="626971"/>
                </a:solidFill>
                <a:effectLst/>
                <a:uLnTx/>
                <a:uFillTx/>
                <a:latin typeface="Helvetica"/>
              </a:rPr>
              <a:t> ja graafisista elementeistä koostuva kaupunkisiluetti.</a:t>
            </a:r>
          </a:p>
        </p:txBody>
      </p:sp>
      <p:pic>
        <p:nvPicPr>
          <p:cNvPr id="6" name="Picture 5">
            <a:extLst>
              <a:ext uri="{FF2B5EF4-FFF2-40B4-BE49-F238E27FC236}">
                <a16:creationId xmlns:a16="http://schemas.microsoft.com/office/drawing/2014/main" id="{B904C96D-618F-B246-A7C8-D6A70B143BD6}"/>
              </a:ext>
            </a:extLst>
          </p:cNvPr>
          <p:cNvPicPr>
            <a:picLocks noChangeAspect="1"/>
          </p:cNvPicPr>
          <p:nvPr userDrawn="1"/>
        </p:nvPicPr>
        <p:blipFill>
          <a:blip r:embed="rId2"/>
          <a:stretch>
            <a:fillRect/>
          </a:stretch>
        </p:blipFill>
        <p:spPr>
          <a:xfrm>
            <a:off x="0" y="3957657"/>
            <a:ext cx="12193588" cy="2603971"/>
          </a:xfrm>
          <a:prstGeom prst="rect">
            <a:avLst/>
          </a:prstGeom>
        </p:spPr>
      </p:pic>
      <p:pic>
        <p:nvPicPr>
          <p:cNvPr id="8" name="Picture 7">
            <a:extLst>
              <a:ext uri="{FF2B5EF4-FFF2-40B4-BE49-F238E27FC236}">
                <a16:creationId xmlns:a16="http://schemas.microsoft.com/office/drawing/2014/main" id="{D21A20CC-BB43-5946-9BF4-1245960A6E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spTree>
    <p:extLst>
      <p:ext uri="{BB962C8B-B14F-4D97-AF65-F5344CB8AC3E}">
        <p14:creationId xmlns:p14="http://schemas.microsoft.com/office/powerpoint/2010/main" val="4069445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0" orient="horz" pos="1661">
          <p15:clr>
            <a:srgbClr val="FBAE40"/>
          </p15:clr>
        </p15:guide>
        <p15:guide id="1" pos="384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220" y="1714217"/>
            <a:ext cx="9828215" cy="916691"/>
          </a:xfrm>
        </p:spPr>
        <p:txBody>
          <a:bodyPr anchor="ctr">
            <a:normAutofit/>
          </a:bodyPr>
          <a:lstStyle>
            <a:lvl1pPr algn="l">
              <a:lnSpc>
                <a:spcPts val="7679"/>
              </a:lnSpc>
              <a:defRPr sz="4800" b="1" cap="none" baseline="0">
                <a:solidFill>
                  <a:schemeClr val="bg1"/>
                </a:solidFill>
              </a:defRPr>
            </a:lvl1pPr>
          </a:lstStyle>
          <a:p>
            <a:r>
              <a:rPr lang="fi-FI" noProof="0" dirty="0"/>
              <a:t>&lt;Lisätietoja&gt;</a:t>
            </a:r>
          </a:p>
        </p:txBody>
      </p:sp>
      <p:sp>
        <p:nvSpPr>
          <p:cNvPr id="10" name="Text Placeholder 9"/>
          <p:cNvSpPr>
            <a:spLocks noGrp="1"/>
          </p:cNvSpPr>
          <p:nvPr>
            <p:ph type="body" sz="quarter" idx="10" hasCustomPrompt="1"/>
          </p:nvPr>
        </p:nvSpPr>
        <p:spPr>
          <a:xfrm>
            <a:off x="339219" y="2640075"/>
            <a:ext cx="982821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43"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571" indent="0">
              <a:buNone/>
              <a:defRPr lang="fi-FI">
                <a:solidFill>
                  <a:schemeClr val="tx2"/>
                </a:solidFill>
              </a:defRPr>
            </a:lvl5pPr>
          </a:lstStyle>
          <a:p>
            <a:pPr lvl="0">
              <a:lnSpc>
                <a:spcPts val="7679"/>
              </a:lnSpc>
              <a:spcBef>
                <a:spcPct val="0"/>
              </a:spcBef>
            </a:pPr>
            <a:r>
              <a:rPr lang="fi-FI" noProof="0" dirty="0"/>
              <a:t>&lt;Yhteystiedot&gt;</a:t>
            </a:r>
          </a:p>
        </p:txBody>
      </p:sp>
      <p:sp>
        <p:nvSpPr>
          <p:cNvPr id="7" name="Rectangle 6"/>
          <p:cNvSpPr/>
          <p:nvPr userDrawn="1"/>
        </p:nvSpPr>
        <p:spPr>
          <a:xfrm>
            <a:off x="12331099" y="-1"/>
            <a:ext cx="2493145"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endParaRPr kumimoji="0" lang="fi-FI" sz="1333" b="0" i="0" u="none" strike="noStrike" kern="1200" cap="none" spc="0" normalizeH="0" baseline="0" noProof="0" dirty="0">
              <a:ln>
                <a:noFill/>
              </a:ln>
              <a:solidFill>
                <a:srgbClr val="626971"/>
              </a:solidFill>
              <a:effectLst/>
              <a:uLnTx/>
              <a:uFillTx/>
              <a:latin typeface="Helvetica"/>
            </a:endParaRP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a:stretch>
            <a:fillRect/>
          </a:stretch>
        </p:blipFill>
        <p:spPr>
          <a:xfrm>
            <a:off x="0" y="3957657"/>
            <a:ext cx="12193588"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65" y="221847"/>
            <a:ext cx="4124036" cy="918859"/>
          </a:xfrm>
          <a:prstGeom prst="rect">
            <a:avLst/>
          </a:prstGeom>
        </p:spPr>
      </p:pic>
    </p:spTree>
    <p:extLst>
      <p:ext uri="{BB962C8B-B14F-4D97-AF65-F5344CB8AC3E}">
        <p14:creationId xmlns:p14="http://schemas.microsoft.com/office/powerpoint/2010/main" val="383081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166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aavio / piirakka 2 riviä">
    <p:spTree>
      <p:nvGrpSpPr>
        <p:cNvPr id="1" name=""/>
        <p:cNvGrpSpPr/>
        <p:nvPr/>
      </p:nvGrpSpPr>
      <p:grpSpPr>
        <a:xfrm>
          <a:off x="0" y="0"/>
          <a:ext cx="0" cy="0"/>
          <a:chOff x="0" y="0"/>
          <a:chExt cx="0" cy="0"/>
        </a:xfrm>
      </p:grpSpPr>
      <p:sp>
        <p:nvSpPr>
          <p:cNvPr id="9" name="Chart Placeholder 8"/>
          <p:cNvSpPr>
            <a:spLocks noGrp="1"/>
          </p:cNvSpPr>
          <p:nvPr>
            <p:ph type="chart" sz="quarter" idx="13" hasCustomPrompt="1"/>
          </p:nvPr>
        </p:nvSpPr>
        <p:spPr>
          <a:xfrm>
            <a:off x="334478" y="2139925"/>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
        <p:nvSpPr>
          <p:cNvPr id="11" name="Rectangle 10"/>
          <p:cNvSpPr/>
          <p:nvPr userDrawn="1"/>
        </p:nvSpPr>
        <p:spPr>
          <a:xfrm>
            <a:off x="12331099"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3" name="Title 2">
            <a:extLst>
              <a:ext uri="{FF2B5EF4-FFF2-40B4-BE49-F238E27FC236}">
                <a16:creationId xmlns:a16="http://schemas.microsoft.com/office/drawing/2014/main" id="{E714FDBC-02FB-A844-9D01-4AA74C44F797}"/>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Tree>
    <p:extLst>
      <p:ext uri="{BB962C8B-B14F-4D97-AF65-F5344CB8AC3E}">
        <p14:creationId xmlns:p14="http://schemas.microsoft.com/office/powerpoint/2010/main" val="2157112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aavio / piirakka 1 rivi">
    <p:spTree>
      <p:nvGrpSpPr>
        <p:cNvPr id="1" name=""/>
        <p:cNvGrpSpPr/>
        <p:nvPr/>
      </p:nvGrpSpPr>
      <p:grpSpPr>
        <a:xfrm>
          <a:off x="0" y="0"/>
          <a:ext cx="0" cy="0"/>
          <a:chOff x="0" y="0"/>
          <a:chExt cx="0" cy="0"/>
        </a:xfrm>
      </p:grpSpPr>
      <p:sp>
        <p:nvSpPr>
          <p:cNvPr id="11" name="Rectangle 10"/>
          <p:cNvSpPr/>
          <p:nvPr userDrawn="1"/>
        </p:nvSpPr>
        <p:spPr>
          <a:xfrm>
            <a:off x="12331099" y="-1"/>
            <a:ext cx="2493145" cy="2862472"/>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Käytä kaavioiden pohjana tätä diatyyppiä, jossa ei ole graafisia elementtejä oikeassa laidassa.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Kaavioissa tulee noudattaa </a:t>
            </a:r>
            <a:r>
              <a:rPr kumimoji="0" lang="fi-FI" sz="1333" b="0" i="0" u="none" strike="noStrike" kern="1200" cap="none" spc="0" normalizeH="0" baseline="0" noProof="0" dirty="0" err="1">
                <a:ln>
                  <a:noFill/>
                </a:ln>
                <a:solidFill>
                  <a:srgbClr val="626971"/>
                </a:solidFill>
                <a:effectLst/>
                <a:uLnTx/>
                <a:uFillTx/>
                <a:latin typeface="Helvetica"/>
              </a:rPr>
              <a:t>RT:n</a:t>
            </a:r>
            <a:r>
              <a:rPr kumimoji="0" lang="fi-FI" sz="1333" b="0" i="0" u="none" strike="noStrike" kern="1200" cap="none" spc="0" normalizeH="0" baseline="0" noProof="0" dirty="0">
                <a:ln>
                  <a:noFill/>
                </a:ln>
                <a:solidFill>
                  <a:srgbClr val="626971"/>
                </a:solidFill>
                <a:effectLst/>
                <a:uLnTx/>
                <a:uFillTx/>
                <a:latin typeface="Helvetica"/>
              </a:rPr>
              <a:t> tunnusvärejä eli PowerPointiin ja Exceliin oletuksiksi asetettuja teemavärejä.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Kaaviot pitää toteuttaa näiden mallien mukaisesti, eikä niissä tule käyttää muita muotoiluja (kolmiulotteisuutta, varjostuksia tms.).</a:t>
            </a:r>
          </a:p>
        </p:txBody>
      </p:sp>
      <p:pic>
        <p:nvPicPr>
          <p:cNvPr id="10" name="Picture 9">
            <a:extLst>
              <a:ext uri="{FF2B5EF4-FFF2-40B4-BE49-F238E27FC236}">
                <a16:creationId xmlns:a16="http://schemas.microsoft.com/office/drawing/2014/main" id="{C7FF3C89-A607-7D4A-8512-AF629C5E8745}"/>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4" name="Date Placeholder 3">
            <a:extLst>
              <a:ext uri="{FF2B5EF4-FFF2-40B4-BE49-F238E27FC236}">
                <a16:creationId xmlns:a16="http://schemas.microsoft.com/office/drawing/2014/main" id="{DA5F7EB1-19C8-4E4D-BE2A-071F3B2146D2}"/>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9CAD6C3-BCEB-C045-9F57-206E0DC1DB3E}"/>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867883D0-C605-AD4D-A961-36FCAFEBE7FE}"/>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2" name="Chart Placeholder 8">
            <a:extLst>
              <a:ext uri="{FF2B5EF4-FFF2-40B4-BE49-F238E27FC236}">
                <a16:creationId xmlns:a16="http://schemas.microsoft.com/office/drawing/2014/main" id="{443FADB5-8D7B-1544-ABF1-F501A5090CD0}"/>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
        <p:nvSpPr>
          <p:cNvPr id="13" name="Title 2">
            <a:extLst>
              <a:ext uri="{FF2B5EF4-FFF2-40B4-BE49-F238E27FC236}">
                <a16:creationId xmlns:a16="http://schemas.microsoft.com/office/drawing/2014/main" id="{27824575-88CF-744A-893E-040A55FE911F}"/>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Tree>
    <p:extLst>
      <p:ext uri="{BB962C8B-B14F-4D97-AF65-F5344CB8AC3E}">
        <p14:creationId xmlns:p14="http://schemas.microsoft.com/office/powerpoint/2010/main" val="3398340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avio / pylväs 2 riviä">
    <p:spTree>
      <p:nvGrpSpPr>
        <p:cNvPr id="1" name=""/>
        <p:cNvGrpSpPr/>
        <p:nvPr/>
      </p:nvGrpSpPr>
      <p:grpSpPr>
        <a:xfrm>
          <a:off x="0" y="0"/>
          <a:ext cx="0" cy="0"/>
          <a:chOff x="0" y="0"/>
          <a:chExt cx="0" cy="0"/>
        </a:xfrm>
      </p:grpSpPr>
      <p:sp>
        <p:nvSpPr>
          <p:cNvPr id="11" name="Rectangle 10"/>
          <p:cNvSpPr/>
          <p:nvPr userDrawn="1"/>
        </p:nvSpPr>
        <p:spPr>
          <a:xfrm>
            <a:off x="12331099"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3" name="Title 2">
            <a:extLst>
              <a:ext uri="{FF2B5EF4-FFF2-40B4-BE49-F238E27FC236}">
                <a16:creationId xmlns:a16="http://schemas.microsoft.com/office/drawing/2014/main" id="{C141CE4A-8B07-1A47-940A-2AF278F4BAF1}"/>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8" name="Chart Placeholder 8">
            <a:extLst>
              <a:ext uri="{FF2B5EF4-FFF2-40B4-BE49-F238E27FC236}">
                <a16:creationId xmlns:a16="http://schemas.microsoft.com/office/drawing/2014/main" id="{DE4CEA6B-3520-9942-9EDF-6D6BD06590AE}"/>
              </a:ext>
            </a:extLst>
          </p:cNvPr>
          <p:cNvSpPr>
            <a:spLocks noGrp="1"/>
          </p:cNvSpPr>
          <p:nvPr>
            <p:ph type="chart" sz="quarter" idx="13" hasCustomPrompt="1"/>
          </p:nvPr>
        </p:nvSpPr>
        <p:spPr>
          <a:xfrm>
            <a:off x="334478" y="2139925"/>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164696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 pylväs 1 rivi">
    <p:spTree>
      <p:nvGrpSpPr>
        <p:cNvPr id="1" name=""/>
        <p:cNvGrpSpPr/>
        <p:nvPr/>
      </p:nvGrpSpPr>
      <p:grpSpPr>
        <a:xfrm>
          <a:off x="0" y="0"/>
          <a:ext cx="0" cy="0"/>
          <a:chOff x="0" y="0"/>
          <a:chExt cx="0" cy="0"/>
        </a:xfrm>
      </p:grpSpPr>
      <p:sp>
        <p:nvSpPr>
          <p:cNvPr id="11" name="Rectangle 10"/>
          <p:cNvSpPr/>
          <p:nvPr userDrawn="1"/>
        </p:nvSpPr>
        <p:spPr>
          <a:xfrm>
            <a:off x="12331099" y="-1"/>
            <a:ext cx="2493145" cy="1800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dirty="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Muotoile kaavioiden luvut siten, että ne ovat kauttaaltaan kokonaislukuja tai yhdellä desimaalilla.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dirty="0">
                <a:ln>
                  <a:noFill/>
                </a:ln>
                <a:solidFill>
                  <a:srgbClr val="626971"/>
                </a:solidFill>
                <a:effectLst/>
                <a:uLnTx/>
                <a:uFillTx/>
                <a:latin typeface="Helvetica"/>
              </a:rPr>
              <a:t>Kaavion oikeassa laidassa on oltava pystyviiva, kuten tässä mallissa.</a:t>
            </a:r>
          </a:p>
        </p:txBody>
      </p:sp>
      <p:pic>
        <p:nvPicPr>
          <p:cNvPr id="10" name="Picture 9">
            <a:extLst>
              <a:ext uri="{FF2B5EF4-FFF2-40B4-BE49-F238E27FC236}">
                <a16:creationId xmlns:a16="http://schemas.microsoft.com/office/drawing/2014/main" id="{905A46EC-54A2-DD48-9C5B-F9FDCEDAC40B}"/>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4" name="Date Placeholder 3">
            <a:extLst>
              <a:ext uri="{FF2B5EF4-FFF2-40B4-BE49-F238E27FC236}">
                <a16:creationId xmlns:a16="http://schemas.microsoft.com/office/drawing/2014/main" id="{1DA20EE9-4984-E745-A9C1-3535063FDF23}"/>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02D7E9C2-8C38-664E-BFD2-3EE559B78129}"/>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00563F13-EF56-774B-BDD4-CAEE057CA315}"/>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282672CD-FE39-7649-8E9C-5BF2B2D092CE}"/>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2" name="Chart Placeholder 8">
            <a:extLst>
              <a:ext uri="{FF2B5EF4-FFF2-40B4-BE49-F238E27FC236}">
                <a16:creationId xmlns:a16="http://schemas.microsoft.com/office/drawing/2014/main" id="{50C1B81D-3DF2-2E40-B5FB-BED620035996}"/>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4279541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aavio / viiva 2 riviä">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3" name="Title 2">
            <a:extLst>
              <a:ext uri="{FF2B5EF4-FFF2-40B4-BE49-F238E27FC236}">
                <a16:creationId xmlns:a16="http://schemas.microsoft.com/office/drawing/2014/main" id="{E48DEF00-551E-DB49-BCCA-3B0749E2CC06}"/>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7" name="Chart Placeholder 8">
            <a:extLst>
              <a:ext uri="{FF2B5EF4-FFF2-40B4-BE49-F238E27FC236}">
                <a16:creationId xmlns:a16="http://schemas.microsoft.com/office/drawing/2014/main" id="{2E0A93A9-92B4-0D46-9BBC-3E91F4652724}"/>
              </a:ext>
            </a:extLst>
          </p:cNvPr>
          <p:cNvSpPr>
            <a:spLocks noGrp="1"/>
          </p:cNvSpPr>
          <p:nvPr>
            <p:ph type="chart" sz="quarter" idx="13" hasCustomPrompt="1"/>
          </p:nvPr>
        </p:nvSpPr>
        <p:spPr>
          <a:xfrm>
            <a:off x="334478" y="2139925"/>
            <a:ext cx="9843782" cy="4025927"/>
          </a:xfrm>
        </p:spPr>
        <p:txBody>
          <a:bodyPr>
            <a:normAutofit/>
          </a:bodyPr>
          <a:lstStyle>
            <a:lvl1pPr marL="0" indent="0">
              <a:buNone/>
              <a:defRPr sz="1800">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2709923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aavio / viiva 1 rivi">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BFE84D-6738-A347-B612-F243DE293E5C}"/>
              </a:ext>
            </a:extLst>
          </p:cNvPr>
          <p:cNvPicPr>
            <a:picLocks noChangeAspect="1"/>
          </p:cNvPicPr>
          <p:nvPr userDrawn="1"/>
        </p:nvPicPr>
        <p:blipFill>
          <a:blip r:embed="rId2"/>
          <a:stretch>
            <a:fillRect/>
          </a:stretch>
        </p:blipFill>
        <p:spPr>
          <a:xfrm>
            <a:off x="11718220" y="0"/>
            <a:ext cx="475369" cy="6858000"/>
          </a:xfrm>
          <a:prstGeom prst="rect">
            <a:avLst/>
          </a:prstGeom>
        </p:spPr>
      </p:pic>
      <p:sp>
        <p:nvSpPr>
          <p:cNvPr id="4" name="Date Placeholder 3">
            <a:extLst>
              <a:ext uri="{FF2B5EF4-FFF2-40B4-BE49-F238E27FC236}">
                <a16:creationId xmlns:a16="http://schemas.microsoft.com/office/drawing/2014/main" id="{FF910E90-2A5F-9B4F-8EE2-F87DB5FF5C4C}"/>
              </a:ext>
            </a:extLst>
          </p:cNvPr>
          <p:cNvSpPr>
            <a:spLocks noGrp="1"/>
          </p:cNvSpPr>
          <p:nvPr>
            <p:ph type="dt" sz="half" idx="14"/>
          </p:nvPr>
        </p:nvSpPr>
        <p:spPr/>
        <p:txBody>
          <a:bodyPr/>
          <a:lstStyle/>
          <a:p>
            <a:endParaRPr lang="fi-FI" dirty="0"/>
          </a:p>
        </p:txBody>
      </p:sp>
      <p:sp>
        <p:nvSpPr>
          <p:cNvPr id="5" name="Footer Placeholder 4">
            <a:extLst>
              <a:ext uri="{FF2B5EF4-FFF2-40B4-BE49-F238E27FC236}">
                <a16:creationId xmlns:a16="http://schemas.microsoft.com/office/drawing/2014/main" id="{69C880F4-273A-0349-BB79-20B08C491107}"/>
              </a:ext>
            </a:extLst>
          </p:cNvPr>
          <p:cNvSpPr>
            <a:spLocks noGrp="1"/>
          </p:cNvSpPr>
          <p:nvPr>
            <p:ph type="ftr" sz="quarter" idx="15"/>
          </p:nvPr>
        </p:nvSpPr>
        <p:spPr/>
        <p:txBody>
          <a:bodyPr/>
          <a:lstStyle/>
          <a:p>
            <a:r>
              <a:rPr lang="fi-FI"/>
              <a:t>ILMASTOPOLITIIKAN PYÖREÄ PÖYTÄ 9.12.2021 </a:t>
            </a:r>
            <a:endParaRPr lang="fi-FI" dirty="0"/>
          </a:p>
        </p:txBody>
      </p:sp>
      <p:sp>
        <p:nvSpPr>
          <p:cNvPr id="6" name="Slide Number Placeholder 5">
            <a:extLst>
              <a:ext uri="{FF2B5EF4-FFF2-40B4-BE49-F238E27FC236}">
                <a16:creationId xmlns:a16="http://schemas.microsoft.com/office/drawing/2014/main" id="{DBAAD4D7-7A67-6340-BB9F-5E370982280D}"/>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9" name="Title 2">
            <a:extLst>
              <a:ext uri="{FF2B5EF4-FFF2-40B4-BE49-F238E27FC236}">
                <a16:creationId xmlns:a16="http://schemas.microsoft.com/office/drawing/2014/main" id="{FFAC8EED-3B66-1B42-9D49-48896DC22B26}"/>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0" name="Chart Placeholder 8">
            <a:extLst>
              <a:ext uri="{FF2B5EF4-FFF2-40B4-BE49-F238E27FC236}">
                <a16:creationId xmlns:a16="http://schemas.microsoft.com/office/drawing/2014/main" id="{F328A8A9-9E4C-8147-835C-9E55351F1D4F}"/>
              </a:ext>
            </a:extLst>
          </p:cNvPr>
          <p:cNvSpPr>
            <a:spLocks noGrp="1"/>
          </p:cNvSpPr>
          <p:nvPr>
            <p:ph type="chart" sz="quarter" idx="13" hasCustomPrompt="1"/>
          </p:nvPr>
        </p:nvSpPr>
        <p:spPr>
          <a:xfrm>
            <a:off x="334478" y="1701800"/>
            <a:ext cx="9843782" cy="4464051"/>
          </a:xfrm>
        </p:spPr>
        <p:txBody>
          <a:bodyPr>
            <a:normAutofit/>
          </a:bodyPr>
          <a:lstStyle>
            <a:lvl1pPr marL="0" indent="0">
              <a:buNone/>
              <a:defRPr sz="1867">
                <a:solidFill>
                  <a:schemeClr val="tx2"/>
                </a:solidFill>
              </a:defRPr>
            </a:lvl1pPr>
          </a:lstStyle>
          <a:p>
            <a:r>
              <a:rPr lang="fi-FI" dirty="0"/>
              <a:t>&lt;Lisää kaavio napsauttamalla&gt;</a:t>
            </a:r>
          </a:p>
        </p:txBody>
      </p:sp>
    </p:spTree>
    <p:extLst>
      <p:ext uri="{BB962C8B-B14F-4D97-AF65-F5344CB8AC3E}">
        <p14:creationId xmlns:p14="http://schemas.microsoft.com/office/powerpoint/2010/main" val="323720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 ja sisältö_ei elementtiä 1 rivi_blanc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7BBB79-1611-CD46-9712-72A2C535B17D}"/>
              </a:ext>
            </a:extLst>
          </p:cNvPr>
          <p:cNvSpPr>
            <a:spLocks noGrp="1"/>
          </p:cNvSpPr>
          <p:nvPr>
            <p:ph type="dt" sz="half" idx="10"/>
          </p:nvPr>
        </p:nvSpPr>
        <p:spPr/>
        <p:txBody>
          <a:bodyPr/>
          <a:lstStyle/>
          <a:p>
            <a:endParaRPr lang="fi-FI"/>
          </a:p>
        </p:txBody>
      </p:sp>
      <p:sp>
        <p:nvSpPr>
          <p:cNvPr id="4" name="Footer Placeholder 3">
            <a:extLst>
              <a:ext uri="{FF2B5EF4-FFF2-40B4-BE49-F238E27FC236}">
                <a16:creationId xmlns:a16="http://schemas.microsoft.com/office/drawing/2014/main" id="{EEA55B77-4625-6845-BDB1-0288D80EA3AD}"/>
              </a:ext>
            </a:extLst>
          </p:cNvPr>
          <p:cNvSpPr>
            <a:spLocks noGrp="1"/>
          </p:cNvSpPr>
          <p:nvPr>
            <p:ph type="ftr" sz="quarter" idx="11"/>
          </p:nvPr>
        </p:nvSpPr>
        <p:spPr/>
        <p:txBody>
          <a:bodyPr/>
          <a:lstStyle/>
          <a:p>
            <a:r>
              <a:rPr lang="fi-FI"/>
              <a:t>ILMASTOPOLITIIKAN PYÖREÄ PÖYTÄ 9.12.2021 </a:t>
            </a:r>
            <a:endParaRPr lang="fi-FI" dirty="0"/>
          </a:p>
        </p:txBody>
      </p:sp>
      <p:sp>
        <p:nvSpPr>
          <p:cNvPr id="5" name="Slide Number Placeholder 4">
            <a:extLst>
              <a:ext uri="{FF2B5EF4-FFF2-40B4-BE49-F238E27FC236}">
                <a16:creationId xmlns:a16="http://schemas.microsoft.com/office/drawing/2014/main" id="{DD30BEF5-261C-9F43-9C78-7D03DEDEC6E1}"/>
              </a:ext>
            </a:extLst>
          </p:cNvPr>
          <p:cNvSpPr>
            <a:spLocks noGrp="1"/>
          </p:cNvSpPr>
          <p:nvPr>
            <p:ph type="sldNum" sz="quarter" idx="12"/>
          </p:nvPr>
        </p:nvSpPr>
        <p:spPr/>
        <p:txBody>
          <a:bodyPr/>
          <a:lstStyle/>
          <a:p>
            <a:fld id="{1F4D50CA-F9F4-4F82-9F28-967629681EF9}" type="slidenum">
              <a:rPr lang="fi-FI" smtClean="0"/>
              <a:pPr/>
              <a:t>‹#›</a:t>
            </a:fld>
            <a:endParaRPr lang="fi-FI"/>
          </a:p>
        </p:txBody>
      </p:sp>
      <p:sp>
        <p:nvSpPr>
          <p:cNvPr id="10" name="Title 1">
            <a:extLst>
              <a:ext uri="{FF2B5EF4-FFF2-40B4-BE49-F238E27FC236}">
                <a16:creationId xmlns:a16="http://schemas.microsoft.com/office/drawing/2014/main" id="{26B6A1BD-8207-2D44-A45A-D2B91F71EE10}"/>
              </a:ext>
            </a:extLst>
          </p:cNvPr>
          <p:cNvSpPr>
            <a:spLocks noGrp="1"/>
          </p:cNvSpPr>
          <p:nvPr>
            <p:ph type="title" hasCustomPrompt="1"/>
          </p:nvPr>
        </p:nvSpPr>
        <p:spPr>
          <a:xfrm>
            <a:off x="334478" y="365129"/>
            <a:ext cx="9843782" cy="902757"/>
          </a:xfrm>
        </p:spPr>
        <p:txBody>
          <a:bodyPr/>
          <a:lstStyle>
            <a:lvl1pPr>
              <a:defRPr/>
            </a:lvl1pPr>
          </a:lstStyle>
          <a:p>
            <a:r>
              <a:rPr lang="fi-FI" noProof="0" dirty="0"/>
              <a:t>&lt;Lisää otsikko&gt;</a:t>
            </a:r>
            <a:endParaRPr lang="fi-FI" dirty="0"/>
          </a:p>
        </p:txBody>
      </p:sp>
      <p:sp>
        <p:nvSpPr>
          <p:cNvPr id="12" name="Content Placeholder 10">
            <a:extLst>
              <a:ext uri="{FF2B5EF4-FFF2-40B4-BE49-F238E27FC236}">
                <a16:creationId xmlns:a16="http://schemas.microsoft.com/office/drawing/2014/main" id="{278AEACD-71A2-2A41-867C-99C0587FC0CC}"/>
              </a:ext>
            </a:extLst>
          </p:cNvPr>
          <p:cNvSpPr>
            <a:spLocks noGrp="1"/>
          </p:cNvSpPr>
          <p:nvPr>
            <p:ph sz="quarter" idx="13" hasCustomPrompt="1"/>
          </p:nvPr>
        </p:nvSpPr>
        <p:spPr>
          <a:xfrm>
            <a:off x="334478" y="1701801"/>
            <a:ext cx="9843782" cy="4464049"/>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17422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7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ja kuva vasemmalla 2 rivi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A8906C-FEED-5845-8A00-FDA383885A2D}"/>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7182B0EA-8EA2-CF48-9F00-118760EF5E55}"/>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8C4431CC-1005-1546-8B67-999C1C04243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9112E75C-AC2A-3240-9016-8287C2135A30}"/>
              </a:ext>
            </a:extLst>
          </p:cNvPr>
          <p:cNvSpPr>
            <a:spLocks noGrp="1"/>
          </p:cNvSpPr>
          <p:nvPr>
            <p:ph type="title" hasCustomPrompt="1"/>
          </p:nvPr>
        </p:nvSpPr>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17" name="Picture Placeholder 6">
            <a:extLst>
              <a:ext uri="{FF2B5EF4-FFF2-40B4-BE49-F238E27FC236}">
                <a16:creationId xmlns:a16="http://schemas.microsoft.com/office/drawing/2014/main" id="{A8A58F7D-7358-F840-A60B-7F39C2D78FBA}"/>
              </a:ext>
            </a:extLst>
          </p:cNvPr>
          <p:cNvSpPr>
            <a:spLocks noGrp="1"/>
          </p:cNvSpPr>
          <p:nvPr>
            <p:ph type="pic" sz="quarter" idx="19" hasCustomPrompt="1"/>
          </p:nvPr>
        </p:nvSpPr>
        <p:spPr>
          <a:xfrm>
            <a:off x="334477" y="2139923"/>
            <a:ext cx="5523103" cy="4025927"/>
          </a:xfrm>
        </p:spPr>
        <p:txBody>
          <a:bodyPr/>
          <a:lstStyle>
            <a:lvl1pPr>
              <a:defRPr/>
            </a:lvl1pPr>
          </a:lstStyle>
          <a:p>
            <a:r>
              <a:rPr lang="fi-FI" noProof="0" dirty="0"/>
              <a:t>&lt;Lisää kuva napsauttamalla&gt;</a:t>
            </a:r>
            <a:endParaRPr lang="fi-FI" dirty="0"/>
          </a:p>
        </p:txBody>
      </p:sp>
      <p:pic>
        <p:nvPicPr>
          <p:cNvPr id="9" name="Picture 8">
            <a:extLst>
              <a:ext uri="{FF2B5EF4-FFF2-40B4-BE49-F238E27FC236}">
                <a16:creationId xmlns:a16="http://schemas.microsoft.com/office/drawing/2014/main" id="{E9FE74B0-59CA-9548-9F45-F11BAE84D4AA}"/>
              </a:ext>
            </a:extLst>
          </p:cNvPr>
          <p:cNvPicPr>
            <a:picLocks noChangeAspect="1"/>
          </p:cNvPicPr>
          <p:nvPr userDrawn="1"/>
        </p:nvPicPr>
        <p:blipFill rotWithShape="1">
          <a:blip r:embed="rId2"/>
          <a:srcRect t="7429" b="1456"/>
          <a:stretch/>
        </p:blipFill>
        <p:spPr>
          <a:xfrm>
            <a:off x="10580479" y="-1"/>
            <a:ext cx="1613110" cy="6858001"/>
          </a:xfrm>
          <a:prstGeom prst="rect">
            <a:avLst/>
          </a:prstGeom>
        </p:spPr>
      </p:pic>
      <p:sp>
        <p:nvSpPr>
          <p:cNvPr id="12" name="Content Placeholder 6">
            <a:extLst>
              <a:ext uri="{FF2B5EF4-FFF2-40B4-BE49-F238E27FC236}">
                <a16:creationId xmlns:a16="http://schemas.microsoft.com/office/drawing/2014/main" id="{3AAC20D3-57EE-7F45-9B3B-D6F49A7C0754}"/>
              </a:ext>
            </a:extLst>
          </p:cNvPr>
          <p:cNvSpPr>
            <a:spLocks noGrp="1"/>
          </p:cNvSpPr>
          <p:nvPr>
            <p:ph sz="quarter" idx="18" hasCustomPrompt="1"/>
          </p:nvPr>
        </p:nvSpPr>
        <p:spPr>
          <a:xfrm>
            <a:off x="6096794" y="2139923"/>
            <a:ext cx="4081465" cy="4025927"/>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698354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Otsikko_2_sisältöpalstaa 2 riviä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5" name="Title 4">
            <a:extLst>
              <a:ext uri="{FF2B5EF4-FFF2-40B4-BE49-F238E27FC236}">
                <a16:creationId xmlns:a16="http://schemas.microsoft.com/office/drawing/2014/main" id="{78451ADC-3BA1-FA45-A410-75230DEF1E7A}"/>
              </a:ext>
            </a:extLst>
          </p:cNvPr>
          <p:cNvSpPr>
            <a:spLocks noGrp="1"/>
          </p:cNvSpPr>
          <p:nvPr>
            <p:ph type="title" hasCustomPrompt="1"/>
          </p:nvPr>
        </p:nvSpPr>
        <p:spPr>
          <a:xfrm>
            <a:off x="331185" y="365126"/>
            <a:ext cx="9847076" cy="1336673"/>
          </a:xfrm>
        </p:spPr>
        <p:txBody>
          <a:bodyPr/>
          <a:lstStyle>
            <a:lvl1pPr>
              <a:defRPr/>
            </a:lvl1pPr>
          </a:lstStyle>
          <a:p>
            <a:r>
              <a:rPr lang="fi-FI" noProof="0" dirty="0"/>
              <a:t>&lt;Lisää otsikko</a:t>
            </a:r>
            <a:br>
              <a:rPr lang="fi-FI" noProof="0" dirty="0"/>
            </a:br>
            <a:r>
              <a:rPr lang="fi-FI" noProof="0" dirty="0"/>
              <a:t>kahdelle riville&gt;</a:t>
            </a:r>
            <a:endParaRPr lang="fi-FI" dirty="0"/>
          </a:p>
        </p:txBody>
      </p:sp>
      <p:sp>
        <p:nvSpPr>
          <p:cNvPr id="7" name="Content Placeholder 6">
            <a:extLst>
              <a:ext uri="{FF2B5EF4-FFF2-40B4-BE49-F238E27FC236}">
                <a16:creationId xmlns:a16="http://schemas.microsoft.com/office/drawing/2014/main" id="{0515DAC1-6750-6D4C-B407-2BAA1F94BE28}"/>
              </a:ext>
            </a:extLst>
          </p:cNvPr>
          <p:cNvSpPr>
            <a:spLocks noGrp="1"/>
          </p:cNvSpPr>
          <p:nvPr>
            <p:ph sz="quarter" idx="17" hasCustomPrompt="1"/>
          </p:nvPr>
        </p:nvSpPr>
        <p:spPr>
          <a:xfrm>
            <a:off x="338712" y="2133602"/>
            <a:ext cx="4775454"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Content Placeholder 6">
            <a:extLst>
              <a:ext uri="{FF2B5EF4-FFF2-40B4-BE49-F238E27FC236}">
                <a16:creationId xmlns:a16="http://schemas.microsoft.com/office/drawing/2014/main" id="{895B9F7E-7414-E145-A9DE-987A1564B51E}"/>
              </a:ext>
            </a:extLst>
          </p:cNvPr>
          <p:cNvSpPr>
            <a:spLocks noGrp="1"/>
          </p:cNvSpPr>
          <p:nvPr>
            <p:ph sz="quarter" idx="18" hasCustomPrompt="1"/>
          </p:nvPr>
        </p:nvSpPr>
        <p:spPr>
          <a:xfrm>
            <a:off x="5413625" y="2133602"/>
            <a:ext cx="4764635" cy="40322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740069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Otsikko_2_sisältöpalstaa 1 rivi_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5D7BB-F21E-F84A-A59C-0FEB26DAA612}"/>
              </a:ext>
            </a:extLst>
          </p:cNvPr>
          <p:cNvSpPr>
            <a:spLocks noGrp="1"/>
          </p:cNvSpPr>
          <p:nvPr>
            <p:ph type="dt" sz="half" idx="14"/>
          </p:nvPr>
        </p:nvSpPr>
        <p:spPr/>
        <p:txBody>
          <a:bodyPr/>
          <a:lstStyle/>
          <a:p>
            <a:endParaRPr lang="fi-FI" dirty="0"/>
          </a:p>
        </p:txBody>
      </p:sp>
      <p:sp>
        <p:nvSpPr>
          <p:cNvPr id="3" name="Footer Placeholder 2">
            <a:extLst>
              <a:ext uri="{FF2B5EF4-FFF2-40B4-BE49-F238E27FC236}">
                <a16:creationId xmlns:a16="http://schemas.microsoft.com/office/drawing/2014/main" id="{26156C0E-EE33-9041-BBD5-EC2CC146AEF3}"/>
              </a:ext>
            </a:extLst>
          </p:cNvPr>
          <p:cNvSpPr>
            <a:spLocks noGrp="1"/>
          </p:cNvSpPr>
          <p:nvPr>
            <p:ph type="ftr" sz="quarter" idx="15"/>
          </p:nvPr>
        </p:nvSpPr>
        <p:spPr/>
        <p:txBody>
          <a:bodyPr/>
          <a:lstStyle/>
          <a:p>
            <a:r>
              <a:rPr lang="fi-FI"/>
              <a:t>ILMASTOPOLITIIKAN PYÖREÄ PÖYTÄ 9.12.2021 </a:t>
            </a:r>
            <a:endParaRPr lang="fi-FI" dirty="0"/>
          </a:p>
        </p:txBody>
      </p:sp>
      <p:sp>
        <p:nvSpPr>
          <p:cNvPr id="4" name="Slide Number Placeholder 3">
            <a:extLst>
              <a:ext uri="{FF2B5EF4-FFF2-40B4-BE49-F238E27FC236}">
                <a16:creationId xmlns:a16="http://schemas.microsoft.com/office/drawing/2014/main" id="{02146A42-79B7-8949-87AB-8CFEC226B5EB}"/>
              </a:ext>
            </a:extLst>
          </p:cNvPr>
          <p:cNvSpPr>
            <a:spLocks noGrp="1"/>
          </p:cNvSpPr>
          <p:nvPr>
            <p:ph type="sldNum" sz="quarter" idx="16"/>
          </p:nvPr>
        </p:nvSpPr>
        <p:spPr/>
        <p:txBody>
          <a:bodyPr/>
          <a:lstStyle/>
          <a:p>
            <a:fld id="{1F4D50CA-F9F4-4F82-9F28-967629681EF9}" type="slidenum">
              <a:rPr lang="fi-FI" smtClean="0"/>
              <a:pPr/>
              <a:t>‹#›</a:t>
            </a:fld>
            <a:endParaRPr lang="fi-FI"/>
          </a:p>
        </p:txBody>
      </p:sp>
      <p:sp>
        <p:nvSpPr>
          <p:cNvPr id="10" name="Title 4">
            <a:extLst>
              <a:ext uri="{FF2B5EF4-FFF2-40B4-BE49-F238E27FC236}">
                <a16:creationId xmlns:a16="http://schemas.microsoft.com/office/drawing/2014/main" id="{3DB15D82-F2D8-534F-9351-387404A1A6E6}"/>
              </a:ext>
            </a:extLst>
          </p:cNvPr>
          <p:cNvSpPr>
            <a:spLocks noGrp="1"/>
          </p:cNvSpPr>
          <p:nvPr>
            <p:ph type="title" hasCustomPrompt="1"/>
          </p:nvPr>
        </p:nvSpPr>
        <p:spPr>
          <a:xfrm>
            <a:off x="334478" y="365128"/>
            <a:ext cx="9843782" cy="902759"/>
          </a:xfrm>
        </p:spPr>
        <p:txBody>
          <a:bodyPr/>
          <a:lstStyle>
            <a:lvl1pPr>
              <a:defRPr/>
            </a:lvl1pPr>
          </a:lstStyle>
          <a:p>
            <a:r>
              <a:rPr lang="fi-FI" noProof="0" dirty="0"/>
              <a:t>&lt;Lisää otsikko&gt;</a:t>
            </a:r>
            <a:endParaRPr lang="fi-FI" dirty="0"/>
          </a:p>
        </p:txBody>
      </p:sp>
      <p:sp>
        <p:nvSpPr>
          <p:cNvPr id="11" name="Content Placeholder 6">
            <a:extLst>
              <a:ext uri="{FF2B5EF4-FFF2-40B4-BE49-F238E27FC236}">
                <a16:creationId xmlns:a16="http://schemas.microsoft.com/office/drawing/2014/main" id="{A9FA7D81-E7A9-3845-93C4-967256985551}"/>
              </a:ext>
            </a:extLst>
          </p:cNvPr>
          <p:cNvSpPr>
            <a:spLocks noGrp="1"/>
          </p:cNvSpPr>
          <p:nvPr>
            <p:ph sz="quarter" idx="17" hasCustomPrompt="1"/>
          </p:nvPr>
        </p:nvSpPr>
        <p:spPr>
          <a:xfrm>
            <a:off x="334479"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6">
            <a:extLst>
              <a:ext uri="{FF2B5EF4-FFF2-40B4-BE49-F238E27FC236}">
                <a16:creationId xmlns:a16="http://schemas.microsoft.com/office/drawing/2014/main" id="{5C5A8EB1-3CF4-0443-83C9-95FBCDEE1E6F}"/>
              </a:ext>
            </a:extLst>
          </p:cNvPr>
          <p:cNvSpPr>
            <a:spLocks noGrp="1"/>
          </p:cNvSpPr>
          <p:nvPr>
            <p:ph sz="quarter" idx="18" hasCustomPrompt="1"/>
          </p:nvPr>
        </p:nvSpPr>
        <p:spPr>
          <a:xfrm>
            <a:off x="5406098" y="1701800"/>
            <a:ext cx="4772161" cy="4464051"/>
          </a:xfrm>
        </p:spPr>
        <p:txBody>
          <a:bodyPr/>
          <a:lstStyle>
            <a:lvl1pPr>
              <a:defRPr/>
            </a:lvl1pPr>
            <a:lvl2pPr>
              <a:defRPr/>
            </a:lvl2pPr>
            <a:lvl3pPr>
              <a:defRPr/>
            </a:lvl3pPr>
            <a:lvl4pPr>
              <a:defRPr/>
            </a:lvl4pPr>
            <a:lvl5pP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451594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0F0F0"/>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tx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solidFill>
              <a:srgbClr val="E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tx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3241353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
    <p:bg>
      <p:bgPr>
        <a:solidFill>
          <a:schemeClr val="tx1"/>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20" hasCustomPrompt="1"/>
          </p:nvPr>
        </p:nvSpPr>
        <p:spPr>
          <a:xfrm>
            <a:off x="1" y="1"/>
            <a:ext cx="12193587" cy="6858000"/>
          </a:xfrm>
          <a:blipFill>
            <a:blip r:embed="rId2"/>
            <a:stretch>
              <a:fillRect/>
            </a:stretch>
          </a:blipFill>
        </p:spPr>
        <p:txBody>
          <a:bodyPr/>
          <a:lstStyle>
            <a:lvl1pPr>
              <a:defRPr sz="1200" baseline="0">
                <a:solidFill>
                  <a:schemeClr val="bg1"/>
                </a:solidFill>
              </a:defRPr>
            </a:lvl1pPr>
          </a:lstStyle>
          <a:p>
            <a:r>
              <a:rPr lang="fi-FI" dirty="0"/>
              <a:t>Click icon to change picture</a:t>
            </a:r>
          </a:p>
        </p:txBody>
      </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
        <p:nvSpPr>
          <p:cNvPr id="13" name="Text Placeholder 2" descr="logo placeholder"/>
          <p:cNvSpPr>
            <a:spLocks noGrp="1" noChangeAspect="1"/>
          </p:cNvSpPr>
          <p:nvPr>
            <p:ph type="body" sz="quarter" idx="19"/>
          </p:nvPr>
        </p:nvSpPr>
        <p:spPr>
          <a:xfrm>
            <a:off x="5196677" y="692696"/>
            <a:ext cx="1800234" cy="720000"/>
          </a:xfrm>
          <a:blipFill>
            <a:blip r:embed="rId3"/>
            <a:stretch>
              <a:fillRect/>
            </a:stretch>
          </a:blipFill>
        </p:spPr>
        <p:txBody>
          <a:bodyPr/>
          <a:lstStyle>
            <a:lvl1pPr>
              <a:defRPr sz="100">
                <a:noFill/>
              </a:defRPr>
            </a:lvl1pPr>
          </a:lstStyle>
          <a:p>
            <a:pPr lvl="0"/>
            <a:r>
              <a:rPr lang="en-US"/>
              <a:t>Click to edit Master text styles</a:t>
            </a:r>
          </a:p>
        </p:txBody>
      </p:sp>
    </p:spTree>
    <p:extLst>
      <p:ext uri="{BB962C8B-B14F-4D97-AF65-F5344CB8AC3E}">
        <p14:creationId xmlns:p14="http://schemas.microsoft.com/office/powerpoint/2010/main" val="258854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Sky">
    <p:bg>
      <p:bgPr>
        <a:solidFill>
          <a:schemeClr val="tx2"/>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bg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2319707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Ocean">
    <p:bg>
      <p:bgPr>
        <a:solidFill>
          <a:schemeClr val="accent2"/>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bg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786436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Grasslands">
    <p:bg>
      <p:bgPr>
        <a:solidFill>
          <a:schemeClr val="accent3"/>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bg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752967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Fire">
    <p:bg>
      <p:bgPr>
        <a:solidFill>
          <a:schemeClr val="accent4"/>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bg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20328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Terracotta">
    <p:bg>
      <p:bgPr>
        <a:solidFill>
          <a:schemeClr val="accent5"/>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1988840"/>
            <a:ext cx="10201785" cy="4869160"/>
            <a:chOff x="1065835" y="779165"/>
            <a:chExt cx="10200456" cy="4869160"/>
          </a:xfrm>
          <a:solidFill>
            <a:srgbClr val="FFFFFF">
              <a:alpha val="20000"/>
            </a:srgbClr>
          </a:solidFill>
        </p:grpSpPr>
        <p:sp>
          <p:nvSpPr>
            <p:cNvPr id="13" name="Freeform 1951"/>
            <p:cNvSpPr>
              <a:spLocks noEditPoints="1"/>
            </p:cNvSpPr>
            <p:nvPr userDrawn="1"/>
          </p:nvSpPr>
          <p:spPr bwMode="auto">
            <a:xfrm>
              <a:off x="2774729" y="779165"/>
              <a:ext cx="1074738" cy="912813"/>
            </a:xfrm>
            <a:custGeom>
              <a:avLst/>
              <a:gdLst>
                <a:gd name="T0" fmla="*/ 205 w 677"/>
                <a:gd name="T1" fmla="*/ 414 h 575"/>
                <a:gd name="T2" fmla="*/ 622 w 677"/>
                <a:gd name="T3" fmla="*/ 61 h 575"/>
                <a:gd name="T4" fmla="*/ 621 w 677"/>
                <a:gd name="T5" fmla="*/ 79 h 575"/>
                <a:gd name="T6" fmla="*/ 662 w 677"/>
                <a:gd name="T7" fmla="*/ 22 h 575"/>
                <a:gd name="T8" fmla="*/ 625 w 677"/>
                <a:gd name="T9" fmla="*/ 35 h 575"/>
                <a:gd name="T10" fmla="*/ 247 w 677"/>
                <a:gd name="T11" fmla="*/ 334 h 575"/>
                <a:gd name="T12" fmla="*/ 368 w 677"/>
                <a:gd name="T13" fmla="*/ 270 h 575"/>
                <a:gd name="T14" fmla="*/ 560 w 677"/>
                <a:gd name="T15" fmla="*/ 107 h 575"/>
                <a:gd name="T16" fmla="*/ 596 w 677"/>
                <a:gd name="T17" fmla="*/ 48 h 575"/>
                <a:gd name="T18" fmla="*/ 644 w 677"/>
                <a:gd name="T19" fmla="*/ 12 h 575"/>
                <a:gd name="T20" fmla="*/ 677 w 677"/>
                <a:gd name="T21" fmla="*/ 5 h 575"/>
                <a:gd name="T22" fmla="*/ 647 w 677"/>
                <a:gd name="T23" fmla="*/ 65 h 575"/>
                <a:gd name="T24" fmla="*/ 594 w 677"/>
                <a:gd name="T25" fmla="*/ 106 h 575"/>
                <a:gd name="T26" fmla="*/ 457 w 677"/>
                <a:gd name="T27" fmla="*/ 215 h 575"/>
                <a:gd name="T28" fmla="*/ 344 w 677"/>
                <a:gd name="T29" fmla="*/ 296 h 575"/>
                <a:gd name="T30" fmla="*/ 251 w 677"/>
                <a:gd name="T31" fmla="*/ 343 h 575"/>
                <a:gd name="T32" fmla="*/ 332 w 677"/>
                <a:gd name="T33" fmla="*/ 526 h 575"/>
                <a:gd name="T34" fmla="*/ 263 w 677"/>
                <a:gd name="T35" fmla="*/ 415 h 575"/>
                <a:gd name="T36" fmla="*/ 301 w 677"/>
                <a:gd name="T37" fmla="*/ 508 h 575"/>
                <a:gd name="T38" fmla="*/ 307 w 677"/>
                <a:gd name="T39" fmla="*/ 533 h 575"/>
                <a:gd name="T40" fmla="*/ 272 w 677"/>
                <a:gd name="T41" fmla="*/ 469 h 575"/>
                <a:gd name="T42" fmla="*/ 270 w 677"/>
                <a:gd name="T43" fmla="*/ 550 h 575"/>
                <a:gd name="T44" fmla="*/ 242 w 677"/>
                <a:gd name="T45" fmla="*/ 372 h 575"/>
                <a:gd name="T46" fmla="*/ 232 w 677"/>
                <a:gd name="T47" fmla="*/ 495 h 575"/>
                <a:gd name="T48" fmla="*/ 243 w 677"/>
                <a:gd name="T49" fmla="*/ 573 h 575"/>
                <a:gd name="T50" fmla="*/ 230 w 677"/>
                <a:gd name="T51" fmla="*/ 551 h 575"/>
                <a:gd name="T52" fmla="*/ 224 w 677"/>
                <a:gd name="T53" fmla="*/ 425 h 575"/>
                <a:gd name="T54" fmla="*/ 208 w 677"/>
                <a:gd name="T55" fmla="*/ 507 h 575"/>
                <a:gd name="T56" fmla="*/ 180 w 677"/>
                <a:gd name="T57" fmla="*/ 545 h 575"/>
                <a:gd name="T58" fmla="*/ 171 w 677"/>
                <a:gd name="T59" fmla="*/ 544 h 575"/>
                <a:gd name="T60" fmla="*/ 194 w 677"/>
                <a:gd name="T61" fmla="*/ 420 h 575"/>
                <a:gd name="T62" fmla="*/ 68 w 677"/>
                <a:gd name="T63" fmla="*/ 440 h 575"/>
                <a:gd name="T64" fmla="*/ 62 w 677"/>
                <a:gd name="T65" fmla="*/ 433 h 575"/>
                <a:gd name="T66" fmla="*/ 160 w 677"/>
                <a:gd name="T67" fmla="*/ 352 h 575"/>
                <a:gd name="T68" fmla="*/ 71 w 677"/>
                <a:gd name="T69" fmla="*/ 379 h 575"/>
                <a:gd name="T70" fmla="*/ 18 w 677"/>
                <a:gd name="T71" fmla="*/ 405 h 575"/>
                <a:gd name="T72" fmla="*/ 42 w 677"/>
                <a:gd name="T73" fmla="*/ 383 h 575"/>
                <a:gd name="T74" fmla="*/ 128 w 677"/>
                <a:gd name="T75" fmla="*/ 349 h 575"/>
                <a:gd name="T76" fmla="*/ 193 w 677"/>
                <a:gd name="T77" fmla="*/ 326 h 575"/>
                <a:gd name="T78" fmla="*/ 88 w 677"/>
                <a:gd name="T79" fmla="*/ 303 h 575"/>
                <a:gd name="T80" fmla="*/ 1 w 677"/>
                <a:gd name="T81" fmla="*/ 301 h 575"/>
                <a:gd name="T82" fmla="*/ 28 w 677"/>
                <a:gd name="T83" fmla="*/ 291 h 575"/>
                <a:gd name="T84" fmla="*/ 156 w 677"/>
                <a:gd name="T85" fmla="*/ 305 h 575"/>
                <a:gd name="T86" fmla="*/ 101 w 677"/>
                <a:gd name="T87" fmla="*/ 286 h 575"/>
                <a:gd name="T88" fmla="*/ 8 w 677"/>
                <a:gd name="T89" fmla="*/ 276 h 575"/>
                <a:gd name="T90" fmla="*/ 6 w 677"/>
                <a:gd name="T91" fmla="*/ 267 h 575"/>
                <a:gd name="T92" fmla="*/ 112 w 677"/>
                <a:gd name="T93" fmla="*/ 279 h 575"/>
                <a:gd name="T94" fmla="*/ 144 w 677"/>
                <a:gd name="T95" fmla="*/ 276 h 575"/>
                <a:gd name="T96" fmla="*/ 75 w 677"/>
                <a:gd name="T97" fmla="*/ 244 h 575"/>
                <a:gd name="T98" fmla="*/ 37 w 677"/>
                <a:gd name="T99" fmla="*/ 196 h 575"/>
                <a:gd name="T100" fmla="*/ 51 w 677"/>
                <a:gd name="T101" fmla="*/ 204 h 575"/>
                <a:gd name="T102" fmla="*/ 104 w 677"/>
                <a:gd name="T103" fmla="*/ 248 h 575"/>
                <a:gd name="T104" fmla="*/ 68 w 677"/>
                <a:gd name="T105" fmla="*/ 175 h 575"/>
                <a:gd name="T106" fmla="*/ 73 w 677"/>
                <a:gd name="T107" fmla="*/ 167 h 575"/>
                <a:gd name="T108" fmla="*/ 94 w 677"/>
                <a:gd name="T109" fmla="*/ 170 h 575"/>
                <a:gd name="T110" fmla="*/ 161 w 677"/>
                <a:gd name="T111" fmla="*/ 170 h 575"/>
                <a:gd name="T112" fmla="*/ 168 w 677"/>
                <a:gd name="T113" fmla="*/ 164 h 575"/>
                <a:gd name="T114" fmla="*/ 223 w 677"/>
                <a:gd name="T115" fmla="*/ 206 h 575"/>
                <a:gd name="T116" fmla="*/ 238 w 677"/>
                <a:gd name="T117" fmla="*/ 205 h 575"/>
                <a:gd name="T118" fmla="*/ 248 w 677"/>
                <a:gd name="T119" fmla="*/ 20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 h="575">
                  <a:moveTo>
                    <a:pt x="231" y="362"/>
                  </a:moveTo>
                  <a:lnTo>
                    <a:pt x="225" y="369"/>
                  </a:lnTo>
                  <a:lnTo>
                    <a:pt x="220" y="378"/>
                  </a:lnTo>
                  <a:lnTo>
                    <a:pt x="215" y="386"/>
                  </a:lnTo>
                  <a:lnTo>
                    <a:pt x="211" y="395"/>
                  </a:lnTo>
                  <a:lnTo>
                    <a:pt x="208" y="404"/>
                  </a:lnTo>
                  <a:lnTo>
                    <a:pt x="205" y="414"/>
                  </a:lnTo>
                  <a:lnTo>
                    <a:pt x="203" y="424"/>
                  </a:lnTo>
                  <a:lnTo>
                    <a:pt x="202" y="434"/>
                  </a:lnTo>
                  <a:lnTo>
                    <a:pt x="201" y="444"/>
                  </a:lnTo>
                  <a:lnTo>
                    <a:pt x="201" y="453"/>
                  </a:lnTo>
                  <a:lnTo>
                    <a:pt x="231" y="362"/>
                  </a:lnTo>
                  <a:close/>
                  <a:moveTo>
                    <a:pt x="662" y="22"/>
                  </a:moveTo>
                  <a:lnTo>
                    <a:pt x="622" y="61"/>
                  </a:lnTo>
                  <a:lnTo>
                    <a:pt x="602" y="81"/>
                  </a:lnTo>
                  <a:lnTo>
                    <a:pt x="582" y="100"/>
                  </a:lnTo>
                  <a:lnTo>
                    <a:pt x="589" y="97"/>
                  </a:lnTo>
                  <a:lnTo>
                    <a:pt x="597" y="94"/>
                  </a:lnTo>
                  <a:lnTo>
                    <a:pt x="605" y="90"/>
                  </a:lnTo>
                  <a:lnTo>
                    <a:pt x="613" y="84"/>
                  </a:lnTo>
                  <a:lnTo>
                    <a:pt x="621" y="79"/>
                  </a:lnTo>
                  <a:lnTo>
                    <a:pt x="628" y="72"/>
                  </a:lnTo>
                  <a:lnTo>
                    <a:pt x="635" y="65"/>
                  </a:lnTo>
                  <a:lnTo>
                    <a:pt x="641" y="57"/>
                  </a:lnTo>
                  <a:lnTo>
                    <a:pt x="647" y="49"/>
                  </a:lnTo>
                  <a:lnTo>
                    <a:pt x="653" y="40"/>
                  </a:lnTo>
                  <a:lnTo>
                    <a:pt x="658" y="31"/>
                  </a:lnTo>
                  <a:lnTo>
                    <a:pt x="662" y="22"/>
                  </a:lnTo>
                  <a:close/>
                  <a:moveTo>
                    <a:pt x="577" y="92"/>
                  </a:moveTo>
                  <a:lnTo>
                    <a:pt x="615" y="55"/>
                  </a:lnTo>
                  <a:lnTo>
                    <a:pt x="634" y="36"/>
                  </a:lnTo>
                  <a:lnTo>
                    <a:pt x="653" y="17"/>
                  </a:lnTo>
                  <a:lnTo>
                    <a:pt x="641" y="23"/>
                  </a:lnTo>
                  <a:lnTo>
                    <a:pt x="630" y="31"/>
                  </a:lnTo>
                  <a:lnTo>
                    <a:pt x="625" y="35"/>
                  </a:lnTo>
                  <a:lnTo>
                    <a:pt x="619" y="39"/>
                  </a:lnTo>
                  <a:lnTo>
                    <a:pt x="609" y="48"/>
                  </a:lnTo>
                  <a:lnTo>
                    <a:pt x="600" y="58"/>
                  </a:lnTo>
                  <a:lnTo>
                    <a:pt x="591" y="69"/>
                  </a:lnTo>
                  <a:lnTo>
                    <a:pt x="583" y="80"/>
                  </a:lnTo>
                  <a:lnTo>
                    <a:pt x="577" y="92"/>
                  </a:lnTo>
                  <a:close/>
                  <a:moveTo>
                    <a:pt x="247" y="334"/>
                  </a:moveTo>
                  <a:lnTo>
                    <a:pt x="263" y="327"/>
                  </a:lnTo>
                  <a:lnTo>
                    <a:pt x="278" y="320"/>
                  </a:lnTo>
                  <a:lnTo>
                    <a:pt x="294" y="312"/>
                  </a:lnTo>
                  <a:lnTo>
                    <a:pt x="309" y="304"/>
                  </a:lnTo>
                  <a:lnTo>
                    <a:pt x="324" y="296"/>
                  </a:lnTo>
                  <a:lnTo>
                    <a:pt x="339" y="288"/>
                  </a:lnTo>
                  <a:lnTo>
                    <a:pt x="368" y="270"/>
                  </a:lnTo>
                  <a:lnTo>
                    <a:pt x="396" y="250"/>
                  </a:lnTo>
                  <a:lnTo>
                    <a:pt x="424" y="230"/>
                  </a:lnTo>
                  <a:lnTo>
                    <a:pt x="437" y="219"/>
                  </a:lnTo>
                  <a:lnTo>
                    <a:pt x="450" y="208"/>
                  </a:lnTo>
                  <a:lnTo>
                    <a:pt x="476" y="185"/>
                  </a:lnTo>
                  <a:lnTo>
                    <a:pt x="518" y="146"/>
                  </a:lnTo>
                  <a:lnTo>
                    <a:pt x="560" y="107"/>
                  </a:lnTo>
                  <a:lnTo>
                    <a:pt x="564" y="98"/>
                  </a:lnTo>
                  <a:lnTo>
                    <a:pt x="568" y="89"/>
                  </a:lnTo>
                  <a:lnTo>
                    <a:pt x="573" y="80"/>
                  </a:lnTo>
                  <a:lnTo>
                    <a:pt x="578" y="71"/>
                  </a:lnTo>
                  <a:lnTo>
                    <a:pt x="584" y="63"/>
                  </a:lnTo>
                  <a:lnTo>
                    <a:pt x="590" y="55"/>
                  </a:lnTo>
                  <a:lnTo>
                    <a:pt x="596" y="48"/>
                  </a:lnTo>
                  <a:lnTo>
                    <a:pt x="603" y="41"/>
                  </a:lnTo>
                  <a:lnTo>
                    <a:pt x="611" y="34"/>
                  </a:lnTo>
                  <a:lnTo>
                    <a:pt x="618" y="28"/>
                  </a:lnTo>
                  <a:lnTo>
                    <a:pt x="626" y="22"/>
                  </a:lnTo>
                  <a:lnTo>
                    <a:pt x="631" y="19"/>
                  </a:lnTo>
                  <a:lnTo>
                    <a:pt x="635" y="17"/>
                  </a:lnTo>
                  <a:lnTo>
                    <a:pt x="644" y="12"/>
                  </a:lnTo>
                  <a:lnTo>
                    <a:pt x="653" y="7"/>
                  </a:lnTo>
                  <a:lnTo>
                    <a:pt x="662" y="3"/>
                  </a:lnTo>
                  <a:lnTo>
                    <a:pt x="671" y="0"/>
                  </a:lnTo>
                  <a:lnTo>
                    <a:pt x="674" y="0"/>
                  </a:lnTo>
                  <a:lnTo>
                    <a:pt x="675" y="2"/>
                  </a:lnTo>
                  <a:lnTo>
                    <a:pt x="676" y="3"/>
                  </a:lnTo>
                  <a:lnTo>
                    <a:pt x="677" y="5"/>
                  </a:lnTo>
                  <a:lnTo>
                    <a:pt x="673" y="18"/>
                  </a:lnTo>
                  <a:lnTo>
                    <a:pt x="671" y="24"/>
                  </a:lnTo>
                  <a:lnTo>
                    <a:pt x="668" y="30"/>
                  </a:lnTo>
                  <a:lnTo>
                    <a:pt x="662" y="42"/>
                  </a:lnTo>
                  <a:lnTo>
                    <a:pt x="655" y="54"/>
                  </a:lnTo>
                  <a:lnTo>
                    <a:pt x="651" y="60"/>
                  </a:lnTo>
                  <a:lnTo>
                    <a:pt x="647" y="65"/>
                  </a:lnTo>
                  <a:lnTo>
                    <a:pt x="638" y="75"/>
                  </a:lnTo>
                  <a:lnTo>
                    <a:pt x="634" y="80"/>
                  </a:lnTo>
                  <a:lnTo>
                    <a:pt x="629" y="84"/>
                  </a:lnTo>
                  <a:lnTo>
                    <a:pt x="624" y="88"/>
                  </a:lnTo>
                  <a:lnTo>
                    <a:pt x="618" y="92"/>
                  </a:lnTo>
                  <a:lnTo>
                    <a:pt x="606" y="100"/>
                  </a:lnTo>
                  <a:lnTo>
                    <a:pt x="594" y="106"/>
                  </a:lnTo>
                  <a:lnTo>
                    <a:pt x="588" y="108"/>
                  </a:lnTo>
                  <a:lnTo>
                    <a:pt x="582" y="110"/>
                  </a:lnTo>
                  <a:lnTo>
                    <a:pt x="575" y="112"/>
                  </a:lnTo>
                  <a:lnTo>
                    <a:pt x="568" y="113"/>
                  </a:lnTo>
                  <a:lnTo>
                    <a:pt x="526" y="153"/>
                  </a:lnTo>
                  <a:lnTo>
                    <a:pt x="483" y="192"/>
                  </a:lnTo>
                  <a:lnTo>
                    <a:pt x="457" y="215"/>
                  </a:lnTo>
                  <a:lnTo>
                    <a:pt x="443" y="226"/>
                  </a:lnTo>
                  <a:lnTo>
                    <a:pt x="430" y="237"/>
                  </a:lnTo>
                  <a:lnTo>
                    <a:pt x="402" y="258"/>
                  </a:lnTo>
                  <a:lnTo>
                    <a:pt x="388" y="268"/>
                  </a:lnTo>
                  <a:lnTo>
                    <a:pt x="373" y="278"/>
                  </a:lnTo>
                  <a:lnTo>
                    <a:pt x="358" y="287"/>
                  </a:lnTo>
                  <a:lnTo>
                    <a:pt x="344" y="296"/>
                  </a:lnTo>
                  <a:lnTo>
                    <a:pt x="329" y="304"/>
                  </a:lnTo>
                  <a:lnTo>
                    <a:pt x="313" y="313"/>
                  </a:lnTo>
                  <a:lnTo>
                    <a:pt x="298" y="321"/>
                  </a:lnTo>
                  <a:lnTo>
                    <a:pt x="282" y="328"/>
                  </a:lnTo>
                  <a:lnTo>
                    <a:pt x="267" y="336"/>
                  </a:lnTo>
                  <a:lnTo>
                    <a:pt x="259" y="339"/>
                  </a:lnTo>
                  <a:lnTo>
                    <a:pt x="251" y="343"/>
                  </a:lnTo>
                  <a:lnTo>
                    <a:pt x="251" y="346"/>
                  </a:lnTo>
                  <a:lnTo>
                    <a:pt x="336" y="519"/>
                  </a:lnTo>
                  <a:lnTo>
                    <a:pt x="337" y="521"/>
                  </a:lnTo>
                  <a:lnTo>
                    <a:pt x="336" y="523"/>
                  </a:lnTo>
                  <a:lnTo>
                    <a:pt x="335" y="524"/>
                  </a:lnTo>
                  <a:lnTo>
                    <a:pt x="334" y="525"/>
                  </a:lnTo>
                  <a:lnTo>
                    <a:pt x="332" y="526"/>
                  </a:lnTo>
                  <a:lnTo>
                    <a:pt x="330" y="526"/>
                  </a:lnTo>
                  <a:lnTo>
                    <a:pt x="329" y="525"/>
                  </a:lnTo>
                  <a:lnTo>
                    <a:pt x="327" y="523"/>
                  </a:lnTo>
                  <a:lnTo>
                    <a:pt x="255" y="375"/>
                  </a:lnTo>
                  <a:lnTo>
                    <a:pt x="257" y="385"/>
                  </a:lnTo>
                  <a:lnTo>
                    <a:pt x="259" y="395"/>
                  </a:lnTo>
                  <a:lnTo>
                    <a:pt x="263" y="415"/>
                  </a:lnTo>
                  <a:lnTo>
                    <a:pt x="266" y="424"/>
                  </a:lnTo>
                  <a:lnTo>
                    <a:pt x="269" y="434"/>
                  </a:lnTo>
                  <a:lnTo>
                    <a:pt x="276" y="453"/>
                  </a:lnTo>
                  <a:lnTo>
                    <a:pt x="283" y="472"/>
                  </a:lnTo>
                  <a:lnTo>
                    <a:pt x="292" y="490"/>
                  </a:lnTo>
                  <a:lnTo>
                    <a:pt x="296" y="499"/>
                  </a:lnTo>
                  <a:lnTo>
                    <a:pt x="301" y="508"/>
                  </a:lnTo>
                  <a:lnTo>
                    <a:pt x="311" y="526"/>
                  </a:lnTo>
                  <a:lnTo>
                    <a:pt x="312" y="528"/>
                  </a:lnTo>
                  <a:lnTo>
                    <a:pt x="312" y="529"/>
                  </a:lnTo>
                  <a:lnTo>
                    <a:pt x="311" y="531"/>
                  </a:lnTo>
                  <a:lnTo>
                    <a:pt x="310" y="532"/>
                  </a:lnTo>
                  <a:lnTo>
                    <a:pt x="308" y="533"/>
                  </a:lnTo>
                  <a:lnTo>
                    <a:pt x="307" y="533"/>
                  </a:lnTo>
                  <a:lnTo>
                    <a:pt x="305" y="532"/>
                  </a:lnTo>
                  <a:lnTo>
                    <a:pt x="303" y="531"/>
                  </a:lnTo>
                  <a:lnTo>
                    <a:pt x="296" y="519"/>
                  </a:lnTo>
                  <a:lnTo>
                    <a:pt x="289" y="507"/>
                  </a:lnTo>
                  <a:lnTo>
                    <a:pt x="283" y="495"/>
                  </a:lnTo>
                  <a:lnTo>
                    <a:pt x="277" y="482"/>
                  </a:lnTo>
                  <a:lnTo>
                    <a:pt x="272" y="469"/>
                  </a:lnTo>
                  <a:lnTo>
                    <a:pt x="267" y="457"/>
                  </a:lnTo>
                  <a:lnTo>
                    <a:pt x="264" y="450"/>
                  </a:lnTo>
                  <a:lnTo>
                    <a:pt x="262" y="444"/>
                  </a:lnTo>
                  <a:lnTo>
                    <a:pt x="258" y="431"/>
                  </a:lnTo>
                  <a:lnTo>
                    <a:pt x="271" y="546"/>
                  </a:lnTo>
                  <a:lnTo>
                    <a:pt x="271" y="548"/>
                  </a:lnTo>
                  <a:lnTo>
                    <a:pt x="270" y="550"/>
                  </a:lnTo>
                  <a:lnTo>
                    <a:pt x="268" y="551"/>
                  </a:lnTo>
                  <a:lnTo>
                    <a:pt x="267" y="551"/>
                  </a:lnTo>
                  <a:lnTo>
                    <a:pt x="265" y="551"/>
                  </a:lnTo>
                  <a:lnTo>
                    <a:pt x="263" y="550"/>
                  </a:lnTo>
                  <a:lnTo>
                    <a:pt x="262" y="549"/>
                  </a:lnTo>
                  <a:lnTo>
                    <a:pt x="261" y="547"/>
                  </a:lnTo>
                  <a:lnTo>
                    <a:pt x="242" y="372"/>
                  </a:lnTo>
                  <a:lnTo>
                    <a:pt x="237" y="396"/>
                  </a:lnTo>
                  <a:lnTo>
                    <a:pt x="236" y="409"/>
                  </a:lnTo>
                  <a:lnTo>
                    <a:pt x="234" y="421"/>
                  </a:lnTo>
                  <a:lnTo>
                    <a:pt x="233" y="433"/>
                  </a:lnTo>
                  <a:lnTo>
                    <a:pt x="232" y="446"/>
                  </a:lnTo>
                  <a:lnTo>
                    <a:pt x="231" y="470"/>
                  </a:lnTo>
                  <a:lnTo>
                    <a:pt x="232" y="495"/>
                  </a:lnTo>
                  <a:lnTo>
                    <a:pt x="234" y="520"/>
                  </a:lnTo>
                  <a:lnTo>
                    <a:pt x="238" y="545"/>
                  </a:lnTo>
                  <a:lnTo>
                    <a:pt x="241" y="557"/>
                  </a:lnTo>
                  <a:lnTo>
                    <a:pt x="244" y="570"/>
                  </a:lnTo>
                  <a:lnTo>
                    <a:pt x="244" y="572"/>
                  </a:lnTo>
                  <a:lnTo>
                    <a:pt x="244" y="573"/>
                  </a:lnTo>
                  <a:lnTo>
                    <a:pt x="243" y="573"/>
                  </a:lnTo>
                  <a:lnTo>
                    <a:pt x="242" y="575"/>
                  </a:lnTo>
                  <a:lnTo>
                    <a:pt x="240" y="575"/>
                  </a:lnTo>
                  <a:lnTo>
                    <a:pt x="238" y="575"/>
                  </a:lnTo>
                  <a:lnTo>
                    <a:pt x="237" y="575"/>
                  </a:lnTo>
                  <a:lnTo>
                    <a:pt x="235" y="574"/>
                  </a:lnTo>
                  <a:lnTo>
                    <a:pt x="234" y="572"/>
                  </a:lnTo>
                  <a:lnTo>
                    <a:pt x="230" y="551"/>
                  </a:lnTo>
                  <a:lnTo>
                    <a:pt x="228" y="540"/>
                  </a:lnTo>
                  <a:lnTo>
                    <a:pt x="226" y="530"/>
                  </a:lnTo>
                  <a:lnTo>
                    <a:pt x="224" y="509"/>
                  </a:lnTo>
                  <a:lnTo>
                    <a:pt x="222" y="488"/>
                  </a:lnTo>
                  <a:lnTo>
                    <a:pt x="222" y="467"/>
                  </a:lnTo>
                  <a:lnTo>
                    <a:pt x="223" y="446"/>
                  </a:lnTo>
                  <a:lnTo>
                    <a:pt x="224" y="425"/>
                  </a:lnTo>
                  <a:lnTo>
                    <a:pt x="227" y="405"/>
                  </a:lnTo>
                  <a:lnTo>
                    <a:pt x="203" y="477"/>
                  </a:lnTo>
                  <a:lnTo>
                    <a:pt x="205" y="489"/>
                  </a:lnTo>
                  <a:lnTo>
                    <a:pt x="209" y="502"/>
                  </a:lnTo>
                  <a:lnTo>
                    <a:pt x="210" y="504"/>
                  </a:lnTo>
                  <a:lnTo>
                    <a:pt x="209" y="505"/>
                  </a:lnTo>
                  <a:lnTo>
                    <a:pt x="208" y="507"/>
                  </a:lnTo>
                  <a:lnTo>
                    <a:pt x="206" y="508"/>
                  </a:lnTo>
                  <a:lnTo>
                    <a:pt x="205" y="508"/>
                  </a:lnTo>
                  <a:lnTo>
                    <a:pt x="203" y="508"/>
                  </a:lnTo>
                  <a:lnTo>
                    <a:pt x="201" y="507"/>
                  </a:lnTo>
                  <a:lnTo>
                    <a:pt x="200" y="505"/>
                  </a:lnTo>
                  <a:lnTo>
                    <a:pt x="197" y="494"/>
                  </a:lnTo>
                  <a:lnTo>
                    <a:pt x="180" y="545"/>
                  </a:lnTo>
                  <a:lnTo>
                    <a:pt x="179" y="547"/>
                  </a:lnTo>
                  <a:lnTo>
                    <a:pt x="178" y="548"/>
                  </a:lnTo>
                  <a:lnTo>
                    <a:pt x="176" y="548"/>
                  </a:lnTo>
                  <a:lnTo>
                    <a:pt x="174" y="548"/>
                  </a:lnTo>
                  <a:lnTo>
                    <a:pt x="173" y="547"/>
                  </a:lnTo>
                  <a:lnTo>
                    <a:pt x="171" y="546"/>
                  </a:lnTo>
                  <a:lnTo>
                    <a:pt x="171" y="544"/>
                  </a:lnTo>
                  <a:lnTo>
                    <a:pt x="171" y="542"/>
                  </a:lnTo>
                  <a:lnTo>
                    <a:pt x="193" y="475"/>
                  </a:lnTo>
                  <a:lnTo>
                    <a:pt x="192" y="464"/>
                  </a:lnTo>
                  <a:lnTo>
                    <a:pt x="191" y="453"/>
                  </a:lnTo>
                  <a:lnTo>
                    <a:pt x="191" y="442"/>
                  </a:lnTo>
                  <a:lnTo>
                    <a:pt x="192" y="431"/>
                  </a:lnTo>
                  <a:lnTo>
                    <a:pt x="194" y="420"/>
                  </a:lnTo>
                  <a:lnTo>
                    <a:pt x="197" y="409"/>
                  </a:lnTo>
                  <a:lnTo>
                    <a:pt x="200" y="398"/>
                  </a:lnTo>
                  <a:lnTo>
                    <a:pt x="204" y="388"/>
                  </a:lnTo>
                  <a:lnTo>
                    <a:pt x="208" y="379"/>
                  </a:lnTo>
                  <a:lnTo>
                    <a:pt x="212" y="372"/>
                  </a:lnTo>
                  <a:lnTo>
                    <a:pt x="221" y="359"/>
                  </a:lnTo>
                  <a:lnTo>
                    <a:pt x="68" y="440"/>
                  </a:lnTo>
                  <a:lnTo>
                    <a:pt x="66" y="441"/>
                  </a:lnTo>
                  <a:lnTo>
                    <a:pt x="64" y="440"/>
                  </a:lnTo>
                  <a:lnTo>
                    <a:pt x="63" y="439"/>
                  </a:lnTo>
                  <a:lnTo>
                    <a:pt x="62" y="438"/>
                  </a:lnTo>
                  <a:lnTo>
                    <a:pt x="61" y="436"/>
                  </a:lnTo>
                  <a:lnTo>
                    <a:pt x="61" y="435"/>
                  </a:lnTo>
                  <a:lnTo>
                    <a:pt x="62" y="433"/>
                  </a:lnTo>
                  <a:lnTo>
                    <a:pt x="64" y="432"/>
                  </a:lnTo>
                  <a:lnTo>
                    <a:pt x="227" y="344"/>
                  </a:lnTo>
                  <a:lnTo>
                    <a:pt x="213" y="345"/>
                  </a:lnTo>
                  <a:lnTo>
                    <a:pt x="200" y="346"/>
                  </a:lnTo>
                  <a:lnTo>
                    <a:pt x="187" y="348"/>
                  </a:lnTo>
                  <a:lnTo>
                    <a:pt x="173" y="349"/>
                  </a:lnTo>
                  <a:lnTo>
                    <a:pt x="160" y="352"/>
                  </a:lnTo>
                  <a:lnTo>
                    <a:pt x="147" y="354"/>
                  </a:lnTo>
                  <a:lnTo>
                    <a:pt x="134" y="357"/>
                  </a:lnTo>
                  <a:lnTo>
                    <a:pt x="121" y="361"/>
                  </a:lnTo>
                  <a:lnTo>
                    <a:pt x="109" y="365"/>
                  </a:lnTo>
                  <a:lnTo>
                    <a:pt x="96" y="369"/>
                  </a:lnTo>
                  <a:lnTo>
                    <a:pt x="83" y="374"/>
                  </a:lnTo>
                  <a:lnTo>
                    <a:pt x="71" y="379"/>
                  </a:lnTo>
                  <a:lnTo>
                    <a:pt x="59" y="385"/>
                  </a:lnTo>
                  <a:lnTo>
                    <a:pt x="47" y="391"/>
                  </a:lnTo>
                  <a:lnTo>
                    <a:pt x="35" y="398"/>
                  </a:lnTo>
                  <a:lnTo>
                    <a:pt x="23" y="405"/>
                  </a:lnTo>
                  <a:lnTo>
                    <a:pt x="21" y="406"/>
                  </a:lnTo>
                  <a:lnTo>
                    <a:pt x="19" y="406"/>
                  </a:lnTo>
                  <a:lnTo>
                    <a:pt x="18" y="405"/>
                  </a:lnTo>
                  <a:lnTo>
                    <a:pt x="17" y="403"/>
                  </a:lnTo>
                  <a:lnTo>
                    <a:pt x="16" y="402"/>
                  </a:lnTo>
                  <a:lnTo>
                    <a:pt x="16" y="400"/>
                  </a:lnTo>
                  <a:lnTo>
                    <a:pt x="17" y="398"/>
                  </a:lnTo>
                  <a:lnTo>
                    <a:pt x="18" y="397"/>
                  </a:lnTo>
                  <a:lnTo>
                    <a:pt x="30" y="390"/>
                  </a:lnTo>
                  <a:lnTo>
                    <a:pt x="42" y="383"/>
                  </a:lnTo>
                  <a:lnTo>
                    <a:pt x="53" y="377"/>
                  </a:lnTo>
                  <a:lnTo>
                    <a:pt x="65" y="371"/>
                  </a:lnTo>
                  <a:lnTo>
                    <a:pt x="78" y="366"/>
                  </a:lnTo>
                  <a:lnTo>
                    <a:pt x="90" y="361"/>
                  </a:lnTo>
                  <a:lnTo>
                    <a:pt x="102" y="357"/>
                  </a:lnTo>
                  <a:lnTo>
                    <a:pt x="115" y="353"/>
                  </a:lnTo>
                  <a:lnTo>
                    <a:pt x="128" y="349"/>
                  </a:lnTo>
                  <a:lnTo>
                    <a:pt x="140" y="346"/>
                  </a:lnTo>
                  <a:lnTo>
                    <a:pt x="166" y="341"/>
                  </a:lnTo>
                  <a:lnTo>
                    <a:pt x="179" y="339"/>
                  </a:lnTo>
                  <a:lnTo>
                    <a:pt x="192" y="337"/>
                  </a:lnTo>
                  <a:lnTo>
                    <a:pt x="206" y="336"/>
                  </a:lnTo>
                  <a:lnTo>
                    <a:pt x="219" y="335"/>
                  </a:lnTo>
                  <a:lnTo>
                    <a:pt x="193" y="326"/>
                  </a:lnTo>
                  <a:lnTo>
                    <a:pt x="167" y="318"/>
                  </a:lnTo>
                  <a:lnTo>
                    <a:pt x="154" y="315"/>
                  </a:lnTo>
                  <a:lnTo>
                    <a:pt x="141" y="312"/>
                  </a:lnTo>
                  <a:lnTo>
                    <a:pt x="128" y="309"/>
                  </a:lnTo>
                  <a:lnTo>
                    <a:pt x="114" y="306"/>
                  </a:lnTo>
                  <a:lnTo>
                    <a:pt x="101" y="304"/>
                  </a:lnTo>
                  <a:lnTo>
                    <a:pt x="88" y="303"/>
                  </a:lnTo>
                  <a:lnTo>
                    <a:pt x="74" y="302"/>
                  </a:lnTo>
                  <a:lnTo>
                    <a:pt x="60" y="301"/>
                  </a:lnTo>
                  <a:lnTo>
                    <a:pt x="47" y="301"/>
                  </a:lnTo>
                  <a:lnTo>
                    <a:pt x="33" y="301"/>
                  </a:lnTo>
                  <a:lnTo>
                    <a:pt x="5" y="302"/>
                  </a:lnTo>
                  <a:lnTo>
                    <a:pt x="3" y="302"/>
                  </a:lnTo>
                  <a:lnTo>
                    <a:pt x="1" y="301"/>
                  </a:lnTo>
                  <a:lnTo>
                    <a:pt x="0" y="299"/>
                  </a:lnTo>
                  <a:lnTo>
                    <a:pt x="0" y="298"/>
                  </a:lnTo>
                  <a:lnTo>
                    <a:pt x="0" y="296"/>
                  </a:lnTo>
                  <a:lnTo>
                    <a:pt x="1" y="294"/>
                  </a:lnTo>
                  <a:lnTo>
                    <a:pt x="2" y="293"/>
                  </a:lnTo>
                  <a:lnTo>
                    <a:pt x="4" y="293"/>
                  </a:lnTo>
                  <a:lnTo>
                    <a:pt x="28" y="291"/>
                  </a:lnTo>
                  <a:lnTo>
                    <a:pt x="52" y="291"/>
                  </a:lnTo>
                  <a:lnTo>
                    <a:pt x="64" y="292"/>
                  </a:lnTo>
                  <a:lnTo>
                    <a:pt x="76" y="292"/>
                  </a:lnTo>
                  <a:lnTo>
                    <a:pt x="99" y="295"/>
                  </a:lnTo>
                  <a:lnTo>
                    <a:pt x="122" y="298"/>
                  </a:lnTo>
                  <a:lnTo>
                    <a:pt x="145" y="303"/>
                  </a:lnTo>
                  <a:lnTo>
                    <a:pt x="156" y="305"/>
                  </a:lnTo>
                  <a:lnTo>
                    <a:pt x="167" y="308"/>
                  </a:lnTo>
                  <a:lnTo>
                    <a:pt x="190" y="315"/>
                  </a:lnTo>
                  <a:lnTo>
                    <a:pt x="168" y="306"/>
                  </a:lnTo>
                  <a:lnTo>
                    <a:pt x="146" y="298"/>
                  </a:lnTo>
                  <a:lnTo>
                    <a:pt x="124" y="291"/>
                  </a:lnTo>
                  <a:lnTo>
                    <a:pt x="112" y="288"/>
                  </a:lnTo>
                  <a:lnTo>
                    <a:pt x="101" y="286"/>
                  </a:lnTo>
                  <a:lnTo>
                    <a:pt x="90" y="283"/>
                  </a:lnTo>
                  <a:lnTo>
                    <a:pt x="78" y="281"/>
                  </a:lnTo>
                  <a:lnTo>
                    <a:pt x="55" y="278"/>
                  </a:lnTo>
                  <a:lnTo>
                    <a:pt x="43" y="277"/>
                  </a:lnTo>
                  <a:lnTo>
                    <a:pt x="32" y="276"/>
                  </a:lnTo>
                  <a:lnTo>
                    <a:pt x="20" y="276"/>
                  </a:lnTo>
                  <a:lnTo>
                    <a:pt x="8" y="276"/>
                  </a:lnTo>
                  <a:lnTo>
                    <a:pt x="6" y="276"/>
                  </a:lnTo>
                  <a:lnTo>
                    <a:pt x="4" y="275"/>
                  </a:lnTo>
                  <a:lnTo>
                    <a:pt x="4" y="273"/>
                  </a:lnTo>
                  <a:lnTo>
                    <a:pt x="3" y="271"/>
                  </a:lnTo>
                  <a:lnTo>
                    <a:pt x="4" y="270"/>
                  </a:lnTo>
                  <a:lnTo>
                    <a:pt x="4" y="268"/>
                  </a:lnTo>
                  <a:lnTo>
                    <a:pt x="6" y="267"/>
                  </a:lnTo>
                  <a:lnTo>
                    <a:pt x="8" y="266"/>
                  </a:lnTo>
                  <a:lnTo>
                    <a:pt x="20" y="267"/>
                  </a:lnTo>
                  <a:lnTo>
                    <a:pt x="32" y="267"/>
                  </a:lnTo>
                  <a:lnTo>
                    <a:pt x="55" y="269"/>
                  </a:lnTo>
                  <a:lnTo>
                    <a:pt x="78" y="272"/>
                  </a:lnTo>
                  <a:lnTo>
                    <a:pt x="101" y="276"/>
                  </a:lnTo>
                  <a:lnTo>
                    <a:pt x="112" y="279"/>
                  </a:lnTo>
                  <a:lnTo>
                    <a:pt x="124" y="282"/>
                  </a:lnTo>
                  <a:lnTo>
                    <a:pt x="146" y="288"/>
                  </a:lnTo>
                  <a:lnTo>
                    <a:pt x="168" y="296"/>
                  </a:lnTo>
                  <a:lnTo>
                    <a:pt x="190" y="305"/>
                  </a:lnTo>
                  <a:lnTo>
                    <a:pt x="172" y="292"/>
                  </a:lnTo>
                  <a:lnTo>
                    <a:pt x="153" y="281"/>
                  </a:lnTo>
                  <a:lnTo>
                    <a:pt x="144" y="276"/>
                  </a:lnTo>
                  <a:lnTo>
                    <a:pt x="134" y="271"/>
                  </a:lnTo>
                  <a:lnTo>
                    <a:pt x="116" y="263"/>
                  </a:lnTo>
                  <a:lnTo>
                    <a:pt x="103" y="258"/>
                  </a:lnTo>
                  <a:lnTo>
                    <a:pt x="92" y="254"/>
                  </a:lnTo>
                  <a:lnTo>
                    <a:pt x="86" y="251"/>
                  </a:lnTo>
                  <a:lnTo>
                    <a:pt x="81" y="248"/>
                  </a:lnTo>
                  <a:lnTo>
                    <a:pt x="75" y="244"/>
                  </a:lnTo>
                  <a:lnTo>
                    <a:pt x="70" y="240"/>
                  </a:lnTo>
                  <a:lnTo>
                    <a:pt x="59" y="231"/>
                  </a:lnTo>
                  <a:lnTo>
                    <a:pt x="51" y="221"/>
                  </a:lnTo>
                  <a:lnTo>
                    <a:pt x="44" y="211"/>
                  </a:lnTo>
                  <a:lnTo>
                    <a:pt x="37" y="199"/>
                  </a:lnTo>
                  <a:lnTo>
                    <a:pt x="36" y="197"/>
                  </a:lnTo>
                  <a:lnTo>
                    <a:pt x="37" y="196"/>
                  </a:lnTo>
                  <a:lnTo>
                    <a:pt x="38" y="194"/>
                  </a:lnTo>
                  <a:lnTo>
                    <a:pt x="39" y="193"/>
                  </a:lnTo>
                  <a:lnTo>
                    <a:pt x="41" y="192"/>
                  </a:lnTo>
                  <a:lnTo>
                    <a:pt x="42" y="193"/>
                  </a:lnTo>
                  <a:lnTo>
                    <a:pt x="44" y="193"/>
                  </a:lnTo>
                  <a:lnTo>
                    <a:pt x="45" y="195"/>
                  </a:lnTo>
                  <a:lnTo>
                    <a:pt x="51" y="204"/>
                  </a:lnTo>
                  <a:lnTo>
                    <a:pt x="56" y="213"/>
                  </a:lnTo>
                  <a:lnTo>
                    <a:pt x="63" y="220"/>
                  </a:lnTo>
                  <a:lnTo>
                    <a:pt x="70" y="227"/>
                  </a:lnTo>
                  <a:lnTo>
                    <a:pt x="77" y="234"/>
                  </a:lnTo>
                  <a:lnTo>
                    <a:pt x="85" y="239"/>
                  </a:lnTo>
                  <a:lnTo>
                    <a:pt x="94" y="244"/>
                  </a:lnTo>
                  <a:lnTo>
                    <a:pt x="104" y="248"/>
                  </a:lnTo>
                  <a:lnTo>
                    <a:pt x="120" y="254"/>
                  </a:lnTo>
                  <a:lnTo>
                    <a:pt x="128" y="258"/>
                  </a:lnTo>
                  <a:lnTo>
                    <a:pt x="136" y="262"/>
                  </a:lnTo>
                  <a:lnTo>
                    <a:pt x="150" y="269"/>
                  </a:lnTo>
                  <a:lnTo>
                    <a:pt x="162" y="276"/>
                  </a:lnTo>
                  <a:lnTo>
                    <a:pt x="184" y="290"/>
                  </a:lnTo>
                  <a:lnTo>
                    <a:pt x="68" y="175"/>
                  </a:lnTo>
                  <a:lnTo>
                    <a:pt x="67" y="174"/>
                  </a:lnTo>
                  <a:lnTo>
                    <a:pt x="66" y="172"/>
                  </a:lnTo>
                  <a:lnTo>
                    <a:pt x="67" y="170"/>
                  </a:lnTo>
                  <a:lnTo>
                    <a:pt x="68" y="169"/>
                  </a:lnTo>
                  <a:lnTo>
                    <a:pt x="69" y="168"/>
                  </a:lnTo>
                  <a:lnTo>
                    <a:pt x="71" y="167"/>
                  </a:lnTo>
                  <a:lnTo>
                    <a:pt x="73" y="167"/>
                  </a:lnTo>
                  <a:lnTo>
                    <a:pt x="74" y="168"/>
                  </a:lnTo>
                  <a:lnTo>
                    <a:pt x="75" y="169"/>
                  </a:lnTo>
                  <a:lnTo>
                    <a:pt x="166" y="259"/>
                  </a:lnTo>
                  <a:lnTo>
                    <a:pt x="95" y="175"/>
                  </a:lnTo>
                  <a:lnTo>
                    <a:pt x="94" y="173"/>
                  </a:lnTo>
                  <a:lnTo>
                    <a:pt x="93" y="172"/>
                  </a:lnTo>
                  <a:lnTo>
                    <a:pt x="94" y="170"/>
                  </a:lnTo>
                  <a:lnTo>
                    <a:pt x="95" y="169"/>
                  </a:lnTo>
                  <a:lnTo>
                    <a:pt x="97" y="168"/>
                  </a:lnTo>
                  <a:lnTo>
                    <a:pt x="98" y="167"/>
                  </a:lnTo>
                  <a:lnTo>
                    <a:pt x="100" y="168"/>
                  </a:lnTo>
                  <a:lnTo>
                    <a:pt x="102" y="169"/>
                  </a:lnTo>
                  <a:lnTo>
                    <a:pt x="226" y="314"/>
                  </a:lnTo>
                  <a:lnTo>
                    <a:pt x="161" y="170"/>
                  </a:lnTo>
                  <a:lnTo>
                    <a:pt x="160" y="168"/>
                  </a:lnTo>
                  <a:lnTo>
                    <a:pt x="161" y="166"/>
                  </a:lnTo>
                  <a:lnTo>
                    <a:pt x="162" y="165"/>
                  </a:lnTo>
                  <a:lnTo>
                    <a:pt x="163" y="164"/>
                  </a:lnTo>
                  <a:lnTo>
                    <a:pt x="165" y="163"/>
                  </a:lnTo>
                  <a:lnTo>
                    <a:pt x="167" y="164"/>
                  </a:lnTo>
                  <a:lnTo>
                    <a:pt x="168" y="164"/>
                  </a:lnTo>
                  <a:lnTo>
                    <a:pt x="169" y="166"/>
                  </a:lnTo>
                  <a:lnTo>
                    <a:pt x="232" y="304"/>
                  </a:lnTo>
                  <a:lnTo>
                    <a:pt x="219" y="211"/>
                  </a:lnTo>
                  <a:lnTo>
                    <a:pt x="220" y="209"/>
                  </a:lnTo>
                  <a:lnTo>
                    <a:pt x="220" y="207"/>
                  </a:lnTo>
                  <a:lnTo>
                    <a:pt x="222" y="206"/>
                  </a:lnTo>
                  <a:lnTo>
                    <a:pt x="223" y="206"/>
                  </a:lnTo>
                  <a:lnTo>
                    <a:pt x="225" y="206"/>
                  </a:lnTo>
                  <a:lnTo>
                    <a:pt x="227" y="206"/>
                  </a:lnTo>
                  <a:lnTo>
                    <a:pt x="228" y="208"/>
                  </a:lnTo>
                  <a:lnTo>
                    <a:pt x="229" y="210"/>
                  </a:lnTo>
                  <a:lnTo>
                    <a:pt x="238" y="275"/>
                  </a:lnTo>
                  <a:lnTo>
                    <a:pt x="238" y="207"/>
                  </a:lnTo>
                  <a:lnTo>
                    <a:pt x="238" y="205"/>
                  </a:lnTo>
                  <a:lnTo>
                    <a:pt x="240" y="204"/>
                  </a:lnTo>
                  <a:lnTo>
                    <a:pt x="241" y="203"/>
                  </a:lnTo>
                  <a:lnTo>
                    <a:pt x="243" y="202"/>
                  </a:lnTo>
                  <a:lnTo>
                    <a:pt x="245" y="203"/>
                  </a:lnTo>
                  <a:lnTo>
                    <a:pt x="246" y="204"/>
                  </a:lnTo>
                  <a:lnTo>
                    <a:pt x="247" y="205"/>
                  </a:lnTo>
                  <a:lnTo>
                    <a:pt x="248" y="207"/>
                  </a:lnTo>
                  <a:lnTo>
                    <a:pt x="247"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4" name="Freeform 1952"/>
            <p:cNvSpPr>
              <a:spLocks noEditPoints="1"/>
            </p:cNvSpPr>
            <p:nvPr userDrawn="1"/>
          </p:nvSpPr>
          <p:spPr bwMode="auto">
            <a:xfrm>
              <a:off x="3709988" y="2746375"/>
              <a:ext cx="1168400" cy="687388"/>
            </a:xfrm>
            <a:custGeom>
              <a:avLst/>
              <a:gdLst>
                <a:gd name="T0" fmla="*/ 608 w 736"/>
                <a:gd name="T1" fmla="*/ 169 h 433"/>
                <a:gd name="T2" fmla="*/ 82 w 736"/>
                <a:gd name="T3" fmla="*/ 31 h 433"/>
                <a:gd name="T4" fmla="*/ 85 w 736"/>
                <a:gd name="T5" fmla="*/ 19 h 433"/>
                <a:gd name="T6" fmla="*/ 25 w 736"/>
                <a:gd name="T7" fmla="*/ 20 h 433"/>
                <a:gd name="T8" fmla="*/ 38 w 736"/>
                <a:gd name="T9" fmla="*/ 36 h 433"/>
                <a:gd name="T10" fmla="*/ 117 w 736"/>
                <a:gd name="T11" fmla="*/ 51 h 433"/>
                <a:gd name="T12" fmla="*/ 409 w 736"/>
                <a:gd name="T13" fmla="*/ 125 h 433"/>
                <a:gd name="T14" fmla="*/ 265 w 736"/>
                <a:gd name="T15" fmla="*/ 79 h 433"/>
                <a:gd name="T16" fmla="*/ 103 w 736"/>
                <a:gd name="T17" fmla="*/ 61 h 433"/>
                <a:gd name="T18" fmla="*/ 36 w 736"/>
                <a:gd name="T19" fmla="*/ 46 h 433"/>
                <a:gd name="T20" fmla="*/ 1 w 736"/>
                <a:gd name="T21" fmla="*/ 19 h 433"/>
                <a:gd name="T22" fmla="*/ 68 w 736"/>
                <a:gd name="T23" fmla="*/ 8 h 433"/>
                <a:gd name="T24" fmla="*/ 114 w 736"/>
                <a:gd name="T25" fmla="*/ 19 h 433"/>
                <a:gd name="T26" fmla="*/ 192 w 736"/>
                <a:gd name="T27" fmla="*/ 54 h 433"/>
                <a:gd name="T28" fmla="*/ 366 w 736"/>
                <a:gd name="T29" fmla="*/ 98 h 433"/>
                <a:gd name="T30" fmla="*/ 523 w 736"/>
                <a:gd name="T31" fmla="*/ 173 h 433"/>
                <a:gd name="T32" fmla="*/ 626 w 736"/>
                <a:gd name="T33" fmla="*/ 1 h 433"/>
                <a:gd name="T34" fmla="*/ 588 w 736"/>
                <a:gd name="T35" fmla="*/ 106 h 433"/>
                <a:gd name="T36" fmla="*/ 639 w 736"/>
                <a:gd name="T37" fmla="*/ 17 h 433"/>
                <a:gd name="T38" fmla="*/ 647 w 736"/>
                <a:gd name="T39" fmla="*/ 21 h 433"/>
                <a:gd name="T40" fmla="*/ 591 w 736"/>
                <a:gd name="T41" fmla="*/ 117 h 433"/>
                <a:gd name="T42" fmla="*/ 686 w 736"/>
                <a:gd name="T43" fmla="*/ 44 h 433"/>
                <a:gd name="T44" fmla="*/ 618 w 736"/>
                <a:gd name="T45" fmla="*/ 129 h 433"/>
                <a:gd name="T46" fmla="*/ 705 w 736"/>
                <a:gd name="T47" fmla="*/ 58 h 433"/>
                <a:gd name="T48" fmla="*/ 722 w 736"/>
                <a:gd name="T49" fmla="*/ 51 h 433"/>
                <a:gd name="T50" fmla="*/ 642 w 736"/>
                <a:gd name="T51" fmla="*/ 125 h 433"/>
                <a:gd name="T52" fmla="*/ 679 w 736"/>
                <a:gd name="T53" fmla="*/ 114 h 433"/>
                <a:gd name="T54" fmla="*/ 685 w 736"/>
                <a:gd name="T55" fmla="*/ 121 h 433"/>
                <a:gd name="T56" fmla="*/ 736 w 736"/>
                <a:gd name="T57" fmla="*/ 120 h 433"/>
                <a:gd name="T58" fmla="*/ 648 w 736"/>
                <a:gd name="T59" fmla="*/ 159 h 433"/>
                <a:gd name="T60" fmla="*/ 578 w 736"/>
                <a:gd name="T61" fmla="*/ 187 h 433"/>
                <a:gd name="T62" fmla="*/ 710 w 736"/>
                <a:gd name="T63" fmla="*/ 270 h 433"/>
                <a:gd name="T64" fmla="*/ 538 w 736"/>
                <a:gd name="T65" fmla="*/ 192 h 433"/>
                <a:gd name="T66" fmla="*/ 602 w 736"/>
                <a:gd name="T67" fmla="*/ 260 h 433"/>
                <a:gd name="T68" fmla="*/ 680 w 736"/>
                <a:gd name="T69" fmla="*/ 312 h 433"/>
                <a:gd name="T70" fmla="*/ 706 w 736"/>
                <a:gd name="T71" fmla="*/ 332 h 433"/>
                <a:gd name="T72" fmla="*/ 665 w 736"/>
                <a:gd name="T73" fmla="*/ 315 h 433"/>
                <a:gd name="T74" fmla="*/ 580 w 736"/>
                <a:gd name="T75" fmla="*/ 253 h 433"/>
                <a:gd name="T76" fmla="*/ 556 w 736"/>
                <a:gd name="T77" fmla="*/ 269 h 433"/>
                <a:gd name="T78" fmla="*/ 598 w 736"/>
                <a:gd name="T79" fmla="*/ 353 h 433"/>
                <a:gd name="T80" fmla="*/ 630 w 736"/>
                <a:gd name="T81" fmla="*/ 405 h 433"/>
                <a:gd name="T82" fmla="*/ 588 w 736"/>
                <a:gd name="T83" fmla="*/ 355 h 433"/>
                <a:gd name="T84" fmla="*/ 535 w 736"/>
                <a:gd name="T85" fmla="*/ 239 h 433"/>
                <a:gd name="T86" fmla="*/ 572 w 736"/>
                <a:gd name="T87" fmla="*/ 350 h 433"/>
                <a:gd name="T88" fmla="*/ 607 w 736"/>
                <a:gd name="T89" fmla="*/ 417 h 433"/>
                <a:gd name="T90" fmla="*/ 575 w 736"/>
                <a:gd name="T91" fmla="*/ 376 h 433"/>
                <a:gd name="T92" fmla="*/ 530 w 736"/>
                <a:gd name="T93" fmla="*/ 257 h 433"/>
                <a:gd name="T94" fmla="*/ 542 w 736"/>
                <a:gd name="T95" fmla="*/ 356 h 433"/>
                <a:gd name="T96" fmla="*/ 528 w 736"/>
                <a:gd name="T97" fmla="*/ 430 h 433"/>
                <a:gd name="T98" fmla="*/ 519 w 736"/>
                <a:gd name="T99" fmla="*/ 428 h 433"/>
                <a:gd name="T100" fmla="*/ 534 w 736"/>
                <a:gd name="T101" fmla="*/ 378 h 433"/>
                <a:gd name="T102" fmla="*/ 523 w 736"/>
                <a:gd name="T103" fmla="*/ 314 h 433"/>
                <a:gd name="T104" fmla="*/ 487 w 736"/>
                <a:gd name="T105" fmla="*/ 423 h 433"/>
                <a:gd name="T106" fmla="*/ 503 w 736"/>
                <a:gd name="T107" fmla="*/ 291 h 433"/>
                <a:gd name="T108" fmla="*/ 467 w 736"/>
                <a:gd name="T109" fmla="*/ 398 h 433"/>
                <a:gd name="T110" fmla="*/ 429 w 736"/>
                <a:gd name="T111" fmla="*/ 348 h 433"/>
                <a:gd name="T112" fmla="*/ 433 w 736"/>
                <a:gd name="T113" fmla="*/ 274 h 433"/>
                <a:gd name="T114" fmla="*/ 425 w 736"/>
                <a:gd name="T115" fmla="*/ 269 h 433"/>
                <a:gd name="T116" fmla="*/ 413 w 736"/>
                <a:gd name="T117" fmla="*/ 26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6" h="433">
                  <a:moveTo>
                    <a:pt x="550" y="179"/>
                  </a:moveTo>
                  <a:lnTo>
                    <a:pt x="560" y="179"/>
                  </a:lnTo>
                  <a:lnTo>
                    <a:pt x="570" y="178"/>
                  </a:lnTo>
                  <a:lnTo>
                    <a:pt x="579" y="177"/>
                  </a:lnTo>
                  <a:lnTo>
                    <a:pt x="589" y="175"/>
                  </a:lnTo>
                  <a:lnTo>
                    <a:pt x="598" y="173"/>
                  </a:lnTo>
                  <a:lnTo>
                    <a:pt x="608" y="169"/>
                  </a:lnTo>
                  <a:lnTo>
                    <a:pt x="617" y="165"/>
                  </a:lnTo>
                  <a:lnTo>
                    <a:pt x="626" y="161"/>
                  </a:lnTo>
                  <a:lnTo>
                    <a:pt x="635" y="156"/>
                  </a:lnTo>
                  <a:lnTo>
                    <a:pt x="642" y="151"/>
                  </a:lnTo>
                  <a:lnTo>
                    <a:pt x="550" y="179"/>
                  </a:lnTo>
                  <a:close/>
                  <a:moveTo>
                    <a:pt x="25" y="20"/>
                  </a:moveTo>
                  <a:lnTo>
                    <a:pt x="82" y="31"/>
                  </a:lnTo>
                  <a:lnTo>
                    <a:pt x="135" y="41"/>
                  </a:lnTo>
                  <a:lnTo>
                    <a:pt x="128" y="36"/>
                  </a:lnTo>
                  <a:lnTo>
                    <a:pt x="121" y="32"/>
                  </a:lnTo>
                  <a:lnTo>
                    <a:pt x="113" y="28"/>
                  </a:lnTo>
                  <a:lnTo>
                    <a:pt x="104" y="25"/>
                  </a:lnTo>
                  <a:lnTo>
                    <a:pt x="95" y="22"/>
                  </a:lnTo>
                  <a:lnTo>
                    <a:pt x="85" y="19"/>
                  </a:lnTo>
                  <a:lnTo>
                    <a:pt x="80" y="19"/>
                  </a:lnTo>
                  <a:lnTo>
                    <a:pt x="75" y="18"/>
                  </a:lnTo>
                  <a:lnTo>
                    <a:pt x="65" y="17"/>
                  </a:lnTo>
                  <a:lnTo>
                    <a:pt x="55" y="17"/>
                  </a:lnTo>
                  <a:lnTo>
                    <a:pt x="45" y="17"/>
                  </a:lnTo>
                  <a:lnTo>
                    <a:pt x="35" y="18"/>
                  </a:lnTo>
                  <a:lnTo>
                    <a:pt x="25" y="20"/>
                  </a:lnTo>
                  <a:close/>
                  <a:moveTo>
                    <a:pt x="131" y="50"/>
                  </a:moveTo>
                  <a:lnTo>
                    <a:pt x="105" y="45"/>
                  </a:lnTo>
                  <a:lnTo>
                    <a:pt x="80" y="40"/>
                  </a:lnTo>
                  <a:lnTo>
                    <a:pt x="54" y="35"/>
                  </a:lnTo>
                  <a:lnTo>
                    <a:pt x="26" y="30"/>
                  </a:lnTo>
                  <a:lnTo>
                    <a:pt x="31" y="33"/>
                  </a:lnTo>
                  <a:lnTo>
                    <a:pt x="38" y="36"/>
                  </a:lnTo>
                  <a:lnTo>
                    <a:pt x="50" y="41"/>
                  </a:lnTo>
                  <a:lnTo>
                    <a:pt x="63" y="45"/>
                  </a:lnTo>
                  <a:lnTo>
                    <a:pt x="76" y="48"/>
                  </a:lnTo>
                  <a:lnTo>
                    <a:pt x="90" y="51"/>
                  </a:lnTo>
                  <a:lnTo>
                    <a:pt x="104" y="51"/>
                  </a:lnTo>
                  <a:lnTo>
                    <a:pt x="111" y="52"/>
                  </a:lnTo>
                  <a:lnTo>
                    <a:pt x="117" y="51"/>
                  </a:lnTo>
                  <a:lnTo>
                    <a:pt x="131" y="50"/>
                  </a:lnTo>
                  <a:close/>
                  <a:moveTo>
                    <a:pt x="518" y="181"/>
                  </a:moveTo>
                  <a:lnTo>
                    <a:pt x="497" y="168"/>
                  </a:lnTo>
                  <a:lnTo>
                    <a:pt x="475" y="156"/>
                  </a:lnTo>
                  <a:lnTo>
                    <a:pt x="453" y="145"/>
                  </a:lnTo>
                  <a:lnTo>
                    <a:pt x="431" y="134"/>
                  </a:lnTo>
                  <a:lnTo>
                    <a:pt x="409" y="125"/>
                  </a:lnTo>
                  <a:lnTo>
                    <a:pt x="386" y="116"/>
                  </a:lnTo>
                  <a:lnTo>
                    <a:pt x="363" y="107"/>
                  </a:lnTo>
                  <a:lnTo>
                    <a:pt x="338" y="99"/>
                  </a:lnTo>
                  <a:lnTo>
                    <a:pt x="318" y="92"/>
                  </a:lnTo>
                  <a:lnTo>
                    <a:pt x="299" y="87"/>
                  </a:lnTo>
                  <a:lnTo>
                    <a:pt x="282" y="83"/>
                  </a:lnTo>
                  <a:lnTo>
                    <a:pt x="265" y="79"/>
                  </a:lnTo>
                  <a:lnTo>
                    <a:pt x="190" y="63"/>
                  </a:lnTo>
                  <a:lnTo>
                    <a:pt x="153" y="55"/>
                  </a:lnTo>
                  <a:lnTo>
                    <a:pt x="143" y="57"/>
                  </a:lnTo>
                  <a:lnTo>
                    <a:pt x="133" y="59"/>
                  </a:lnTo>
                  <a:lnTo>
                    <a:pt x="123" y="60"/>
                  </a:lnTo>
                  <a:lnTo>
                    <a:pt x="113" y="61"/>
                  </a:lnTo>
                  <a:lnTo>
                    <a:pt x="103" y="61"/>
                  </a:lnTo>
                  <a:lnTo>
                    <a:pt x="93" y="60"/>
                  </a:lnTo>
                  <a:lnTo>
                    <a:pt x="83" y="59"/>
                  </a:lnTo>
                  <a:lnTo>
                    <a:pt x="74" y="58"/>
                  </a:lnTo>
                  <a:lnTo>
                    <a:pt x="64" y="55"/>
                  </a:lnTo>
                  <a:lnTo>
                    <a:pt x="54" y="53"/>
                  </a:lnTo>
                  <a:lnTo>
                    <a:pt x="45" y="49"/>
                  </a:lnTo>
                  <a:lnTo>
                    <a:pt x="36" y="46"/>
                  </a:lnTo>
                  <a:lnTo>
                    <a:pt x="27" y="41"/>
                  </a:lnTo>
                  <a:lnTo>
                    <a:pt x="18" y="36"/>
                  </a:lnTo>
                  <a:lnTo>
                    <a:pt x="9" y="31"/>
                  </a:lnTo>
                  <a:lnTo>
                    <a:pt x="1" y="25"/>
                  </a:lnTo>
                  <a:lnTo>
                    <a:pt x="0" y="23"/>
                  </a:lnTo>
                  <a:lnTo>
                    <a:pt x="0" y="21"/>
                  </a:lnTo>
                  <a:lnTo>
                    <a:pt x="1" y="19"/>
                  </a:lnTo>
                  <a:lnTo>
                    <a:pt x="2" y="18"/>
                  </a:lnTo>
                  <a:lnTo>
                    <a:pt x="15" y="14"/>
                  </a:lnTo>
                  <a:lnTo>
                    <a:pt x="28" y="11"/>
                  </a:lnTo>
                  <a:lnTo>
                    <a:pt x="41" y="8"/>
                  </a:lnTo>
                  <a:lnTo>
                    <a:pt x="55" y="7"/>
                  </a:lnTo>
                  <a:lnTo>
                    <a:pt x="62" y="7"/>
                  </a:lnTo>
                  <a:lnTo>
                    <a:pt x="68" y="8"/>
                  </a:lnTo>
                  <a:lnTo>
                    <a:pt x="75" y="8"/>
                  </a:lnTo>
                  <a:lnTo>
                    <a:pt x="82" y="9"/>
                  </a:lnTo>
                  <a:lnTo>
                    <a:pt x="88" y="10"/>
                  </a:lnTo>
                  <a:lnTo>
                    <a:pt x="95" y="12"/>
                  </a:lnTo>
                  <a:lnTo>
                    <a:pt x="101" y="14"/>
                  </a:lnTo>
                  <a:lnTo>
                    <a:pt x="107" y="16"/>
                  </a:lnTo>
                  <a:lnTo>
                    <a:pt x="114" y="19"/>
                  </a:lnTo>
                  <a:lnTo>
                    <a:pt x="121" y="21"/>
                  </a:lnTo>
                  <a:lnTo>
                    <a:pt x="132" y="28"/>
                  </a:lnTo>
                  <a:lnTo>
                    <a:pt x="137" y="31"/>
                  </a:lnTo>
                  <a:lnTo>
                    <a:pt x="143" y="35"/>
                  </a:lnTo>
                  <a:lnTo>
                    <a:pt x="148" y="40"/>
                  </a:lnTo>
                  <a:lnTo>
                    <a:pt x="153" y="45"/>
                  </a:lnTo>
                  <a:lnTo>
                    <a:pt x="192" y="54"/>
                  </a:lnTo>
                  <a:lnTo>
                    <a:pt x="232" y="62"/>
                  </a:lnTo>
                  <a:lnTo>
                    <a:pt x="267" y="70"/>
                  </a:lnTo>
                  <a:lnTo>
                    <a:pt x="284" y="74"/>
                  </a:lnTo>
                  <a:lnTo>
                    <a:pt x="302" y="78"/>
                  </a:lnTo>
                  <a:lnTo>
                    <a:pt x="321" y="83"/>
                  </a:lnTo>
                  <a:lnTo>
                    <a:pt x="341" y="90"/>
                  </a:lnTo>
                  <a:lnTo>
                    <a:pt x="366" y="98"/>
                  </a:lnTo>
                  <a:lnTo>
                    <a:pt x="390" y="107"/>
                  </a:lnTo>
                  <a:lnTo>
                    <a:pt x="413" y="116"/>
                  </a:lnTo>
                  <a:lnTo>
                    <a:pt x="435" y="126"/>
                  </a:lnTo>
                  <a:lnTo>
                    <a:pt x="457" y="136"/>
                  </a:lnTo>
                  <a:lnTo>
                    <a:pt x="479" y="148"/>
                  </a:lnTo>
                  <a:lnTo>
                    <a:pt x="501" y="160"/>
                  </a:lnTo>
                  <a:lnTo>
                    <a:pt x="523" y="173"/>
                  </a:lnTo>
                  <a:lnTo>
                    <a:pt x="526" y="171"/>
                  </a:lnTo>
                  <a:lnTo>
                    <a:pt x="619" y="2"/>
                  </a:lnTo>
                  <a:lnTo>
                    <a:pt x="620" y="1"/>
                  </a:lnTo>
                  <a:lnTo>
                    <a:pt x="622" y="0"/>
                  </a:lnTo>
                  <a:lnTo>
                    <a:pt x="623" y="0"/>
                  </a:lnTo>
                  <a:lnTo>
                    <a:pt x="625" y="0"/>
                  </a:lnTo>
                  <a:lnTo>
                    <a:pt x="626" y="1"/>
                  </a:lnTo>
                  <a:lnTo>
                    <a:pt x="627" y="3"/>
                  </a:lnTo>
                  <a:lnTo>
                    <a:pt x="628" y="5"/>
                  </a:lnTo>
                  <a:lnTo>
                    <a:pt x="627" y="7"/>
                  </a:lnTo>
                  <a:lnTo>
                    <a:pt x="547" y="151"/>
                  </a:lnTo>
                  <a:lnTo>
                    <a:pt x="562" y="137"/>
                  </a:lnTo>
                  <a:lnTo>
                    <a:pt x="575" y="121"/>
                  </a:lnTo>
                  <a:lnTo>
                    <a:pt x="588" y="106"/>
                  </a:lnTo>
                  <a:lnTo>
                    <a:pt x="599" y="89"/>
                  </a:lnTo>
                  <a:lnTo>
                    <a:pt x="610" y="72"/>
                  </a:lnTo>
                  <a:lnTo>
                    <a:pt x="621" y="55"/>
                  </a:lnTo>
                  <a:lnTo>
                    <a:pt x="630" y="37"/>
                  </a:lnTo>
                  <a:lnTo>
                    <a:pt x="634" y="28"/>
                  </a:lnTo>
                  <a:lnTo>
                    <a:pt x="638" y="19"/>
                  </a:lnTo>
                  <a:lnTo>
                    <a:pt x="639" y="17"/>
                  </a:lnTo>
                  <a:lnTo>
                    <a:pt x="641" y="16"/>
                  </a:lnTo>
                  <a:lnTo>
                    <a:pt x="643" y="16"/>
                  </a:lnTo>
                  <a:lnTo>
                    <a:pt x="644" y="16"/>
                  </a:lnTo>
                  <a:lnTo>
                    <a:pt x="646" y="17"/>
                  </a:lnTo>
                  <a:lnTo>
                    <a:pt x="647" y="18"/>
                  </a:lnTo>
                  <a:lnTo>
                    <a:pt x="647" y="20"/>
                  </a:lnTo>
                  <a:lnTo>
                    <a:pt x="647" y="21"/>
                  </a:lnTo>
                  <a:lnTo>
                    <a:pt x="647" y="22"/>
                  </a:lnTo>
                  <a:lnTo>
                    <a:pt x="641" y="35"/>
                  </a:lnTo>
                  <a:lnTo>
                    <a:pt x="635" y="47"/>
                  </a:lnTo>
                  <a:lnTo>
                    <a:pt x="629" y="59"/>
                  </a:lnTo>
                  <a:lnTo>
                    <a:pt x="622" y="71"/>
                  </a:lnTo>
                  <a:lnTo>
                    <a:pt x="607" y="95"/>
                  </a:lnTo>
                  <a:lnTo>
                    <a:pt x="591" y="117"/>
                  </a:lnTo>
                  <a:lnTo>
                    <a:pt x="678" y="40"/>
                  </a:lnTo>
                  <a:lnTo>
                    <a:pt x="680" y="39"/>
                  </a:lnTo>
                  <a:lnTo>
                    <a:pt x="682" y="39"/>
                  </a:lnTo>
                  <a:lnTo>
                    <a:pt x="684" y="39"/>
                  </a:lnTo>
                  <a:lnTo>
                    <a:pt x="685" y="40"/>
                  </a:lnTo>
                  <a:lnTo>
                    <a:pt x="686" y="42"/>
                  </a:lnTo>
                  <a:lnTo>
                    <a:pt x="686" y="44"/>
                  </a:lnTo>
                  <a:lnTo>
                    <a:pt x="686" y="46"/>
                  </a:lnTo>
                  <a:lnTo>
                    <a:pt x="685" y="47"/>
                  </a:lnTo>
                  <a:lnTo>
                    <a:pt x="552" y="164"/>
                  </a:lnTo>
                  <a:lnTo>
                    <a:pt x="563" y="159"/>
                  </a:lnTo>
                  <a:lnTo>
                    <a:pt x="575" y="153"/>
                  </a:lnTo>
                  <a:lnTo>
                    <a:pt x="597" y="142"/>
                  </a:lnTo>
                  <a:lnTo>
                    <a:pt x="618" y="129"/>
                  </a:lnTo>
                  <a:lnTo>
                    <a:pt x="629" y="123"/>
                  </a:lnTo>
                  <a:lnTo>
                    <a:pt x="639" y="116"/>
                  </a:lnTo>
                  <a:lnTo>
                    <a:pt x="659" y="101"/>
                  </a:lnTo>
                  <a:lnTo>
                    <a:pt x="678" y="85"/>
                  </a:lnTo>
                  <a:lnTo>
                    <a:pt x="687" y="76"/>
                  </a:lnTo>
                  <a:lnTo>
                    <a:pt x="696" y="68"/>
                  </a:lnTo>
                  <a:lnTo>
                    <a:pt x="705" y="58"/>
                  </a:lnTo>
                  <a:lnTo>
                    <a:pt x="714" y="49"/>
                  </a:lnTo>
                  <a:lnTo>
                    <a:pt x="716" y="47"/>
                  </a:lnTo>
                  <a:lnTo>
                    <a:pt x="717" y="47"/>
                  </a:lnTo>
                  <a:lnTo>
                    <a:pt x="719" y="47"/>
                  </a:lnTo>
                  <a:lnTo>
                    <a:pt x="721" y="48"/>
                  </a:lnTo>
                  <a:lnTo>
                    <a:pt x="722" y="50"/>
                  </a:lnTo>
                  <a:lnTo>
                    <a:pt x="722" y="51"/>
                  </a:lnTo>
                  <a:lnTo>
                    <a:pt x="722" y="53"/>
                  </a:lnTo>
                  <a:lnTo>
                    <a:pt x="721" y="55"/>
                  </a:lnTo>
                  <a:lnTo>
                    <a:pt x="706" y="71"/>
                  </a:lnTo>
                  <a:lnTo>
                    <a:pt x="691" y="86"/>
                  </a:lnTo>
                  <a:lnTo>
                    <a:pt x="675" y="100"/>
                  </a:lnTo>
                  <a:lnTo>
                    <a:pt x="659" y="113"/>
                  </a:lnTo>
                  <a:lnTo>
                    <a:pt x="642" y="125"/>
                  </a:lnTo>
                  <a:lnTo>
                    <a:pt x="624" y="137"/>
                  </a:lnTo>
                  <a:lnTo>
                    <a:pt x="606" y="147"/>
                  </a:lnTo>
                  <a:lnTo>
                    <a:pt x="588" y="157"/>
                  </a:lnTo>
                  <a:lnTo>
                    <a:pt x="661" y="136"/>
                  </a:lnTo>
                  <a:lnTo>
                    <a:pt x="669" y="127"/>
                  </a:lnTo>
                  <a:lnTo>
                    <a:pt x="677" y="116"/>
                  </a:lnTo>
                  <a:lnTo>
                    <a:pt x="679" y="114"/>
                  </a:lnTo>
                  <a:lnTo>
                    <a:pt x="680" y="114"/>
                  </a:lnTo>
                  <a:lnTo>
                    <a:pt x="682" y="114"/>
                  </a:lnTo>
                  <a:lnTo>
                    <a:pt x="684" y="115"/>
                  </a:lnTo>
                  <a:lnTo>
                    <a:pt x="685" y="116"/>
                  </a:lnTo>
                  <a:lnTo>
                    <a:pt x="686" y="118"/>
                  </a:lnTo>
                  <a:lnTo>
                    <a:pt x="686" y="120"/>
                  </a:lnTo>
                  <a:lnTo>
                    <a:pt x="685" y="121"/>
                  </a:lnTo>
                  <a:lnTo>
                    <a:pt x="678" y="130"/>
                  </a:lnTo>
                  <a:lnTo>
                    <a:pt x="730" y="115"/>
                  </a:lnTo>
                  <a:lnTo>
                    <a:pt x="732" y="115"/>
                  </a:lnTo>
                  <a:lnTo>
                    <a:pt x="734" y="115"/>
                  </a:lnTo>
                  <a:lnTo>
                    <a:pt x="735" y="117"/>
                  </a:lnTo>
                  <a:lnTo>
                    <a:pt x="736" y="118"/>
                  </a:lnTo>
                  <a:lnTo>
                    <a:pt x="736" y="120"/>
                  </a:lnTo>
                  <a:lnTo>
                    <a:pt x="736" y="122"/>
                  </a:lnTo>
                  <a:lnTo>
                    <a:pt x="735" y="123"/>
                  </a:lnTo>
                  <a:lnTo>
                    <a:pt x="733" y="124"/>
                  </a:lnTo>
                  <a:lnTo>
                    <a:pt x="665" y="144"/>
                  </a:lnTo>
                  <a:lnTo>
                    <a:pt x="657" y="152"/>
                  </a:lnTo>
                  <a:lnTo>
                    <a:pt x="652" y="155"/>
                  </a:lnTo>
                  <a:lnTo>
                    <a:pt x="648" y="159"/>
                  </a:lnTo>
                  <a:lnTo>
                    <a:pt x="639" y="165"/>
                  </a:lnTo>
                  <a:lnTo>
                    <a:pt x="629" y="170"/>
                  </a:lnTo>
                  <a:lnTo>
                    <a:pt x="619" y="175"/>
                  </a:lnTo>
                  <a:lnTo>
                    <a:pt x="609" y="179"/>
                  </a:lnTo>
                  <a:lnTo>
                    <a:pt x="598" y="183"/>
                  </a:lnTo>
                  <a:lnTo>
                    <a:pt x="587" y="185"/>
                  </a:lnTo>
                  <a:lnTo>
                    <a:pt x="578" y="187"/>
                  </a:lnTo>
                  <a:lnTo>
                    <a:pt x="569" y="188"/>
                  </a:lnTo>
                  <a:lnTo>
                    <a:pt x="561" y="189"/>
                  </a:lnTo>
                  <a:lnTo>
                    <a:pt x="553" y="189"/>
                  </a:lnTo>
                  <a:lnTo>
                    <a:pt x="708" y="267"/>
                  </a:lnTo>
                  <a:lnTo>
                    <a:pt x="709" y="268"/>
                  </a:lnTo>
                  <a:lnTo>
                    <a:pt x="710" y="269"/>
                  </a:lnTo>
                  <a:lnTo>
                    <a:pt x="710" y="270"/>
                  </a:lnTo>
                  <a:lnTo>
                    <a:pt x="710" y="272"/>
                  </a:lnTo>
                  <a:lnTo>
                    <a:pt x="710" y="273"/>
                  </a:lnTo>
                  <a:lnTo>
                    <a:pt x="709" y="275"/>
                  </a:lnTo>
                  <a:lnTo>
                    <a:pt x="707" y="276"/>
                  </a:lnTo>
                  <a:lnTo>
                    <a:pt x="705" y="276"/>
                  </a:lnTo>
                  <a:lnTo>
                    <a:pt x="703" y="275"/>
                  </a:lnTo>
                  <a:lnTo>
                    <a:pt x="538" y="192"/>
                  </a:lnTo>
                  <a:lnTo>
                    <a:pt x="547" y="202"/>
                  </a:lnTo>
                  <a:lnTo>
                    <a:pt x="555" y="213"/>
                  </a:lnTo>
                  <a:lnTo>
                    <a:pt x="564" y="223"/>
                  </a:lnTo>
                  <a:lnTo>
                    <a:pt x="573" y="233"/>
                  </a:lnTo>
                  <a:lnTo>
                    <a:pt x="583" y="242"/>
                  </a:lnTo>
                  <a:lnTo>
                    <a:pt x="592" y="251"/>
                  </a:lnTo>
                  <a:lnTo>
                    <a:pt x="602" y="260"/>
                  </a:lnTo>
                  <a:lnTo>
                    <a:pt x="612" y="269"/>
                  </a:lnTo>
                  <a:lnTo>
                    <a:pt x="623" y="277"/>
                  </a:lnTo>
                  <a:lnTo>
                    <a:pt x="634" y="285"/>
                  </a:lnTo>
                  <a:lnTo>
                    <a:pt x="645" y="292"/>
                  </a:lnTo>
                  <a:lnTo>
                    <a:pt x="656" y="299"/>
                  </a:lnTo>
                  <a:lnTo>
                    <a:pt x="668" y="306"/>
                  </a:lnTo>
                  <a:lnTo>
                    <a:pt x="680" y="312"/>
                  </a:lnTo>
                  <a:lnTo>
                    <a:pt x="692" y="318"/>
                  </a:lnTo>
                  <a:lnTo>
                    <a:pt x="705" y="324"/>
                  </a:lnTo>
                  <a:lnTo>
                    <a:pt x="706" y="325"/>
                  </a:lnTo>
                  <a:lnTo>
                    <a:pt x="707" y="327"/>
                  </a:lnTo>
                  <a:lnTo>
                    <a:pt x="708" y="328"/>
                  </a:lnTo>
                  <a:lnTo>
                    <a:pt x="707" y="330"/>
                  </a:lnTo>
                  <a:lnTo>
                    <a:pt x="706" y="332"/>
                  </a:lnTo>
                  <a:lnTo>
                    <a:pt x="705" y="333"/>
                  </a:lnTo>
                  <a:lnTo>
                    <a:pt x="703" y="333"/>
                  </a:lnTo>
                  <a:lnTo>
                    <a:pt x="702" y="333"/>
                  </a:lnTo>
                  <a:lnTo>
                    <a:pt x="701" y="333"/>
                  </a:lnTo>
                  <a:lnTo>
                    <a:pt x="689" y="327"/>
                  </a:lnTo>
                  <a:lnTo>
                    <a:pt x="676" y="321"/>
                  </a:lnTo>
                  <a:lnTo>
                    <a:pt x="665" y="315"/>
                  </a:lnTo>
                  <a:lnTo>
                    <a:pt x="653" y="308"/>
                  </a:lnTo>
                  <a:lnTo>
                    <a:pt x="642" y="302"/>
                  </a:lnTo>
                  <a:lnTo>
                    <a:pt x="631" y="294"/>
                  </a:lnTo>
                  <a:lnTo>
                    <a:pt x="609" y="279"/>
                  </a:lnTo>
                  <a:lnTo>
                    <a:pt x="599" y="270"/>
                  </a:lnTo>
                  <a:lnTo>
                    <a:pt x="589" y="262"/>
                  </a:lnTo>
                  <a:lnTo>
                    <a:pt x="580" y="253"/>
                  </a:lnTo>
                  <a:lnTo>
                    <a:pt x="570" y="243"/>
                  </a:lnTo>
                  <a:lnTo>
                    <a:pt x="561" y="234"/>
                  </a:lnTo>
                  <a:lnTo>
                    <a:pt x="552" y="224"/>
                  </a:lnTo>
                  <a:lnTo>
                    <a:pt x="535" y="203"/>
                  </a:lnTo>
                  <a:lnTo>
                    <a:pt x="543" y="230"/>
                  </a:lnTo>
                  <a:lnTo>
                    <a:pt x="551" y="256"/>
                  </a:lnTo>
                  <a:lnTo>
                    <a:pt x="556" y="269"/>
                  </a:lnTo>
                  <a:lnTo>
                    <a:pt x="561" y="281"/>
                  </a:lnTo>
                  <a:lnTo>
                    <a:pt x="566" y="293"/>
                  </a:lnTo>
                  <a:lnTo>
                    <a:pt x="572" y="306"/>
                  </a:lnTo>
                  <a:lnTo>
                    <a:pt x="578" y="318"/>
                  </a:lnTo>
                  <a:lnTo>
                    <a:pt x="584" y="330"/>
                  </a:lnTo>
                  <a:lnTo>
                    <a:pt x="591" y="341"/>
                  </a:lnTo>
                  <a:lnTo>
                    <a:pt x="598" y="353"/>
                  </a:lnTo>
                  <a:lnTo>
                    <a:pt x="606" y="364"/>
                  </a:lnTo>
                  <a:lnTo>
                    <a:pt x="614" y="376"/>
                  </a:lnTo>
                  <a:lnTo>
                    <a:pt x="631" y="398"/>
                  </a:lnTo>
                  <a:lnTo>
                    <a:pt x="632" y="400"/>
                  </a:lnTo>
                  <a:lnTo>
                    <a:pt x="632" y="402"/>
                  </a:lnTo>
                  <a:lnTo>
                    <a:pt x="632" y="403"/>
                  </a:lnTo>
                  <a:lnTo>
                    <a:pt x="630" y="405"/>
                  </a:lnTo>
                  <a:lnTo>
                    <a:pt x="629" y="405"/>
                  </a:lnTo>
                  <a:lnTo>
                    <a:pt x="627" y="406"/>
                  </a:lnTo>
                  <a:lnTo>
                    <a:pt x="625" y="405"/>
                  </a:lnTo>
                  <a:lnTo>
                    <a:pt x="624" y="404"/>
                  </a:lnTo>
                  <a:lnTo>
                    <a:pt x="609" y="385"/>
                  </a:lnTo>
                  <a:lnTo>
                    <a:pt x="595" y="365"/>
                  </a:lnTo>
                  <a:lnTo>
                    <a:pt x="588" y="355"/>
                  </a:lnTo>
                  <a:lnTo>
                    <a:pt x="582" y="345"/>
                  </a:lnTo>
                  <a:lnTo>
                    <a:pt x="571" y="325"/>
                  </a:lnTo>
                  <a:lnTo>
                    <a:pt x="561" y="304"/>
                  </a:lnTo>
                  <a:lnTo>
                    <a:pt x="551" y="283"/>
                  </a:lnTo>
                  <a:lnTo>
                    <a:pt x="543" y="261"/>
                  </a:lnTo>
                  <a:lnTo>
                    <a:pt x="539" y="250"/>
                  </a:lnTo>
                  <a:lnTo>
                    <a:pt x="535" y="239"/>
                  </a:lnTo>
                  <a:lnTo>
                    <a:pt x="541" y="262"/>
                  </a:lnTo>
                  <a:lnTo>
                    <a:pt x="543" y="273"/>
                  </a:lnTo>
                  <a:lnTo>
                    <a:pt x="547" y="284"/>
                  </a:lnTo>
                  <a:lnTo>
                    <a:pt x="554" y="307"/>
                  </a:lnTo>
                  <a:lnTo>
                    <a:pt x="558" y="317"/>
                  </a:lnTo>
                  <a:lnTo>
                    <a:pt x="562" y="328"/>
                  </a:lnTo>
                  <a:lnTo>
                    <a:pt x="572" y="350"/>
                  </a:lnTo>
                  <a:lnTo>
                    <a:pt x="583" y="370"/>
                  </a:lnTo>
                  <a:lnTo>
                    <a:pt x="595" y="391"/>
                  </a:lnTo>
                  <a:lnTo>
                    <a:pt x="608" y="410"/>
                  </a:lnTo>
                  <a:lnTo>
                    <a:pt x="609" y="412"/>
                  </a:lnTo>
                  <a:lnTo>
                    <a:pt x="609" y="414"/>
                  </a:lnTo>
                  <a:lnTo>
                    <a:pt x="608" y="416"/>
                  </a:lnTo>
                  <a:lnTo>
                    <a:pt x="607" y="417"/>
                  </a:lnTo>
                  <a:lnTo>
                    <a:pt x="605" y="418"/>
                  </a:lnTo>
                  <a:lnTo>
                    <a:pt x="603" y="418"/>
                  </a:lnTo>
                  <a:lnTo>
                    <a:pt x="602" y="417"/>
                  </a:lnTo>
                  <a:lnTo>
                    <a:pt x="600" y="416"/>
                  </a:lnTo>
                  <a:lnTo>
                    <a:pt x="587" y="396"/>
                  </a:lnTo>
                  <a:lnTo>
                    <a:pt x="581" y="386"/>
                  </a:lnTo>
                  <a:lnTo>
                    <a:pt x="575" y="376"/>
                  </a:lnTo>
                  <a:lnTo>
                    <a:pt x="564" y="355"/>
                  </a:lnTo>
                  <a:lnTo>
                    <a:pt x="555" y="334"/>
                  </a:lnTo>
                  <a:lnTo>
                    <a:pt x="546" y="313"/>
                  </a:lnTo>
                  <a:lnTo>
                    <a:pt x="539" y="291"/>
                  </a:lnTo>
                  <a:lnTo>
                    <a:pt x="535" y="279"/>
                  </a:lnTo>
                  <a:lnTo>
                    <a:pt x="532" y="268"/>
                  </a:lnTo>
                  <a:lnTo>
                    <a:pt x="530" y="257"/>
                  </a:lnTo>
                  <a:lnTo>
                    <a:pt x="527" y="245"/>
                  </a:lnTo>
                  <a:lnTo>
                    <a:pt x="528" y="270"/>
                  </a:lnTo>
                  <a:lnTo>
                    <a:pt x="530" y="295"/>
                  </a:lnTo>
                  <a:lnTo>
                    <a:pt x="534" y="320"/>
                  </a:lnTo>
                  <a:lnTo>
                    <a:pt x="536" y="333"/>
                  </a:lnTo>
                  <a:lnTo>
                    <a:pt x="539" y="345"/>
                  </a:lnTo>
                  <a:lnTo>
                    <a:pt x="542" y="356"/>
                  </a:lnTo>
                  <a:lnTo>
                    <a:pt x="543" y="367"/>
                  </a:lnTo>
                  <a:lnTo>
                    <a:pt x="543" y="378"/>
                  </a:lnTo>
                  <a:lnTo>
                    <a:pt x="542" y="389"/>
                  </a:lnTo>
                  <a:lnTo>
                    <a:pt x="540" y="399"/>
                  </a:lnTo>
                  <a:lnTo>
                    <a:pt x="537" y="410"/>
                  </a:lnTo>
                  <a:lnTo>
                    <a:pt x="533" y="420"/>
                  </a:lnTo>
                  <a:lnTo>
                    <a:pt x="528" y="430"/>
                  </a:lnTo>
                  <a:lnTo>
                    <a:pt x="527" y="432"/>
                  </a:lnTo>
                  <a:lnTo>
                    <a:pt x="525" y="433"/>
                  </a:lnTo>
                  <a:lnTo>
                    <a:pt x="524" y="433"/>
                  </a:lnTo>
                  <a:lnTo>
                    <a:pt x="522" y="432"/>
                  </a:lnTo>
                  <a:lnTo>
                    <a:pt x="521" y="431"/>
                  </a:lnTo>
                  <a:lnTo>
                    <a:pt x="520" y="430"/>
                  </a:lnTo>
                  <a:lnTo>
                    <a:pt x="519" y="428"/>
                  </a:lnTo>
                  <a:lnTo>
                    <a:pt x="520" y="426"/>
                  </a:lnTo>
                  <a:lnTo>
                    <a:pt x="524" y="416"/>
                  </a:lnTo>
                  <a:lnTo>
                    <a:pt x="528" y="407"/>
                  </a:lnTo>
                  <a:lnTo>
                    <a:pt x="531" y="397"/>
                  </a:lnTo>
                  <a:lnTo>
                    <a:pt x="532" y="392"/>
                  </a:lnTo>
                  <a:lnTo>
                    <a:pt x="533" y="388"/>
                  </a:lnTo>
                  <a:lnTo>
                    <a:pt x="534" y="378"/>
                  </a:lnTo>
                  <a:lnTo>
                    <a:pt x="533" y="368"/>
                  </a:lnTo>
                  <a:lnTo>
                    <a:pt x="533" y="363"/>
                  </a:lnTo>
                  <a:lnTo>
                    <a:pt x="532" y="358"/>
                  </a:lnTo>
                  <a:lnTo>
                    <a:pt x="530" y="348"/>
                  </a:lnTo>
                  <a:lnTo>
                    <a:pt x="527" y="336"/>
                  </a:lnTo>
                  <a:lnTo>
                    <a:pt x="525" y="325"/>
                  </a:lnTo>
                  <a:lnTo>
                    <a:pt x="523" y="314"/>
                  </a:lnTo>
                  <a:lnTo>
                    <a:pt x="521" y="303"/>
                  </a:lnTo>
                  <a:lnTo>
                    <a:pt x="519" y="281"/>
                  </a:lnTo>
                  <a:lnTo>
                    <a:pt x="518" y="259"/>
                  </a:lnTo>
                  <a:lnTo>
                    <a:pt x="491" y="419"/>
                  </a:lnTo>
                  <a:lnTo>
                    <a:pt x="490" y="421"/>
                  </a:lnTo>
                  <a:lnTo>
                    <a:pt x="489" y="422"/>
                  </a:lnTo>
                  <a:lnTo>
                    <a:pt x="487" y="423"/>
                  </a:lnTo>
                  <a:lnTo>
                    <a:pt x="486" y="423"/>
                  </a:lnTo>
                  <a:lnTo>
                    <a:pt x="484" y="422"/>
                  </a:lnTo>
                  <a:lnTo>
                    <a:pt x="483" y="421"/>
                  </a:lnTo>
                  <a:lnTo>
                    <a:pt x="482" y="420"/>
                  </a:lnTo>
                  <a:lnTo>
                    <a:pt x="482" y="419"/>
                  </a:lnTo>
                  <a:lnTo>
                    <a:pt x="482" y="417"/>
                  </a:lnTo>
                  <a:lnTo>
                    <a:pt x="503" y="291"/>
                  </a:lnTo>
                  <a:lnTo>
                    <a:pt x="476" y="397"/>
                  </a:lnTo>
                  <a:lnTo>
                    <a:pt x="475" y="399"/>
                  </a:lnTo>
                  <a:lnTo>
                    <a:pt x="473" y="400"/>
                  </a:lnTo>
                  <a:lnTo>
                    <a:pt x="472" y="401"/>
                  </a:lnTo>
                  <a:lnTo>
                    <a:pt x="470" y="400"/>
                  </a:lnTo>
                  <a:lnTo>
                    <a:pt x="468" y="400"/>
                  </a:lnTo>
                  <a:lnTo>
                    <a:pt x="467" y="398"/>
                  </a:lnTo>
                  <a:lnTo>
                    <a:pt x="466" y="397"/>
                  </a:lnTo>
                  <a:lnTo>
                    <a:pt x="466" y="395"/>
                  </a:lnTo>
                  <a:lnTo>
                    <a:pt x="514" y="210"/>
                  </a:lnTo>
                  <a:lnTo>
                    <a:pt x="433" y="346"/>
                  </a:lnTo>
                  <a:lnTo>
                    <a:pt x="432" y="347"/>
                  </a:lnTo>
                  <a:lnTo>
                    <a:pt x="430" y="348"/>
                  </a:lnTo>
                  <a:lnTo>
                    <a:pt x="429" y="348"/>
                  </a:lnTo>
                  <a:lnTo>
                    <a:pt x="427" y="348"/>
                  </a:lnTo>
                  <a:lnTo>
                    <a:pt x="426" y="346"/>
                  </a:lnTo>
                  <a:lnTo>
                    <a:pt x="425" y="345"/>
                  </a:lnTo>
                  <a:lnTo>
                    <a:pt x="425" y="343"/>
                  </a:lnTo>
                  <a:lnTo>
                    <a:pt x="425" y="341"/>
                  </a:lnTo>
                  <a:lnTo>
                    <a:pt x="502" y="211"/>
                  </a:lnTo>
                  <a:lnTo>
                    <a:pt x="433" y="274"/>
                  </a:lnTo>
                  <a:lnTo>
                    <a:pt x="431" y="276"/>
                  </a:lnTo>
                  <a:lnTo>
                    <a:pt x="430" y="276"/>
                  </a:lnTo>
                  <a:lnTo>
                    <a:pt x="428" y="275"/>
                  </a:lnTo>
                  <a:lnTo>
                    <a:pt x="426" y="274"/>
                  </a:lnTo>
                  <a:lnTo>
                    <a:pt x="426" y="273"/>
                  </a:lnTo>
                  <a:lnTo>
                    <a:pt x="425" y="271"/>
                  </a:lnTo>
                  <a:lnTo>
                    <a:pt x="425" y="269"/>
                  </a:lnTo>
                  <a:lnTo>
                    <a:pt x="427" y="267"/>
                  </a:lnTo>
                  <a:lnTo>
                    <a:pt x="476" y="222"/>
                  </a:lnTo>
                  <a:lnTo>
                    <a:pt x="419" y="261"/>
                  </a:lnTo>
                  <a:lnTo>
                    <a:pt x="418" y="262"/>
                  </a:lnTo>
                  <a:lnTo>
                    <a:pt x="416" y="262"/>
                  </a:lnTo>
                  <a:lnTo>
                    <a:pt x="414" y="261"/>
                  </a:lnTo>
                  <a:lnTo>
                    <a:pt x="413" y="260"/>
                  </a:lnTo>
                  <a:lnTo>
                    <a:pt x="412" y="258"/>
                  </a:lnTo>
                  <a:lnTo>
                    <a:pt x="412" y="257"/>
                  </a:lnTo>
                  <a:lnTo>
                    <a:pt x="413" y="255"/>
                  </a:lnTo>
                  <a:lnTo>
                    <a:pt x="414" y="253"/>
                  </a:lnTo>
                  <a:lnTo>
                    <a:pt x="518"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5" name="Freeform 1953"/>
            <p:cNvSpPr>
              <a:spLocks noEditPoints="1"/>
            </p:cNvSpPr>
            <p:nvPr userDrawn="1"/>
          </p:nvSpPr>
          <p:spPr bwMode="auto">
            <a:xfrm>
              <a:off x="4569547" y="4419178"/>
              <a:ext cx="1146175" cy="752475"/>
            </a:xfrm>
            <a:custGeom>
              <a:avLst/>
              <a:gdLst>
                <a:gd name="T0" fmla="*/ 133 w 722"/>
                <a:gd name="T1" fmla="*/ 255 h 474"/>
                <a:gd name="T2" fmla="*/ 642 w 722"/>
                <a:gd name="T3" fmla="*/ 448 h 474"/>
                <a:gd name="T4" fmla="*/ 637 w 722"/>
                <a:gd name="T5" fmla="*/ 458 h 474"/>
                <a:gd name="T6" fmla="*/ 595 w 722"/>
                <a:gd name="T7" fmla="*/ 423 h 474"/>
                <a:gd name="T8" fmla="*/ 655 w 722"/>
                <a:gd name="T9" fmla="*/ 432 h 474"/>
                <a:gd name="T10" fmla="*/ 243 w 722"/>
                <a:gd name="T11" fmla="*/ 267 h 474"/>
                <a:gd name="T12" fmla="*/ 394 w 722"/>
                <a:gd name="T13" fmla="*/ 353 h 474"/>
                <a:gd name="T14" fmla="*/ 573 w 722"/>
                <a:gd name="T15" fmla="*/ 416 h 474"/>
                <a:gd name="T16" fmla="*/ 643 w 722"/>
                <a:gd name="T17" fmla="*/ 419 h 474"/>
                <a:gd name="T18" fmla="*/ 706 w 722"/>
                <a:gd name="T19" fmla="*/ 448 h 474"/>
                <a:gd name="T20" fmla="*/ 706 w 722"/>
                <a:gd name="T21" fmla="*/ 471 h 474"/>
                <a:gd name="T22" fmla="*/ 627 w 722"/>
                <a:gd name="T23" fmla="*/ 465 h 474"/>
                <a:gd name="T24" fmla="*/ 577 w 722"/>
                <a:gd name="T25" fmla="*/ 431 h 474"/>
                <a:gd name="T26" fmla="*/ 409 w 722"/>
                <a:gd name="T27" fmla="*/ 370 h 474"/>
                <a:gd name="T28" fmla="*/ 258 w 722"/>
                <a:gd name="T29" fmla="*/ 290 h 474"/>
                <a:gd name="T30" fmla="*/ 100 w 722"/>
                <a:gd name="T31" fmla="*/ 422 h 474"/>
                <a:gd name="T32" fmla="*/ 175 w 722"/>
                <a:gd name="T33" fmla="*/ 292 h 474"/>
                <a:gd name="T34" fmla="*/ 87 w 722"/>
                <a:gd name="T35" fmla="*/ 401 h 474"/>
                <a:gd name="T36" fmla="*/ 78 w 722"/>
                <a:gd name="T37" fmla="*/ 399 h 474"/>
                <a:gd name="T38" fmla="*/ 126 w 722"/>
                <a:gd name="T39" fmla="*/ 329 h 474"/>
                <a:gd name="T40" fmla="*/ 42 w 722"/>
                <a:gd name="T41" fmla="*/ 375 h 474"/>
                <a:gd name="T42" fmla="*/ 141 w 722"/>
                <a:gd name="T43" fmla="*/ 283 h 474"/>
                <a:gd name="T44" fmla="*/ 64 w 722"/>
                <a:gd name="T45" fmla="*/ 324 h 474"/>
                <a:gd name="T46" fmla="*/ 11 w 722"/>
                <a:gd name="T47" fmla="*/ 365 h 474"/>
                <a:gd name="T48" fmla="*/ 24 w 722"/>
                <a:gd name="T49" fmla="*/ 342 h 474"/>
                <a:gd name="T50" fmla="*/ 151 w 722"/>
                <a:gd name="T51" fmla="*/ 269 h 474"/>
                <a:gd name="T52" fmla="*/ 51 w 722"/>
                <a:gd name="T53" fmla="*/ 301 h 474"/>
                <a:gd name="T54" fmla="*/ 3 w 722"/>
                <a:gd name="T55" fmla="*/ 296 h 474"/>
                <a:gd name="T56" fmla="*/ 4 w 722"/>
                <a:gd name="T57" fmla="*/ 287 h 474"/>
                <a:gd name="T58" fmla="*/ 133 w 722"/>
                <a:gd name="T59" fmla="*/ 245 h 474"/>
                <a:gd name="T60" fmla="*/ 43 w 722"/>
                <a:gd name="T61" fmla="*/ 146 h 474"/>
                <a:gd name="T62" fmla="*/ 46 w 722"/>
                <a:gd name="T63" fmla="*/ 137 h 474"/>
                <a:gd name="T64" fmla="*/ 166 w 722"/>
                <a:gd name="T65" fmla="*/ 185 h 474"/>
                <a:gd name="T66" fmla="*/ 98 w 722"/>
                <a:gd name="T67" fmla="*/ 119 h 474"/>
                <a:gd name="T68" fmla="*/ 49 w 722"/>
                <a:gd name="T69" fmla="*/ 85 h 474"/>
                <a:gd name="T70" fmla="*/ 92 w 722"/>
                <a:gd name="T71" fmla="*/ 103 h 474"/>
                <a:gd name="T72" fmla="*/ 161 w 722"/>
                <a:gd name="T73" fmla="*/ 165 h 474"/>
                <a:gd name="T74" fmla="*/ 198 w 722"/>
                <a:gd name="T75" fmla="*/ 175 h 474"/>
                <a:gd name="T76" fmla="*/ 162 w 722"/>
                <a:gd name="T77" fmla="*/ 72 h 474"/>
                <a:gd name="T78" fmla="*/ 134 w 722"/>
                <a:gd name="T79" fmla="*/ 19 h 474"/>
                <a:gd name="T80" fmla="*/ 166 w 722"/>
                <a:gd name="T81" fmla="*/ 60 h 474"/>
                <a:gd name="T82" fmla="*/ 207 w 722"/>
                <a:gd name="T83" fmla="*/ 170 h 474"/>
                <a:gd name="T84" fmla="*/ 195 w 722"/>
                <a:gd name="T85" fmla="*/ 100 h 474"/>
                <a:gd name="T86" fmla="*/ 157 w 722"/>
                <a:gd name="T87" fmla="*/ 12 h 474"/>
                <a:gd name="T88" fmla="*/ 166 w 722"/>
                <a:gd name="T89" fmla="*/ 9 h 474"/>
                <a:gd name="T90" fmla="*/ 209 w 722"/>
                <a:gd name="T91" fmla="*/ 117 h 474"/>
                <a:gd name="T92" fmla="*/ 223 w 722"/>
                <a:gd name="T93" fmla="*/ 149 h 474"/>
                <a:gd name="T94" fmla="*/ 219 w 722"/>
                <a:gd name="T95" fmla="*/ 53 h 474"/>
                <a:gd name="T96" fmla="*/ 242 w 722"/>
                <a:gd name="T97" fmla="*/ 0 h 474"/>
                <a:gd name="T98" fmla="*/ 242 w 722"/>
                <a:gd name="T99" fmla="*/ 17 h 474"/>
                <a:gd name="T100" fmla="*/ 228 w 722"/>
                <a:gd name="T101" fmla="*/ 74 h 474"/>
                <a:gd name="T102" fmla="*/ 232 w 722"/>
                <a:gd name="T103" fmla="*/ 164 h 474"/>
                <a:gd name="T104" fmla="*/ 283 w 722"/>
                <a:gd name="T105" fmla="*/ 15 h 474"/>
                <a:gd name="T106" fmla="*/ 291 w 722"/>
                <a:gd name="T107" fmla="*/ 38 h 474"/>
                <a:gd name="T108" fmla="*/ 231 w 722"/>
                <a:gd name="T109" fmla="*/ 224 h 474"/>
                <a:gd name="T110" fmla="*/ 333 w 722"/>
                <a:gd name="T111" fmla="*/ 98 h 474"/>
                <a:gd name="T112" fmla="*/ 322 w 722"/>
                <a:gd name="T113" fmla="*/ 168 h 474"/>
                <a:gd name="T114" fmla="*/ 270 w 722"/>
                <a:gd name="T115" fmla="*/ 216 h 474"/>
                <a:gd name="T116" fmla="*/ 337 w 722"/>
                <a:gd name="T117" fmla="*/ 18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2" h="474">
                  <a:moveTo>
                    <a:pt x="191" y="251"/>
                  </a:moveTo>
                  <a:lnTo>
                    <a:pt x="181" y="250"/>
                  </a:lnTo>
                  <a:lnTo>
                    <a:pt x="172" y="250"/>
                  </a:lnTo>
                  <a:lnTo>
                    <a:pt x="162" y="250"/>
                  </a:lnTo>
                  <a:lnTo>
                    <a:pt x="152" y="251"/>
                  </a:lnTo>
                  <a:lnTo>
                    <a:pt x="143" y="252"/>
                  </a:lnTo>
                  <a:lnTo>
                    <a:pt x="133" y="255"/>
                  </a:lnTo>
                  <a:lnTo>
                    <a:pt x="123" y="258"/>
                  </a:lnTo>
                  <a:lnTo>
                    <a:pt x="114" y="261"/>
                  </a:lnTo>
                  <a:lnTo>
                    <a:pt x="105" y="265"/>
                  </a:lnTo>
                  <a:lnTo>
                    <a:pt x="97" y="269"/>
                  </a:lnTo>
                  <a:lnTo>
                    <a:pt x="191" y="251"/>
                  </a:lnTo>
                  <a:close/>
                  <a:moveTo>
                    <a:pt x="697" y="464"/>
                  </a:moveTo>
                  <a:lnTo>
                    <a:pt x="642" y="448"/>
                  </a:lnTo>
                  <a:lnTo>
                    <a:pt x="590" y="432"/>
                  </a:lnTo>
                  <a:lnTo>
                    <a:pt x="596" y="437"/>
                  </a:lnTo>
                  <a:lnTo>
                    <a:pt x="603" y="442"/>
                  </a:lnTo>
                  <a:lnTo>
                    <a:pt x="610" y="447"/>
                  </a:lnTo>
                  <a:lnTo>
                    <a:pt x="619" y="451"/>
                  </a:lnTo>
                  <a:lnTo>
                    <a:pt x="628" y="455"/>
                  </a:lnTo>
                  <a:lnTo>
                    <a:pt x="637" y="458"/>
                  </a:lnTo>
                  <a:lnTo>
                    <a:pt x="647" y="461"/>
                  </a:lnTo>
                  <a:lnTo>
                    <a:pt x="657" y="463"/>
                  </a:lnTo>
                  <a:lnTo>
                    <a:pt x="667" y="464"/>
                  </a:lnTo>
                  <a:lnTo>
                    <a:pt x="677" y="465"/>
                  </a:lnTo>
                  <a:lnTo>
                    <a:pt x="687" y="465"/>
                  </a:lnTo>
                  <a:lnTo>
                    <a:pt x="697" y="464"/>
                  </a:lnTo>
                  <a:close/>
                  <a:moveTo>
                    <a:pt x="595" y="423"/>
                  </a:moveTo>
                  <a:lnTo>
                    <a:pt x="620" y="431"/>
                  </a:lnTo>
                  <a:lnTo>
                    <a:pt x="644" y="438"/>
                  </a:lnTo>
                  <a:lnTo>
                    <a:pt x="697" y="454"/>
                  </a:lnTo>
                  <a:lnTo>
                    <a:pt x="686" y="447"/>
                  </a:lnTo>
                  <a:lnTo>
                    <a:pt x="674" y="440"/>
                  </a:lnTo>
                  <a:lnTo>
                    <a:pt x="662" y="435"/>
                  </a:lnTo>
                  <a:lnTo>
                    <a:pt x="655" y="432"/>
                  </a:lnTo>
                  <a:lnTo>
                    <a:pt x="649" y="430"/>
                  </a:lnTo>
                  <a:lnTo>
                    <a:pt x="635" y="427"/>
                  </a:lnTo>
                  <a:lnTo>
                    <a:pt x="622" y="424"/>
                  </a:lnTo>
                  <a:lnTo>
                    <a:pt x="608" y="423"/>
                  </a:lnTo>
                  <a:lnTo>
                    <a:pt x="595" y="423"/>
                  </a:lnTo>
                  <a:close/>
                  <a:moveTo>
                    <a:pt x="223" y="252"/>
                  </a:moveTo>
                  <a:lnTo>
                    <a:pt x="243" y="267"/>
                  </a:lnTo>
                  <a:lnTo>
                    <a:pt x="264" y="282"/>
                  </a:lnTo>
                  <a:lnTo>
                    <a:pt x="284" y="295"/>
                  </a:lnTo>
                  <a:lnTo>
                    <a:pt x="305" y="308"/>
                  </a:lnTo>
                  <a:lnTo>
                    <a:pt x="326" y="320"/>
                  </a:lnTo>
                  <a:lnTo>
                    <a:pt x="348" y="331"/>
                  </a:lnTo>
                  <a:lnTo>
                    <a:pt x="370" y="342"/>
                  </a:lnTo>
                  <a:lnTo>
                    <a:pt x="394" y="353"/>
                  </a:lnTo>
                  <a:lnTo>
                    <a:pt x="413" y="361"/>
                  </a:lnTo>
                  <a:lnTo>
                    <a:pt x="431" y="369"/>
                  </a:lnTo>
                  <a:lnTo>
                    <a:pt x="448" y="375"/>
                  </a:lnTo>
                  <a:lnTo>
                    <a:pt x="465" y="381"/>
                  </a:lnTo>
                  <a:lnTo>
                    <a:pt x="499" y="392"/>
                  </a:lnTo>
                  <a:lnTo>
                    <a:pt x="537" y="404"/>
                  </a:lnTo>
                  <a:lnTo>
                    <a:pt x="573" y="416"/>
                  </a:lnTo>
                  <a:lnTo>
                    <a:pt x="583" y="415"/>
                  </a:lnTo>
                  <a:lnTo>
                    <a:pt x="594" y="414"/>
                  </a:lnTo>
                  <a:lnTo>
                    <a:pt x="604" y="414"/>
                  </a:lnTo>
                  <a:lnTo>
                    <a:pt x="614" y="414"/>
                  </a:lnTo>
                  <a:lnTo>
                    <a:pt x="623" y="415"/>
                  </a:lnTo>
                  <a:lnTo>
                    <a:pt x="633" y="417"/>
                  </a:lnTo>
                  <a:lnTo>
                    <a:pt x="643" y="419"/>
                  </a:lnTo>
                  <a:lnTo>
                    <a:pt x="653" y="422"/>
                  </a:lnTo>
                  <a:lnTo>
                    <a:pt x="662" y="425"/>
                  </a:lnTo>
                  <a:lnTo>
                    <a:pt x="671" y="428"/>
                  </a:lnTo>
                  <a:lnTo>
                    <a:pt x="680" y="433"/>
                  </a:lnTo>
                  <a:lnTo>
                    <a:pt x="689" y="437"/>
                  </a:lnTo>
                  <a:lnTo>
                    <a:pt x="697" y="443"/>
                  </a:lnTo>
                  <a:lnTo>
                    <a:pt x="706" y="448"/>
                  </a:lnTo>
                  <a:lnTo>
                    <a:pt x="714" y="455"/>
                  </a:lnTo>
                  <a:lnTo>
                    <a:pt x="721" y="461"/>
                  </a:lnTo>
                  <a:lnTo>
                    <a:pt x="722" y="464"/>
                  </a:lnTo>
                  <a:lnTo>
                    <a:pt x="721" y="466"/>
                  </a:lnTo>
                  <a:lnTo>
                    <a:pt x="721" y="467"/>
                  </a:lnTo>
                  <a:lnTo>
                    <a:pt x="719" y="469"/>
                  </a:lnTo>
                  <a:lnTo>
                    <a:pt x="706" y="471"/>
                  </a:lnTo>
                  <a:lnTo>
                    <a:pt x="693" y="473"/>
                  </a:lnTo>
                  <a:lnTo>
                    <a:pt x="679" y="474"/>
                  </a:lnTo>
                  <a:lnTo>
                    <a:pt x="673" y="474"/>
                  </a:lnTo>
                  <a:lnTo>
                    <a:pt x="666" y="473"/>
                  </a:lnTo>
                  <a:lnTo>
                    <a:pt x="653" y="472"/>
                  </a:lnTo>
                  <a:lnTo>
                    <a:pt x="639" y="469"/>
                  </a:lnTo>
                  <a:lnTo>
                    <a:pt x="627" y="465"/>
                  </a:lnTo>
                  <a:lnTo>
                    <a:pt x="621" y="462"/>
                  </a:lnTo>
                  <a:lnTo>
                    <a:pt x="615" y="460"/>
                  </a:lnTo>
                  <a:lnTo>
                    <a:pt x="602" y="453"/>
                  </a:lnTo>
                  <a:lnTo>
                    <a:pt x="591" y="445"/>
                  </a:lnTo>
                  <a:lnTo>
                    <a:pt x="586" y="441"/>
                  </a:lnTo>
                  <a:lnTo>
                    <a:pt x="582" y="436"/>
                  </a:lnTo>
                  <a:lnTo>
                    <a:pt x="577" y="431"/>
                  </a:lnTo>
                  <a:lnTo>
                    <a:pt x="572" y="426"/>
                  </a:lnTo>
                  <a:lnTo>
                    <a:pt x="534" y="413"/>
                  </a:lnTo>
                  <a:lnTo>
                    <a:pt x="495" y="401"/>
                  </a:lnTo>
                  <a:lnTo>
                    <a:pt x="461" y="389"/>
                  </a:lnTo>
                  <a:lnTo>
                    <a:pt x="444" y="384"/>
                  </a:lnTo>
                  <a:lnTo>
                    <a:pt x="427" y="377"/>
                  </a:lnTo>
                  <a:lnTo>
                    <a:pt x="409" y="370"/>
                  </a:lnTo>
                  <a:lnTo>
                    <a:pt x="390" y="362"/>
                  </a:lnTo>
                  <a:lnTo>
                    <a:pt x="366" y="351"/>
                  </a:lnTo>
                  <a:lnTo>
                    <a:pt x="343" y="340"/>
                  </a:lnTo>
                  <a:lnTo>
                    <a:pt x="321" y="328"/>
                  </a:lnTo>
                  <a:lnTo>
                    <a:pt x="300" y="316"/>
                  </a:lnTo>
                  <a:lnTo>
                    <a:pt x="279" y="303"/>
                  </a:lnTo>
                  <a:lnTo>
                    <a:pt x="258" y="290"/>
                  </a:lnTo>
                  <a:lnTo>
                    <a:pt x="238" y="275"/>
                  </a:lnTo>
                  <a:lnTo>
                    <a:pt x="217" y="259"/>
                  </a:lnTo>
                  <a:lnTo>
                    <a:pt x="215" y="261"/>
                  </a:lnTo>
                  <a:lnTo>
                    <a:pt x="105" y="420"/>
                  </a:lnTo>
                  <a:lnTo>
                    <a:pt x="103" y="421"/>
                  </a:lnTo>
                  <a:lnTo>
                    <a:pt x="101" y="422"/>
                  </a:lnTo>
                  <a:lnTo>
                    <a:pt x="100" y="422"/>
                  </a:lnTo>
                  <a:lnTo>
                    <a:pt x="98" y="421"/>
                  </a:lnTo>
                  <a:lnTo>
                    <a:pt x="97" y="420"/>
                  </a:lnTo>
                  <a:lnTo>
                    <a:pt x="96" y="418"/>
                  </a:lnTo>
                  <a:lnTo>
                    <a:pt x="96" y="416"/>
                  </a:lnTo>
                  <a:lnTo>
                    <a:pt x="97" y="414"/>
                  </a:lnTo>
                  <a:lnTo>
                    <a:pt x="191" y="279"/>
                  </a:lnTo>
                  <a:lnTo>
                    <a:pt x="175" y="292"/>
                  </a:lnTo>
                  <a:lnTo>
                    <a:pt x="161" y="306"/>
                  </a:lnTo>
                  <a:lnTo>
                    <a:pt x="146" y="320"/>
                  </a:lnTo>
                  <a:lnTo>
                    <a:pt x="133" y="335"/>
                  </a:lnTo>
                  <a:lnTo>
                    <a:pt x="120" y="351"/>
                  </a:lnTo>
                  <a:lnTo>
                    <a:pt x="108" y="367"/>
                  </a:lnTo>
                  <a:lnTo>
                    <a:pt x="97" y="384"/>
                  </a:lnTo>
                  <a:lnTo>
                    <a:pt x="87" y="401"/>
                  </a:lnTo>
                  <a:lnTo>
                    <a:pt x="85" y="403"/>
                  </a:lnTo>
                  <a:lnTo>
                    <a:pt x="84" y="404"/>
                  </a:lnTo>
                  <a:lnTo>
                    <a:pt x="82" y="404"/>
                  </a:lnTo>
                  <a:lnTo>
                    <a:pt x="80" y="403"/>
                  </a:lnTo>
                  <a:lnTo>
                    <a:pt x="79" y="402"/>
                  </a:lnTo>
                  <a:lnTo>
                    <a:pt x="78" y="401"/>
                  </a:lnTo>
                  <a:lnTo>
                    <a:pt x="78" y="399"/>
                  </a:lnTo>
                  <a:lnTo>
                    <a:pt x="79" y="397"/>
                  </a:lnTo>
                  <a:lnTo>
                    <a:pt x="85" y="385"/>
                  </a:lnTo>
                  <a:lnTo>
                    <a:pt x="93" y="373"/>
                  </a:lnTo>
                  <a:lnTo>
                    <a:pt x="100" y="362"/>
                  </a:lnTo>
                  <a:lnTo>
                    <a:pt x="108" y="350"/>
                  </a:lnTo>
                  <a:lnTo>
                    <a:pt x="117" y="340"/>
                  </a:lnTo>
                  <a:lnTo>
                    <a:pt x="126" y="329"/>
                  </a:lnTo>
                  <a:lnTo>
                    <a:pt x="135" y="319"/>
                  </a:lnTo>
                  <a:lnTo>
                    <a:pt x="144" y="309"/>
                  </a:lnTo>
                  <a:lnTo>
                    <a:pt x="48" y="376"/>
                  </a:lnTo>
                  <a:lnTo>
                    <a:pt x="46" y="377"/>
                  </a:lnTo>
                  <a:lnTo>
                    <a:pt x="45" y="377"/>
                  </a:lnTo>
                  <a:lnTo>
                    <a:pt x="43" y="376"/>
                  </a:lnTo>
                  <a:lnTo>
                    <a:pt x="42" y="375"/>
                  </a:lnTo>
                  <a:lnTo>
                    <a:pt x="41" y="373"/>
                  </a:lnTo>
                  <a:lnTo>
                    <a:pt x="41" y="371"/>
                  </a:lnTo>
                  <a:lnTo>
                    <a:pt x="41" y="370"/>
                  </a:lnTo>
                  <a:lnTo>
                    <a:pt x="43" y="368"/>
                  </a:lnTo>
                  <a:lnTo>
                    <a:pt x="188" y="266"/>
                  </a:lnTo>
                  <a:lnTo>
                    <a:pt x="164" y="274"/>
                  </a:lnTo>
                  <a:lnTo>
                    <a:pt x="141" y="283"/>
                  </a:lnTo>
                  <a:lnTo>
                    <a:pt x="130" y="288"/>
                  </a:lnTo>
                  <a:lnTo>
                    <a:pt x="118" y="293"/>
                  </a:lnTo>
                  <a:lnTo>
                    <a:pt x="107" y="299"/>
                  </a:lnTo>
                  <a:lnTo>
                    <a:pt x="96" y="305"/>
                  </a:lnTo>
                  <a:lnTo>
                    <a:pt x="86" y="311"/>
                  </a:lnTo>
                  <a:lnTo>
                    <a:pt x="75" y="317"/>
                  </a:lnTo>
                  <a:lnTo>
                    <a:pt x="64" y="324"/>
                  </a:lnTo>
                  <a:lnTo>
                    <a:pt x="54" y="331"/>
                  </a:lnTo>
                  <a:lnTo>
                    <a:pt x="44" y="339"/>
                  </a:lnTo>
                  <a:lnTo>
                    <a:pt x="34" y="347"/>
                  </a:lnTo>
                  <a:lnTo>
                    <a:pt x="24" y="355"/>
                  </a:lnTo>
                  <a:lnTo>
                    <a:pt x="15" y="363"/>
                  </a:lnTo>
                  <a:lnTo>
                    <a:pt x="13" y="365"/>
                  </a:lnTo>
                  <a:lnTo>
                    <a:pt x="11" y="365"/>
                  </a:lnTo>
                  <a:lnTo>
                    <a:pt x="9" y="364"/>
                  </a:lnTo>
                  <a:lnTo>
                    <a:pt x="8" y="363"/>
                  </a:lnTo>
                  <a:lnTo>
                    <a:pt x="7" y="362"/>
                  </a:lnTo>
                  <a:lnTo>
                    <a:pt x="7" y="360"/>
                  </a:lnTo>
                  <a:lnTo>
                    <a:pt x="7" y="358"/>
                  </a:lnTo>
                  <a:lnTo>
                    <a:pt x="8" y="357"/>
                  </a:lnTo>
                  <a:lnTo>
                    <a:pt x="24" y="342"/>
                  </a:lnTo>
                  <a:lnTo>
                    <a:pt x="41" y="329"/>
                  </a:lnTo>
                  <a:lnTo>
                    <a:pt x="58" y="317"/>
                  </a:lnTo>
                  <a:lnTo>
                    <a:pt x="76" y="305"/>
                  </a:lnTo>
                  <a:lnTo>
                    <a:pt x="95" y="295"/>
                  </a:lnTo>
                  <a:lnTo>
                    <a:pt x="113" y="285"/>
                  </a:lnTo>
                  <a:lnTo>
                    <a:pt x="132" y="276"/>
                  </a:lnTo>
                  <a:lnTo>
                    <a:pt x="151" y="269"/>
                  </a:lnTo>
                  <a:lnTo>
                    <a:pt x="76" y="283"/>
                  </a:lnTo>
                  <a:lnTo>
                    <a:pt x="67" y="291"/>
                  </a:lnTo>
                  <a:lnTo>
                    <a:pt x="57" y="300"/>
                  </a:lnTo>
                  <a:lnTo>
                    <a:pt x="56" y="302"/>
                  </a:lnTo>
                  <a:lnTo>
                    <a:pt x="54" y="302"/>
                  </a:lnTo>
                  <a:lnTo>
                    <a:pt x="52" y="302"/>
                  </a:lnTo>
                  <a:lnTo>
                    <a:pt x="51" y="301"/>
                  </a:lnTo>
                  <a:lnTo>
                    <a:pt x="50" y="299"/>
                  </a:lnTo>
                  <a:lnTo>
                    <a:pt x="49" y="298"/>
                  </a:lnTo>
                  <a:lnTo>
                    <a:pt x="49" y="296"/>
                  </a:lnTo>
                  <a:lnTo>
                    <a:pt x="50" y="294"/>
                  </a:lnTo>
                  <a:lnTo>
                    <a:pt x="58" y="286"/>
                  </a:lnTo>
                  <a:lnTo>
                    <a:pt x="5" y="296"/>
                  </a:lnTo>
                  <a:lnTo>
                    <a:pt x="3" y="296"/>
                  </a:lnTo>
                  <a:lnTo>
                    <a:pt x="2" y="295"/>
                  </a:lnTo>
                  <a:lnTo>
                    <a:pt x="1" y="294"/>
                  </a:lnTo>
                  <a:lnTo>
                    <a:pt x="0" y="292"/>
                  </a:lnTo>
                  <a:lnTo>
                    <a:pt x="0" y="290"/>
                  </a:lnTo>
                  <a:lnTo>
                    <a:pt x="0" y="289"/>
                  </a:lnTo>
                  <a:lnTo>
                    <a:pt x="2" y="287"/>
                  </a:lnTo>
                  <a:lnTo>
                    <a:pt x="4" y="287"/>
                  </a:lnTo>
                  <a:lnTo>
                    <a:pt x="73" y="274"/>
                  </a:lnTo>
                  <a:lnTo>
                    <a:pt x="82" y="267"/>
                  </a:lnTo>
                  <a:lnTo>
                    <a:pt x="92" y="261"/>
                  </a:lnTo>
                  <a:lnTo>
                    <a:pt x="102" y="256"/>
                  </a:lnTo>
                  <a:lnTo>
                    <a:pt x="112" y="251"/>
                  </a:lnTo>
                  <a:lnTo>
                    <a:pt x="122" y="248"/>
                  </a:lnTo>
                  <a:lnTo>
                    <a:pt x="133" y="245"/>
                  </a:lnTo>
                  <a:lnTo>
                    <a:pt x="144" y="242"/>
                  </a:lnTo>
                  <a:lnTo>
                    <a:pt x="155" y="241"/>
                  </a:lnTo>
                  <a:lnTo>
                    <a:pt x="165" y="240"/>
                  </a:lnTo>
                  <a:lnTo>
                    <a:pt x="173" y="240"/>
                  </a:lnTo>
                  <a:lnTo>
                    <a:pt x="181" y="240"/>
                  </a:lnTo>
                  <a:lnTo>
                    <a:pt x="189" y="241"/>
                  </a:lnTo>
                  <a:lnTo>
                    <a:pt x="43" y="146"/>
                  </a:lnTo>
                  <a:lnTo>
                    <a:pt x="41" y="145"/>
                  </a:lnTo>
                  <a:lnTo>
                    <a:pt x="40" y="143"/>
                  </a:lnTo>
                  <a:lnTo>
                    <a:pt x="41" y="141"/>
                  </a:lnTo>
                  <a:lnTo>
                    <a:pt x="41" y="140"/>
                  </a:lnTo>
                  <a:lnTo>
                    <a:pt x="42" y="138"/>
                  </a:lnTo>
                  <a:lnTo>
                    <a:pt x="44" y="137"/>
                  </a:lnTo>
                  <a:lnTo>
                    <a:pt x="46" y="137"/>
                  </a:lnTo>
                  <a:lnTo>
                    <a:pt x="48" y="138"/>
                  </a:lnTo>
                  <a:lnTo>
                    <a:pt x="204" y="240"/>
                  </a:lnTo>
                  <a:lnTo>
                    <a:pt x="197" y="228"/>
                  </a:lnTo>
                  <a:lnTo>
                    <a:pt x="190" y="217"/>
                  </a:lnTo>
                  <a:lnTo>
                    <a:pt x="182" y="206"/>
                  </a:lnTo>
                  <a:lnTo>
                    <a:pt x="174" y="195"/>
                  </a:lnTo>
                  <a:lnTo>
                    <a:pt x="166" y="185"/>
                  </a:lnTo>
                  <a:lnTo>
                    <a:pt x="157" y="175"/>
                  </a:lnTo>
                  <a:lnTo>
                    <a:pt x="148" y="165"/>
                  </a:lnTo>
                  <a:lnTo>
                    <a:pt x="139" y="154"/>
                  </a:lnTo>
                  <a:lnTo>
                    <a:pt x="129" y="145"/>
                  </a:lnTo>
                  <a:lnTo>
                    <a:pt x="119" y="136"/>
                  </a:lnTo>
                  <a:lnTo>
                    <a:pt x="109" y="128"/>
                  </a:lnTo>
                  <a:lnTo>
                    <a:pt x="98" y="119"/>
                  </a:lnTo>
                  <a:lnTo>
                    <a:pt x="87" y="111"/>
                  </a:lnTo>
                  <a:lnTo>
                    <a:pt x="76" y="104"/>
                  </a:lnTo>
                  <a:lnTo>
                    <a:pt x="64" y="97"/>
                  </a:lnTo>
                  <a:lnTo>
                    <a:pt x="52" y="90"/>
                  </a:lnTo>
                  <a:lnTo>
                    <a:pt x="50" y="88"/>
                  </a:lnTo>
                  <a:lnTo>
                    <a:pt x="49" y="87"/>
                  </a:lnTo>
                  <a:lnTo>
                    <a:pt x="49" y="85"/>
                  </a:lnTo>
                  <a:lnTo>
                    <a:pt x="50" y="83"/>
                  </a:lnTo>
                  <a:lnTo>
                    <a:pt x="51" y="82"/>
                  </a:lnTo>
                  <a:lnTo>
                    <a:pt x="52" y="81"/>
                  </a:lnTo>
                  <a:lnTo>
                    <a:pt x="54" y="81"/>
                  </a:lnTo>
                  <a:lnTo>
                    <a:pt x="56" y="81"/>
                  </a:lnTo>
                  <a:lnTo>
                    <a:pt x="80" y="95"/>
                  </a:lnTo>
                  <a:lnTo>
                    <a:pt x="92" y="103"/>
                  </a:lnTo>
                  <a:lnTo>
                    <a:pt x="102" y="111"/>
                  </a:lnTo>
                  <a:lnTo>
                    <a:pt x="113" y="119"/>
                  </a:lnTo>
                  <a:lnTo>
                    <a:pt x="123" y="127"/>
                  </a:lnTo>
                  <a:lnTo>
                    <a:pt x="133" y="136"/>
                  </a:lnTo>
                  <a:lnTo>
                    <a:pt x="143" y="145"/>
                  </a:lnTo>
                  <a:lnTo>
                    <a:pt x="152" y="154"/>
                  </a:lnTo>
                  <a:lnTo>
                    <a:pt x="161" y="165"/>
                  </a:lnTo>
                  <a:lnTo>
                    <a:pt x="178" y="185"/>
                  </a:lnTo>
                  <a:lnTo>
                    <a:pt x="194" y="206"/>
                  </a:lnTo>
                  <a:lnTo>
                    <a:pt x="208" y="228"/>
                  </a:lnTo>
                  <a:lnTo>
                    <a:pt x="206" y="215"/>
                  </a:lnTo>
                  <a:lnTo>
                    <a:pt x="204" y="201"/>
                  </a:lnTo>
                  <a:lnTo>
                    <a:pt x="201" y="188"/>
                  </a:lnTo>
                  <a:lnTo>
                    <a:pt x="198" y="175"/>
                  </a:lnTo>
                  <a:lnTo>
                    <a:pt x="195" y="160"/>
                  </a:lnTo>
                  <a:lnTo>
                    <a:pt x="191" y="147"/>
                  </a:lnTo>
                  <a:lnTo>
                    <a:pt x="187" y="135"/>
                  </a:lnTo>
                  <a:lnTo>
                    <a:pt x="183" y="122"/>
                  </a:lnTo>
                  <a:lnTo>
                    <a:pt x="173" y="97"/>
                  </a:lnTo>
                  <a:lnTo>
                    <a:pt x="168" y="84"/>
                  </a:lnTo>
                  <a:lnTo>
                    <a:pt x="162" y="72"/>
                  </a:lnTo>
                  <a:lnTo>
                    <a:pt x="155" y="60"/>
                  </a:lnTo>
                  <a:lnTo>
                    <a:pt x="149" y="48"/>
                  </a:lnTo>
                  <a:lnTo>
                    <a:pt x="141" y="36"/>
                  </a:lnTo>
                  <a:lnTo>
                    <a:pt x="134" y="24"/>
                  </a:lnTo>
                  <a:lnTo>
                    <a:pt x="133" y="22"/>
                  </a:lnTo>
                  <a:lnTo>
                    <a:pt x="133" y="20"/>
                  </a:lnTo>
                  <a:lnTo>
                    <a:pt x="134" y="19"/>
                  </a:lnTo>
                  <a:lnTo>
                    <a:pt x="135" y="17"/>
                  </a:lnTo>
                  <a:lnTo>
                    <a:pt x="137" y="17"/>
                  </a:lnTo>
                  <a:lnTo>
                    <a:pt x="138" y="16"/>
                  </a:lnTo>
                  <a:lnTo>
                    <a:pt x="140" y="17"/>
                  </a:lnTo>
                  <a:lnTo>
                    <a:pt x="142" y="19"/>
                  </a:lnTo>
                  <a:lnTo>
                    <a:pt x="155" y="39"/>
                  </a:lnTo>
                  <a:lnTo>
                    <a:pt x="166" y="60"/>
                  </a:lnTo>
                  <a:lnTo>
                    <a:pt x="172" y="70"/>
                  </a:lnTo>
                  <a:lnTo>
                    <a:pt x="177" y="81"/>
                  </a:lnTo>
                  <a:lnTo>
                    <a:pt x="186" y="103"/>
                  </a:lnTo>
                  <a:lnTo>
                    <a:pt x="190" y="113"/>
                  </a:lnTo>
                  <a:lnTo>
                    <a:pt x="194" y="124"/>
                  </a:lnTo>
                  <a:lnTo>
                    <a:pt x="201" y="147"/>
                  </a:lnTo>
                  <a:lnTo>
                    <a:pt x="207" y="170"/>
                  </a:lnTo>
                  <a:lnTo>
                    <a:pt x="212" y="193"/>
                  </a:lnTo>
                  <a:lnTo>
                    <a:pt x="209" y="170"/>
                  </a:lnTo>
                  <a:lnTo>
                    <a:pt x="208" y="157"/>
                  </a:lnTo>
                  <a:lnTo>
                    <a:pt x="206" y="146"/>
                  </a:lnTo>
                  <a:lnTo>
                    <a:pt x="203" y="134"/>
                  </a:lnTo>
                  <a:lnTo>
                    <a:pt x="201" y="123"/>
                  </a:lnTo>
                  <a:lnTo>
                    <a:pt x="195" y="100"/>
                  </a:lnTo>
                  <a:lnTo>
                    <a:pt x="187" y="78"/>
                  </a:lnTo>
                  <a:lnTo>
                    <a:pt x="179" y="56"/>
                  </a:lnTo>
                  <a:lnTo>
                    <a:pt x="174" y="45"/>
                  </a:lnTo>
                  <a:lnTo>
                    <a:pt x="169" y="35"/>
                  </a:lnTo>
                  <a:lnTo>
                    <a:pt x="164" y="24"/>
                  </a:lnTo>
                  <a:lnTo>
                    <a:pt x="158" y="14"/>
                  </a:lnTo>
                  <a:lnTo>
                    <a:pt x="157" y="12"/>
                  </a:lnTo>
                  <a:lnTo>
                    <a:pt x="158" y="10"/>
                  </a:lnTo>
                  <a:lnTo>
                    <a:pt x="159" y="9"/>
                  </a:lnTo>
                  <a:lnTo>
                    <a:pt x="160" y="8"/>
                  </a:lnTo>
                  <a:lnTo>
                    <a:pt x="162" y="7"/>
                  </a:lnTo>
                  <a:lnTo>
                    <a:pt x="163" y="7"/>
                  </a:lnTo>
                  <a:lnTo>
                    <a:pt x="165" y="8"/>
                  </a:lnTo>
                  <a:lnTo>
                    <a:pt x="166" y="9"/>
                  </a:lnTo>
                  <a:lnTo>
                    <a:pt x="177" y="30"/>
                  </a:lnTo>
                  <a:lnTo>
                    <a:pt x="182" y="41"/>
                  </a:lnTo>
                  <a:lnTo>
                    <a:pt x="187" y="51"/>
                  </a:lnTo>
                  <a:lnTo>
                    <a:pt x="191" y="62"/>
                  </a:lnTo>
                  <a:lnTo>
                    <a:pt x="196" y="73"/>
                  </a:lnTo>
                  <a:lnTo>
                    <a:pt x="203" y="95"/>
                  </a:lnTo>
                  <a:lnTo>
                    <a:pt x="209" y="117"/>
                  </a:lnTo>
                  <a:lnTo>
                    <a:pt x="212" y="129"/>
                  </a:lnTo>
                  <a:lnTo>
                    <a:pt x="214" y="140"/>
                  </a:lnTo>
                  <a:lnTo>
                    <a:pt x="218" y="164"/>
                  </a:lnTo>
                  <a:lnTo>
                    <a:pt x="220" y="176"/>
                  </a:lnTo>
                  <a:lnTo>
                    <a:pt x="221" y="187"/>
                  </a:lnTo>
                  <a:lnTo>
                    <a:pt x="223" y="161"/>
                  </a:lnTo>
                  <a:lnTo>
                    <a:pt x="223" y="149"/>
                  </a:lnTo>
                  <a:lnTo>
                    <a:pt x="223" y="136"/>
                  </a:lnTo>
                  <a:lnTo>
                    <a:pt x="223" y="124"/>
                  </a:lnTo>
                  <a:lnTo>
                    <a:pt x="222" y="111"/>
                  </a:lnTo>
                  <a:lnTo>
                    <a:pt x="219" y="86"/>
                  </a:lnTo>
                  <a:lnTo>
                    <a:pt x="218" y="75"/>
                  </a:lnTo>
                  <a:lnTo>
                    <a:pt x="218" y="63"/>
                  </a:lnTo>
                  <a:lnTo>
                    <a:pt x="219" y="53"/>
                  </a:lnTo>
                  <a:lnTo>
                    <a:pt x="221" y="42"/>
                  </a:lnTo>
                  <a:lnTo>
                    <a:pt x="224" y="32"/>
                  </a:lnTo>
                  <a:lnTo>
                    <a:pt x="228" y="22"/>
                  </a:lnTo>
                  <a:lnTo>
                    <a:pt x="233" y="12"/>
                  </a:lnTo>
                  <a:lnTo>
                    <a:pt x="239" y="2"/>
                  </a:lnTo>
                  <a:lnTo>
                    <a:pt x="241" y="1"/>
                  </a:lnTo>
                  <a:lnTo>
                    <a:pt x="242" y="0"/>
                  </a:lnTo>
                  <a:lnTo>
                    <a:pt x="244" y="0"/>
                  </a:lnTo>
                  <a:lnTo>
                    <a:pt x="246" y="1"/>
                  </a:lnTo>
                  <a:lnTo>
                    <a:pt x="247" y="2"/>
                  </a:lnTo>
                  <a:lnTo>
                    <a:pt x="248" y="4"/>
                  </a:lnTo>
                  <a:lnTo>
                    <a:pt x="248" y="6"/>
                  </a:lnTo>
                  <a:lnTo>
                    <a:pt x="247" y="7"/>
                  </a:lnTo>
                  <a:lnTo>
                    <a:pt x="242" y="17"/>
                  </a:lnTo>
                  <a:lnTo>
                    <a:pt x="239" y="21"/>
                  </a:lnTo>
                  <a:lnTo>
                    <a:pt x="237" y="26"/>
                  </a:lnTo>
                  <a:lnTo>
                    <a:pt x="233" y="35"/>
                  </a:lnTo>
                  <a:lnTo>
                    <a:pt x="230" y="44"/>
                  </a:lnTo>
                  <a:lnTo>
                    <a:pt x="229" y="54"/>
                  </a:lnTo>
                  <a:lnTo>
                    <a:pt x="228" y="64"/>
                  </a:lnTo>
                  <a:lnTo>
                    <a:pt x="228" y="74"/>
                  </a:lnTo>
                  <a:lnTo>
                    <a:pt x="229" y="84"/>
                  </a:lnTo>
                  <a:lnTo>
                    <a:pt x="230" y="96"/>
                  </a:lnTo>
                  <a:lnTo>
                    <a:pt x="232" y="107"/>
                  </a:lnTo>
                  <a:lnTo>
                    <a:pt x="232" y="118"/>
                  </a:lnTo>
                  <a:lnTo>
                    <a:pt x="233" y="130"/>
                  </a:lnTo>
                  <a:lnTo>
                    <a:pt x="233" y="152"/>
                  </a:lnTo>
                  <a:lnTo>
                    <a:pt x="232" y="164"/>
                  </a:lnTo>
                  <a:lnTo>
                    <a:pt x="232" y="175"/>
                  </a:lnTo>
                  <a:lnTo>
                    <a:pt x="275" y="18"/>
                  </a:lnTo>
                  <a:lnTo>
                    <a:pt x="276" y="16"/>
                  </a:lnTo>
                  <a:lnTo>
                    <a:pt x="277" y="15"/>
                  </a:lnTo>
                  <a:lnTo>
                    <a:pt x="279" y="14"/>
                  </a:lnTo>
                  <a:lnTo>
                    <a:pt x="281" y="14"/>
                  </a:lnTo>
                  <a:lnTo>
                    <a:pt x="283" y="15"/>
                  </a:lnTo>
                  <a:lnTo>
                    <a:pt x="284" y="16"/>
                  </a:lnTo>
                  <a:lnTo>
                    <a:pt x="284" y="18"/>
                  </a:lnTo>
                  <a:lnTo>
                    <a:pt x="284" y="20"/>
                  </a:lnTo>
                  <a:lnTo>
                    <a:pt x="250" y="144"/>
                  </a:lnTo>
                  <a:lnTo>
                    <a:pt x="288" y="41"/>
                  </a:lnTo>
                  <a:lnTo>
                    <a:pt x="289" y="39"/>
                  </a:lnTo>
                  <a:lnTo>
                    <a:pt x="291" y="38"/>
                  </a:lnTo>
                  <a:lnTo>
                    <a:pt x="292" y="38"/>
                  </a:lnTo>
                  <a:lnTo>
                    <a:pt x="294" y="38"/>
                  </a:lnTo>
                  <a:lnTo>
                    <a:pt x="296" y="39"/>
                  </a:lnTo>
                  <a:lnTo>
                    <a:pt x="297" y="40"/>
                  </a:lnTo>
                  <a:lnTo>
                    <a:pt x="297" y="42"/>
                  </a:lnTo>
                  <a:lnTo>
                    <a:pt x="297" y="44"/>
                  </a:lnTo>
                  <a:lnTo>
                    <a:pt x="231" y="224"/>
                  </a:lnTo>
                  <a:lnTo>
                    <a:pt x="325" y="96"/>
                  </a:lnTo>
                  <a:lnTo>
                    <a:pt x="326" y="95"/>
                  </a:lnTo>
                  <a:lnTo>
                    <a:pt x="328" y="94"/>
                  </a:lnTo>
                  <a:lnTo>
                    <a:pt x="330" y="94"/>
                  </a:lnTo>
                  <a:lnTo>
                    <a:pt x="331" y="95"/>
                  </a:lnTo>
                  <a:lnTo>
                    <a:pt x="333" y="97"/>
                  </a:lnTo>
                  <a:lnTo>
                    <a:pt x="333" y="98"/>
                  </a:lnTo>
                  <a:lnTo>
                    <a:pt x="333" y="100"/>
                  </a:lnTo>
                  <a:lnTo>
                    <a:pt x="332" y="102"/>
                  </a:lnTo>
                  <a:lnTo>
                    <a:pt x="242" y="225"/>
                  </a:lnTo>
                  <a:lnTo>
                    <a:pt x="317" y="168"/>
                  </a:lnTo>
                  <a:lnTo>
                    <a:pt x="319" y="167"/>
                  </a:lnTo>
                  <a:lnTo>
                    <a:pt x="321" y="167"/>
                  </a:lnTo>
                  <a:lnTo>
                    <a:pt x="322" y="168"/>
                  </a:lnTo>
                  <a:lnTo>
                    <a:pt x="323" y="168"/>
                  </a:lnTo>
                  <a:lnTo>
                    <a:pt x="324" y="169"/>
                  </a:lnTo>
                  <a:lnTo>
                    <a:pt x="325" y="171"/>
                  </a:lnTo>
                  <a:lnTo>
                    <a:pt x="325" y="173"/>
                  </a:lnTo>
                  <a:lnTo>
                    <a:pt x="325" y="174"/>
                  </a:lnTo>
                  <a:lnTo>
                    <a:pt x="323" y="176"/>
                  </a:lnTo>
                  <a:lnTo>
                    <a:pt x="270" y="216"/>
                  </a:lnTo>
                  <a:lnTo>
                    <a:pt x="330" y="183"/>
                  </a:lnTo>
                  <a:lnTo>
                    <a:pt x="332" y="182"/>
                  </a:lnTo>
                  <a:lnTo>
                    <a:pt x="334" y="182"/>
                  </a:lnTo>
                  <a:lnTo>
                    <a:pt x="335" y="183"/>
                  </a:lnTo>
                  <a:lnTo>
                    <a:pt x="336" y="185"/>
                  </a:lnTo>
                  <a:lnTo>
                    <a:pt x="337" y="186"/>
                  </a:lnTo>
                  <a:lnTo>
                    <a:pt x="337" y="188"/>
                  </a:lnTo>
                  <a:lnTo>
                    <a:pt x="336" y="190"/>
                  </a:lnTo>
                  <a:lnTo>
                    <a:pt x="334" y="191"/>
                  </a:lnTo>
                  <a:lnTo>
                    <a:pt x="223"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6" name="Freeform 1954"/>
            <p:cNvSpPr>
              <a:spLocks noEditPoints="1"/>
            </p:cNvSpPr>
            <p:nvPr userDrawn="1"/>
          </p:nvSpPr>
          <p:spPr bwMode="auto">
            <a:xfrm>
              <a:off x="5194300" y="3030538"/>
              <a:ext cx="706438" cy="1198563"/>
            </a:xfrm>
            <a:custGeom>
              <a:avLst/>
              <a:gdLst>
                <a:gd name="T0" fmla="*/ 170 w 445"/>
                <a:gd name="T1" fmla="*/ 131 h 755"/>
                <a:gd name="T2" fmla="*/ 143 w 445"/>
                <a:gd name="T3" fmla="*/ 674 h 755"/>
                <a:gd name="T4" fmla="*/ 131 w 445"/>
                <a:gd name="T5" fmla="*/ 673 h 755"/>
                <a:gd name="T6" fmla="*/ 152 w 445"/>
                <a:gd name="T7" fmla="*/ 622 h 755"/>
                <a:gd name="T8" fmla="*/ 162 w 445"/>
                <a:gd name="T9" fmla="*/ 675 h 755"/>
                <a:gd name="T10" fmla="*/ 200 w 445"/>
                <a:gd name="T11" fmla="*/ 216 h 755"/>
                <a:gd name="T12" fmla="*/ 163 w 445"/>
                <a:gd name="T13" fmla="*/ 358 h 755"/>
                <a:gd name="T14" fmla="*/ 152 w 445"/>
                <a:gd name="T15" fmla="*/ 561 h 755"/>
                <a:gd name="T16" fmla="*/ 171 w 445"/>
                <a:gd name="T17" fmla="*/ 676 h 755"/>
                <a:gd name="T18" fmla="*/ 153 w 445"/>
                <a:gd name="T19" fmla="*/ 755 h 755"/>
                <a:gd name="T20" fmla="*/ 130 w 445"/>
                <a:gd name="T21" fmla="*/ 718 h 755"/>
                <a:gd name="T22" fmla="*/ 126 w 445"/>
                <a:gd name="T23" fmla="*/ 638 h 755"/>
                <a:gd name="T24" fmla="*/ 143 w 445"/>
                <a:gd name="T25" fmla="*/ 484 h 755"/>
                <a:gd name="T26" fmla="*/ 158 w 445"/>
                <a:gd name="T27" fmla="*/ 332 h 755"/>
                <a:gd name="T28" fmla="*/ 4 w 445"/>
                <a:gd name="T29" fmla="*/ 155 h 755"/>
                <a:gd name="T30" fmla="*/ 3 w 445"/>
                <a:gd name="T31" fmla="*/ 146 h 755"/>
                <a:gd name="T32" fmla="*/ 102 w 445"/>
                <a:gd name="T33" fmla="*/ 159 h 755"/>
                <a:gd name="T34" fmla="*/ 14 w 445"/>
                <a:gd name="T35" fmla="*/ 131 h 755"/>
                <a:gd name="T36" fmla="*/ 17 w 445"/>
                <a:gd name="T37" fmla="*/ 123 h 755"/>
                <a:gd name="T38" fmla="*/ 122 w 445"/>
                <a:gd name="T39" fmla="*/ 158 h 755"/>
                <a:gd name="T40" fmla="*/ 30 w 445"/>
                <a:gd name="T41" fmla="*/ 80 h 755"/>
                <a:gd name="T42" fmla="*/ 128 w 445"/>
                <a:gd name="T43" fmla="*/ 129 h 755"/>
                <a:gd name="T44" fmla="*/ 41 w 445"/>
                <a:gd name="T45" fmla="*/ 59 h 755"/>
                <a:gd name="T46" fmla="*/ 29 w 445"/>
                <a:gd name="T47" fmla="*/ 45 h 755"/>
                <a:gd name="T48" fmla="*/ 104 w 445"/>
                <a:gd name="T49" fmla="*/ 92 h 755"/>
                <a:gd name="T50" fmla="*/ 115 w 445"/>
                <a:gd name="T51" fmla="*/ 79 h 755"/>
                <a:gd name="T52" fmla="*/ 103 w 445"/>
                <a:gd name="T53" fmla="*/ 65 h 755"/>
                <a:gd name="T54" fmla="*/ 92 w 445"/>
                <a:gd name="T55" fmla="*/ 18 h 755"/>
                <a:gd name="T56" fmla="*/ 142 w 445"/>
                <a:gd name="T57" fmla="*/ 86 h 755"/>
                <a:gd name="T58" fmla="*/ 185 w 445"/>
                <a:gd name="T59" fmla="*/ 137 h 755"/>
                <a:gd name="T60" fmla="*/ 245 w 445"/>
                <a:gd name="T61" fmla="*/ 10 h 755"/>
                <a:gd name="T62" fmla="*/ 253 w 445"/>
                <a:gd name="T63" fmla="*/ 15 h 755"/>
                <a:gd name="T64" fmla="*/ 266 w 445"/>
                <a:gd name="T65" fmla="*/ 105 h 755"/>
                <a:gd name="T66" fmla="*/ 298 w 445"/>
                <a:gd name="T67" fmla="*/ 17 h 755"/>
                <a:gd name="T68" fmla="*/ 309 w 445"/>
                <a:gd name="T69" fmla="*/ 1 h 755"/>
                <a:gd name="T70" fmla="*/ 296 w 445"/>
                <a:gd name="T71" fmla="*/ 57 h 755"/>
                <a:gd name="T72" fmla="*/ 250 w 445"/>
                <a:gd name="T73" fmla="*/ 152 h 755"/>
                <a:gd name="T74" fmla="*/ 277 w 445"/>
                <a:gd name="T75" fmla="*/ 161 h 755"/>
                <a:gd name="T76" fmla="*/ 361 w 445"/>
                <a:gd name="T77" fmla="*/ 92 h 755"/>
                <a:gd name="T78" fmla="*/ 395 w 445"/>
                <a:gd name="T79" fmla="*/ 59 h 755"/>
                <a:gd name="T80" fmla="*/ 364 w 445"/>
                <a:gd name="T81" fmla="*/ 102 h 755"/>
                <a:gd name="T82" fmla="*/ 273 w 445"/>
                <a:gd name="T83" fmla="*/ 175 h 755"/>
                <a:gd name="T84" fmla="*/ 334 w 445"/>
                <a:gd name="T85" fmla="*/ 142 h 755"/>
                <a:gd name="T86" fmla="*/ 405 w 445"/>
                <a:gd name="T87" fmla="*/ 80 h 755"/>
                <a:gd name="T88" fmla="*/ 413 w 445"/>
                <a:gd name="T89" fmla="*/ 85 h 755"/>
                <a:gd name="T90" fmla="*/ 342 w 445"/>
                <a:gd name="T91" fmla="*/ 148 h 755"/>
                <a:gd name="T92" fmla="*/ 281 w 445"/>
                <a:gd name="T93" fmla="*/ 189 h 755"/>
                <a:gd name="T94" fmla="*/ 364 w 445"/>
                <a:gd name="T95" fmla="*/ 157 h 755"/>
                <a:gd name="T96" fmla="*/ 428 w 445"/>
                <a:gd name="T97" fmla="*/ 151 h 755"/>
                <a:gd name="T98" fmla="*/ 443 w 445"/>
                <a:gd name="T99" fmla="*/ 162 h 755"/>
                <a:gd name="T100" fmla="*/ 394 w 445"/>
                <a:gd name="T101" fmla="*/ 159 h 755"/>
                <a:gd name="T102" fmla="*/ 328 w 445"/>
                <a:gd name="T103" fmla="*/ 184 h 755"/>
                <a:gd name="T104" fmla="*/ 443 w 445"/>
                <a:gd name="T105" fmla="*/ 197 h 755"/>
                <a:gd name="T106" fmla="*/ 422 w 445"/>
                <a:gd name="T107" fmla="*/ 213 h 755"/>
                <a:gd name="T108" fmla="*/ 419 w 445"/>
                <a:gd name="T109" fmla="*/ 222 h 755"/>
                <a:gd name="T110" fmla="*/ 380 w 445"/>
                <a:gd name="T111" fmla="*/ 272 h 755"/>
                <a:gd name="T112" fmla="*/ 311 w 445"/>
                <a:gd name="T113" fmla="*/ 283 h 755"/>
                <a:gd name="T114" fmla="*/ 249 w 445"/>
                <a:gd name="T115" fmla="*/ 249 h 755"/>
                <a:gd name="T116" fmla="*/ 296 w 445"/>
                <a:gd name="T117" fmla="*/ 30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5" h="755">
                  <a:moveTo>
                    <a:pt x="191" y="185"/>
                  </a:moveTo>
                  <a:lnTo>
                    <a:pt x="189" y="175"/>
                  </a:lnTo>
                  <a:lnTo>
                    <a:pt x="186" y="166"/>
                  </a:lnTo>
                  <a:lnTo>
                    <a:pt x="183" y="157"/>
                  </a:lnTo>
                  <a:lnTo>
                    <a:pt x="179" y="148"/>
                  </a:lnTo>
                  <a:lnTo>
                    <a:pt x="175" y="139"/>
                  </a:lnTo>
                  <a:lnTo>
                    <a:pt x="170" y="131"/>
                  </a:lnTo>
                  <a:lnTo>
                    <a:pt x="164" y="122"/>
                  </a:lnTo>
                  <a:lnTo>
                    <a:pt x="157" y="114"/>
                  </a:lnTo>
                  <a:lnTo>
                    <a:pt x="151" y="107"/>
                  </a:lnTo>
                  <a:lnTo>
                    <a:pt x="144" y="100"/>
                  </a:lnTo>
                  <a:lnTo>
                    <a:pt x="191" y="185"/>
                  </a:lnTo>
                  <a:close/>
                  <a:moveTo>
                    <a:pt x="145" y="732"/>
                  </a:moveTo>
                  <a:lnTo>
                    <a:pt x="143" y="674"/>
                  </a:lnTo>
                  <a:lnTo>
                    <a:pt x="142" y="620"/>
                  </a:lnTo>
                  <a:lnTo>
                    <a:pt x="139" y="627"/>
                  </a:lnTo>
                  <a:lnTo>
                    <a:pt x="136" y="635"/>
                  </a:lnTo>
                  <a:lnTo>
                    <a:pt x="134" y="644"/>
                  </a:lnTo>
                  <a:lnTo>
                    <a:pt x="133" y="653"/>
                  </a:lnTo>
                  <a:lnTo>
                    <a:pt x="132" y="663"/>
                  </a:lnTo>
                  <a:lnTo>
                    <a:pt x="131" y="673"/>
                  </a:lnTo>
                  <a:lnTo>
                    <a:pt x="132" y="683"/>
                  </a:lnTo>
                  <a:lnTo>
                    <a:pt x="133" y="693"/>
                  </a:lnTo>
                  <a:lnTo>
                    <a:pt x="135" y="703"/>
                  </a:lnTo>
                  <a:lnTo>
                    <a:pt x="138" y="713"/>
                  </a:lnTo>
                  <a:lnTo>
                    <a:pt x="141" y="723"/>
                  </a:lnTo>
                  <a:lnTo>
                    <a:pt x="145" y="732"/>
                  </a:lnTo>
                  <a:close/>
                  <a:moveTo>
                    <a:pt x="152" y="622"/>
                  </a:moveTo>
                  <a:lnTo>
                    <a:pt x="152" y="648"/>
                  </a:lnTo>
                  <a:lnTo>
                    <a:pt x="153" y="674"/>
                  </a:lnTo>
                  <a:lnTo>
                    <a:pt x="154" y="729"/>
                  </a:lnTo>
                  <a:lnTo>
                    <a:pt x="158" y="716"/>
                  </a:lnTo>
                  <a:lnTo>
                    <a:pt x="160" y="703"/>
                  </a:lnTo>
                  <a:lnTo>
                    <a:pt x="161" y="689"/>
                  </a:lnTo>
                  <a:lnTo>
                    <a:pt x="162" y="675"/>
                  </a:lnTo>
                  <a:lnTo>
                    <a:pt x="161" y="661"/>
                  </a:lnTo>
                  <a:lnTo>
                    <a:pt x="160" y="655"/>
                  </a:lnTo>
                  <a:lnTo>
                    <a:pt x="159" y="648"/>
                  </a:lnTo>
                  <a:lnTo>
                    <a:pt x="158" y="641"/>
                  </a:lnTo>
                  <a:lnTo>
                    <a:pt x="156" y="635"/>
                  </a:lnTo>
                  <a:lnTo>
                    <a:pt x="152" y="622"/>
                  </a:lnTo>
                  <a:close/>
                  <a:moveTo>
                    <a:pt x="200" y="216"/>
                  </a:moveTo>
                  <a:lnTo>
                    <a:pt x="191" y="239"/>
                  </a:lnTo>
                  <a:lnTo>
                    <a:pt x="184" y="263"/>
                  </a:lnTo>
                  <a:lnTo>
                    <a:pt x="178" y="287"/>
                  </a:lnTo>
                  <a:lnTo>
                    <a:pt x="175" y="298"/>
                  </a:lnTo>
                  <a:lnTo>
                    <a:pt x="172" y="310"/>
                  </a:lnTo>
                  <a:lnTo>
                    <a:pt x="167" y="334"/>
                  </a:lnTo>
                  <a:lnTo>
                    <a:pt x="163" y="358"/>
                  </a:lnTo>
                  <a:lnTo>
                    <a:pt x="159" y="383"/>
                  </a:lnTo>
                  <a:lnTo>
                    <a:pt x="156" y="409"/>
                  </a:lnTo>
                  <a:lnTo>
                    <a:pt x="154" y="430"/>
                  </a:lnTo>
                  <a:lnTo>
                    <a:pt x="153" y="449"/>
                  </a:lnTo>
                  <a:lnTo>
                    <a:pt x="152" y="467"/>
                  </a:lnTo>
                  <a:lnTo>
                    <a:pt x="152" y="485"/>
                  </a:lnTo>
                  <a:lnTo>
                    <a:pt x="152" y="561"/>
                  </a:lnTo>
                  <a:lnTo>
                    <a:pt x="152" y="599"/>
                  </a:lnTo>
                  <a:lnTo>
                    <a:pt x="156" y="608"/>
                  </a:lnTo>
                  <a:lnTo>
                    <a:pt x="160" y="618"/>
                  </a:lnTo>
                  <a:lnTo>
                    <a:pt x="163" y="627"/>
                  </a:lnTo>
                  <a:lnTo>
                    <a:pt x="166" y="637"/>
                  </a:lnTo>
                  <a:lnTo>
                    <a:pt x="170" y="656"/>
                  </a:lnTo>
                  <a:lnTo>
                    <a:pt x="171" y="676"/>
                  </a:lnTo>
                  <a:lnTo>
                    <a:pt x="170" y="696"/>
                  </a:lnTo>
                  <a:lnTo>
                    <a:pt x="167" y="716"/>
                  </a:lnTo>
                  <a:lnTo>
                    <a:pt x="165" y="725"/>
                  </a:lnTo>
                  <a:lnTo>
                    <a:pt x="162" y="735"/>
                  </a:lnTo>
                  <a:lnTo>
                    <a:pt x="159" y="745"/>
                  </a:lnTo>
                  <a:lnTo>
                    <a:pt x="155" y="754"/>
                  </a:lnTo>
                  <a:lnTo>
                    <a:pt x="153" y="755"/>
                  </a:lnTo>
                  <a:lnTo>
                    <a:pt x="151" y="755"/>
                  </a:lnTo>
                  <a:lnTo>
                    <a:pt x="149" y="755"/>
                  </a:lnTo>
                  <a:lnTo>
                    <a:pt x="147" y="754"/>
                  </a:lnTo>
                  <a:lnTo>
                    <a:pt x="140" y="743"/>
                  </a:lnTo>
                  <a:lnTo>
                    <a:pt x="135" y="731"/>
                  </a:lnTo>
                  <a:lnTo>
                    <a:pt x="132" y="724"/>
                  </a:lnTo>
                  <a:lnTo>
                    <a:pt x="130" y="718"/>
                  </a:lnTo>
                  <a:lnTo>
                    <a:pt x="126" y="705"/>
                  </a:lnTo>
                  <a:lnTo>
                    <a:pt x="123" y="692"/>
                  </a:lnTo>
                  <a:lnTo>
                    <a:pt x="122" y="678"/>
                  </a:lnTo>
                  <a:lnTo>
                    <a:pt x="122" y="665"/>
                  </a:lnTo>
                  <a:lnTo>
                    <a:pt x="122" y="658"/>
                  </a:lnTo>
                  <a:lnTo>
                    <a:pt x="123" y="652"/>
                  </a:lnTo>
                  <a:lnTo>
                    <a:pt x="126" y="638"/>
                  </a:lnTo>
                  <a:lnTo>
                    <a:pt x="128" y="631"/>
                  </a:lnTo>
                  <a:lnTo>
                    <a:pt x="130" y="625"/>
                  </a:lnTo>
                  <a:lnTo>
                    <a:pt x="135" y="613"/>
                  </a:lnTo>
                  <a:lnTo>
                    <a:pt x="138" y="607"/>
                  </a:lnTo>
                  <a:lnTo>
                    <a:pt x="142" y="601"/>
                  </a:lnTo>
                  <a:lnTo>
                    <a:pt x="143" y="561"/>
                  </a:lnTo>
                  <a:lnTo>
                    <a:pt x="143" y="484"/>
                  </a:lnTo>
                  <a:lnTo>
                    <a:pt x="143" y="467"/>
                  </a:lnTo>
                  <a:lnTo>
                    <a:pt x="144" y="448"/>
                  </a:lnTo>
                  <a:lnTo>
                    <a:pt x="145" y="429"/>
                  </a:lnTo>
                  <a:lnTo>
                    <a:pt x="147" y="408"/>
                  </a:lnTo>
                  <a:lnTo>
                    <a:pt x="150" y="382"/>
                  </a:lnTo>
                  <a:lnTo>
                    <a:pt x="154" y="357"/>
                  </a:lnTo>
                  <a:lnTo>
                    <a:pt x="158" y="332"/>
                  </a:lnTo>
                  <a:lnTo>
                    <a:pt x="163" y="308"/>
                  </a:lnTo>
                  <a:lnTo>
                    <a:pt x="168" y="284"/>
                  </a:lnTo>
                  <a:lnTo>
                    <a:pt x="175" y="261"/>
                  </a:lnTo>
                  <a:lnTo>
                    <a:pt x="182" y="237"/>
                  </a:lnTo>
                  <a:lnTo>
                    <a:pt x="191" y="212"/>
                  </a:lnTo>
                  <a:lnTo>
                    <a:pt x="189" y="211"/>
                  </a:lnTo>
                  <a:lnTo>
                    <a:pt x="4" y="155"/>
                  </a:lnTo>
                  <a:lnTo>
                    <a:pt x="3" y="154"/>
                  </a:lnTo>
                  <a:lnTo>
                    <a:pt x="2" y="154"/>
                  </a:lnTo>
                  <a:lnTo>
                    <a:pt x="1" y="152"/>
                  </a:lnTo>
                  <a:lnTo>
                    <a:pt x="0" y="150"/>
                  </a:lnTo>
                  <a:lnTo>
                    <a:pt x="1" y="149"/>
                  </a:lnTo>
                  <a:lnTo>
                    <a:pt x="1" y="147"/>
                  </a:lnTo>
                  <a:lnTo>
                    <a:pt x="3" y="146"/>
                  </a:lnTo>
                  <a:lnTo>
                    <a:pt x="4" y="145"/>
                  </a:lnTo>
                  <a:lnTo>
                    <a:pt x="6" y="145"/>
                  </a:lnTo>
                  <a:lnTo>
                    <a:pt x="164" y="193"/>
                  </a:lnTo>
                  <a:lnTo>
                    <a:pt x="147" y="182"/>
                  </a:lnTo>
                  <a:lnTo>
                    <a:pt x="129" y="173"/>
                  </a:lnTo>
                  <a:lnTo>
                    <a:pt x="111" y="163"/>
                  </a:lnTo>
                  <a:lnTo>
                    <a:pt x="102" y="159"/>
                  </a:lnTo>
                  <a:lnTo>
                    <a:pt x="93" y="155"/>
                  </a:lnTo>
                  <a:lnTo>
                    <a:pt x="74" y="148"/>
                  </a:lnTo>
                  <a:lnTo>
                    <a:pt x="65" y="145"/>
                  </a:lnTo>
                  <a:lnTo>
                    <a:pt x="55" y="142"/>
                  </a:lnTo>
                  <a:lnTo>
                    <a:pt x="35" y="136"/>
                  </a:lnTo>
                  <a:lnTo>
                    <a:pt x="16" y="132"/>
                  </a:lnTo>
                  <a:lnTo>
                    <a:pt x="14" y="131"/>
                  </a:lnTo>
                  <a:lnTo>
                    <a:pt x="12" y="130"/>
                  </a:lnTo>
                  <a:lnTo>
                    <a:pt x="12" y="128"/>
                  </a:lnTo>
                  <a:lnTo>
                    <a:pt x="12" y="126"/>
                  </a:lnTo>
                  <a:lnTo>
                    <a:pt x="12" y="125"/>
                  </a:lnTo>
                  <a:lnTo>
                    <a:pt x="14" y="123"/>
                  </a:lnTo>
                  <a:lnTo>
                    <a:pt x="15" y="123"/>
                  </a:lnTo>
                  <a:lnTo>
                    <a:pt x="17" y="123"/>
                  </a:lnTo>
                  <a:lnTo>
                    <a:pt x="44" y="129"/>
                  </a:lnTo>
                  <a:lnTo>
                    <a:pt x="58" y="133"/>
                  </a:lnTo>
                  <a:lnTo>
                    <a:pt x="71" y="137"/>
                  </a:lnTo>
                  <a:lnTo>
                    <a:pt x="84" y="141"/>
                  </a:lnTo>
                  <a:lnTo>
                    <a:pt x="96" y="146"/>
                  </a:lnTo>
                  <a:lnTo>
                    <a:pt x="109" y="152"/>
                  </a:lnTo>
                  <a:lnTo>
                    <a:pt x="122" y="158"/>
                  </a:lnTo>
                  <a:lnTo>
                    <a:pt x="28" y="88"/>
                  </a:lnTo>
                  <a:lnTo>
                    <a:pt x="27" y="87"/>
                  </a:lnTo>
                  <a:lnTo>
                    <a:pt x="26" y="85"/>
                  </a:lnTo>
                  <a:lnTo>
                    <a:pt x="27" y="83"/>
                  </a:lnTo>
                  <a:lnTo>
                    <a:pt x="27" y="82"/>
                  </a:lnTo>
                  <a:lnTo>
                    <a:pt x="29" y="81"/>
                  </a:lnTo>
                  <a:lnTo>
                    <a:pt x="30" y="80"/>
                  </a:lnTo>
                  <a:lnTo>
                    <a:pt x="32" y="80"/>
                  </a:lnTo>
                  <a:lnTo>
                    <a:pt x="34" y="81"/>
                  </a:lnTo>
                  <a:lnTo>
                    <a:pt x="176" y="186"/>
                  </a:lnTo>
                  <a:lnTo>
                    <a:pt x="161" y="166"/>
                  </a:lnTo>
                  <a:lnTo>
                    <a:pt x="145" y="147"/>
                  </a:lnTo>
                  <a:lnTo>
                    <a:pt x="137" y="138"/>
                  </a:lnTo>
                  <a:lnTo>
                    <a:pt x="128" y="129"/>
                  </a:lnTo>
                  <a:lnTo>
                    <a:pt x="120" y="120"/>
                  </a:lnTo>
                  <a:lnTo>
                    <a:pt x="111" y="111"/>
                  </a:lnTo>
                  <a:lnTo>
                    <a:pt x="92" y="95"/>
                  </a:lnTo>
                  <a:lnTo>
                    <a:pt x="72" y="80"/>
                  </a:lnTo>
                  <a:lnTo>
                    <a:pt x="62" y="72"/>
                  </a:lnTo>
                  <a:lnTo>
                    <a:pt x="52" y="65"/>
                  </a:lnTo>
                  <a:lnTo>
                    <a:pt x="41" y="59"/>
                  </a:lnTo>
                  <a:lnTo>
                    <a:pt x="30" y="53"/>
                  </a:lnTo>
                  <a:lnTo>
                    <a:pt x="28" y="51"/>
                  </a:lnTo>
                  <a:lnTo>
                    <a:pt x="28" y="50"/>
                  </a:lnTo>
                  <a:lnTo>
                    <a:pt x="27" y="49"/>
                  </a:lnTo>
                  <a:lnTo>
                    <a:pt x="27" y="48"/>
                  </a:lnTo>
                  <a:lnTo>
                    <a:pt x="28" y="46"/>
                  </a:lnTo>
                  <a:lnTo>
                    <a:pt x="29" y="45"/>
                  </a:lnTo>
                  <a:lnTo>
                    <a:pt x="30" y="44"/>
                  </a:lnTo>
                  <a:lnTo>
                    <a:pt x="32" y="44"/>
                  </a:lnTo>
                  <a:lnTo>
                    <a:pt x="34" y="44"/>
                  </a:lnTo>
                  <a:lnTo>
                    <a:pt x="53" y="55"/>
                  </a:lnTo>
                  <a:lnTo>
                    <a:pt x="71" y="67"/>
                  </a:lnTo>
                  <a:lnTo>
                    <a:pt x="88" y="79"/>
                  </a:lnTo>
                  <a:lnTo>
                    <a:pt x="104" y="92"/>
                  </a:lnTo>
                  <a:lnTo>
                    <a:pt x="119" y="106"/>
                  </a:lnTo>
                  <a:lnTo>
                    <a:pt x="134" y="121"/>
                  </a:lnTo>
                  <a:lnTo>
                    <a:pt x="148" y="136"/>
                  </a:lnTo>
                  <a:lnTo>
                    <a:pt x="155" y="144"/>
                  </a:lnTo>
                  <a:lnTo>
                    <a:pt x="162" y="152"/>
                  </a:lnTo>
                  <a:lnTo>
                    <a:pt x="125" y="85"/>
                  </a:lnTo>
                  <a:lnTo>
                    <a:pt x="115" y="79"/>
                  </a:lnTo>
                  <a:lnTo>
                    <a:pt x="103" y="74"/>
                  </a:lnTo>
                  <a:lnTo>
                    <a:pt x="101" y="72"/>
                  </a:lnTo>
                  <a:lnTo>
                    <a:pt x="100" y="71"/>
                  </a:lnTo>
                  <a:lnTo>
                    <a:pt x="100" y="69"/>
                  </a:lnTo>
                  <a:lnTo>
                    <a:pt x="100" y="67"/>
                  </a:lnTo>
                  <a:lnTo>
                    <a:pt x="101" y="66"/>
                  </a:lnTo>
                  <a:lnTo>
                    <a:pt x="103" y="65"/>
                  </a:lnTo>
                  <a:lnTo>
                    <a:pt x="105" y="65"/>
                  </a:lnTo>
                  <a:lnTo>
                    <a:pt x="107" y="65"/>
                  </a:lnTo>
                  <a:lnTo>
                    <a:pt x="117" y="70"/>
                  </a:lnTo>
                  <a:lnTo>
                    <a:pt x="91" y="23"/>
                  </a:lnTo>
                  <a:lnTo>
                    <a:pt x="90" y="21"/>
                  </a:lnTo>
                  <a:lnTo>
                    <a:pt x="91" y="19"/>
                  </a:lnTo>
                  <a:lnTo>
                    <a:pt x="92" y="18"/>
                  </a:lnTo>
                  <a:lnTo>
                    <a:pt x="93" y="16"/>
                  </a:lnTo>
                  <a:lnTo>
                    <a:pt x="95" y="16"/>
                  </a:lnTo>
                  <a:lnTo>
                    <a:pt x="96" y="16"/>
                  </a:lnTo>
                  <a:lnTo>
                    <a:pt x="98" y="17"/>
                  </a:lnTo>
                  <a:lnTo>
                    <a:pt x="99" y="18"/>
                  </a:lnTo>
                  <a:lnTo>
                    <a:pt x="133" y="80"/>
                  </a:lnTo>
                  <a:lnTo>
                    <a:pt x="142" y="86"/>
                  </a:lnTo>
                  <a:lnTo>
                    <a:pt x="150" y="93"/>
                  </a:lnTo>
                  <a:lnTo>
                    <a:pt x="158" y="101"/>
                  </a:lnTo>
                  <a:lnTo>
                    <a:pt x="166" y="109"/>
                  </a:lnTo>
                  <a:lnTo>
                    <a:pt x="169" y="114"/>
                  </a:lnTo>
                  <a:lnTo>
                    <a:pt x="173" y="118"/>
                  </a:lnTo>
                  <a:lnTo>
                    <a:pt x="179" y="128"/>
                  </a:lnTo>
                  <a:lnTo>
                    <a:pt x="185" y="137"/>
                  </a:lnTo>
                  <a:lnTo>
                    <a:pt x="189" y="148"/>
                  </a:lnTo>
                  <a:lnTo>
                    <a:pt x="193" y="156"/>
                  </a:lnTo>
                  <a:lnTo>
                    <a:pt x="196" y="164"/>
                  </a:lnTo>
                  <a:lnTo>
                    <a:pt x="198" y="172"/>
                  </a:lnTo>
                  <a:lnTo>
                    <a:pt x="200" y="180"/>
                  </a:lnTo>
                  <a:lnTo>
                    <a:pt x="244" y="12"/>
                  </a:lnTo>
                  <a:lnTo>
                    <a:pt x="245" y="10"/>
                  </a:lnTo>
                  <a:lnTo>
                    <a:pt x="246" y="9"/>
                  </a:lnTo>
                  <a:lnTo>
                    <a:pt x="248" y="9"/>
                  </a:lnTo>
                  <a:lnTo>
                    <a:pt x="250" y="9"/>
                  </a:lnTo>
                  <a:lnTo>
                    <a:pt x="252" y="10"/>
                  </a:lnTo>
                  <a:lnTo>
                    <a:pt x="253" y="11"/>
                  </a:lnTo>
                  <a:lnTo>
                    <a:pt x="253" y="13"/>
                  </a:lnTo>
                  <a:lnTo>
                    <a:pt x="253" y="15"/>
                  </a:lnTo>
                  <a:lnTo>
                    <a:pt x="206" y="194"/>
                  </a:lnTo>
                  <a:lnTo>
                    <a:pt x="214" y="183"/>
                  </a:lnTo>
                  <a:lnTo>
                    <a:pt x="223" y="173"/>
                  </a:lnTo>
                  <a:lnTo>
                    <a:pt x="231" y="162"/>
                  </a:lnTo>
                  <a:lnTo>
                    <a:pt x="239" y="151"/>
                  </a:lnTo>
                  <a:lnTo>
                    <a:pt x="253" y="129"/>
                  </a:lnTo>
                  <a:lnTo>
                    <a:pt x="266" y="105"/>
                  </a:lnTo>
                  <a:lnTo>
                    <a:pt x="272" y="93"/>
                  </a:lnTo>
                  <a:lnTo>
                    <a:pt x="277" y="81"/>
                  </a:lnTo>
                  <a:lnTo>
                    <a:pt x="282" y="69"/>
                  </a:lnTo>
                  <a:lnTo>
                    <a:pt x="286" y="56"/>
                  </a:lnTo>
                  <a:lnTo>
                    <a:pt x="291" y="43"/>
                  </a:lnTo>
                  <a:lnTo>
                    <a:pt x="294" y="30"/>
                  </a:lnTo>
                  <a:lnTo>
                    <a:pt x="298" y="17"/>
                  </a:lnTo>
                  <a:lnTo>
                    <a:pt x="300" y="4"/>
                  </a:lnTo>
                  <a:lnTo>
                    <a:pt x="301" y="2"/>
                  </a:lnTo>
                  <a:lnTo>
                    <a:pt x="303" y="0"/>
                  </a:lnTo>
                  <a:lnTo>
                    <a:pt x="304" y="0"/>
                  </a:lnTo>
                  <a:lnTo>
                    <a:pt x="306" y="0"/>
                  </a:lnTo>
                  <a:lnTo>
                    <a:pt x="308" y="0"/>
                  </a:lnTo>
                  <a:lnTo>
                    <a:pt x="309" y="1"/>
                  </a:lnTo>
                  <a:lnTo>
                    <a:pt x="309" y="2"/>
                  </a:lnTo>
                  <a:lnTo>
                    <a:pt x="310" y="3"/>
                  </a:lnTo>
                  <a:lnTo>
                    <a:pt x="310" y="5"/>
                  </a:lnTo>
                  <a:lnTo>
                    <a:pt x="307" y="19"/>
                  </a:lnTo>
                  <a:lnTo>
                    <a:pt x="304" y="32"/>
                  </a:lnTo>
                  <a:lnTo>
                    <a:pt x="300" y="45"/>
                  </a:lnTo>
                  <a:lnTo>
                    <a:pt x="296" y="57"/>
                  </a:lnTo>
                  <a:lnTo>
                    <a:pt x="292" y="70"/>
                  </a:lnTo>
                  <a:lnTo>
                    <a:pt x="287" y="82"/>
                  </a:lnTo>
                  <a:lnTo>
                    <a:pt x="282" y="94"/>
                  </a:lnTo>
                  <a:lnTo>
                    <a:pt x="276" y="106"/>
                  </a:lnTo>
                  <a:lnTo>
                    <a:pt x="270" y="118"/>
                  </a:lnTo>
                  <a:lnTo>
                    <a:pt x="264" y="129"/>
                  </a:lnTo>
                  <a:lnTo>
                    <a:pt x="250" y="152"/>
                  </a:lnTo>
                  <a:lnTo>
                    <a:pt x="234" y="173"/>
                  </a:lnTo>
                  <a:lnTo>
                    <a:pt x="226" y="184"/>
                  </a:lnTo>
                  <a:lnTo>
                    <a:pt x="218" y="194"/>
                  </a:lnTo>
                  <a:lnTo>
                    <a:pt x="230" y="188"/>
                  </a:lnTo>
                  <a:lnTo>
                    <a:pt x="242" y="182"/>
                  </a:lnTo>
                  <a:lnTo>
                    <a:pt x="266" y="168"/>
                  </a:lnTo>
                  <a:lnTo>
                    <a:pt x="277" y="161"/>
                  </a:lnTo>
                  <a:lnTo>
                    <a:pt x="288" y="153"/>
                  </a:lnTo>
                  <a:lnTo>
                    <a:pt x="299" y="145"/>
                  </a:lnTo>
                  <a:lnTo>
                    <a:pt x="310" y="137"/>
                  </a:lnTo>
                  <a:lnTo>
                    <a:pt x="331" y="120"/>
                  </a:lnTo>
                  <a:lnTo>
                    <a:pt x="341" y="111"/>
                  </a:lnTo>
                  <a:lnTo>
                    <a:pt x="351" y="102"/>
                  </a:lnTo>
                  <a:lnTo>
                    <a:pt x="361" y="92"/>
                  </a:lnTo>
                  <a:lnTo>
                    <a:pt x="370" y="82"/>
                  </a:lnTo>
                  <a:lnTo>
                    <a:pt x="379" y="71"/>
                  </a:lnTo>
                  <a:lnTo>
                    <a:pt x="388" y="60"/>
                  </a:lnTo>
                  <a:lnTo>
                    <a:pt x="390" y="59"/>
                  </a:lnTo>
                  <a:lnTo>
                    <a:pt x="391" y="58"/>
                  </a:lnTo>
                  <a:lnTo>
                    <a:pt x="393" y="59"/>
                  </a:lnTo>
                  <a:lnTo>
                    <a:pt x="395" y="59"/>
                  </a:lnTo>
                  <a:lnTo>
                    <a:pt x="396" y="61"/>
                  </a:lnTo>
                  <a:lnTo>
                    <a:pt x="397" y="62"/>
                  </a:lnTo>
                  <a:lnTo>
                    <a:pt x="397" y="64"/>
                  </a:lnTo>
                  <a:lnTo>
                    <a:pt x="396" y="66"/>
                  </a:lnTo>
                  <a:lnTo>
                    <a:pt x="388" y="76"/>
                  </a:lnTo>
                  <a:lnTo>
                    <a:pt x="380" y="85"/>
                  </a:lnTo>
                  <a:lnTo>
                    <a:pt x="364" y="102"/>
                  </a:lnTo>
                  <a:lnTo>
                    <a:pt x="356" y="111"/>
                  </a:lnTo>
                  <a:lnTo>
                    <a:pt x="347" y="119"/>
                  </a:lnTo>
                  <a:lnTo>
                    <a:pt x="329" y="134"/>
                  </a:lnTo>
                  <a:lnTo>
                    <a:pt x="311" y="149"/>
                  </a:lnTo>
                  <a:lnTo>
                    <a:pt x="302" y="155"/>
                  </a:lnTo>
                  <a:lnTo>
                    <a:pt x="292" y="162"/>
                  </a:lnTo>
                  <a:lnTo>
                    <a:pt x="273" y="175"/>
                  </a:lnTo>
                  <a:lnTo>
                    <a:pt x="252" y="187"/>
                  </a:lnTo>
                  <a:lnTo>
                    <a:pt x="263" y="182"/>
                  </a:lnTo>
                  <a:lnTo>
                    <a:pt x="274" y="177"/>
                  </a:lnTo>
                  <a:lnTo>
                    <a:pt x="295" y="166"/>
                  </a:lnTo>
                  <a:lnTo>
                    <a:pt x="315" y="155"/>
                  </a:lnTo>
                  <a:lnTo>
                    <a:pt x="325" y="148"/>
                  </a:lnTo>
                  <a:lnTo>
                    <a:pt x="334" y="142"/>
                  </a:lnTo>
                  <a:lnTo>
                    <a:pt x="344" y="135"/>
                  </a:lnTo>
                  <a:lnTo>
                    <a:pt x="353" y="128"/>
                  </a:lnTo>
                  <a:lnTo>
                    <a:pt x="362" y="121"/>
                  </a:lnTo>
                  <a:lnTo>
                    <a:pt x="371" y="113"/>
                  </a:lnTo>
                  <a:lnTo>
                    <a:pt x="380" y="105"/>
                  </a:lnTo>
                  <a:lnTo>
                    <a:pt x="389" y="97"/>
                  </a:lnTo>
                  <a:lnTo>
                    <a:pt x="405" y="80"/>
                  </a:lnTo>
                  <a:lnTo>
                    <a:pt x="407" y="79"/>
                  </a:lnTo>
                  <a:lnTo>
                    <a:pt x="409" y="79"/>
                  </a:lnTo>
                  <a:lnTo>
                    <a:pt x="410" y="79"/>
                  </a:lnTo>
                  <a:lnTo>
                    <a:pt x="412" y="80"/>
                  </a:lnTo>
                  <a:lnTo>
                    <a:pt x="413" y="81"/>
                  </a:lnTo>
                  <a:lnTo>
                    <a:pt x="413" y="83"/>
                  </a:lnTo>
                  <a:lnTo>
                    <a:pt x="413" y="85"/>
                  </a:lnTo>
                  <a:lnTo>
                    <a:pt x="412" y="87"/>
                  </a:lnTo>
                  <a:lnTo>
                    <a:pt x="404" y="95"/>
                  </a:lnTo>
                  <a:lnTo>
                    <a:pt x="396" y="104"/>
                  </a:lnTo>
                  <a:lnTo>
                    <a:pt x="387" y="112"/>
                  </a:lnTo>
                  <a:lnTo>
                    <a:pt x="378" y="120"/>
                  </a:lnTo>
                  <a:lnTo>
                    <a:pt x="360" y="134"/>
                  </a:lnTo>
                  <a:lnTo>
                    <a:pt x="342" y="148"/>
                  </a:lnTo>
                  <a:lnTo>
                    <a:pt x="322" y="161"/>
                  </a:lnTo>
                  <a:lnTo>
                    <a:pt x="302" y="173"/>
                  </a:lnTo>
                  <a:lnTo>
                    <a:pt x="292" y="179"/>
                  </a:lnTo>
                  <a:lnTo>
                    <a:pt x="281" y="184"/>
                  </a:lnTo>
                  <a:lnTo>
                    <a:pt x="271" y="189"/>
                  </a:lnTo>
                  <a:lnTo>
                    <a:pt x="260" y="194"/>
                  </a:lnTo>
                  <a:lnTo>
                    <a:pt x="281" y="189"/>
                  </a:lnTo>
                  <a:lnTo>
                    <a:pt x="303" y="183"/>
                  </a:lnTo>
                  <a:lnTo>
                    <a:pt x="313" y="180"/>
                  </a:lnTo>
                  <a:lnTo>
                    <a:pt x="323" y="176"/>
                  </a:lnTo>
                  <a:lnTo>
                    <a:pt x="332" y="172"/>
                  </a:lnTo>
                  <a:lnTo>
                    <a:pt x="341" y="168"/>
                  </a:lnTo>
                  <a:lnTo>
                    <a:pt x="353" y="162"/>
                  </a:lnTo>
                  <a:lnTo>
                    <a:pt x="364" y="157"/>
                  </a:lnTo>
                  <a:lnTo>
                    <a:pt x="376" y="153"/>
                  </a:lnTo>
                  <a:lnTo>
                    <a:pt x="382" y="151"/>
                  </a:lnTo>
                  <a:lnTo>
                    <a:pt x="389" y="150"/>
                  </a:lnTo>
                  <a:lnTo>
                    <a:pt x="403" y="149"/>
                  </a:lnTo>
                  <a:lnTo>
                    <a:pt x="409" y="149"/>
                  </a:lnTo>
                  <a:lnTo>
                    <a:pt x="416" y="149"/>
                  </a:lnTo>
                  <a:lnTo>
                    <a:pt x="428" y="151"/>
                  </a:lnTo>
                  <a:lnTo>
                    <a:pt x="441" y="154"/>
                  </a:lnTo>
                  <a:lnTo>
                    <a:pt x="443" y="155"/>
                  </a:lnTo>
                  <a:lnTo>
                    <a:pt x="444" y="156"/>
                  </a:lnTo>
                  <a:lnTo>
                    <a:pt x="445" y="158"/>
                  </a:lnTo>
                  <a:lnTo>
                    <a:pt x="445" y="160"/>
                  </a:lnTo>
                  <a:lnTo>
                    <a:pt x="444" y="161"/>
                  </a:lnTo>
                  <a:lnTo>
                    <a:pt x="443" y="162"/>
                  </a:lnTo>
                  <a:lnTo>
                    <a:pt x="441" y="163"/>
                  </a:lnTo>
                  <a:lnTo>
                    <a:pt x="439" y="163"/>
                  </a:lnTo>
                  <a:lnTo>
                    <a:pt x="428" y="161"/>
                  </a:lnTo>
                  <a:lnTo>
                    <a:pt x="418" y="159"/>
                  </a:lnTo>
                  <a:lnTo>
                    <a:pt x="408" y="158"/>
                  </a:lnTo>
                  <a:lnTo>
                    <a:pt x="399" y="159"/>
                  </a:lnTo>
                  <a:lnTo>
                    <a:pt x="394" y="159"/>
                  </a:lnTo>
                  <a:lnTo>
                    <a:pt x="389" y="160"/>
                  </a:lnTo>
                  <a:lnTo>
                    <a:pt x="379" y="162"/>
                  </a:lnTo>
                  <a:lnTo>
                    <a:pt x="370" y="165"/>
                  </a:lnTo>
                  <a:lnTo>
                    <a:pt x="360" y="169"/>
                  </a:lnTo>
                  <a:lnTo>
                    <a:pt x="344" y="177"/>
                  </a:lnTo>
                  <a:lnTo>
                    <a:pt x="336" y="181"/>
                  </a:lnTo>
                  <a:lnTo>
                    <a:pt x="328" y="184"/>
                  </a:lnTo>
                  <a:lnTo>
                    <a:pt x="300" y="193"/>
                  </a:lnTo>
                  <a:lnTo>
                    <a:pt x="275" y="200"/>
                  </a:lnTo>
                  <a:lnTo>
                    <a:pt x="438" y="193"/>
                  </a:lnTo>
                  <a:lnTo>
                    <a:pt x="440" y="193"/>
                  </a:lnTo>
                  <a:lnTo>
                    <a:pt x="441" y="194"/>
                  </a:lnTo>
                  <a:lnTo>
                    <a:pt x="442" y="196"/>
                  </a:lnTo>
                  <a:lnTo>
                    <a:pt x="443" y="197"/>
                  </a:lnTo>
                  <a:lnTo>
                    <a:pt x="443" y="199"/>
                  </a:lnTo>
                  <a:lnTo>
                    <a:pt x="442" y="201"/>
                  </a:lnTo>
                  <a:lnTo>
                    <a:pt x="440" y="202"/>
                  </a:lnTo>
                  <a:lnTo>
                    <a:pt x="438" y="202"/>
                  </a:lnTo>
                  <a:lnTo>
                    <a:pt x="310" y="208"/>
                  </a:lnTo>
                  <a:lnTo>
                    <a:pt x="420" y="212"/>
                  </a:lnTo>
                  <a:lnTo>
                    <a:pt x="422" y="213"/>
                  </a:lnTo>
                  <a:lnTo>
                    <a:pt x="423" y="214"/>
                  </a:lnTo>
                  <a:lnTo>
                    <a:pt x="424" y="216"/>
                  </a:lnTo>
                  <a:lnTo>
                    <a:pt x="424" y="217"/>
                  </a:lnTo>
                  <a:lnTo>
                    <a:pt x="424" y="219"/>
                  </a:lnTo>
                  <a:lnTo>
                    <a:pt x="423" y="221"/>
                  </a:lnTo>
                  <a:lnTo>
                    <a:pt x="421" y="222"/>
                  </a:lnTo>
                  <a:lnTo>
                    <a:pt x="419" y="222"/>
                  </a:lnTo>
                  <a:lnTo>
                    <a:pt x="229" y="214"/>
                  </a:lnTo>
                  <a:lnTo>
                    <a:pt x="378" y="264"/>
                  </a:lnTo>
                  <a:lnTo>
                    <a:pt x="380" y="265"/>
                  </a:lnTo>
                  <a:lnTo>
                    <a:pt x="381" y="267"/>
                  </a:lnTo>
                  <a:lnTo>
                    <a:pt x="382" y="268"/>
                  </a:lnTo>
                  <a:lnTo>
                    <a:pt x="381" y="270"/>
                  </a:lnTo>
                  <a:lnTo>
                    <a:pt x="380" y="272"/>
                  </a:lnTo>
                  <a:lnTo>
                    <a:pt x="379" y="273"/>
                  </a:lnTo>
                  <a:lnTo>
                    <a:pt x="377" y="273"/>
                  </a:lnTo>
                  <a:lnTo>
                    <a:pt x="375" y="273"/>
                  </a:lnTo>
                  <a:lnTo>
                    <a:pt x="232" y="225"/>
                  </a:lnTo>
                  <a:lnTo>
                    <a:pt x="309" y="279"/>
                  </a:lnTo>
                  <a:lnTo>
                    <a:pt x="310" y="281"/>
                  </a:lnTo>
                  <a:lnTo>
                    <a:pt x="311" y="283"/>
                  </a:lnTo>
                  <a:lnTo>
                    <a:pt x="310" y="284"/>
                  </a:lnTo>
                  <a:lnTo>
                    <a:pt x="310" y="286"/>
                  </a:lnTo>
                  <a:lnTo>
                    <a:pt x="308" y="287"/>
                  </a:lnTo>
                  <a:lnTo>
                    <a:pt x="307" y="288"/>
                  </a:lnTo>
                  <a:lnTo>
                    <a:pt x="305" y="288"/>
                  </a:lnTo>
                  <a:lnTo>
                    <a:pt x="303" y="287"/>
                  </a:lnTo>
                  <a:lnTo>
                    <a:pt x="249" y="249"/>
                  </a:lnTo>
                  <a:lnTo>
                    <a:pt x="298" y="295"/>
                  </a:lnTo>
                  <a:lnTo>
                    <a:pt x="300" y="297"/>
                  </a:lnTo>
                  <a:lnTo>
                    <a:pt x="300" y="299"/>
                  </a:lnTo>
                  <a:lnTo>
                    <a:pt x="300" y="301"/>
                  </a:lnTo>
                  <a:lnTo>
                    <a:pt x="299" y="302"/>
                  </a:lnTo>
                  <a:lnTo>
                    <a:pt x="297" y="303"/>
                  </a:lnTo>
                  <a:lnTo>
                    <a:pt x="296" y="304"/>
                  </a:lnTo>
                  <a:lnTo>
                    <a:pt x="294" y="304"/>
                  </a:lnTo>
                  <a:lnTo>
                    <a:pt x="293" y="303"/>
                  </a:lnTo>
                  <a:lnTo>
                    <a:pt x="292" y="302"/>
                  </a:lnTo>
                  <a:lnTo>
                    <a:pt x="200" y="2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7" name="Freeform 1955"/>
            <p:cNvSpPr>
              <a:spLocks noEditPoints="1"/>
            </p:cNvSpPr>
            <p:nvPr userDrawn="1"/>
          </p:nvSpPr>
          <p:spPr bwMode="auto">
            <a:xfrm>
              <a:off x="7497763" y="2867397"/>
              <a:ext cx="1082675" cy="903288"/>
            </a:xfrm>
            <a:custGeom>
              <a:avLst/>
              <a:gdLst>
                <a:gd name="T0" fmla="*/ 478 w 682"/>
                <a:gd name="T1" fmla="*/ 163 h 569"/>
                <a:gd name="T2" fmla="*/ 56 w 682"/>
                <a:gd name="T3" fmla="*/ 508 h 569"/>
                <a:gd name="T4" fmla="*/ 50 w 682"/>
                <a:gd name="T5" fmla="*/ 497 h 569"/>
                <a:gd name="T6" fmla="*/ 101 w 682"/>
                <a:gd name="T7" fmla="*/ 479 h 569"/>
                <a:gd name="T8" fmla="*/ 63 w 682"/>
                <a:gd name="T9" fmla="*/ 526 h 569"/>
                <a:gd name="T10" fmla="*/ 98 w 682"/>
                <a:gd name="T11" fmla="*/ 485 h 569"/>
                <a:gd name="T12" fmla="*/ 343 w 682"/>
                <a:gd name="T13" fmla="*/ 287 h 569"/>
                <a:gd name="T14" fmla="*/ 230 w 682"/>
                <a:gd name="T15" fmla="*/ 365 h 569"/>
                <a:gd name="T16" fmla="*/ 100 w 682"/>
                <a:gd name="T17" fmla="*/ 499 h 569"/>
                <a:gd name="T18" fmla="*/ 59 w 682"/>
                <a:gd name="T19" fmla="*/ 542 h 569"/>
                <a:gd name="T20" fmla="*/ 3 w 682"/>
                <a:gd name="T21" fmla="*/ 568 h 569"/>
                <a:gd name="T22" fmla="*/ 19 w 682"/>
                <a:gd name="T23" fmla="*/ 521 h 569"/>
                <a:gd name="T24" fmla="*/ 60 w 682"/>
                <a:gd name="T25" fmla="*/ 477 h 569"/>
                <a:gd name="T26" fmla="*/ 111 w 682"/>
                <a:gd name="T27" fmla="*/ 458 h 569"/>
                <a:gd name="T28" fmla="*/ 279 w 682"/>
                <a:gd name="T29" fmla="*/ 315 h 569"/>
                <a:gd name="T30" fmla="*/ 384 w 682"/>
                <a:gd name="T31" fmla="*/ 254 h 569"/>
                <a:gd name="T32" fmla="*/ 350 w 682"/>
                <a:gd name="T33" fmla="*/ 52 h 569"/>
                <a:gd name="T34" fmla="*/ 428 w 682"/>
                <a:gd name="T35" fmla="*/ 201 h 569"/>
                <a:gd name="T36" fmla="*/ 394 w 682"/>
                <a:gd name="T37" fmla="*/ 85 h 569"/>
                <a:gd name="T38" fmla="*/ 378 w 682"/>
                <a:gd name="T39" fmla="*/ 42 h 569"/>
                <a:gd name="T40" fmla="*/ 408 w 682"/>
                <a:gd name="T41" fmla="*/ 94 h 569"/>
                <a:gd name="T42" fmla="*/ 418 w 682"/>
                <a:gd name="T43" fmla="*/ 25 h 569"/>
                <a:gd name="T44" fmla="*/ 441 w 682"/>
                <a:gd name="T45" fmla="*/ 205 h 569"/>
                <a:gd name="T46" fmla="*/ 453 w 682"/>
                <a:gd name="T47" fmla="*/ 81 h 569"/>
                <a:gd name="T48" fmla="*/ 443 w 682"/>
                <a:gd name="T49" fmla="*/ 4 h 569"/>
                <a:gd name="T50" fmla="*/ 451 w 682"/>
                <a:gd name="T51" fmla="*/ 2 h 569"/>
                <a:gd name="T52" fmla="*/ 462 w 682"/>
                <a:gd name="T53" fmla="*/ 68 h 569"/>
                <a:gd name="T54" fmla="*/ 480 w 682"/>
                <a:gd name="T55" fmla="*/ 88 h 569"/>
                <a:gd name="T56" fmla="*/ 484 w 682"/>
                <a:gd name="T57" fmla="*/ 70 h 569"/>
                <a:gd name="T58" fmla="*/ 512 w 682"/>
                <a:gd name="T59" fmla="*/ 30 h 569"/>
                <a:gd name="T60" fmla="*/ 493 w 682"/>
                <a:gd name="T61" fmla="*/ 118 h 569"/>
                <a:gd name="T62" fmla="*/ 479 w 682"/>
                <a:gd name="T63" fmla="*/ 189 h 569"/>
                <a:gd name="T64" fmla="*/ 620 w 682"/>
                <a:gd name="T65" fmla="*/ 139 h 569"/>
                <a:gd name="T66" fmla="*/ 456 w 682"/>
                <a:gd name="T67" fmla="*/ 232 h 569"/>
                <a:gd name="T68" fmla="*/ 574 w 682"/>
                <a:gd name="T69" fmla="*/ 214 h 569"/>
                <a:gd name="T70" fmla="*/ 660 w 682"/>
                <a:gd name="T71" fmla="*/ 175 h 569"/>
                <a:gd name="T72" fmla="*/ 667 w 682"/>
                <a:gd name="T73" fmla="*/ 182 h 569"/>
                <a:gd name="T74" fmla="*/ 593 w 682"/>
                <a:gd name="T75" fmla="*/ 218 h 569"/>
                <a:gd name="T76" fmla="*/ 490 w 682"/>
                <a:gd name="T77" fmla="*/ 240 h 569"/>
                <a:gd name="T78" fmla="*/ 568 w 682"/>
                <a:gd name="T79" fmla="*/ 272 h 569"/>
                <a:gd name="T80" fmla="*/ 677 w 682"/>
                <a:gd name="T81" fmla="*/ 278 h 569"/>
                <a:gd name="T82" fmla="*/ 680 w 682"/>
                <a:gd name="T83" fmla="*/ 287 h 569"/>
                <a:gd name="T84" fmla="*/ 571 w 682"/>
                <a:gd name="T85" fmla="*/ 282 h 569"/>
                <a:gd name="T86" fmla="*/ 536 w 682"/>
                <a:gd name="T87" fmla="*/ 280 h 569"/>
                <a:gd name="T88" fmla="*/ 650 w 682"/>
                <a:gd name="T89" fmla="*/ 303 h 569"/>
                <a:gd name="T90" fmla="*/ 677 w 682"/>
                <a:gd name="T91" fmla="*/ 312 h 569"/>
                <a:gd name="T92" fmla="*/ 603 w 682"/>
                <a:gd name="T93" fmla="*/ 307 h 569"/>
                <a:gd name="T94" fmla="*/ 510 w 682"/>
                <a:gd name="T95" fmla="*/ 285 h 569"/>
                <a:gd name="T96" fmla="*/ 600 w 682"/>
                <a:gd name="T97" fmla="*/ 331 h 569"/>
                <a:gd name="T98" fmla="*/ 643 w 682"/>
                <a:gd name="T99" fmla="*/ 380 h 569"/>
                <a:gd name="T100" fmla="*/ 636 w 682"/>
                <a:gd name="T101" fmla="*/ 386 h 569"/>
                <a:gd name="T102" fmla="*/ 604 w 682"/>
                <a:gd name="T103" fmla="*/ 345 h 569"/>
                <a:gd name="T104" fmla="*/ 520 w 682"/>
                <a:gd name="T105" fmla="*/ 302 h 569"/>
                <a:gd name="T106" fmla="*/ 610 w 682"/>
                <a:gd name="T107" fmla="*/ 412 h 569"/>
                <a:gd name="T108" fmla="*/ 586 w 682"/>
                <a:gd name="T109" fmla="*/ 407 h 569"/>
                <a:gd name="T110" fmla="*/ 456 w 682"/>
                <a:gd name="T111" fmla="*/ 263 h 569"/>
                <a:gd name="T112" fmla="*/ 513 w 682"/>
                <a:gd name="T113" fmla="*/ 414 h 569"/>
                <a:gd name="T114" fmla="*/ 458 w 682"/>
                <a:gd name="T115" fmla="*/ 370 h 569"/>
                <a:gd name="T116" fmla="*/ 444 w 682"/>
                <a:gd name="T117" fmla="*/ 301 h 569"/>
                <a:gd name="T118" fmla="*/ 434 w 682"/>
                <a:gd name="T119" fmla="*/ 37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69">
                  <a:moveTo>
                    <a:pt x="452" y="215"/>
                  </a:moveTo>
                  <a:lnTo>
                    <a:pt x="458" y="207"/>
                  </a:lnTo>
                  <a:lnTo>
                    <a:pt x="463" y="199"/>
                  </a:lnTo>
                  <a:lnTo>
                    <a:pt x="468" y="190"/>
                  </a:lnTo>
                  <a:lnTo>
                    <a:pt x="472" y="182"/>
                  </a:lnTo>
                  <a:lnTo>
                    <a:pt x="476" y="172"/>
                  </a:lnTo>
                  <a:lnTo>
                    <a:pt x="478" y="163"/>
                  </a:lnTo>
                  <a:lnTo>
                    <a:pt x="481" y="153"/>
                  </a:lnTo>
                  <a:lnTo>
                    <a:pt x="482" y="143"/>
                  </a:lnTo>
                  <a:lnTo>
                    <a:pt x="483" y="133"/>
                  </a:lnTo>
                  <a:lnTo>
                    <a:pt x="484" y="124"/>
                  </a:lnTo>
                  <a:lnTo>
                    <a:pt x="452" y="215"/>
                  </a:lnTo>
                  <a:close/>
                  <a:moveTo>
                    <a:pt x="15" y="547"/>
                  </a:moveTo>
                  <a:lnTo>
                    <a:pt x="56" y="508"/>
                  </a:lnTo>
                  <a:lnTo>
                    <a:pt x="97" y="470"/>
                  </a:lnTo>
                  <a:lnTo>
                    <a:pt x="89" y="473"/>
                  </a:lnTo>
                  <a:lnTo>
                    <a:pt x="81" y="476"/>
                  </a:lnTo>
                  <a:lnTo>
                    <a:pt x="74" y="480"/>
                  </a:lnTo>
                  <a:lnTo>
                    <a:pt x="65" y="485"/>
                  </a:lnTo>
                  <a:lnTo>
                    <a:pt x="57" y="491"/>
                  </a:lnTo>
                  <a:lnTo>
                    <a:pt x="50" y="497"/>
                  </a:lnTo>
                  <a:lnTo>
                    <a:pt x="43" y="505"/>
                  </a:lnTo>
                  <a:lnTo>
                    <a:pt x="36" y="512"/>
                  </a:lnTo>
                  <a:lnTo>
                    <a:pt x="30" y="520"/>
                  </a:lnTo>
                  <a:lnTo>
                    <a:pt x="24" y="529"/>
                  </a:lnTo>
                  <a:lnTo>
                    <a:pt x="19" y="538"/>
                  </a:lnTo>
                  <a:lnTo>
                    <a:pt x="15" y="547"/>
                  </a:lnTo>
                  <a:close/>
                  <a:moveTo>
                    <a:pt x="101" y="479"/>
                  </a:moveTo>
                  <a:lnTo>
                    <a:pt x="62" y="515"/>
                  </a:lnTo>
                  <a:lnTo>
                    <a:pt x="24" y="552"/>
                  </a:lnTo>
                  <a:lnTo>
                    <a:pt x="36" y="546"/>
                  </a:lnTo>
                  <a:lnTo>
                    <a:pt x="41" y="542"/>
                  </a:lnTo>
                  <a:lnTo>
                    <a:pt x="47" y="539"/>
                  </a:lnTo>
                  <a:lnTo>
                    <a:pt x="58" y="530"/>
                  </a:lnTo>
                  <a:lnTo>
                    <a:pt x="63" y="526"/>
                  </a:lnTo>
                  <a:lnTo>
                    <a:pt x="68" y="522"/>
                  </a:lnTo>
                  <a:lnTo>
                    <a:pt x="78" y="512"/>
                  </a:lnTo>
                  <a:lnTo>
                    <a:pt x="83" y="507"/>
                  </a:lnTo>
                  <a:lnTo>
                    <a:pt x="87" y="501"/>
                  </a:lnTo>
                  <a:lnTo>
                    <a:pt x="91" y="496"/>
                  </a:lnTo>
                  <a:lnTo>
                    <a:pt x="95" y="490"/>
                  </a:lnTo>
                  <a:lnTo>
                    <a:pt x="98" y="485"/>
                  </a:lnTo>
                  <a:lnTo>
                    <a:pt x="101" y="479"/>
                  </a:lnTo>
                  <a:close/>
                  <a:moveTo>
                    <a:pt x="436" y="242"/>
                  </a:moveTo>
                  <a:lnTo>
                    <a:pt x="420" y="249"/>
                  </a:lnTo>
                  <a:lnTo>
                    <a:pt x="404" y="256"/>
                  </a:lnTo>
                  <a:lnTo>
                    <a:pt x="373" y="271"/>
                  </a:lnTo>
                  <a:lnTo>
                    <a:pt x="358" y="279"/>
                  </a:lnTo>
                  <a:lnTo>
                    <a:pt x="343" y="287"/>
                  </a:lnTo>
                  <a:lnTo>
                    <a:pt x="313" y="304"/>
                  </a:lnTo>
                  <a:lnTo>
                    <a:pt x="299" y="314"/>
                  </a:lnTo>
                  <a:lnTo>
                    <a:pt x="285" y="323"/>
                  </a:lnTo>
                  <a:lnTo>
                    <a:pt x="271" y="333"/>
                  </a:lnTo>
                  <a:lnTo>
                    <a:pt x="257" y="343"/>
                  </a:lnTo>
                  <a:lnTo>
                    <a:pt x="243" y="354"/>
                  </a:lnTo>
                  <a:lnTo>
                    <a:pt x="230" y="365"/>
                  </a:lnTo>
                  <a:lnTo>
                    <a:pt x="204" y="387"/>
                  </a:lnTo>
                  <a:lnTo>
                    <a:pt x="161" y="425"/>
                  </a:lnTo>
                  <a:lnTo>
                    <a:pt x="118" y="463"/>
                  </a:lnTo>
                  <a:lnTo>
                    <a:pt x="114" y="473"/>
                  </a:lnTo>
                  <a:lnTo>
                    <a:pt x="110" y="482"/>
                  </a:lnTo>
                  <a:lnTo>
                    <a:pt x="105" y="491"/>
                  </a:lnTo>
                  <a:lnTo>
                    <a:pt x="100" y="499"/>
                  </a:lnTo>
                  <a:lnTo>
                    <a:pt x="94" y="507"/>
                  </a:lnTo>
                  <a:lnTo>
                    <a:pt x="88" y="515"/>
                  </a:lnTo>
                  <a:lnTo>
                    <a:pt x="85" y="519"/>
                  </a:lnTo>
                  <a:lnTo>
                    <a:pt x="81" y="522"/>
                  </a:lnTo>
                  <a:lnTo>
                    <a:pt x="74" y="529"/>
                  </a:lnTo>
                  <a:lnTo>
                    <a:pt x="67" y="536"/>
                  </a:lnTo>
                  <a:lnTo>
                    <a:pt x="59" y="542"/>
                  </a:lnTo>
                  <a:lnTo>
                    <a:pt x="51" y="547"/>
                  </a:lnTo>
                  <a:lnTo>
                    <a:pt x="42" y="553"/>
                  </a:lnTo>
                  <a:lnTo>
                    <a:pt x="33" y="557"/>
                  </a:lnTo>
                  <a:lnTo>
                    <a:pt x="24" y="562"/>
                  </a:lnTo>
                  <a:lnTo>
                    <a:pt x="15" y="566"/>
                  </a:lnTo>
                  <a:lnTo>
                    <a:pt x="5" y="569"/>
                  </a:lnTo>
                  <a:lnTo>
                    <a:pt x="3" y="568"/>
                  </a:lnTo>
                  <a:lnTo>
                    <a:pt x="1" y="567"/>
                  </a:lnTo>
                  <a:lnTo>
                    <a:pt x="0" y="565"/>
                  </a:lnTo>
                  <a:lnTo>
                    <a:pt x="0" y="564"/>
                  </a:lnTo>
                  <a:lnTo>
                    <a:pt x="4" y="551"/>
                  </a:lnTo>
                  <a:lnTo>
                    <a:pt x="9" y="538"/>
                  </a:lnTo>
                  <a:lnTo>
                    <a:pt x="15" y="526"/>
                  </a:lnTo>
                  <a:lnTo>
                    <a:pt x="19" y="521"/>
                  </a:lnTo>
                  <a:lnTo>
                    <a:pt x="23" y="515"/>
                  </a:lnTo>
                  <a:lnTo>
                    <a:pt x="31" y="504"/>
                  </a:lnTo>
                  <a:lnTo>
                    <a:pt x="35" y="499"/>
                  </a:lnTo>
                  <a:lnTo>
                    <a:pt x="40" y="494"/>
                  </a:lnTo>
                  <a:lnTo>
                    <a:pt x="49" y="485"/>
                  </a:lnTo>
                  <a:lnTo>
                    <a:pt x="55" y="481"/>
                  </a:lnTo>
                  <a:lnTo>
                    <a:pt x="60" y="477"/>
                  </a:lnTo>
                  <a:lnTo>
                    <a:pt x="66" y="473"/>
                  </a:lnTo>
                  <a:lnTo>
                    <a:pt x="73" y="470"/>
                  </a:lnTo>
                  <a:lnTo>
                    <a:pt x="78" y="467"/>
                  </a:lnTo>
                  <a:lnTo>
                    <a:pt x="84" y="464"/>
                  </a:lnTo>
                  <a:lnTo>
                    <a:pt x="97" y="460"/>
                  </a:lnTo>
                  <a:lnTo>
                    <a:pt x="103" y="459"/>
                  </a:lnTo>
                  <a:lnTo>
                    <a:pt x="111" y="458"/>
                  </a:lnTo>
                  <a:lnTo>
                    <a:pt x="154" y="418"/>
                  </a:lnTo>
                  <a:lnTo>
                    <a:pt x="197" y="380"/>
                  </a:lnTo>
                  <a:lnTo>
                    <a:pt x="211" y="368"/>
                  </a:lnTo>
                  <a:lnTo>
                    <a:pt x="224" y="357"/>
                  </a:lnTo>
                  <a:lnTo>
                    <a:pt x="251" y="336"/>
                  </a:lnTo>
                  <a:lnTo>
                    <a:pt x="265" y="325"/>
                  </a:lnTo>
                  <a:lnTo>
                    <a:pt x="279" y="315"/>
                  </a:lnTo>
                  <a:lnTo>
                    <a:pt x="294" y="306"/>
                  </a:lnTo>
                  <a:lnTo>
                    <a:pt x="308" y="296"/>
                  </a:lnTo>
                  <a:lnTo>
                    <a:pt x="323" y="287"/>
                  </a:lnTo>
                  <a:lnTo>
                    <a:pt x="338" y="279"/>
                  </a:lnTo>
                  <a:lnTo>
                    <a:pt x="353" y="270"/>
                  </a:lnTo>
                  <a:lnTo>
                    <a:pt x="369" y="262"/>
                  </a:lnTo>
                  <a:lnTo>
                    <a:pt x="384" y="254"/>
                  </a:lnTo>
                  <a:lnTo>
                    <a:pt x="400" y="247"/>
                  </a:lnTo>
                  <a:lnTo>
                    <a:pt x="416" y="240"/>
                  </a:lnTo>
                  <a:lnTo>
                    <a:pt x="432" y="234"/>
                  </a:lnTo>
                  <a:lnTo>
                    <a:pt x="432" y="230"/>
                  </a:lnTo>
                  <a:lnTo>
                    <a:pt x="350" y="56"/>
                  </a:lnTo>
                  <a:lnTo>
                    <a:pt x="349" y="54"/>
                  </a:lnTo>
                  <a:lnTo>
                    <a:pt x="350" y="52"/>
                  </a:lnTo>
                  <a:lnTo>
                    <a:pt x="351" y="50"/>
                  </a:lnTo>
                  <a:lnTo>
                    <a:pt x="352" y="49"/>
                  </a:lnTo>
                  <a:lnTo>
                    <a:pt x="354" y="49"/>
                  </a:lnTo>
                  <a:lnTo>
                    <a:pt x="355" y="49"/>
                  </a:lnTo>
                  <a:lnTo>
                    <a:pt x="357" y="50"/>
                  </a:lnTo>
                  <a:lnTo>
                    <a:pt x="358" y="52"/>
                  </a:lnTo>
                  <a:lnTo>
                    <a:pt x="428" y="201"/>
                  </a:lnTo>
                  <a:lnTo>
                    <a:pt x="425" y="181"/>
                  </a:lnTo>
                  <a:lnTo>
                    <a:pt x="420" y="161"/>
                  </a:lnTo>
                  <a:lnTo>
                    <a:pt x="415" y="142"/>
                  </a:lnTo>
                  <a:lnTo>
                    <a:pt x="409" y="122"/>
                  </a:lnTo>
                  <a:lnTo>
                    <a:pt x="402" y="104"/>
                  </a:lnTo>
                  <a:lnTo>
                    <a:pt x="398" y="94"/>
                  </a:lnTo>
                  <a:lnTo>
                    <a:pt x="394" y="85"/>
                  </a:lnTo>
                  <a:lnTo>
                    <a:pt x="384" y="67"/>
                  </a:lnTo>
                  <a:lnTo>
                    <a:pt x="374" y="49"/>
                  </a:lnTo>
                  <a:lnTo>
                    <a:pt x="374" y="47"/>
                  </a:lnTo>
                  <a:lnTo>
                    <a:pt x="374" y="46"/>
                  </a:lnTo>
                  <a:lnTo>
                    <a:pt x="375" y="44"/>
                  </a:lnTo>
                  <a:lnTo>
                    <a:pt x="376" y="43"/>
                  </a:lnTo>
                  <a:lnTo>
                    <a:pt x="378" y="42"/>
                  </a:lnTo>
                  <a:lnTo>
                    <a:pt x="379" y="42"/>
                  </a:lnTo>
                  <a:lnTo>
                    <a:pt x="381" y="43"/>
                  </a:lnTo>
                  <a:lnTo>
                    <a:pt x="383" y="44"/>
                  </a:lnTo>
                  <a:lnTo>
                    <a:pt x="389" y="56"/>
                  </a:lnTo>
                  <a:lnTo>
                    <a:pt x="396" y="69"/>
                  </a:lnTo>
                  <a:lnTo>
                    <a:pt x="402" y="81"/>
                  </a:lnTo>
                  <a:lnTo>
                    <a:pt x="408" y="94"/>
                  </a:lnTo>
                  <a:lnTo>
                    <a:pt x="413" y="106"/>
                  </a:lnTo>
                  <a:lnTo>
                    <a:pt x="418" y="119"/>
                  </a:lnTo>
                  <a:lnTo>
                    <a:pt x="426" y="145"/>
                  </a:lnTo>
                  <a:lnTo>
                    <a:pt x="415" y="30"/>
                  </a:lnTo>
                  <a:lnTo>
                    <a:pt x="416" y="28"/>
                  </a:lnTo>
                  <a:lnTo>
                    <a:pt x="416" y="26"/>
                  </a:lnTo>
                  <a:lnTo>
                    <a:pt x="418" y="25"/>
                  </a:lnTo>
                  <a:lnTo>
                    <a:pt x="420" y="25"/>
                  </a:lnTo>
                  <a:lnTo>
                    <a:pt x="421" y="25"/>
                  </a:lnTo>
                  <a:lnTo>
                    <a:pt x="423" y="25"/>
                  </a:lnTo>
                  <a:lnTo>
                    <a:pt x="424" y="26"/>
                  </a:lnTo>
                  <a:lnTo>
                    <a:pt x="424" y="27"/>
                  </a:lnTo>
                  <a:lnTo>
                    <a:pt x="425" y="29"/>
                  </a:lnTo>
                  <a:lnTo>
                    <a:pt x="441" y="205"/>
                  </a:lnTo>
                  <a:lnTo>
                    <a:pt x="446" y="180"/>
                  </a:lnTo>
                  <a:lnTo>
                    <a:pt x="450" y="155"/>
                  </a:lnTo>
                  <a:lnTo>
                    <a:pt x="452" y="131"/>
                  </a:lnTo>
                  <a:lnTo>
                    <a:pt x="453" y="118"/>
                  </a:lnTo>
                  <a:lnTo>
                    <a:pt x="453" y="106"/>
                  </a:lnTo>
                  <a:lnTo>
                    <a:pt x="453" y="94"/>
                  </a:lnTo>
                  <a:lnTo>
                    <a:pt x="453" y="81"/>
                  </a:lnTo>
                  <a:lnTo>
                    <a:pt x="452" y="69"/>
                  </a:lnTo>
                  <a:lnTo>
                    <a:pt x="451" y="57"/>
                  </a:lnTo>
                  <a:lnTo>
                    <a:pt x="450" y="44"/>
                  </a:lnTo>
                  <a:lnTo>
                    <a:pt x="448" y="32"/>
                  </a:lnTo>
                  <a:lnTo>
                    <a:pt x="446" y="19"/>
                  </a:lnTo>
                  <a:lnTo>
                    <a:pt x="443" y="7"/>
                  </a:lnTo>
                  <a:lnTo>
                    <a:pt x="443" y="4"/>
                  </a:lnTo>
                  <a:lnTo>
                    <a:pt x="443" y="3"/>
                  </a:lnTo>
                  <a:lnTo>
                    <a:pt x="444" y="2"/>
                  </a:lnTo>
                  <a:lnTo>
                    <a:pt x="445" y="1"/>
                  </a:lnTo>
                  <a:lnTo>
                    <a:pt x="446" y="0"/>
                  </a:lnTo>
                  <a:lnTo>
                    <a:pt x="448" y="0"/>
                  </a:lnTo>
                  <a:lnTo>
                    <a:pt x="450" y="0"/>
                  </a:lnTo>
                  <a:lnTo>
                    <a:pt x="451" y="2"/>
                  </a:lnTo>
                  <a:lnTo>
                    <a:pt x="452" y="2"/>
                  </a:lnTo>
                  <a:lnTo>
                    <a:pt x="452" y="4"/>
                  </a:lnTo>
                  <a:lnTo>
                    <a:pt x="454" y="15"/>
                  </a:lnTo>
                  <a:lnTo>
                    <a:pt x="456" y="26"/>
                  </a:lnTo>
                  <a:lnTo>
                    <a:pt x="460" y="47"/>
                  </a:lnTo>
                  <a:lnTo>
                    <a:pt x="461" y="57"/>
                  </a:lnTo>
                  <a:lnTo>
                    <a:pt x="462" y="68"/>
                  </a:lnTo>
                  <a:lnTo>
                    <a:pt x="463" y="89"/>
                  </a:lnTo>
                  <a:lnTo>
                    <a:pt x="463" y="109"/>
                  </a:lnTo>
                  <a:lnTo>
                    <a:pt x="462" y="130"/>
                  </a:lnTo>
                  <a:lnTo>
                    <a:pt x="460" y="151"/>
                  </a:lnTo>
                  <a:lnTo>
                    <a:pt x="457" y="172"/>
                  </a:lnTo>
                  <a:lnTo>
                    <a:pt x="482" y="100"/>
                  </a:lnTo>
                  <a:lnTo>
                    <a:pt x="480" y="88"/>
                  </a:lnTo>
                  <a:lnTo>
                    <a:pt x="476" y="75"/>
                  </a:lnTo>
                  <a:lnTo>
                    <a:pt x="476" y="73"/>
                  </a:lnTo>
                  <a:lnTo>
                    <a:pt x="476" y="71"/>
                  </a:lnTo>
                  <a:lnTo>
                    <a:pt x="478" y="70"/>
                  </a:lnTo>
                  <a:lnTo>
                    <a:pt x="479" y="69"/>
                  </a:lnTo>
                  <a:lnTo>
                    <a:pt x="483" y="69"/>
                  </a:lnTo>
                  <a:lnTo>
                    <a:pt x="484" y="70"/>
                  </a:lnTo>
                  <a:lnTo>
                    <a:pt x="485" y="72"/>
                  </a:lnTo>
                  <a:lnTo>
                    <a:pt x="488" y="83"/>
                  </a:lnTo>
                  <a:lnTo>
                    <a:pt x="506" y="33"/>
                  </a:lnTo>
                  <a:lnTo>
                    <a:pt x="507" y="31"/>
                  </a:lnTo>
                  <a:lnTo>
                    <a:pt x="509" y="30"/>
                  </a:lnTo>
                  <a:lnTo>
                    <a:pt x="510" y="29"/>
                  </a:lnTo>
                  <a:lnTo>
                    <a:pt x="512" y="30"/>
                  </a:lnTo>
                  <a:lnTo>
                    <a:pt x="514" y="31"/>
                  </a:lnTo>
                  <a:lnTo>
                    <a:pt x="515" y="32"/>
                  </a:lnTo>
                  <a:lnTo>
                    <a:pt x="515" y="34"/>
                  </a:lnTo>
                  <a:lnTo>
                    <a:pt x="515" y="36"/>
                  </a:lnTo>
                  <a:lnTo>
                    <a:pt x="492" y="102"/>
                  </a:lnTo>
                  <a:lnTo>
                    <a:pt x="493" y="113"/>
                  </a:lnTo>
                  <a:lnTo>
                    <a:pt x="493" y="118"/>
                  </a:lnTo>
                  <a:lnTo>
                    <a:pt x="493" y="124"/>
                  </a:lnTo>
                  <a:lnTo>
                    <a:pt x="493" y="135"/>
                  </a:lnTo>
                  <a:lnTo>
                    <a:pt x="492" y="146"/>
                  </a:lnTo>
                  <a:lnTo>
                    <a:pt x="490" y="157"/>
                  </a:lnTo>
                  <a:lnTo>
                    <a:pt x="487" y="168"/>
                  </a:lnTo>
                  <a:lnTo>
                    <a:pt x="483" y="179"/>
                  </a:lnTo>
                  <a:lnTo>
                    <a:pt x="479" y="189"/>
                  </a:lnTo>
                  <a:lnTo>
                    <a:pt x="475" y="197"/>
                  </a:lnTo>
                  <a:lnTo>
                    <a:pt x="471" y="205"/>
                  </a:lnTo>
                  <a:lnTo>
                    <a:pt x="467" y="212"/>
                  </a:lnTo>
                  <a:lnTo>
                    <a:pt x="462" y="218"/>
                  </a:lnTo>
                  <a:lnTo>
                    <a:pt x="616" y="139"/>
                  </a:lnTo>
                  <a:lnTo>
                    <a:pt x="618" y="139"/>
                  </a:lnTo>
                  <a:lnTo>
                    <a:pt x="620" y="139"/>
                  </a:lnTo>
                  <a:lnTo>
                    <a:pt x="622" y="140"/>
                  </a:lnTo>
                  <a:lnTo>
                    <a:pt x="623" y="141"/>
                  </a:lnTo>
                  <a:lnTo>
                    <a:pt x="623" y="143"/>
                  </a:lnTo>
                  <a:lnTo>
                    <a:pt x="623" y="145"/>
                  </a:lnTo>
                  <a:lnTo>
                    <a:pt x="622" y="146"/>
                  </a:lnTo>
                  <a:lnTo>
                    <a:pt x="621" y="148"/>
                  </a:lnTo>
                  <a:lnTo>
                    <a:pt x="456" y="232"/>
                  </a:lnTo>
                  <a:lnTo>
                    <a:pt x="469" y="232"/>
                  </a:lnTo>
                  <a:lnTo>
                    <a:pt x="483" y="231"/>
                  </a:lnTo>
                  <a:lnTo>
                    <a:pt x="496" y="230"/>
                  </a:lnTo>
                  <a:lnTo>
                    <a:pt x="509" y="228"/>
                  </a:lnTo>
                  <a:lnTo>
                    <a:pt x="536" y="224"/>
                  </a:lnTo>
                  <a:lnTo>
                    <a:pt x="562" y="217"/>
                  </a:lnTo>
                  <a:lnTo>
                    <a:pt x="574" y="214"/>
                  </a:lnTo>
                  <a:lnTo>
                    <a:pt x="587" y="210"/>
                  </a:lnTo>
                  <a:lnTo>
                    <a:pt x="600" y="205"/>
                  </a:lnTo>
                  <a:lnTo>
                    <a:pt x="612" y="200"/>
                  </a:lnTo>
                  <a:lnTo>
                    <a:pt x="624" y="194"/>
                  </a:lnTo>
                  <a:lnTo>
                    <a:pt x="637" y="188"/>
                  </a:lnTo>
                  <a:lnTo>
                    <a:pt x="649" y="182"/>
                  </a:lnTo>
                  <a:lnTo>
                    <a:pt x="660" y="175"/>
                  </a:lnTo>
                  <a:lnTo>
                    <a:pt x="662" y="174"/>
                  </a:lnTo>
                  <a:lnTo>
                    <a:pt x="664" y="175"/>
                  </a:lnTo>
                  <a:lnTo>
                    <a:pt x="666" y="175"/>
                  </a:lnTo>
                  <a:lnTo>
                    <a:pt x="667" y="177"/>
                  </a:lnTo>
                  <a:lnTo>
                    <a:pt x="668" y="178"/>
                  </a:lnTo>
                  <a:lnTo>
                    <a:pt x="668" y="180"/>
                  </a:lnTo>
                  <a:lnTo>
                    <a:pt x="667" y="182"/>
                  </a:lnTo>
                  <a:lnTo>
                    <a:pt x="665" y="183"/>
                  </a:lnTo>
                  <a:lnTo>
                    <a:pt x="654" y="190"/>
                  </a:lnTo>
                  <a:lnTo>
                    <a:pt x="642" y="196"/>
                  </a:lnTo>
                  <a:lnTo>
                    <a:pt x="630" y="202"/>
                  </a:lnTo>
                  <a:lnTo>
                    <a:pt x="618" y="208"/>
                  </a:lnTo>
                  <a:lnTo>
                    <a:pt x="605" y="213"/>
                  </a:lnTo>
                  <a:lnTo>
                    <a:pt x="593" y="218"/>
                  </a:lnTo>
                  <a:lnTo>
                    <a:pt x="581" y="222"/>
                  </a:lnTo>
                  <a:lnTo>
                    <a:pt x="568" y="226"/>
                  </a:lnTo>
                  <a:lnTo>
                    <a:pt x="555" y="229"/>
                  </a:lnTo>
                  <a:lnTo>
                    <a:pt x="542" y="232"/>
                  </a:lnTo>
                  <a:lnTo>
                    <a:pt x="529" y="234"/>
                  </a:lnTo>
                  <a:lnTo>
                    <a:pt x="516" y="237"/>
                  </a:lnTo>
                  <a:lnTo>
                    <a:pt x="490" y="240"/>
                  </a:lnTo>
                  <a:lnTo>
                    <a:pt x="463" y="241"/>
                  </a:lnTo>
                  <a:lnTo>
                    <a:pt x="489" y="251"/>
                  </a:lnTo>
                  <a:lnTo>
                    <a:pt x="515" y="259"/>
                  </a:lnTo>
                  <a:lnTo>
                    <a:pt x="528" y="263"/>
                  </a:lnTo>
                  <a:lnTo>
                    <a:pt x="541" y="266"/>
                  </a:lnTo>
                  <a:lnTo>
                    <a:pt x="554" y="269"/>
                  </a:lnTo>
                  <a:lnTo>
                    <a:pt x="568" y="272"/>
                  </a:lnTo>
                  <a:lnTo>
                    <a:pt x="581" y="274"/>
                  </a:lnTo>
                  <a:lnTo>
                    <a:pt x="594" y="276"/>
                  </a:lnTo>
                  <a:lnTo>
                    <a:pt x="608" y="277"/>
                  </a:lnTo>
                  <a:lnTo>
                    <a:pt x="621" y="278"/>
                  </a:lnTo>
                  <a:lnTo>
                    <a:pt x="649" y="279"/>
                  </a:lnTo>
                  <a:lnTo>
                    <a:pt x="663" y="279"/>
                  </a:lnTo>
                  <a:lnTo>
                    <a:pt x="677" y="278"/>
                  </a:lnTo>
                  <a:lnTo>
                    <a:pt x="679" y="279"/>
                  </a:lnTo>
                  <a:lnTo>
                    <a:pt x="681" y="280"/>
                  </a:lnTo>
                  <a:lnTo>
                    <a:pt x="682" y="281"/>
                  </a:lnTo>
                  <a:lnTo>
                    <a:pt x="682" y="283"/>
                  </a:lnTo>
                  <a:lnTo>
                    <a:pt x="682" y="284"/>
                  </a:lnTo>
                  <a:lnTo>
                    <a:pt x="681" y="286"/>
                  </a:lnTo>
                  <a:lnTo>
                    <a:pt x="680" y="287"/>
                  </a:lnTo>
                  <a:lnTo>
                    <a:pt x="678" y="288"/>
                  </a:lnTo>
                  <a:lnTo>
                    <a:pt x="653" y="289"/>
                  </a:lnTo>
                  <a:lnTo>
                    <a:pt x="630" y="288"/>
                  </a:lnTo>
                  <a:lnTo>
                    <a:pt x="618" y="288"/>
                  </a:lnTo>
                  <a:lnTo>
                    <a:pt x="606" y="287"/>
                  </a:lnTo>
                  <a:lnTo>
                    <a:pt x="583" y="284"/>
                  </a:lnTo>
                  <a:lnTo>
                    <a:pt x="571" y="282"/>
                  </a:lnTo>
                  <a:lnTo>
                    <a:pt x="560" y="280"/>
                  </a:lnTo>
                  <a:lnTo>
                    <a:pt x="537" y="275"/>
                  </a:lnTo>
                  <a:lnTo>
                    <a:pt x="515" y="269"/>
                  </a:lnTo>
                  <a:lnTo>
                    <a:pt x="492" y="262"/>
                  </a:lnTo>
                  <a:lnTo>
                    <a:pt x="503" y="267"/>
                  </a:lnTo>
                  <a:lnTo>
                    <a:pt x="514" y="271"/>
                  </a:lnTo>
                  <a:lnTo>
                    <a:pt x="536" y="280"/>
                  </a:lnTo>
                  <a:lnTo>
                    <a:pt x="558" y="287"/>
                  </a:lnTo>
                  <a:lnTo>
                    <a:pt x="580" y="293"/>
                  </a:lnTo>
                  <a:lnTo>
                    <a:pt x="592" y="295"/>
                  </a:lnTo>
                  <a:lnTo>
                    <a:pt x="603" y="298"/>
                  </a:lnTo>
                  <a:lnTo>
                    <a:pt x="615" y="300"/>
                  </a:lnTo>
                  <a:lnTo>
                    <a:pt x="626" y="301"/>
                  </a:lnTo>
                  <a:lnTo>
                    <a:pt x="650" y="303"/>
                  </a:lnTo>
                  <a:lnTo>
                    <a:pt x="673" y="304"/>
                  </a:lnTo>
                  <a:lnTo>
                    <a:pt x="675" y="305"/>
                  </a:lnTo>
                  <a:lnTo>
                    <a:pt x="677" y="306"/>
                  </a:lnTo>
                  <a:lnTo>
                    <a:pt x="678" y="307"/>
                  </a:lnTo>
                  <a:lnTo>
                    <a:pt x="678" y="309"/>
                  </a:lnTo>
                  <a:lnTo>
                    <a:pt x="678" y="311"/>
                  </a:lnTo>
                  <a:lnTo>
                    <a:pt x="677" y="312"/>
                  </a:lnTo>
                  <a:lnTo>
                    <a:pt x="675" y="313"/>
                  </a:lnTo>
                  <a:lnTo>
                    <a:pt x="673" y="314"/>
                  </a:lnTo>
                  <a:lnTo>
                    <a:pt x="661" y="314"/>
                  </a:lnTo>
                  <a:lnTo>
                    <a:pt x="650" y="313"/>
                  </a:lnTo>
                  <a:lnTo>
                    <a:pt x="626" y="311"/>
                  </a:lnTo>
                  <a:lnTo>
                    <a:pt x="615" y="309"/>
                  </a:lnTo>
                  <a:lnTo>
                    <a:pt x="603" y="307"/>
                  </a:lnTo>
                  <a:lnTo>
                    <a:pt x="592" y="305"/>
                  </a:lnTo>
                  <a:lnTo>
                    <a:pt x="580" y="303"/>
                  </a:lnTo>
                  <a:lnTo>
                    <a:pt x="558" y="297"/>
                  </a:lnTo>
                  <a:lnTo>
                    <a:pt x="535" y="290"/>
                  </a:lnTo>
                  <a:lnTo>
                    <a:pt x="514" y="282"/>
                  </a:lnTo>
                  <a:lnTo>
                    <a:pt x="492" y="272"/>
                  </a:lnTo>
                  <a:lnTo>
                    <a:pt x="510" y="285"/>
                  </a:lnTo>
                  <a:lnTo>
                    <a:pt x="529" y="297"/>
                  </a:lnTo>
                  <a:lnTo>
                    <a:pt x="547" y="307"/>
                  </a:lnTo>
                  <a:lnTo>
                    <a:pt x="556" y="312"/>
                  </a:lnTo>
                  <a:lnTo>
                    <a:pt x="565" y="316"/>
                  </a:lnTo>
                  <a:lnTo>
                    <a:pt x="578" y="321"/>
                  </a:lnTo>
                  <a:lnTo>
                    <a:pt x="589" y="325"/>
                  </a:lnTo>
                  <a:lnTo>
                    <a:pt x="600" y="331"/>
                  </a:lnTo>
                  <a:lnTo>
                    <a:pt x="606" y="335"/>
                  </a:lnTo>
                  <a:lnTo>
                    <a:pt x="611" y="339"/>
                  </a:lnTo>
                  <a:lnTo>
                    <a:pt x="621" y="349"/>
                  </a:lnTo>
                  <a:lnTo>
                    <a:pt x="625" y="353"/>
                  </a:lnTo>
                  <a:lnTo>
                    <a:pt x="629" y="358"/>
                  </a:lnTo>
                  <a:lnTo>
                    <a:pt x="636" y="368"/>
                  </a:lnTo>
                  <a:lnTo>
                    <a:pt x="643" y="380"/>
                  </a:lnTo>
                  <a:lnTo>
                    <a:pt x="644" y="382"/>
                  </a:lnTo>
                  <a:lnTo>
                    <a:pt x="643" y="384"/>
                  </a:lnTo>
                  <a:lnTo>
                    <a:pt x="642" y="386"/>
                  </a:lnTo>
                  <a:lnTo>
                    <a:pt x="641" y="387"/>
                  </a:lnTo>
                  <a:lnTo>
                    <a:pt x="639" y="387"/>
                  </a:lnTo>
                  <a:lnTo>
                    <a:pt x="637" y="387"/>
                  </a:lnTo>
                  <a:lnTo>
                    <a:pt x="636" y="386"/>
                  </a:lnTo>
                  <a:lnTo>
                    <a:pt x="635" y="385"/>
                  </a:lnTo>
                  <a:lnTo>
                    <a:pt x="629" y="375"/>
                  </a:lnTo>
                  <a:lnTo>
                    <a:pt x="624" y="367"/>
                  </a:lnTo>
                  <a:lnTo>
                    <a:pt x="618" y="359"/>
                  </a:lnTo>
                  <a:lnTo>
                    <a:pt x="614" y="355"/>
                  </a:lnTo>
                  <a:lnTo>
                    <a:pt x="611" y="352"/>
                  </a:lnTo>
                  <a:lnTo>
                    <a:pt x="604" y="345"/>
                  </a:lnTo>
                  <a:lnTo>
                    <a:pt x="596" y="340"/>
                  </a:lnTo>
                  <a:lnTo>
                    <a:pt x="587" y="335"/>
                  </a:lnTo>
                  <a:lnTo>
                    <a:pt x="577" y="330"/>
                  </a:lnTo>
                  <a:lnTo>
                    <a:pt x="561" y="324"/>
                  </a:lnTo>
                  <a:lnTo>
                    <a:pt x="553" y="320"/>
                  </a:lnTo>
                  <a:lnTo>
                    <a:pt x="545" y="316"/>
                  </a:lnTo>
                  <a:lnTo>
                    <a:pt x="520" y="302"/>
                  </a:lnTo>
                  <a:lnTo>
                    <a:pt x="498" y="288"/>
                  </a:lnTo>
                  <a:lnTo>
                    <a:pt x="612" y="404"/>
                  </a:lnTo>
                  <a:lnTo>
                    <a:pt x="613" y="406"/>
                  </a:lnTo>
                  <a:lnTo>
                    <a:pt x="613" y="407"/>
                  </a:lnTo>
                  <a:lnTo>
                    <a:pt x="613" y="409"/>
                  </a:lnTo>
                  <a:lnTo>
                    <a:pt x="612" y="411"/>
                  </a:lnTo>
                  <a:lnTo>
                    <a:pt x="610" y="412"/>
                  </a:lnTo>
                  <a:lnTo>
                    <a:pt x="609" y="412"/>
                  </a:lnTo>
                  <a:lnTo>
                    <a:pt x="607" y="412"/>
                  </a:lnTo>
                  <a:lnTo>
                    <a:pt x="605" y="411"/>
                  </a:lnTo>
                  <a:lnTo>
                    <a:pt x="515" y="319"/>
                  </a:lnTo>
                  <a:lnTo>
                    <a:pt x="585" y="403"/>
                  </a:lnTo>
                  <a:lnTo>
                    <a:pt x="586" y="405"/>
                  </a:lnTo>
                  <a:lnTo>
                    <a:pt x="586" y="407"/>
                  </a:lnTo>
                  <a:lnTo>
                    <a:pt x="586" y="409"/>
                  </a:lnTo>
                  <a:lnTo>
                    <a:pt x="584" y="410"/>
                  </a:lnTo>
                  <a:lnTo>
                    <a:pt x="583" y="411"/>
                  </a:lnTo>
                  <a:lnTo>
                    <a:pt x="581" y="411"/>
                  </a:lnTo>
                  <a:lnTo>
                    <a:pt x="579" y="411"/>
                  </a:lnTo>
                  <a:lnTo>
                    <a:pt x="578" y="409"/>
                  </a:lnTo>
                  <a:lnTo>
                    <a:pt x="456" y="263"/>
                  </a:lnTo>
                  <a:lnTo>
                    <a:pt x="519" y="407"/>
                  </a:lnTo>
                  <a:lnTo>
                    <a:pt x="519" y="410"/>
                  </a:lnTo>
                  <a:lnTo>
                    <a:pt x="519" y="411"/>
                  </a:lnTo>
                  <a:lnTo>
                    <a:pt x="518" y="413"/>
                  </a:lnTo>
                  <a:lnTo>
                    <a:pt x="516" y="414"/>
                  </a:lnTo>
                  <a:lnTo>
                    <a:pt x="515" y="414"/>
                  </a:lnTo>
                  <a:lnTo>
                    <a:pt x="513" y="414"/>
                  </a:lnTo>
                  <a:lnTo>
                    <a:pt x="511" y="413"/>
                  </a:lnTo>
                  <a:lnTo>
                    <a:pt x="510" y="411"/>
                  </a:lnTo>
                  <a:lnTo>
                    <a:pt x="450" y="272"/>
                  </a:lnTo>
                  <a:lnTo>
                    <a:pt x="461" y="366"/>
                  </a:lnTo>
                  <a:lnTo>
                    <a:pt x="461" y="368"/>
                  </a:lnTo>
                  <a:lnTo>
                    <a:pt x="460" y="369"/>
                  </a:lnTo>
                  <a:lnTo>
                    <a:pt x="458" y="370"/>
                  </a:lnTo>
                  <a:lnTo>
                    <a:pt x="457" y="371"/>
                  </a:lnTo>
                  <a:lnTo>
                    <a:pt x="455" y="371"/>
                  </a:lnTo>
                  <a:lnTo>
                    <a:pt x="454" y="371"/>
                  </a:lnTo>
                  <a:lnTo>
                    <a:pt x="453" y="370"/>
                  </a:lnTo>
                  <a:lnTo>
                    <a:pt x="452" y="369"/>
                  </a:lnTo>
                  <a:lnTo>
                    <a:pt x="451" y="367"/>
                  </a:lnTo>
                  <a:lnTo>
                    <a:pt x="444" y="301"/>
                  </a:lnTo>
                  <a:lnTo>
                    <a:pt x="442" y="369"/>
                  </a:lnTo>
                  <a:lnTo>
                    <a:pt x="442" y="371"/>
                  </a:lnTo>
                  <a:lnTo>
                    <a:pt x="441" y="373"/>
                  </a:lnTo>
                  <a:lnTo>
                    <a:pt x="439" y="373"/>
                  </a:lnTo>
                  <a:lnTo>
                    <a:pt x="437" y="374"/>
                  </a:lnTo>
                  <a:lnTo>
                    <a:pt x="436" y="373"/>
                  </a:lnTo>
                  <a:lnTo>
                    <a:pt x="434" y="372"/>
                  </a:lnTo>
                  <a:lnTo>
                    <a:pt x="433" y="371"/>
                  </a:lnTo>
                  <a:lnTo>
                    <a:pt x="433" y="370"/>
                  </a:lnTo>
                  <a:lnTo>
                    <a:pt x="433" y="369"/>
                  </a:lnTo>
                  <a:lnTo>
                    <a:pt x="436" y="2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8" name="Freeform 1956"/>
            <p:cNvSpPr>
              <a:spLocks noEditPoints="1"/>
            </p:cNvSpPr>
            <p:nvPr userDrawn="1"/>
          </p:nvSpPr>
          <p:spPr bwMode="auto">
            <a:xfrm>
              <a:off x="6311900" y="3792538"/>
              <a:ext cx="1062038" cy="923925"/>
            </a:xfrm>
            <a:custGeom>
              <a:avLst/>
              <a:gdLst>
                <a:gd name="T0" fmla="*/ 148 w 669"/>
                <a:gd name="T1" fmla="*/ 232 h 582"/>
                <a:gd name="T2" fmla="*/ 594 w 669"/>
                <a:gd name="T3" fmla="*/ 543 h 582"/>
                <a:gd name="T4" fmla="*/ 587 w 669"/>
                <a:gd name="T5" fmla="*/ 553 h 582"/>
                <a:gd name="T6" fmla="*/ 555 w 669"/>
                <a:gd name="T7" fmla="*/ 508 h 582"/>
                <a:gd name="T8" fmla="*/ 622 w 669"/>
                <a:gd name="T9" fmla="*/ 540 h 582"/>
                <a:gd name="T10" fmla="*/ 568 w 669"/>
                <a:gd name="T11" fmla="*/ 512 h 582"/>
                <a:gd name="T12" fmla="*/ 284 w 669"/>
                <a:gd name="T13" fmla="*/ 308 h 582"/>
                <a:gd name="T14" fmla="*/ 409 w 669"/>
                <a:gd name="T15" fmla="*/ 415 h 582"/>
                <a:gd name="T16" fmla="*/ 556 w 669"/>
                <a:gd name="T17" fmla="*/ 499 h 582"/>
                <a:gd name="T18" fmla="*/ 619 w 669"/>
                <a:gd name="T19" fmla="*/ 526 h 582"/>
                <a:gd name="T20" fmla="*/ 669 w 669"/>
                <a:gd name="T21" fmla="*/ 576 h 582"/>
                <a:gd name="T22" fmla="*/ 645 w 669"/>
                <a:gd name="T23" fmla="*/ 581 h 582"/>
                <a:gd name="T24" fmla="*/ 587 w 669"/>
                <a:gd name="T25" fmla="*/ 564 h 582"/>
                <a:gd name="T26" fmla="*/ 539 w 669"/>
                <a:gd name="T27" fmla="*/ 518 h 582"/>
                <a:gd name="T28" fmla="*/ 403 w 669"/>
                <a:gd name="T29" fmla="*/ 422 h 582"/>
                <a:gd name="T30" fmla="*/ 277 w 669"/>
                <a:gd name="T31" fmla="*/ 314 h 582"/>
                <a:gd name="T32" fmla="*/ 78 w 669"/>
                <a:gd name="T33" fmla="*/ 386 h 582"/>
                <a:gd name="T34" fmla="*/ 74 w 669"/>
                <a:gd name="T35" fmla="*/ 378 h 582"/>
                <a:gd name="T36" fmla="*/ 112 w 669"/>
                <a:gd name="T37" fmla="*/ 322 h 582"/>
                <a:gd name="T38" fmla="*/ 60 w 669"/>
                <a:gd name="T39" fmla="*/ 364 h 582"/>
                <a:gd name="T40" fmla="*/ 90 w 669"/>
                <a:gd name="T41" fmla="*/ 328 h 582"/>
                <a:gd name="T42" fmla="*/ 36 w 669"/>
                <a:gd name="T43" fmla="*/ 330 h 582"/>
                <a:gd name="T44" fmla="*/ 32 w 669"/>
                <a:gd name="T45" fmla="*/ 322 h 582"/>
                <a:gd name="T46" fmla="*/ 124 w 669"/>
                <a:gd name="T47" fmla="*/ 266 h 582"/>
                <a:gd name="T48" fmla="*/ 41 w 669"/>
                <a:gd name="T49" fmla="*/ 292 h 582"/>
                <a:gd name="T50" fmla="*/ 1 w 669"/>
                <a:gd name="T51" fmla="*/ 307 h 582"/>
                <a:gd name="T52" fmla="*/ 51 w 669"/>
                <a:gd name="T53" fmla="*/ 278 h 582"/>
                <a:gd name="T54" fmla="*/ 86 w 669"/>
                <a:gd name="T55" fmla="*/ 246 h 582"/>
                <a:gd name="T56" fmla="*/ 57 w 669"/>
                <a:gd name="T57" fmla="*/ 257 h 582"/>
                <a:gd name="T58" fmla="*/ 13 w 669"/>
                <a:gd name="T59" fmla="*/ 241 h 582"/>
                <a:gd name="T60" fmla="*/ 15 w 669"/>
                <a:gd name="T61" fmla="*/ 232 h 582"/>
                <a:gd name="T62" fmla="*/ 150 w 669"/>
                <a:gd name="T63" fmla="*/ 222 h 582"/>
                <a:gd name="T64" fmla="*/ 87 w 669"/>
                <a:gd name="T65" fmla="*/ 106 h 582"/>
                <a:gd name="T66" fmla="*/ 92 w 669"/>
                <a:gd name="T67" fmla="*/ 98 h 582"/>
                <a:gd name="T68" fmla="*/ 196 w 669"/>
                <a:gd name="T69" fmla="*/ 172 h 582"/>
                <a:gd name="T70" fmla="*/ 146 w 669"/>
                <a:gd name="T71" fmla="*/ 93 h 582"/>
                <a:gd name="T72" fmla="*/ 108 w 669"/>
                <a:gd name="T73" fmla="*/ 48 h 582"/>
                <a:gd name="T74" fmla="*/ 135 w 669"/>
                <a:gd name="T75" fmla="*/ 66 h 582"/>
                <a:gd name="T76" fmla="*/ 190 w 669"/>
                <a:gd name="T77" fmla="*/ 140 h 582"/>
                <a:gd name="T78" fmla="*/ 229 w 669"/>
                <a:gd name="T79" fmla="*/ 197 h 582"/>
                <a:gd name="T80" fmla="*/ 224 w 669"/>
                <a:gd name="T81" fmla="*/ 89 h 582"/>
                <a:gd name="T82" fmla="*/ 204 w 669"/>
                <a:gd name="T83" fmla="*/ 5 h 582"/>
                <a:gd name="T84" fmla="*/ 220 w 669"/>
                <a:gd name="T85" fmla="*/ 29 h 582"/>
                <a:gd name="T86" fmla="*/ 239 w 669"/>
                <a:gd name="T87" fmla="*/ 145 h 582"/>
                <a:gd name="T88" fmla="*/ 244 w 669"/>
                <a:gd name="T89" fmla="*/ 98 h 582"/>
                <a:gd name="T90" fmla="*/ 230 w 669"/>
                <a:gd name="T91" fmla="*/ 2 h 582"/>
                <a:gd name="T92" fmla="*/ 242 w 669"/>
                <a:gd name="T93" fmla="*/ 14 h 582"/>
                <a:gd name="T94" fmla="*/ 254 w 669"/>
                <a:gd name="T95" fmla="*/ 107 h 582"/>
                <a:gd name="T96" fmla="*/ 260 w 669"/>
                <a:gd name="T97" fmla="*/ 152 h 582"/>
                <a:gd name="T98" fmla="*/ 273 w 669"/>
                <a:gd name="T99" fmla="*/ 79 h 582"/>
                <a:gd name="T100" fmla="*/ 311 w 669"/>
                <a:gd name="T101" fmla="*/ 14 h 582"/>
                <a:gd name="T102" fmla="*/ 319 w 669"/>
                <a:gd name="T103" fmla="*/ 19 h 582"/>
                <a:gd name="T104" fmla="*/ 285 w 669"/>
                <a:gd name="T105" fmla="*/ 71 h 582"/>
                <a:gd name="T106" fmla="*/ 272 w 669"/>
                <a:gd name="T107" fmla="*/ 147 h 582"/>
                <a:gd name="T108" fmla="*/ 347 w 669"/>
                <a:gd name="T109" fmla="*/ 35 h 582"/>
                <a:gd name="T110" fmla="*/ 349 w 669"/>
                <a:gd name="T111" fmla="*/ 63 h 582"/>
                <a:gd name="T112" fmla="*/ 358 w 669"/>
                <a:gd name="T113" fmla="*/ 67 h 582"/>
                <a:gd name="T114" fmla="*/ 378 w 669"/>
                <a:gd name="T115" fmla="*/ 126 h 582"/>
                <a:gd name="T116" fmla="*/ 349 w 669"/>
                <a:gd name="T117" fmla="*/ 192 h 582"/>
                <a:gd name="T118" fmla="*/ 351 w 669"/>
                <a:gd name="T119" fmla="*/ 202 h 582"/>
                <a:gd name="T120" fmla="*/ 362 w 669"/>
                <a:gd name="T121" fmla="*/ 215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582">
                  <a:moveTo>
                    <a:pt x="205" y="243"/>
                  </a:moveTo>
                  <a:lnTo>
                    <a:pt x="196" y="239"/>
                  </a:lnTo>
                  <a:lnTo>
                    <a:pt x="186" y="236"/>
                  </a:lnTo>
                  <a:lnTo>
                    <a:pt x="177" y="234"/>
                  </a:lnTo>
                  <a:lnTo>
                    <a:pt x="167" y="233"/>
                  </a:lnTo>
                  <a:lnTo>
                    <a:pt x="157" y="232"/>
                  </a:lnTo>
                  <a:lnTo>
                    <a:pt x="148" y="232"/>
                  </a:lnTo>
                  <a:lnTo>
                    <a:pt x="137" y="233"/>
                  </a:lnTo>
                  <a:lnTo>
                    <a:pt x="127" y="234"/>
                  </a:lnTo>
                  <a:lnTo>
                    <a:pt x="117" y="235"/>
                  </a:lnTo>
                  <a:lnTo>
                    <a:pt x="109" y="237"/>
                  </a:lnTo>
                  <a:lnTo>
                    <a:pt x="205" y="243"/>
                  </a:lnTo>
                  <a:close/>
                  <a:moveTo>
                    <a:pt x="644" y="572"/>
                  </a:moveTo>
                  <a:lnTo>
                    <a:pt x="594" y="543"/>
                  </a:lnTo>
                  <a:lnTo>
                    <a:pt x="548" y="515"/>
                  </a:lnTo>
                  <a:lnTo>
                    <a:pt x="553" y="522"/>
                  </a:lnTo>
                  <a:lnTo>
                    <a:pt x="558" y="528"/>
                  </a:lnTo>
                  <a:lnTo>
                    <a:pt x="564" y="535"/>
                  </a:lnTo>
                  <a:lnTo>
                    <a:pt x="571" y="541"/>
                  </a:lnTo>
                  <a:lnTo>
                    <a:pt x="579" y="547"/>
                  </a:lnTo>
                  <a:lnTo>
                    <a:pt x="587" y="553"/>
                  </a:lnTo>
                  <a:lnTo>
                    <a:pt x="596" y="557"/>
                  </a:lnTo>
                  <a:lnTo>
                    <a:pt x="605" y="562"/>
                  </a:lnTo>
                  <a:lnTo>
                    <a:pt x="615" y="565"/>
                  </a:lnTo>
                  <a:lnTo>
                    <a:pt x="625" y="568"/>
                  </a:lnTo>
                  <a:lnTo>
                    <a:pt x="634" y="571"/>
                  </a:lnTo>
                  <a:lnTo>
                    <a:pt x="644" y="572"/>
                  </a:lnTo>
                  <a:close/>
                  <a:moveTo>
                    <a:pt x="555" y="508"/>
                  </a:moveTo>
                  <a:lnTo>
                    <a:pt x="599" y="535"/>
                  </a:lnTo>
                  <a:lnTo>
                    <a:pt x="647" y="563"/>
                  </a:lnTo>
                  <a:lnTo>
                    <a:pt x="642" y="558"/>
                  </a:lnTo>
                  <a:lnTo>
                    <a:pt x="638" y="553"/>
                  </a:lnTo>
                  <a:lnTo>
                    <a:pt x="633" y="549"/>
                  </a:lnTo>
                  <a:lnTo>
                    <a:pt x="628" y="544"/>
                  </a:lnTo>
                  <a:lnTo>
                    <a:pt x="622" y="540"/>
                  </a:lnTo>
                  <a:lnTo>
                    <a:pt x="617" y="536"/>
                  </a:lnTo>
                  <a:lnTo>
                    <a:pt x="611" y="532"/>
                  </a:lnTo>
                  <a:lnTo>
                    <a:pt x="605" y="528"/>
                  </a:lnTo>
                  <a:lnTo>
                    <a:pt x="593" y="522"/>
                  </a:lnTo>
                  <a:lnTo>
                    <a:pt x="587" y="519"/>
                  </a:lnTo>
                  <a:lnTo>
                    <a:pt x="581" y="516"/>
                  </a:lnTo>
                  <a:lnTo>
                    <a:pt x="568" y="512"/>
                  </a:lnTo>
                  <a:lnTo>
                    <a:pt x="561" y="510"/>
                  </a:lnTo>
                  <a:lnTo>
                    <a:pt x="555" y="508"/>
                  </a:lnTo>
                  <a:close/>
                  <a:moveTo>
                    <a:pt x="236" y="251"/>
                  </a:moveTo>
                  <a:lnTo>
                    <a:pt x="251" y="271"/>
                  </a:lnTo>
                  <a:lnTo>
                    <a:pt x="259" y="281"/>
                  </a:lnTo>
                  <a:lnTo>
                    <a:pt x="268" y="290"/>
                  </a:lnTo>
                  <a:lnTo>
                    <a:pt x="284" y="308"/>
                  </a:lnTo>
                  <a:lnTo>
                    <a:pt x="301" y="325"/>
                  </a:lnTo>
                  <a:lnTo>
                    <a:pt x="319" y="342"/>
                  </a:lnTo>
                  <a:lnTo>
                    <a:pt x="337" y="358"/>
                  </a:lnTo>
                  <a:lnTo>
                    <a:pt x="356" y="374"/>
                  </a:lnTo>
                  <a:lnTo>
                    <a:pt x="376" y="390"/>
                  </a:lnTo>
                  <a:lnTo>
                    <a:pt x="393" y="403"/>
                  </a:lnTo>
                  <a:lnTo>
                    <a:pt x="409" y="415"/>
                  </a:lnTo>
                  <a:lnTo>
                    <a:pt x="424" y="425"/>
                  </a:lnTo>
                  <a:lnTo>
                    <a:pt x="439" y="434"/>
                  </a:lnTo>
                  <a:lnTo>
                    <a:pt x="469" y="453"/>
                  </a:lnTo>
                  <a:lnTo>
                    <a:pt x="503" y="476"/>
                  </a:lnTo>
                  <a:lnTo>
                    <a:pt x="536" y="496"/>
                  </a:lnTo>
                  <a:lnTo>
                    <a:pt x="546" y="497"/>
                  </a:lnTo>
                  <a:lnTo>
                    <a:pt x="556" y="499"/>
                  </a:lnTo>
                  <a:lnTo>
                    <a:pt x="566" y="501"/>
                  </a:lnTo>
                  <a:lnTo>
                    <a:pt x="575" y="504"/>
                  </a:lnTo>
                  <a:lnTo>
                    <a:pt x="584" y="508"/>
                  </a:lnTo>
                  <a:lnTo>
                    <a:pt x="594" y="511"/>
                  </a:lnTo>
                  <a:lnTo>
                    <a:pt x="603" y="516"/>
                  </a:lnTo>
                  <a:lnTo>
                    <a:pt x="611" y="521"/>
                  </a:lnTo>
                  <a:lnTo>
                    <a:pt x="619" y="526"/>
                  </a:lnTo>
                  <a:lnTo>
                    <a:pt x="627" y="532"/>
                  </a:lnTo>
                  <a:lnTo>
                    <a:pt x="635" y="538"/>
                  </a:lnTo>
                  <a:lnTo>
                    <a:pt x="642" y="545"/>
                  </a:lnTo>
                  <a:lnTo>
                    <a:pt x="649" y="552"/>
                  </a:lnTo>
                  <a:lnTo>
                    <a:pt x="657" y="560"/>
                  </a:lnTo>
                  <a:lnTo>
                    <a:pt x="663" y="568"/>
                  </a:lnTo>
                  <a:lnTo>
                    <a:pt x="669" y="576"/>
                  </a:lnTo>
                  <a:lnTo>
                    <a:pt x="669" y="578"/>
                  </a:lnTo>
                  <a:lnTo>
                    <a:pt x="668" y="580"/>
                  </a:lnTo>
                  <a:lnTo>
                    <a:pt x="667" y="582"/>
                  </a:lnTo>
                  <a:lnTo>
                    <a:pt x="666" y="582"/>
                  </a:lnTo>
                  <a:lnTo>
                    <a:pt x="659" y="582"/>
                  </a:lnTo>
                  <a:lnTo>
                    <a:pt x="651" y="582"/>
                  </a:lnTo>
                  <a:lnTo>
                    <a:pt x="645" y="581"/>
                  </a:lnTo>
                  <a:lnTo>
                    <a:pt x="638" y="580"/>
                  </a:lnTo>
                  <a:lnTo>
                    <a:pt x="625" y="578"/>
                  </a:lnTo>
                  <a:lnTo>
                    <a:pt x="618" y="576"/>
                  </a:lnTo>
                  <a:lnTo>
                    <a:pt x="612" y="574"/>
                  </a:lnTo>
                  <a:lnTo>
                    <a:pt x="599" y="569"/>
                  </a:lnTo>
                  <a:lnTo>
                    <a:pt x="593" y="567"/>
                  </a:lnTo>
                  <a:lnTo>
                    <a:pt x="587" y="564"/>
                  </a:lnTo>
                  <a:lnTo>
                    <a:pt x="576" y="557"/>
                  </a:lnTo>
                  <a:lnTo>
                    <a:pt x="570" y="553"/>
                  </a:lnTo>
                  <a:lnTo>
                    <a:pt x="565" y="548"/>
                  </a:lnTo>
                  <a:lnTo>
                    <a:pt x="554" y="539"/>
                  </a:lnTo>
                  <a:lnTo>
                    <a:pt x="550" y="534"/>
                  </a:lnTo>
                  <a:lnTo>
                    <a:pt x="546" y="529"/>
                  </a:lnTo>
                  <a:lnTo>
                    <a:pt x="539" y="518"/>
                  </a:lnTo>
                  <a:lnTo>
                    <a:pt x="535" y="512"/>
                  </a:lnTo>
                  <a:lnTo>
                    <a:pt x="532" y="505"/>
                  </a:lnTo>
                  <a:lnTo>
                    <a:pt x="498" y="484"/>
                  </a:lnTo>
                  <a:lnTo>
                    <a:pt x="464" y="461"/>
                  </a:lnTo>
                  <a:lnTo>
                    <a:pt x="433" y="442"/>
                  </a:lnTo>
                  <a:lnTo>
                    <a:pt x="418" y="433"/>
                  </a:lnTo>
                  <a:lnTo>
                    <a:pt x="403" y="422"/>
                  </a:lnTo>
                  <a:lnTo>
                    <a:pt x="388" y="411"/>
                  </a:lnTo>
                  <a:lnTo>
                    <a:pt x="371" y="398"/>
                  </a:lnTo>
                  <a:lnTo>
                    <a:pt x="350" y="382"/>
                  </a:lnTo>
                  <a:lnTo>
                    <a:pt x="331" y="365"/>
                  </a:lnTo>
                  <a:lnTo>
                    <a:pt x="312" y="349"/>
                  </a:lnTo>
                  <a:lnTo>
                    <a:pt x="294" y="332"/>
                  </a:lnTo>
                  <a:lnTo>
                    <a:pt x="277" y="314"/>
                  </a:lnTo>
                  <a:lnTo>
                    <a:pt x="261" y="296"/>
                  </a:lnTo>
                  <a:lnTo>
                    <a:pt x="244" y="277"/>
                  </a:lnTo>
                  <a:lnTo>
                    <a:pt x="236" y="267"/>
                  </a:lnTo>
                  <a:lnTo>
                    <a:pt x="228" y="257"/>
                  </a:lnTo>
                  <a:lnTo>
                    <a:pt x="225" y="258"/>
                  </a:lnTo>
                  <a:lnTo>
                    <a:pt x="80" y="385"/>
                  </a:lnTo>
                  <a:lnTo>
                    <a:pt x="78" y="386"/>
                  </a:lnTo>
                  <a:lnTo>
                    <a:pt x="76" y="386"/>
                  </a:lnTo>
                  <a:lnTo>
                    <a:pt x="75" y="386"/>
                  </a:lnTo>
                  <a:lnTo>
                    <a:pt x="73" y="385"/>
                  </a:lnTo>
                  <a:lnTo>
                    <a:pt x="72" y="383"/>
                  </a:lnTo>
                  <a:lnTo>
                    <a:pt x="72" y="382"/>
                  </a:lnTo>
                  <a:lnTo>
                    <a:pt x="72" y="380"/>
                  </a:lnTo>
                  <a:lnTo>
                    <a:pt x="74" y="378"/>
                  </a:lnTo>
                  <a:lnTo>
                    <a:pt x="198" y="270"/>
                  </a:lnTo>
                  <a:lnTo>
                    <a:pt x="180" y="279"/>
                  </a:lnTo>
                  <a:lnTo>
                    <a:pt x="171" y="283"/>
                  </a:lnTo>
                  <a:lnTo>
                    <a:pt x="162" y="288"/>
                  </a:lnTo>
                  <a:lnTo>
                    <a:pt x="145" y="299"/>
                  </a:lnTo>
                  <a:lnTo>
                    <a:pt x="128" y="310"/>
                  </a:lnTo>
                  <a:lnTo>
                    <a:pt x="112" y="322"/>
                  </a:lnTo>
                  <a:lnTo>
                    <a:pt x="96" y="335"/>
                  </a:lnTo>
                  <a:lnTo>
                    <a:pt x="81" y="349"/>
                  </a:lnTo>
                  <a:lnTo>
                    <a:pt x="67" y="363"/>
                  </a:lnTo>
                  <a:lnTo>
                    <a:pt x="65" y="364"/>
                  </a:lnTo>
                  <a:lnTo>
                    <a:pt x="64" y="365"/>
                  </a:lnTo>
                  <a:lnTo>
                    <a:pt x="62" y="364"/>
                  </a:lnTo>
                  <a:lnTo>
                    <a:pt x="60" y="364"/>
                  </a:lnTo>
                  <a:lnTo>
                    <a:pt x="59" y="362"/>
                  </a:lnTo>
                  <a:lnTo>
                    <a:pt x="59" y="360"/>
                  </a:lnTo>
                  <a:lnTo>
                    <a:pt x="59" y="359"/>
                  </a:lnTo>
                  <a:lnTo>
                    <a:pt x="60" y="357"/>
                  </a:lnTo>
                  <a:lnTo>
                    <a:pt x="70" y="347"/>
                  </a:lnTo>
                  <a:lnTo>
                    <a:pt x="80" y="337"/>
                  </a:lnTo>
                  <a:lnTo>
                    <a:pt x="90" y="328"/>
                  </a:lnTo>
                  <a:lnTo>
                    <a:pt x="100" y="319"/>
                  </a:lnTo>
                  <a:lnTo>
                    <a:pt x="111" y="310"/>
                  </a:lnTo>
                  <a:lnTo>
                    <a:pt x="122" y="302"/>
                  </a:lnTo>
                  <a:lnTo>
                    <a:pt x="134" y="295"/>
                  </a:lnTo>
                  <a:lnTo>
                    <a:pt x="145" y="287"/>
                  </a:lnTo>
                  <a:lnTo>
                    <a:pt x="37" y="329"/>
                  </a:lnTo>
                  <a:lnTo>
                    <a:pt x="36" y="330"/>
                  </a:lnTo>
                  <a:lnTo>
                    <a:pt x="35" y="330"/>
                  </a:lnTo>
                  <a:lnTo>
                    <a:pt x="33" y="329"/>
                  </a:lnTo>
                  <a:lnTo>
                    <a:pt x="32" y="328"/>
                  </a:lnTo>
                  <a:lnTo>
                    <a:pt x="31" y="327"/>
                  </a:lnTo>
                  <a:lnTo>
                    <a:pt x="30" y="325"/>
                  </a:lnTo>
                  <a:lnTo>
                    <a:pt x="31" y="323"/>
                  </a:lnTo>
                  <a:lnTo>
                    <a:pt x="32" y="322"/>
                  </a:lnTo>
                  <a:lnTo>
                    <a:pt x="33" y="320"/>
                  </a:lnTo>
                  <a:lnTo>
                    <a:pt x="198" y="256"/>
                  </a:lnTo>
                  <a:lnTo>
                    <a:pt x="173" y="258"/>
                  </a:lnTo>
                  <a:lnTo>
                    <a:pt x="161" y="260"/>
                  </a:lnTo>
                  <a:lnTo>
                    <a:pt x="148" y="261"/>
                  </a:lnTo>
                  <a:lnTo>
                    <a:pt x="136" y="264"/>
                  </a:lnTo>
                  <a:lnTo>
                    <a:pt x="124" y="266"/>
                  </a:lnTo>
                  <a:lnTo>
                    <a:pt x="112" y="269"/>
                  </a:lnTo>
                  <a:lnTo>
                    <a:pt x="100" y="272"/>
                  </a:lnTo>
                  <a:lnTo>
                    <a:pt x="88" y="275"/>
                  </a:lnTo>
                  <a:lnTo>
                    <a:pt x="76" y="279"/>
                  </a:lnTo>
                  <a:lnTo>
                    <a:pt x="64" y="283"/>
                  </a:lnTo>
                  <a:lnTo>
                    <a:pt x="53" y="287"/>
                  </a:lnTo>
                  <a:lnTo>
                    <a:pt x="41" y="292"/>
                  </a:lnTo>
                  <a:lnTo>
                    <a:pt x="30" y="297"/>
                  </a:lnTo>
                  <a:lnTo>
                    <a:pt x="18" y="303"/>
                  </a:lnTo>
                  <a:lnTo>
                    <a:pt x="7" y="309"/>
                  </a:lnTo>
                  <a:lnTo>
                    <a:pt x="5" y="310"/>
                  </a:lnTo>
                  <a:lnTo>
                    <a:pt x="3" y="310"/>
                  </a:lnTo>
                  <a:lnTo>
                    <a:pt x="2" y="309"/>
                  </a:lnTo>
                  <a:lnTo>
                    <a:pt x="1" y="307"/>
                  </a:lnTo>
                  <a:lnTo>
                    <a:pt x="0" y="306"/>
                  </a:lnTo>
                  <a:lnTo>
                    <a:pt x="0" y="304"/>
                  </a:lnTo>
                  <a:lnTo>
                    <a:pt x="1" y="302"/>
                  </a:lnTo>
                  <a:lnTo>
                    <a:pt x="3" y="301"/>
                  </a:lnTo>
                  <a:lnTo>
                    <a:pt x="22" y="291"/>
                  </a:lnTo>
                  <a:lnTo>
                    <a:pt x="41" y="282"/>
                  </a:lnTo>
                  <a:lnTo>
                    <a:pt x="51" y="278"/>
                  </a:lnTo>
                  <a:lnTo>
                    <a:pt x="61" y="274"/>
                  </a:lnTo>
                  <a:lnTo>
                    <a:pt x="80" y="267"/>
                  </a:lnTo>
                  <a:lnTo>
                    <a:pt x="100" y="262"/>
                  </a:lnTo>
                  <a:lnTo>
                    <a:pt x="121" y="257"/>
                  </a:lnTo>
                  <a:lnTo>
                    <a:pt x="141" y="253"/>
                  </a:lnTo>
                  <a:lnTo>
                    <a:pt x="162" y="250"/>
                  </a:lnTo>
                  <a:lnTo>
                    <a:pt x="86" y="246"/>
                  </a:lnTo>
                  <a:lnTo>
                    <a:pt x="81" y="248"/>
                  </a:lnTo>
                  <a:lnTo>
                    <a:pt x="75" y="251"/>
                  </a:lnTo>
                  <a:lnTo>
                    <a:pt x="64" y="258"/>
                  </a:lnTo>
                  <a:lnTo>
                    <a:pt x="62" y="259"/>
                  </a:lnTo>
                  <a:lnTo>
                    <a:pt x="60" y="259"/>
                  </a:lnTo>
                  <a:lnTo>
                    <a:pt x="59" y="258"/>
                  </a:lnTo>
                  <a:lnTo>
                    <a:pt x="57" y="257"/>
                  </a:lnTo>
                  <a:lnTo>
                    <a:pt x="57" y="256"/>
                  </a:lnTo>
                  <a:lnTo>
                    <a:pt x="56" y="254"/>
                  </a:lnTo>
                  <a:lnTo>
                    <a:pt x="57" y="252"/>
                  </a:lnTo>
                  <a:lnTo>
                    <a:pt x="59" y="251"/>
                  </a:lnTo>
                  <a:lnTo>
                    <a:pt x="68" y="245"/>
                  </a:lnTo>
                  <a:lnTo>
                    <a:pt x="15" y="241"/>
                  </a:lnTo>
                  <a:lnTo>
                    <a:pt x="13" y="241"/>
                  </a:lnTo>
                  <a:lnTo>
                    <a:pt x="11" y="240"/>
                  </a:lnTo>
                  <a:lnTo>
                    <a:pt x="10" y="238"/>
                  </a:lnTo>
                  <a:lnTo>
                    <a:pt x="10" y="236"/>
                  </a:lnTo>
                  <a:lnTo>
                    <a:pt x="11" y="235"/>
                  </a:lnTo>
                  <a:lnTo>
                    <a:pt x="12" y="233"/>
                  </a:lnTo>
                  <a:lnTo>
                    <a:pt x="13" y="232"/>
                  </a:lnTo>
                  <a:lnTo>
                    <a:pt x="15" y="232"/>
                  </a:lnTo>
                  <a:lnTo>
                    <a:pt x="85" y="236"/>
                  </a:lnTo>
                  <a:lnTo>
                    <a:pt x="95" y="232"/>
                  </a:lnTo>
                  <a:lnTo>
                    <a:pt x="106" y="228"/>
                  </a:lnTo>
                  <a:lnTo>
                    <a:pt x="117" y="226"/>
                  </a:lnTo>
                  <a:lnTo>
                    <a:pt x="128" y="224"/>
                  </a:lnTo>
                  <a:lnTo>
                    <a:pt x="139" y="223"/>
                  </a:lnTo>
                  <a:lnTo>
                    <a:pt x="150" y="222"/>
                  </a:lnTo>
                  <a:lnTo>
                    <a:pt x="161" y="223"/>
                  </a:lnTo>
                  <a:lnTo>
                    <a:pt x="172" y="224"/>
                  </a:lnTo>
                  <a:lnTo>
                    <a:pt x="182" y="226"/>
                  </a:lnTo>
                  <a:lnTo>
                    <a:pt x="190" y="228"/>
                  </a:lnTo>
                  <a:lnTo>
                    <a:pt x="198" y="230"/>
                  </a:lnTo>
                  <a:lnTo>
                    <a:pt x="205" y="232"/>
                  </a:lnTo>
                  <a:lnTo>
                    <a:pt x="87" y="106"/>
                  </a:lnTo>
                  <a:lnTo>
                    <a:pt x="86" y="104"/>
                  </a:lnTo>
                  <a:lnTo>
                    <a:pt x="85" y="102"/>
                  </a:lnTo>
                  <a:lnTo>
                    <a:pt x="86" y="101"/>
                  </a:lnTo>
                  <a:lnTo>
                    <a:pt x="87" y="99"/>
                  </a:lnTo>
                  <a:lnTo>
                    <a:pt x="88" y="98"/>
                  </a:lnTo>
                  <a:lnTo>
                    <a:pt x="90" y="98"/>
                  </a:lnTo>
                  <a:lnTo>
                    <a:pt x="92" y="98"/>
                  </a:lnTo>
                  <a:lnTo>
                    <a:pt x="94" y="100"/>
                  </a:lnTo>
                  <a:lnTo>
                    <a:pt x="220" y="235"/>
                  </a:lnTo>
                  <a:lnTo>
                    <a:pt x="216" y="222"/>
                  </a:lnTo>
                  <a:lnTo>
                    <a:pt x="212" y="209"/>
                  </a:lnTo>
                  <a:lnTo>
                    <a:pt x="207" y="197"/>
                  </a:lnTo>
                  <a:lnTo>
                    <a:pt x="202" y="184"/>
                  </a:lnTo>
                  <a:lnTo>
                    <a:pt x="196" y="172"/>
                  </a:lnTo>
                  <a:lnTo>
                    <a:pt x="190" y="160"/>
                  </a:lnTo>
                  <a:lnTo>
                    <a:pt x="184" y="148"/>
                  </a:lnTo>
                  <a:lnTo>
                    <a:pt x="177" y="137"/>
                  </a:lnTo>
                  <a:lnTo>
                    <a:pt x="170" y="126"/>
                  </a:lnTo>
                  <a:lnTo>
                    <a:pt x="162" y="115"/>
                  </a:lnTo>
                  <a:lnTo>
                    <a:pt x="155" y="104"/>
                  </a:lnTo>
                  <a:lnTo>
                    <a:pt x="146" y="93"/>
                  </a:lnTo>
                  <a:lnTo>
                    <a:pt x="138" y="83"/>
                  </a:lnTo>
                  <a:lnTo>
                    <a:pt x="129" y="73"/>
                  </a:lnTo>
                  <a:lnTo>
                    <a:pt x="119" y="63"/>
                  </a:lnTo>
                  <a:lnTo>
                    <a:pt x="109" y="54"/>
                  </a:lnTo>
                  <a:lnTo>
                    <a:pt x="108" y="52"/>
                  </a:lnTo>
                  <a:lnTo>
                    <a:pt x="107" y="50"/>
                  </a:lnTo>
                  <a:lnTo>
                    <a:pt x="108" y="48"/>
                  </a:lnTo>
                  <a:lnTo>
                    <a:pt x="109" y="47"/>
                  </a:lnTo>
                  <a:lnTo>
                    <a:pt x="110" y="46"/>
                  </a:lnTo>
                  <a:lnTo>
                    <a:pt x="112" y="45"/>
                  </a:lnTo>
                  <a:lnTo>
                    <a:pt x="114" y="46"/>
                  </a:lnTo>
                  <a:lnTo>
                    <a:pt x="116" y="47"/>
                  </a:lnTo>
                  <a:lnTo>
                    <a:pt x="125" y="56"/>
                  </a:lnTo>
                  <a:lnTo>
                    <a:pt x="135" y="66"/>
                  </a:lnTo>
                  <a:lnTo>
                    <a:pt x="144" y="76"/>
                  </a:lnTo>
                  <a:lnTo>
                    <a:pt x="152" y="86"/>
                  </a:lnTo>
                  <a:lnTo>
                    <a:pt x="161" y="96"/>
                  </a:lnTo>
                  <a:lnTo>
                    <a:pt x="169" y="107"/>
                  </a:lnTo>
                  <a:lnTo>
                    <a:pt x="176" y="118"/>
                  </a:lnTo>
                  <a:lnTo>
                    <a:pt x="183" y="129"/>
                  </a:lnTo>
                  <a:lnTo>
                    <a:pt x="190" y="140"/>
                  </a:lnTo>
                  <a:lnTo>
                    <a:pt x="196" y="151"/>
                  </a:lnTo>
                  <a:lnTo>
                    <a:pt x="208" y="175"/>
                  </a:lnTo>
                  <a:lnTo>
                    <a:pt x="213" y="187"/>
                  </a:lnTo>
                  <a:lnTo>
                    <a:pt x="218" y="200"/>
                  </a:lnTo>
                  <a:lnTo>
                    <a:pt x="223" y="212"/>
                  </a:lnTo>
                  <a:lnTo>
                    <a:pt x="227" y="225"/>
                  </a:lnTo>
                  <a:lnTo>
                    <a:pt x="229" y="197"/>
                  </a:lnTo>
                  <a:lnTo>
                    <a:pt x="230" y="170"/>
                  </a:lnTo>
                  <a:lnTo>
                    <a:pt x="230" y="157"/>
                  </a:lnTo>
                  <a:lnTo>
                    <a:pt x="230" y="143"/>
                  </a:lnTo>
                  <a:lnTo>
                    <a:pt x="229" y="130"/>
                  </a:lnTo>
                  <a:lnTo>
                    <a:pt x="228" y="116"/>
                  </a:lnTo>
                  <a:lnTo>
                    <a:pt x="226" y="103"/>
                  </a:lnTo>
                  <a:lnTo>
                    <a:pt x="224" y="89"/>
                  </a:lnTo>
                  <a:lnTo>
                    <a:pt x="222" y="76"/>
                  </a:lnTo>
                  <a:lnTo>
                    <a:pt x="219" y="63"/>
                  </a:lnTo>
                  <a:lnTo>
                    <a:pt x="212" y="36"/>
                  </a:lnTo>
                  <a:lnTo>
                    <a:pt x="208" y="23"/>
                  </a:lnTo>
                  <a:lnTo>
                    <a:pt x="204" y="9"/>
                  </a:lnTo>
                  <a:lnTo>
                    <a:pt x="203" y="7"/>
                  </a:lnTo>
                  <a:lnTo>
                    <a:pt x="204" y="5"/>
                  </a:lnTo>
                  <a:lnTo>
                    <a:pt x="205" y="4"/>
                  </a:lnTo>
                  <a:lnTo>
                    <a:pt x="207" y="3"/>
                  </a:lnTo>
                  <a:lnTo>
                    <a:pt x="208" y="3"/>
                  </a:lnTo>
                  <a:lnTo>
                    <a:pt x="210" y="3"/>
                  </a:lnTo>
                  <a:lnTo>
                    <a:pt x="212" y="4"/>
                  </a:lnTo>
                  <a:lnTo>
                    <a:pt x="213" y="6"/>
                  </a:lnTo>
                  <a:lnTo>
                    <a:pt x="220" y="29"/>
                  </a:lnTo>
                  <a:lnTo>
                    <a:pt x="224" y="41"/>
                  </a:lnTo>
                  <a:lnTo>
                    <a:pt x="226" y="52"/>
                  </a:lnTo>
                  <a:lnTo>
                    <a:pt x="231" y="75"/>
                  </a:lnTo>
                  <a:lnTo>
                    <a:pt x="235" y="98"/>
                  </a:lnTo>
                  <a:lnTo>
                    <a:pt x="237" y="110"/>
                  </a:lnTo>
                  <a:lnTo>
                    <a:pt x="238" y="121"/>
                  </a:lnTo>
                  <a:lnTo>
                    <a:pt x="239" y="145"/>
                  </a:lnTo>
                  <a:lnTo>
                    <a:pt x="240" y="168"/>
                  </a:lnTo>
                  <a:lnTo>
                    <a:pt x="239" y="191"/>
                  </a:lnTo>
                  <a:lnTo>
                    <a:pt x="242" y="168"/>
                  </a:lnTo>
                  <a:lnTo>
                    <a:pt x="244" y="145"/>
                  </a:lnTo>
                  <a:lnTo>
                    <a:pt x="245" y="121"/>
                  </a:lnTo>
                  <a:lnTo>
                    <a:pt x="245" y="110"/>
                  </a:lnTo>
                  <a:lnTo>
                    <a:pt x="244" y="98"/>
                  </a:lnTo>
                  <a:lnTo>
                    <a:pt x="244" y="86"/>
                  </a:lnTo>
                  <a:lnTo>
                    <a:pt x="243" y="75"/>
                  </a:lnTo>
                  <a:lnTo>
                    <a:pt x="240" y="52"/>
                  </a:lnTo>
                  <a:lnTo>
                    <a:pt x="235" y="28"/>
                  </a:lnTo>
                  <a:lnTo>
                    <a:pt x="230" y="6"/>
                  </a:lnTo>
                  <a:lnTo>
                    <a:pt x="230" y="3"/>
                  </a:lnTo>
                  <a:lnTo>
                    <a:pt x="230" y="2"/>
                  </a:lnTo>
                  <a:lnTo>
                    <a:pt x="231" y="0"/>
                  </a:lnTo>
                  <a:lnTo>
                    <a:pt x="233" y="0"/>
                  </a:lnTo>
                  <a:lnTo>
                    <a:pt x="235" y="0"/>
                  </a:lnTo>
                  <a:lnTo>
                    <a:pt x="237" y="0"/>
                  </a:lnTo>
                  <a:lnTo>
                    <a:pt x="238" y="1"/>
                  </a:lnTo>
                  <a:lnTo>
                    <a:pt x="239" y="3"/>
                  </a:lnTo>
                  <a:lnTo>
                    <a:pt x="242" y="14"/>
                  </a:lnTo>
                  <a:lnTo>
                    <a:pt x="244" y="26"/>
                  </a:lnTo>
                  <a:lnTo>
                    <a:pt x="247" y="37"/>
                  </a:lnTo>
                  <a:lnTo>
                    <a:pt x="249" y="49"/>
                  </a:lnTo>
                  <a:lnTo>
                    <a:pt x="252" y="72"/>
                  </a:lnTo>
                  <a:lnTo>
                    <a:pt x="253" y="84"/>
                  </a:lnTo>
                  <a:lnTo>
                    <a:pt x="254" y="95"/>
                  </a:lnTo>
                  <a:lnTo>
                    <a:pt x="254" y="107"/>
                  </a:lnTo>
                  <a:lnTo>
                    <a:pt x="254" y="118"/>
                  </a:lnTo>
                  <a:lnTo>
                    <a:pt x="254" y="142"/>
                  </a:lnTo>
                  <a:lnTo>
                    <a:pt x="252" y="165"/>
                  </a:lnTo>
                  <a:lnTo>
                    <a:pt x="249" y="188"/>
                  </a:lnTo>
                  <a:lnTo>
                    <a:pt x="253" y="176"/>
                  </a:lnTo>
                  <a:lnTo>
                    <a:pt x="257" y="164"/>
                  </a:lnTo>
                  <a:lnTo>
                    <a:pt x="260" y="152"/>
                  </a:lnTo>
                  <a:lnTo>
                    <a:pt x="264" y="140"/>
                  </a:lnTo>
                  <a:lnTo>
                    <a:pt x="266" y="128"/>
                  </a:lnTo>
                  <a:lnTo>
                    <a:pt x="269" y="116"/>
                  </a:lnTo>
                  <a:lnTo>
                    <a:pt x="270" y="103"/>
                  </a:lnTo>
                  <a:lnTo>
                    <a:pt x="272" y="90"/>
                  </a:lnTo>
                  <a:lnTo>
                    <a:pt x="273" y="84"/>
                  </a:lnTo>
                  <a:lnTo>
                    <a:pt x="273" y="79"/>
                  </a:lnTo>
                  <a:lnTo>
                    <a:pt x="276" y="68"/>
                  </a:lnTo>
                  <a:lnTo>
                    <a:pt x="280" y="58"/>
                  </a:lnTo>
                  <a:lnTo>
                    <a:pt x="284" y="48"/>
                  </a:lnTo>
                  <a:lnTo>
                    <a:pt x="289" y="39"/>
                  </a:lnTo>
                  <a:lnTo>
                    <a:pt x="296" y="30"/>
                  </a:lnTo>
                  <a:lnTo>
                    <a:pt x="303" y="22"/>
                  </a:lnTo>
                  <a:lnTo>
                    <a:pt x="311" y="14"/>
                  </a:lnTo>
                  <a:lnTo>
                    <a:pt x="313" y="13"/>
                  </a:lnTo>
                  <a:lnTo>
                    <a:pt x="315" y="12"/>
                  </a:lnTo>
                  <a:lnTo>
                    <a:pt x="316" y="13"/>
                  </a:lnTo>
                  <a:lnTo>
                    <a:pt x="318" y="14"/>
                  </a:lnTo>
                  <a:lnTo>
                    <a:pt x="319" y="16"/>
                  </a:lnTo>
                  <a:lnTo>
                    <a:pt x="319" y="17"/>
                  </a:lnTo>
                  <a:lnTo>
                    <a:pt x="319" y="19"/>
                  </a:lnTo>
                  <a:lnTo>
                    <a:pt x="318" y="21"/>
                  </a:lnTo>
                  <a:lnTo>
                    <a:pt x="310" y="28"/>
                  </a:lnTo>
                  <a:lnTo>
                    <a:pt x="303" y="36"/>
                  </a:lnTo>
                  <a:lnTo>
                    <a:pt x="298" y="44"/>
                  </a:lnTo>
                  <a:lnTo>
                    <a:pt x="293" y="52"/>
                  </a:lnTo>
                  <a:lnTo>
                    <a:pt x="288" y="61"/>
                  </a:lnTo>
                  <a:lnTo>
                    <a:pt x="285" y="71"/>
                  </a:lnTo>
                  <a:lnTo>
                    <a:pt x="283" y="81"/>
                  </a:lnTo>
                  <a:lnTo>
                    <a:pt x="282" y="86"/>
                  </a:lnTo>
                  <a:lnTo>
                    <a:pt x="281" y="91"/>
                  </a:lnTo>
                  <a:lnTo>
                    <a:pt x="278" y="114"/>
                  </a:lnTo>
                  <a:lnTo>
                    <a:pt x="277" y="125"/>
                  </a:lnTo>
                  <a:lnTo>
                    <a:pt x="274" y="136"/>
                  </a:lnTo>
                  <a:lnTo>
                    <a:pt x="272" y="147"/>
                  </a:lnTo>
                  <a:lnTo>
                    <a:pt x="269" y="157"/>
                  </a:lnTo>
                  <a:lnTo>
                    <a:pt x="262" y="179"/>
                  </a:lnTo>
                  <a:lnTo>
                    <a:pt x="342" y="37"/>
                  </a:lnTo>
                  <a:lnTo>
                    <a:pt x="343" y="36"/>
                  </a:lnTo>
                  <a:lnTo>
                    <a:pt x="344" y="36"/>
                  </a:lnTo>
                  <a:lnTo>
                    <a:pt x="345" y="35"/>
                  </a:lnTo>
                  <a:lnTo>
                    <a:pt x="347" y="35"/>
                  </a:lnTo>
                  <a:lnTo>
                    <a:pt x="349" y="36"/>
                  </a:lnTo>
                  <a:lnTo>
                    <a:pt x="350" y="37"/>
                  </a:lnTo>
                  <a:lnTo>
                    <a:pt x="351" y="38"/>
                  </a:lnTo>
                  <a:lnTo>
                    <a:pt x="351" y="40"/>
                  </a:lnTo>
                  <a:lnTo>
                    <a:pt x="351" y="42"/>
                  </a:lnTo>
                  <a:lnTo>
                    <a:pt x="287" y="154"/>
                  </a:lnTo>
                  <a:lnTo>
                    <a:pt x="349" y="63"/>
                  </a:lnTo>
                  <a:lnTo>
                    <a:pt x="351" y="62"/>
                  </a:lnTo>
                  <a:lnTo>
                    <a:pt x="353" y="61"/>
                  </a:lnTo>
                  <a:lnTo>
                    <a:pt x="354" y="61"/>
                  </a:lnTo>
                  <a:lnTo>
                    <a:pt x="356" y="62"/>
                  </a:lnTo>
                  <a:lnTo>
                    <a:pt x="357" y="63"/>
                  </a:lnTo>
                  <a:lnTo>
                    <a:pt x="358" y="65"/>
                  </a:lnTo>
                  <a:lnTo>
                    <a:pt x="358" y="67"/>
                  </a:lnTo>
                  <a:lnTo>
                    <a:pt x="357" y="69"/>
                  </a:lnTo>
                  <a:lnTo>
                    <a:pt x="250" y="226"/>
                  </a:lnTo>
                  <a:lnTo>
                    <a:pt x="371" y="126"/>
                  </a:lnTo>
                  <a:lnTo>
                    <a:pt x="373" y="125"/>
                  </a:lnTo>
                  <a:lnTo>
                    <a:pt x="375" y="125"/>
                  </a:lnTo>
                  <a:lnTo>
                    <a:pt x="377" y="125"/>
                  </a:lnTo>
                  <a:lnTo>
                    <a:pt x="378" y="126"/>
                  </a:lnTo>
                  <a:lnTo>
                    <a:pt x="379" y="128"/>
                  </a:lnTo>
                  <a:lnTo>
                    <a:pt x="379" y="130"/>
                  </a:lnTo>
                  <a:lnTo>
                    <a:pt x="379" y="131"/>
                  </a:lnTo>
                  <a:lnTo>
                    <a:pt x="378" y="133"/>
                  </a:lnTo>
                  <a:lnTo>
                    <a:pt x="261" y="229"/>
                  </a:lnTo>
                  <a:lnTo>
                    <a:pt x="347" y="193"/>
                  </a:lnTo>
                  <a:lnTo>
                    <a:pt x="349" y="192"/>
                  </a:lnTo>
                  <a:lnTo>
                    <a:pt x="351" y="193"/>
                  </a:lnTo>
                  <a:lnTo>
                    <a:pt x="353" y="194"/>
                  </a:lnTo>
                  <a:lnTo>
                    <a:pt x="354" y="195"/>
                  </a:lnTo>
                  <a:lnTo>
                    <a:pt x="354" y="197"/>
                  </a:lnTo>
                  <a:lnTo>
                    <a:pt x="354" y="199"/>
                  </a:lnTo>
                  <a:lnTo>
                    <a:pt x="353" y="201"/>
                  </a:lnTo>
                  <a:lnTo>
                    <a:pt x="351" y="202"/>
                  </a:lnTo>
                  <a:lnTo>
                    <a:pt x="290" y="227"/>
                  </a:lnTo>
                  <a:lnTo>
                    <a:pt x="356" y="210"/>
                  </a:lnTo>
                  <a:lnTo>
                    <a:pt x="358" y="210"/>
                  </a:lnTo>
                  <a:lnTo>
                    <a:pt x="360" y="211"/>
                  </a:lnTo>
                  <a:lnTo>
                    <a:pt x="361" y="212"/>
                  </a:lnTo>
                  <a:lnTo>
                    <a:pt x="361" y="213"/>
                  </a:lnTo>
                  <a:lnTo>
                    <a:pt x="362" y="215"/>
                  </a:lnTo>
                  <a:lnTo>
                    <a:pt x="361" y="217"/>
                  </a:lnTo>
                  <a:lnTo>
                    <a:pt x="360" y="218"/>
                  </a:lnTo>
                  <a:lnTo>
                    <a:pt x="358" y="219"/>
                  </a:lnTo>
                  <a:lnTo>
                    <a:pt x="23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9" name="Freeform 1957"/>
            <p:cNvSpPr>
              <a:spLocks noEditPoints="1"/>
            </p:cNvSpPr>
            <p:nvPr userDrawn="1"/>
          </p:nvSpPr>
          <p:spPr bwMode="auto">
            <a:xfrm>
              <a:off x="10429678" y="3202657"/>
              <a:ext cx="836613" cy="1104900"/>
            </a:xfrm>
            <a:custGeom>
              <a:avLst/>
              <a:gdLst>
                <a:gd name="T0" fmla="*/ 285 w 527"/>
                <a:gd name="T1" fmla="*/ 138 h 696"/>
                <a:gd name="T2" fmla="*/ 32 w 527"/>
                <a:gd name="T3" fmla="*/ 619 h 696"/>
                <a:gd name="T4" fmla="*/ 22 w 527"/>
                <a:gd name="T5" fmla="*/ 613 h 696"/>
                <a:gd name="T6" fmla="*/ 62 w 527"/>
                <a:gd name="T7" fmla="*/ 576 h 696"/>
                <a:gd name="T8" fmla="*/ 53 w 527"/>
                <a:gd name="T9" fmla="*/ 615 h 696"/>
                <a:gd name="T10" fmla="*/ 242 w 527"/>
                <a:gd name="T11" fmla="*/ 264 h 696"/>
                <a:gd name="T12" fmla="*/ 156 w 527"/>
                <a:gd name="T13" fmla="*/ 384 h 696"/>
                <a:gd name="T14" fmla="*/ 71 w 527"/>
                <a:gd name="T15" fmla="*/ 575 h 696"/>
                <a:gd name="T16" fmla="*/ 52 w 527"/>
                <a:gd name="T17" fmla="*/ 642 h 696"/>
                <a:gd name="T18" fmla="*/ 8 w 527"/>
                <a:gd name="T19" fmla="*/ 696 h 696"/>
                <a:gd name="T20" fmla="*/ 1 w 527"/>
                <a:gd name="T21" fmla="*/ 653 h 696"/>
                <a:gd name="T22" fmla="*/ 32 w 527"/>
                <a:gd name="T23" fmla="*/ 579 h 696"/>
                <a:gd name="T24" fmla="*/ 79 w 527"/>
                <a:gd name="T25" fmla="*/ 516 h 696"/>
                <a:gd name="T26" fmla="*/ 161 w 527"/>
                <a:gd name="T27" fmla="*/ 357 h 696"/>
                <a:gd name="T28" fmla="*/ 261 w 527"/>
                <a:gd name="T29" fmla="*/ 230 h 696"/>
                <a:gd name="T30" fmla="*/ 125 w 527"/>
                <a:gd name="T31" fmla="*/ 83 h 696"/>
                <a:gd name="T32" fmla="*/ 231 w 527"/>
                <a:gd name="T33" fmla="*/ 159 h 696"/>
                <a:gd name="T34" fmla="*/ 145 w 527"/>
                <a:gd name="T35" fmla="*/ 74 h 696"/>
                <a:gd name="T36" fmla="*/ 149 w 527"/>
                <a:gd name="T37" fmla="*/ 65 h 696"/>
                <a:gd name="T38" fmla="*/ 212 w 527"/>
                <a:gd name="T39" fmla="*/ 121 h 696"/>
                <a:gd name="T40" fmla="*/ 177 w 527"/>
                <a:gd name="T41" fmla="*/ 33 h 696"/>
                <a:gd name="T42" fmla="*/ 259 w 527"/>
                <a:gd name="T43" fmla="*/ 154 h 696"/>
                <a:gd name="T44" fmla="*/ 225 w 527"/>
                <a:gd name="T45" fmla="*/ 61 h 696"/>
                <a:gd name="T46" fmla="*/ 191 w 527"/>
                <a:gd name="T47" fmla="*/ 4 h 696"/>
                <a:gd name="T48" fmla="*/ 199 w 527"/>
                <a:gd name="T49" fmla="*/ 2 h 696"/>
                <a:gd name="T50" fmla="*/ 257 w 527"/>
                <a:gd name="T51" fmla="*/ 114 h 696"/>
                <a:gd name="T52" fmla="*/ 248 w 527"/>
                <a:gd name="T53" fmla="*/ 56 h 696"/>
                <a:gd name="T54" fmla="*/ 256 w 527"/>
                <a:gd name="T55" fmla="*/ 52 h 696"/>
                <a:gd name="T56" fmla="*/ 266 w 527"/>
                <a:gd name="T57" fmla="*/ 2 h 696"/>
                <a:gd name="T58" fmla="*/ 288 w 527"/>
                <a:gd name="T59" fmla="*/ 106 h 696"/>
                <a:gd name="T60" fmla="*/ 295 w 527"/>
                <a:gd name="T61" fmla="*/ 179 h 696"/>
                <a:gd name="T62" fmla="*/ 410 w 527"/>
                <a:gd name="T63" fmla="*/ 61 h 696"/>
                <a:gd name="T64" fmla="*/ 316 w 527"/>
                <a:gd name="T65" fmla="*/ 198 h 696"/>
                <a:gd name="T66" fmla="*/ 404 w 527"/>
                <a:gd name="T67" fmla="*/ 138 h 696"/>
                <a:gd name="T68" fmla="*/ 461 w 527"/>
                <a:gd name="T69" fmla="*/ 76 h 696"/>
                <a:gd name="T70" fmla="*/ 457 w 527"/>
                <a:gd name="T71" fmla="*/ 94 h 696"/>
                <a:gd name="T72" fmla="*/ 392 w 527"/>
                <a:gd name="T73" fmla="*/ 160 h 696"/>
                <a:gd name="T74" fmla="*/ 316 w 527"/>
                <a:gd name="T75" fmla="*/ 215 h 696"/>
                <a:gd name="T76" fmla="*/ 436 w 527"/>
                <a:gd name="T77" fmla="*/ 196 h 696"/>
                <a:gd name="T78" fmla="*/ 517 w 527"/>
                <a:gd name="T79" fmla="*/ 166 h 696"/>
                <a:gd name="T80" fmla="*/ 507 w 527"/>
                <a:gd name="T81" fmla="*/ 180 h 696"/>
                <a:gd name="T82" fmla="*/ 383 w 527"/>
                <a:gd name="T83" fmla="*/ 218 h 696"/>
                <a:gd name="T84" fmla="*/ 430 w 527"/>
                <a:gd name="T85" fmla="*/ 217 h 696"/>
                <a:gd name="T86" fmla="*/ 524 w 527"/>
                <a:gd name="T87" fmla="*/ 192 h 696"/>
                <a:gd name="T88" fmla="*/ 513 w 527"/>
                <a:gd name="T89" fmla="*/ 205 h 696"/>
                <a:gd name="T90" fmla="*/ 411 w 527"/>
                <a:gd name="T91" fmla="*/ 230 h 696"/>
                <a:gd name="T92" fmla="*/ 391 w 527"/>
                <a:gd name="T93" fmla="*/ 242 h 696"/>
                <a:gd name="T94" fmla="*/ 474 w 527"/>
                <a:gd name="T95" fmla="*/ 247 h 696"/>
                <a:gd name="T96" fmla="*/ 524 w 527"/>
                <a:gd name="T97" fmla="*/ 277 h 696"/>
                <a:gd name="T98" fmla="*/ 507 w 527"/>
                <a:gd name="T99" fmla="*/ 274 h 696"/>
                <a:gd name="T100" fmla="*/ 442 w 527"/>
                <a:gd name="T101" fmla="*/ 253 h 696"/>
                <a:gd name="T102" fmla="*/ 505 w 527"/>
                <a:gd name="T103" fmla="*/ 310 h 696"/>
                <a:gd name="T104" fmla="*/ 499 w 527"/>
                <a:gd name="T105" fmla="*/ 316 h 696"/>
                <a:gd name="T106" fmla="*/ 478 w 527"/>
                <a:gd name="T107" fmla="*/ 325 h 696"/>
                <a:gd name="T108" fmla="*/ 420 w 527"/>
                <a:gd name="T109" fmla="*/ 350 h 696"/>
                <a:gd name="T110" fmla="*/ 412 w 527"/>
                <a:gd name="T111" fmla="*/ 354 h 696"/>
                <a:gd name="T112" fmla="*/ 345 w 527"/>
                <a:gd name="T113" fmla="*/ 338 h 696"/>
                <a:gd name="T114" fmla="*/ 332 w 527"/>
                <a:gd name="T115" fmla="*/ 345 h 696"/>
                <a:gd name="T116" fmla="*/ 277 w 527"/>
                <a:gd name="T117" fmla="*/ 22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7" h="696">
                  <a:moveTo>
                    <a:pt x="281" y="196"/>
                  </a:moveTo>
                  <a:lnTo>
                    <a:pt x="284" y="186"/>
                  </a:lnTo>
                  <a:lnTo>
                    <a:pt x="286" y="177"/>
                  </a:lnTo>
                  <a:lnTo>
                    <a:pt x="287" y="167"/>
                  </a:lnTo>
                  <a:lnTo>
                    <a:pt x="287" y="157"/>
                  </a:lnTo>
                  <a:lnTo>
                    <a:pt x="286" y="148"/>
                  </a:lnTo>
                  <a:lnTo>
                    <a:pt x="285" y="138"/>
                  </a:lnTo>
                  <a:lnTo>
                    <a:pt x="284" y="128"/>
                  </a:lnTo>
                  <a:lnTo>
                    <a:pt x="281" y="118"/>
                  </a:lnTo>
                  <a:lnTo>
                    <a:pt x="278" y="108"/>
                  </a:lnTo>
                  <a:lnTo>
                    <a:pt x="275" y="100"/>
                  </a:lnTo>
                  <a:lnTo>
                    <a:pt x="281" y="196"/>
                  </a:lnTo>
                  <a:close/>
                  <a:moveTo>
                    <a:pt x="9" y="672"/>
                  </a:moveTo>
                  <a:lnTo>
                    <a:pt x="32" y="619"/>
                  </a:lnTo>
                  <a:lnTo>
                    <a:pt x="54" y="570"/>
                  </a:lnTo>
                  <a:lnTo>
                    <a:pt x="48" y="575"/>
                  </a:lnTo>
                  <a:lnTo>
                    <a:pt x="42" y="581"/>
                  </a:lnTo>
                  <a:lnTo>
                    <a:pt x="37" y="588"/>
                  </a:lnTo>
                  <a:lnTo>
                    <a:pt x="31" y="596"/>
                  </a:lnTo>
                  <a:lnTo>
                    <a:pt x="26" y="604"/>
                  </a:lnTo>
                  <a:lnTo>
                    <a:pt x="22" y="613"/>
                  </a:lnTo>
                  <a:lnTo>
                    <a:pt x="18" y="622"/>
                  </a:lnTo>
                  <a:lnTo>
                    <a:pt x="15" y="632"/>
                  </a:lnTo>
                  <a:lnTo>
                    <a:pt x="12" y="642"/>
                  </a:lnTo>
                  <a:lnTo>
                    <a:pt x="11" y="652"/>
                  </a:lnTo>
                  <a:lnTo>
                    <a:pt x="9" y="662"/>
                  </a:lnTo>
                  <a:lnTo>
                    <a:pt x="9" y="672"/>
                  </a:lnTo>
                  <a:close/>
                  <a:moveTo>
                    <a:pt x="62" y="576"/>
                  </a:moveTo>
                  <a:lnTo>
                    <a:pt x="40" y="623"/>
                  </a:lnTo>
                  <a:lnTo>
                    <a:pt x="19" y="673"/>
                  </a:lnTo>
                  <a:lnTo>
                    <a:pt x="27" y="663"/>
                  </a:lnTo>
                  <a:lnTo>
                    <a:pt x="35" y="652"/>
                  </a:lnTo>
                  <a:lnTo>
                    <a:pt x="42" y="640"/>
                  </a:lnTo>
                  <a:lnTo>
                    <a:pt x="48" y="628"/>
                  </a:lnTo>
                  <a:lnTo>
                    <a:pt x="53" y="615"/>
                  </a:lnTo>
                  <a:lnTo>
                    <a:pt x="57" y="602"/>
                  </a:lnTo>
                  <a:lnTo>
                    <a:pt x="60" y="589"/>
                  </a:lnTo>
                  <a:lnTo>
                    <a:pt x="62" y="576"/>
                  </a:lnTo>
                  <a:close/>
                  <a:moveTo>
                    <a:pt x="277" y="227"/>
                  </a:moveTo>
                  <a:lnTo>
                    <a:pt x="268" y="237"/>
                  </a:lnTo>
                  <a:lnTo>
                    <a:pt x="259" y="246"/>
                  </a:lnTo>
                  <a:lnTo>
                    <a:pt x="242" y="264"/>
                  </a:lnTo>
                  <a:lnTo>
                    <a:pt x="227" y="282"/>
                  </a:lnTo>
                  <a:lnTo>
                    <a:pt x="219" y="292"/>
                  </a:lnTo>
                  <a:lnTo>
                    <a:pt x="212" y="301"/>
                  </a:lnTo>
                  <a:lnTo>
                    <a:pt x="197" y="321"/>
                  </a:lnTo>
                  <a:lnTo>
                    <a:pt x="183" y="341"/>
                  </a:lnTo>
                  <a:lnTo>
                    <a:pt x="169" y="362"/>
                  </a:lnTo>
                  <a:lnTo>
                    <a:pt x="156" y="384"/>
                  </a:lnTo>
                  <a:lnTo>
                    <a:pt x="145" y="402"/>
                  </a:lnTo>
                  <a:lnTo>
                    <a:pt x="136" y="419"/>
                  </a:lnTo>
                  <a:lnTo>
                    <a:pt x="120" y="451"/>
                  </a:lnTo>
                  <a:lnTo>
                    <a:pt x="88" y="521"/>
                  </a:lnTo>
                  <a:lnTo>
                    <a:pt x="71" y="555"/>
                  </a:lnTo>
                  <a:lnTo>
                    <a:pt x="71" y="565"/>
                  </a:lnTo>
                  <a:lnTo>
                    <a:pt x="71" y="575"/>
                  </a:lnTo>
                  <a:lnTo>
                    <a:pt x="70" y="585"/>
                  </a:lnTo>
                  <a:lnTo>
                    <a:pt x="68" y="595"/>
                  </a:lnTo>
                  <a:lnTo>
                    <a:pt x="66" y="605"/>
                  </a:lnTo>
                  <a:lnTo>
                    <a:pt x="63" y="614"/>
                  </a:lnTo>
                  <a:lnTo>
                    <a:pt x="60" y="624"/>
                  </a:lnTo>
                  <a:lnTo>
                    <a:pt x="56" y="633"/>
                  </a:lnTo>
                  <a:lnTo>
                    <a:pt x="52" y="642"/>
                  </a:lnTo>
                  <a:lnTo>
                    <a:pt x="47" y="650"/>
                  </a:lnTo>
                  <a:lnTo>
                    <a:pt x="42" y="659"/>
                  </a:lnTo>
                  <a:lnTo>
                    <a:pt x="36" y="667"/>
                  </a:lnTo>
                  <a:lnTo>
                    <a:pt x="30" y="675"/>
                  </a:lnTo>
                  <a:lnTo>
                    <a:pt x="23" y="682"/>
                  </a:lnTo>
                  <a:lnTo>
                    <a:pt x="16" y="689"/>
                  </a:lnTo>
                  <a:lnTo>
                    <a:pt x="8" y="696"/>
                  </a:lnTo>
                  <a:lnTo>
                    <a:pt x="6" y="696"/>
                  </a:lnTo>
                  <a:lnTo>
                    <a:pt x="4" y="696"/>
                  </a:lnTo>
                  <a:lnTo>
                    <a:pt x="3" y="695"/>
                  </a:lnTo>
                  <a:lnTo>
                    <a:pt x="1" y="693"/>
                  </a:lnTo>
                  <a:lnTo>
                    <a:pt x="0" y="680"/>
                  </a:lnTo>
                  <a:lnTo>
                    <a:pt x="0" y="667"/>
                  </a:lnTo>
                  <a:lnTo>
                    <a:pt x="1" y="653"/>
                  </a:lnTo>
                  <a:lnTo>
                    <a:pt x="3" y="640"/>
                  </a:lnTo>
                  <a:lnTo>
                    <a:pt x="6" y="627"/>
                  </a:lnTo>
                  <a:lnTo>
                    <a:pt x="11" y="614"/>
                  </a:lnTo>
                  <a:lnTo>
                    <a:pt x="16" y="602"/>
                  </a:lnTo>
                  <a:lnTo>
                    <a:pt x="20" y="596"/>
                  </a:lnTo>
                  <a:lnTo>
                    <a:pt x="23" y="591"/>
                  </a:lnTo>
                  <a:lnTo>
                    <a:pt x="32" y="579"/>
                  </a:lnTo>
                  <a:lnTo>
                    <a:pt x="36" y="574"/>
                  </a:lnTo>
                  <a:lnTo>
                    <a:pt x="40" y="569"/>
                  </a:lnTo>
                  <a:lnTo>
                    <a:pt x="45" y="565"/>
                  </a:lnTo>
                  <a:lnTo>
                    <a:pt x="50" y="561"/>
                  </a:lnTo>
                  <a:lnTo>
                    <a:pt x="56" y="557"/>
                  </a:lnTo>
                  <a:lnTo>
                    <a:pt x="62" y="553"/>
                  </a:lnTo>
                  <a:lnTo>
                    <a:pt x="79" y="516"/>
                  </a:lnTo>
                  <a:lnTo>
                    <a:pt x="96" y="479"/>
                  </a:lnTo>
                  <a:lnTo>
                    <a:pt x="111" y="447"/>
                  </a:lnTo>
                  <a:lnTo>
                    <a:pt x="119" y="431"/>
                  </a:lnTo>
                  <a:lnTo>
                    <a:pt x="128" y="415"/>
                  </a:lnTo>
                  <a:lnTo>
                    <a:pt x="137" y="398"/>
                  </a:lnTo>
                  <a:lnTo>
                    <a:pt x="148" y="379"/>
                  </a:lnTo>
                  <a:lnTo>
                    <a:pt x="161" y="357"/>
                  </a:lnTo>
                  <a:lnTo>
                    <a:pt x="175" y="336"/>
                  </a:lnTo>
                  <a:lnTo>
                    <a:pt x="189" y="315"/>
                  </a:lnTo>
                  <a:lnTo>
                    <a:pt x="204" y="296"/>
                  </a:lnTo>
                  <a:lnTo>
                    <a:pt x="219" y="276"/>
                  </a:lnTo>
                  <a:lnTo>
                    <a:pt x="235" y="258"/>
                  </a:lnTo>
                  <a:lnTo>
                    <a:pt x="252" y="239"/>
                  </a:lnTo>
                  <a:lnTo>
                    <a:pt x="261" y="230"/>
                  </a:lnTo>
                  <a:lnTo>
                    <a:pt x="270" y="221"/>
                  </a:lnTo>
                  <a:lnTo>
                    <a:pt x="269" y="218"/>
                  </a:lnTo>
                  <a:lnTo>
                    <a:pt x="125" y="89"/>
                  </a:lnTo>
                  <a:lnTo>
                    <a:pt x="124" y="88"/>
                  </a:lnTo>
                  <a:lnTo>
                    <a:pt x="123" y="86"/>
                  </a:lnTo>
                  <a:lnTo>
                    <a:pt x="124" y="84"/>
                  </a:lnTo>
                  <a:lnTo>
                    <a:pt x="125" y="83"/>
                  </a:lnTo>
                  <a:lnTo>
                    <a:pt x="126" y="81"/>
                  </a:lnTo>
                  <a:lnTo>
                    <a:pt x="128" y="81"/>
                  </a:lnTo>
                  <a:lnTo>
                    <a:pt x="129" y="81"/>
                  </a:lnTo>
                  <a:lnTo>
                    <a:pt x="131" y="82"/>
                  </a:lnTo>
                  <a:lnTo>
                    <a:pt x="254" y="192"/>
                  </a:lnTo>
                  <a:lnTo>
                    <a:pt x="243" y="175"/>
                  </a:lnTo>
                  <a:lnTo>
                    <a:pt x="231" y="159"/>
                  </a:lnTo>
                  <a:lnTo>
                    <a:pt x="225" y="151"/>
                  </a:lnTo>
                  <a:lnTo>
                    <a:pt x="219" y="143"/>
                  </a:lnTo>
                  <a:lnTo>
                    <a:pt x="205" y="128"/>
                  </a:lnTo>
                  <a:lnTo>
                    <a:pt x="192" y="113"/>
                  </a:lnTo>
                  <a:lnTo>
                    <a:pt x="177" y="99"/>
                  </a:lnTo>
                  <a:lnTo>
                    <a:pt x="161" y="86"/>
                  </a:lnTo>
                  <a:lnTo>
                    <a:pt x="145" y="74"/>
                  </a:lnTo>
                  <a:lnTo>
                    <a:pt x="144" y="72"/>
                  </a:lnTo>
                  <a:lnTo>
                    <a:pt x="143" y="71"/>
                  </a:lnTo>
                  <a:lnTo>
                    <a:pt x="143" y="69"/>
                  </a:lnTo>
                  <a:lnTo>
                    <a:pt x="144" y="67"/>
                  </a:lnTo>
                  <a:lnTo>
                    <a:pt x="145" y="66"/>
                  </a:lnTo>
                  <a:lnTo>
                    <a:pt x="147" y="65"/>
                  </a:lnTo>
                  <a:lnTo>
                    <a:pt x="149" y="65"/>
                  </a:lnTo>
                  <a:lnTo>
                    <a:pt x="151" y="66"/>
                  </a:lnTo>
                  <a:lnTo>
                    <a:pt x="162" y="74"/>
                  </a:lnTo>
                  <a:lnTo>
                    <a:pt x="173" y="83"/>
                  </a:lnTo>
                  <a:lnTo>
                    <a:pt x="183" y="92"/>
                  </a:lnTo>
                  <a:lnTo>
                    <a:pt x="193" y="101"/>
                  </a:lnTo>
                  <a:lnTo>
                    <a:pt x="203" y="111"/>
                  </a:lnTo>
                  <a:lnTo>
                    <a:pt x="212" y="121"/>
                  </a:lnTo>
                  <a:lnTo>
                    <a:pt x="222" y="131"/>
                  </a:lnTo>
                  <a:lnTo>
                    <a:pt x="230" y="142"/>
                  </a:lnTo>
                  <a:lnTo>
                    <a:pt x="175" y="40"/>
                  </a:lnTo>
                  <a:lnTo>
                    <a:pt x="175" y="38"/>
                  </a:lnTo>
                  <a:lnTo>
                    <a:pt x="175" y="36"/>
                  </a:lnTo>
                  <a:lnTo>
                    <a:pt x="176" y="34"/>
                  </a:lnTo>
                  <a:lnTo>
                    <a:pt x="177" y="33"/>
                  </a:lnTo>
                  <a:lnTo>
                    <a:pt x="179" y="33"/>
                  </a:lnTo>
                  <a:lnTo>
                    <a:pt x="181" y="33"/>
                  </a:lnTo>
                  <a:lnTo>
                    <a:pt x="182" y="34"/>
                  </a:lnTo>
                  <a:lnTo>
                    <a:pt x="184" y="35"/>
                  </a:lnTo>
                  <a:lnTo>
                    <a:pt x="267" y="191"/>
                  </a:lnTo>
                  <a:lnTo>
                    <a:pt x="262" y="166"/>
                  </a:lnTo>
                  <a:lnTo>
                    <a:pt x="259" y="154"/>
                  </a:lnTo>
                  <a:lnTo>
                    <a:pt x="256" y="142"/>
                  </a:lnTo>
                  <a:lnTo>
                    <a:pt x="249" y="118"/>
                  </a:lnTo>
                  <a:lnTo>
                    <a:pt x="245" y="107"/>
                  </a:lnTo>
                  <a:lnTo>
                    <a:pt x="240" y="95"/>
                  </a:lnTo>
                  <a:lnTo>
                    <a:pt x="235" y="84"/>
                  </a:lnTo>
                  <a:lnTo>
                    <a:pt x="230" y="72"/>
                  </a:lnTo>
                  <a:lnTo>
                    <a:pt x="225" y="61"/>
                  </a:lnTo>
                  <a:lnTo>
                    <a:pt x="219" y="50"/>
                  </a:lnTo>
                  <a:lnTo>
                    <a:pt x="213" y="40"/>
                  </a:lnTo>
                  <a:lnTo>
                    <a:pt x="206" y="29"/>
                  </a:lnTo>
                  <a:lnTo>
                    <a:pt x="199" y="18"/>
                  </a:lnTo>
                  <a:lnTo>
                    <a:pt x="192" y="8"/>
                  </a:lnTo>
                  <a:lnTo>
                    <a:pt x="191" y="6"/>
                  </a:lnTo>
                  <a:lnTo>
                    <a:pt x="191" y="4"/>
                  </a:lnTo>
                  <a:lnTo>
                    <a:pt x="191" y="3"/>
                  </a:lnTo>
                  <a:lnTo>
                    <a:pt x="191" y="2"/>
                  </a:lnTo>
                  <a:lnTo>
                    <a:pt x="193" y="1"/>
                  </a:lnTo>
                  <a:lnTo>
                    <a:pt x="194" y="0"/>
                  </a:lnTo>
                  <a:lnTo>
                    <a:pt x="196" y="0"/>
                  </a:lnTo>
                  <a:lnTo>
                    <a:pt x="198" y="1"/>
                  </a:lnTo>
                  <a:lnTo>
                    <a:pt x="199" y="2"/>
                  </a:lnTo>
                  <a:lnTo>
                    <a:pt x="211" y="20"/>
                  </a:lnTo>
                  <a:lnTo>
                    <a:pt x="223" y="38"/>
                  </a:lnTo>
                  <a:lnTo>
                    <a:pt x="233" y="56"/>
                  </a:lnTo>
                  <a:lnTo>
                    <a:pt x="242" y="75"/>
                  </a:lnTo>
                  <a:lnTo>
                    <a:pt x="246" y="85"/>
                  </a:lnTo>
                  <a:lnTo>
                    <a:pt x="250" y="94"/>
                  </a:lnTo>
                  <a:lnTo>
                    <a:pt x="257" y="114"/>
                  </a:lnTo>
                  <a:lnTo>
                    <a:pt x="261" y="124"/>
                  </a:lnTo>
                  <a:lnTo>
                    <a:pt x="264" y="134"/>
                  </a:lnTo>
                  <a:lnTo>
                    <a:pt x="269" y="154"/>
                  </a:lnTo>
                  <a:lnTo>
                    <a:pt x="264" y="78"/>
                  </a:lnTo>
                  <a:lnTo>
                    <a:pt x="257" y="68"/>
                  </a:lnTo>
                  <a:lnTo>
                    <a:pt x="249" y="58"/>
                  </a:lnTo>
                  <a:lnTo>
                    <a:pt x="248" y="56"/>
                  </a:lnTo>
                  <a:lnTo>
                    <a:pt x="248" y="54"/>
                  </a:lnTo>
                  <a:lnTo>
                    <a:pt x="248" y="53"/>
                  </a:lnTo>
                  <a:lnTo>
                    <a:pt x="249" y="51"/>
                  </a:lnTo>
                  <a:lnTo>
                    <a:pt x="251" y="50"/>
                  </a:lnTo>
                  <a:lnTo>
                    <a:pt x="253" y="50"/>
                  </a:lnTo>
                  <a:lnTo>
                    <a:pt x="254" y="50"/>
                  </a:lnTo>
                  <a:lnTo>
                    <a:pt x="256" y="52"/>
                  </a:lnTo>
                  <a:lnTo>
                    <a:pt x="263" y="60"/>
                  </a:lnTo>
                  <a:lnTo>
                    <a:pt x="260" y="7"/>
                  </a:lnTo>
                  <a:lnTo>
                    <a:pt x="260" y="5"/>
                  </a:lnTo>
                  <a:lnTo>
                    <a:pt x="261" y="3"/>
                  </a:lnTo>
                  <a:lnTo>
                    <a:pt x="262" y="2"/>
                  </a:lnTo>
                  <a:lnTo>
                    <a:pt x="264" y="2"/>
                  </a:lnTo>
                  <a:lnTo>
                    <a:pt x="266" y="2"/>
                  </a:lnTo>
                  <a:lnTo>
                    <a:pt x="268" y="3"/>
                  </a:lnTo>
                  <a:lnTo>
                    <a:pt x="269" y="4"/>
                  </a:lnTo>
                  <a:lnTo>
                    <a:pt x="269" y="6"/>
                  </a:lnTo>
                  <a:lnTo>
                    <a:pt x="274" y="76"/>
                  </a:lnTo>
                  <a:lnTo>
                    <a:pt x="279" y="86"/>
                  </a:lnTo>
                  <a:lnTo>
                    <a:pt x="284" y="96"/>
                  </a:lnTo>
                  <a:lnTo>
                    <a:pt x="288" y="106"/>
                  </a:lnTo>
                  <a:lnTo>
                    <a:pt x="291" y="117"/>
                  </a:lnTo>
                  <a:lnTo>
                    <a:pt x="293" y="128"/>
                  </a:lnTo>
                  <a:lnTo>
                    <a:pt x="295" y="139"/>
                  </a:lnTo>
                  <a:lnTo>
                    <a:pt x="296" y="150"/>
                  </a:lnTo>
                  <a:lnTo>
                    <a:pt x="296" y="161"/>
                  </a:lnTo>
                  <a:lnTo>
                    <a:pt x="296" y="171"/>
                  </a:lnTo>
                  <a:lnTo>
                    <a:pt x="295" y="179"/>
                  </a:lnTo>
                  <a:lnTo>
                    <a:pt x="294" y="187"/>
                  </a:lnTo>
                  <a:lnTo>
                    <a:pt x="292" y="195"/>
                  </a:lnTo>
                  <a:lnTo>
                    <a:pt x="403" y="62"/>
                  </a:lnTo>
                  <a:lnTo>
                    <a:pt x="405" y="61"/>
                  </a:lnTo>
                  <a:lnTo>
                    <a:pt x="406" y="60"/>
                  </a:lnTo>
                  <a:lnTo>
                    <a:pt x="408" y="61"/>
                  </a:lnTo>
                  <a:lnTo>
                    <a:pt x="410" y="61"/>
                  </a:lnTo>
                  <a:lnTo>
                    <a:pt x="411" y="63"/>
                  </a:lnTo>
                  <a:lnTo>
                    <a:pt x="411" y="64"/>
                  </a:lnTo>
                  <a:lnTo>
                    <a:pt x="411" y="66"/>
                  </a:lnTo>
                  <a:lnTo>
                    <a:pt x="410" y="68"/>
                  </a:lnTo>
                  <a:lnTo>
                    <a:pt x="291" y="210"/>
                  </a:lnTo>
                  <a:lnTo>
                    <a:pt x="304" y="204"/>
                  </a:lnTo>
                  <a:lnTo>
                    <a:pt x="316" y="198"/>
                  </a:lnTo>
                  <a:lnTo>
                    <a:pt x="339" y="185"/>
                  </a:lnTo>
                  <a:lnTo>
                    <a:pt x="351" y="178"/>
                  </a:lnTo>
                  <a:lnTo>
                    <a:pt x="362" y="171"/>
                  </a:lnTo>
                  <a:lnTo>
                    <a:pt x="373" y="163"/>
                  </a:lnTo>
                  <a:lnTo>
                    <a:pt x="383" y="155"/>
                  </a:lnTo>
                  <a:lnTo>
                    <a:pt x="394" y="147"/>
                  </a:lnTo>
                  <a:lnTo>
                    <a:pt x="404" y="138"/>
                  </a:lnTo>
                  <a:lnTo>
                    <a:pt x="423" y="120"/>
                  </a:lnTo>
                  <a:lnTo>
                    <a:pt x="432" y="110"/>
                  </a:lnTo>
                  <a:lnTo>
                    <a:pt x="441" y="99"/>
                  </a:lnTo>
                  <a:lnTo>
                    <a:pt x="449" y="89"/>
                  </a:lnTo>
                  <a:lnTo>
                    <a:pt x="458" y="78"/>
                  </a:lnTo>
                  <a:lnTo>
                    <a:pt x="459" y="76"/>
                  </a:lnTo>
                  <a:lnTo>
                    <a:pt x="461" y="76"/>
                  </a:lnTo>
                  <a:lnTo>
                    <a:pt x="463" y="76"/>
                  </a:lnTo>
                  <a:lnTo>
                    <a:pt x="464" y="77"/>
                  </a:lnTo>
                  <a:lnTo>
                    <a:pt x="466" y="78"/>
                  </a:lnTo>
                  <a:lnTo>
                    <a:pt x="466" y="80"/>
                  </a:lnTo>
                  <a:lnTo>
                    <a:pt x="466" y="81"/>
                  </a:lnTo>
                  <a:lnTo>
                    <a:pt x="465" y="83"/>
                  </a:lnTo>
                  <a:lnTo>
                    <a:pt x="457" y="94"/>
                  </a:lnTo>
                  <a:lnTo>
                    <a:pt x="449" y="105"/>
                  </a:lnTo>
                  <a:lnTo>
                    <a:pt x="440" y="115"/>
                  </a:lnTo>
                  <a:lnTo>
                    <a:pt x="431" y="125"/>
                  </a:lnTo>
                  <a:lnTo>
                    <a:pt x="422" y="134"/>
                  </a:lnTo>
                  <a:lnTo>
                    <a:pt x="412" y="143"/>
                  </a:lnTo>
                  <a:lnTo>
                    <a:pt x="402" y="152"/>
                  </a:lnTo>
                  <a:lnTo>
                    <a:pt x="392" y="160"/>
                  </a:lnTo>
                  <a:lnTo>
                    <a:pt x="382" y="168"/>
                  </a:lnTo>
                  <a:lnTo>
                    <a:pt x="371" y="176"/>
                  </a:lnTo>
                  <a:lnTo>
                    <a:pt x="349" y="191"/>
                  </a:lnTo>
                  <a:lnTo>
                    <a:pt x="326" y="204"/>
                  </a:lnTo>
                  <a:lnTo>
                    <a:pt x="314" y="210"/>
                  </a:lnTo>
                  <a:lnTo>
                    <a:pt x="302" y="216"/>
                  </a:lnTo>
                  <a:lnTo>
                    <a:pt x="316" y="215"/>
                  </a:lnTo>
                  <a:lnTo>
                    <a:pt x="330" y="215"/>
                  </a:lnTo>
                  <a:lnTo>
                    <a:pt x="343" y="213"/>
                  </a:lnTo>
                  <a:lnTo>
                    <a:pt x="357" y="212"/>
                  </a:lnTo>
                  <a:lnTo>
                    <a:pt x="370" y="210"/>
                  </a:lnTo>
                  <a:lnTo>
                    <a:pt x="384" y="208"/>
                  </a:lnTo>
                  <a:lnTo>
                    <a:pt x="410" y="203"/>
                  </a:lnTo>
                  <a:lnTo>
                    <a:pt x="436" y="196"/>
                  </a:lnTo>
                  <a:lnTo>
                    <a:pt x="462" y="188"/>
                  </a:lnTo>
                  <a:lnTo>
                    <a:pt x="475" y="183"/>
                  </a:lnTo>
                  <a:lnTo>
                    <a:pt x="488" y="178"/>
                  </a:lnTo>
                  <a:lnTo>
                    <a:pt x="500" y="172"/>
                  </a:lnTo>
                  <a:lnTo>
                    <a:pt x="513" y="166"/>
                  </a:lnTo>
                  <a:lnTo>
                    <a:pt x="515" y="166"/>
                  </a:lnTo>
                  <a:lnTo>
                    <a:pt x="517" y="166"/>
                  </a:lnTo>
                  <a:lnTo>
                    <a:pt x="519" y="167"/>
                  </a:lnTo>
                  <a:lnTo>
                    <a:pt x="520" y="168"/>
                  </a:lnTo>
                  <a:lnTo>
                    <a:pt x="520" y="170"/>
                  </a:lnTo>
                  <a:lnTo>
                    <a:pt x="520" y="172"/>
                  </a:lnTo>
                  <a:lnTo>
                    <a:pt x="519" y="173"/>
                  </a:lnTo>
                  <a:lnTo>
                    <a:pt x="517" y="175"/>
                  </a:lnTo>
                  <a:lnTo>
                    <a:pt x="507" y="180"/>
                  </a:lnTo>
                  <a:lnTo>
                    <a:pt x="496" y="185"/>
                  </a:lnTo>
                  <a:lnTo>
                    <a:pt x="473" y="194"/>
                  </a:lnTo>
                  <a:lnTo>
                    <a:pt x="451" y="202"/>
                  </a:lnTo>
                  <a:lnTo>
                    <a:pt x="440" y="205"/>
                  </a:lnTo>
                  <a:lnTo>
                    <a:pt x="429" y="208"/>
                  </a:lnTo>
                  <a:lnTo>
                    <a:pt x="406" y="214"/>
                  </a:lnTo>
                  <a:lnTo>
                    <a:pt x="383" y="218"/>
                  </a:lnTo>
                  <a:lnTo>
                    <a:pt x="360" y="221"/>
                  </a:lnTo>
                  <a:lnTo>
                    <a:pt x="337" y="224"/>
                  </a:lnTo>
                  <a:lnTo>
                    <a:pt x="360" y="224"/>
                  </a:lnTo>
                  <a:lnTo>
                    <a:pt x="372" y="223"/>
                  </a:lnTo>
                  <a:lnTo>
                    <a:pt x="384" y="223"/>
                  </a:lnTo>
                  <a:lnTo>
                    <a:pt x="407" y="221"/>
                  </a:lnTo>
                  <a:lnTo>
                    <a:pt x="430" y="217"/>
                  </a:lnTo>
                  <a:lnTo>
                    <a:pt x="453" y="213"/>
                  </a:lnTo>
                  <a:lnTo>
                    <a:pt x="476" y="207"/>
                  </a:lnTo>
                  <a:lnTo>
                    <a:pt x="498" y="200"/>
                  </a:lnTo>
                  <a:lnTo>
                    <a:pt x="509" y="196"/>
                  </a:lnTo>
                  <a:lnTo>
                    <a:pt x="520" y="192"/>
                  </a:lnTo>
                  <a:lnTo>
                    <a:pt x="522" y="191"/>
                  </a:lnTo>
                  <a:lnTo>
                    <a:pt x="524" y="192"/>
                  </a:lnTo>
                  <a:lnTo>
                    <a:pt x="525" y="193"/>
                  </a:lnTo>
                  <a:lnTo>
                    <a:pt x="526" y="194"/>
                  </a:lnTo>
                  <a:lnTo>
                    <a:pt x="527" y="196"/>
                  </a:lnTo>
                  <a:lnTo>
                    <a:pt x="526" y="198"/>
                  </a:lnTo>
                  <a:lnTo>
                    <a:pt x="525" y="199"/>
                  </a:lnTo>
                  <a:lnTo>
                    <a:pt x="524" y="200"/>
                  </a:lnTo>
                  <a:lnTo>
                    <a:pt x="513" y="205"/>
                  </a:lnTo>
                  <a:lnTo>
                    <a:pt x="502" y="209"/>
                  </a:lnTo>
                  <a:lnTo>
                    <a:pt x="491" y="212"/>
                  </a:lnTo>
                  <a:lnTo>
                    <a:pt x="479" y="216"/>
                  </a:lnTo>
                  <a:lnTo>
                    <a:pt x="468" y="219"/>
                  </a:lnTo>
                  <a:lnTo>
                    <a:pt x="457" y="222"/>
                  </a:lnTo>
                  <a:lnTo>
                    <a:pt x="434" y="226"/>
                  </a:lnTo>
                  <a:lnTo>
                    <a:pt x="411" y="230"/>
                  </a:lnTo>
                  <a:lnTo>
                    <a:pt x="388" y="232"/>
                  </a:lnTo>
                  <a:lnTo>
                    <a:pt x="376" y="233"/>
                  </a:lnTo>
                  <a:lnTo>
                    <a:pt x="365" y="233"/>
                  </a:lnTo>
                  <a:lnTo>
                    <a:pt x="341" y="233"/>
                  </a:lnTo>
                  <a:lnTo>
                    <a:pt x="366" y="238"/>
                  </a:lnTo>
                  <a:lnTo>
                    <a:pt x="378" y="240"/>
                  </a:lnTo>
                  <a:lnTo>
                    <a:pt x="391" y="242"/>
                  </a:lnTo>
                  <a:lnTo>
                    <a:pt x="403" y="243"/>
                  </a:lnTo>
                  <a:lnTo>
                    <a:pt x="416" y="244"/>
                  </a:lnTo>
                  <a:lnTo>
                    <a:pt x="428" y="244"/>
                  </a:lnTo>
                  <a:lnTo>
                    <a:pt x="441" y="244"/>
                  </a:lnTo>
                  <a:lnTo>
                    <a:pt x="453" y="244"/>
                  </a:lnTo>
                  <a:lnTo>
                    <a:pt x="464" y="245"/>
                  </a:lnTo>
                  <a:lnTo>
                    <a:pt x="474" y="247"/>
                  </a:lnTo>
                  <a:lnTo>
                    <a:pt x="484" y="251"/>
                  </a:lnTo>
                  <a:lnTo>
                    <a:pt x="494" y="255"/>
                  </a:lnTo>
                  <a:lnTo>
                    <a:pt x="504" y="260"/>
                  </a:lnTo>
                  <a:lnTo>
                    <a:pt x="513" y="266"/>
                  </a:lnTo>
                  <a:lnTo>
                    <a:pt x="522" y="273"/>
                  </a:lnTo>
                  <a:lnTo>
                    <a:pt x="523" y="275"/>
                  </a:lnTo>
                  <a:lnTo>
                    <a:pt x="524" y="277"/>
                  </a:lnTo>
                  <a:lnTo>
                    <a:pt x="523" y="279"/>
                  </a:lnTo>
                  <a:lnTo>
                    <a:pt x="522" y="280"/>
                  </a:lnTo>
                  <a:lnTo>
                    <a:pt x="521" y="281"/>
                  </a:lnTo>
                  <a:lnTo>
                    <a:pt x="519" y="282"/>
                  </a:lnTo>
                  <a:lnTo>
                    <a:pt x="518" y="282"/>
                  </a:lnTo>
                  <a:lnTo>
                    <a:pt x="516" y="281"/>
                  </a:lnTo>
                  <a:lnTo>
                    <a:pt x="507" y="274"/>
                  </a:lnTo>
                  <a:lnTo>
                    <a:pt x="499" y="269"/>
                  </a:lnTo>
                  <a:lnTo>
                    <a:pt x="490" y="264"/>
                  </a:lnTo>
                  <a:lnTo>
                    <a:pt x="481" y="260"/>
                  </a:lnTo>
                  <a:lnTo>
                    <a:pt x="472" y="257"/>
                  </a:lnTo>
                  <a:lnTo>
                    <a:pt x="462" y="255"/>
                  </a:lnTo>
                  <a:lnTo>
                    <a:pt x="452" y="253"/>
                  </a:lnTo>
                  <a:lnTo>
                    <a:pt x="442" y="253"/>
                  </a:lnTo>
                  <a:lnTo>
                    <a:pt x="419" y="253"/>
                  </a:lnTo>
                  <a:lnTo>
                    <a:pt x="396" y="252"/>
                  </a:lnTo>
                  <a:lnTo>
                    <a:pt x="374" y="249"/>
                  </a:lnTo>
                  <a:lnTo>
                    <a:pt x="352" y="245"/>
                  </a:lnTo>
                  <a:lnTo>
                    <a:pt x="502" y="307"/>
                  </a:lnTo>
                  <a:lnTo>
                    <a:pt x="504" y="309"/>
                  </a:lnTo>
                  <a:lnTo>
                    <a:pt x="505" y="310"/>
                  </a:lnTo>
                  <a:lnTo>
                    <a:pt x="505" y="312"/>
                  </a:lnTo>
                  <a:lnTo>
                    <a:pt x="505" y="314"/>
                  </a:lnTo>
                  <a:lnTo>
                    <a:pt x="504" y="315"/>
                  </a:lnTo>
                  <a:lnTo>
                    <a:pt x="502" y="316"/>
                  </a:lnTo>
                  <a:lnTo>
                    <a:pt x="501" y="317"/>
                  </a:lnTo>
                  <a:lnTo>
                    <a:pt x="500" y="316"/>
                  </a:lnTo>
                  <a:lnTo>
                    <a:pt x="499" y="316"/>
                  </a:lnTo>
                  <a:lnTo>
                    <a:pt x="380" y="267"/>
                  </a:lnTo>
                  <a:lnTo>
                    <a:pt x="477" y="317"/>
                  </a:lnTo>
                  <a:lnTo>
                    <a:pt x="479" y="319"/>
                  </a:lnTo>
                  <a:lnTo>
                    <a:pt x="480" y="320"/>
                  </a:lnTo>
                  <a:lnTo>
                    <a:pt x="480" y="322"/>
                  </a:lnTo>
                  <a:lnTo>
                    <a:pt x="479" y="324"/>
                  </a:lnTo>
                  <a:lnTo>
                    <a:pt x="478" y="325"/>
                  </a:lnTo>
                  <a:lnTo>
                    <a:pt x="477" y="326"/>
                  </a:lnTo>
                  <a:lnTo>
                    <a:pt x="475" y="326"/>
                  </a:lnTo>
                  <a:lnTo>
                    <a:pt x="473" y="326"/>
                  </a:lnTo>
                  <a:lnTo>
                    <a:pt x="304" y="238"/>
                  </a:lnTo>
                  <a:lnTo>
                    <a:pt x="418" y="347"/>
                  </a:lnTo>
                  <a:lnTo>
                    <a:pt x="419" y="349"/>
                  </a:lnTo>
                  <a:lnTo>
                    <a:pt x="420" y="350"/>
                  </a:lnTo>
                  <a:lnTo>
                    <a:pt x="419" y="352"/>
                  </a:lnTo>
                  <a:lnTo>
                    <a:pt x="418" y="354"/>
                  </a:lnTo>
                  <a:lnTo>
                    <a:pt x="417" y="355"/>
                  </a:lnTo>
                  <a:lnTo>
                    <a:pt x="415" y="355"/>
                  </a:lnTo>
                  <a:lnTo>
                    <a:pt x="413" y="355"/>
                  </a:lnTo>
                  <a:lnTo>
                    <a:pt x="412" y="355"/>
                  </a:lnTo>
                  <a:lnTo>
                    <a:pt x="412" y="354"/>
                  </a:lnTo>
                  <a:lnTo>
                    <a:pt x="302" y="249"/>
                  </a:lnTo>
                  <a:lnTo>
                    <a:pt x="348" y="331"/>
                  </a:lnTo>
                  <a:lnTo>
                    <a:pt x="349" y="333"/>
                  </a:lnTo>
                  <a:lnTo>
                    <a:pt x="349" y="335"/>
                  </a:lnTo>
                  <a:lnTo>
                    <a:pt x="348" y="337"/>
                  </a:lnTo>
                  <a:lnTo>
                    <a:pt x="347" y="338"/>
                  </a:lnTo>
                  <a:lnTo>
                    <a:pt x="345" y="338"/>
                  </a:lnTo>
                  <a:lnTo>
                    <a:pt x="343" y="338"/>
                  </a:lnTo>
                  <a:lnTo>
                    <a:pt x="342" y="337"/>
                  </a:lnTo>
                  <a:lnTo>
                    <a:pt x="340" y="336"/>
                  </a:lnTo>
                  <a:lnTo>
                    <a:pt x="307" y="278"/>
                  </a:lnTo>
                  <a:lnTo>
                    <a:pt x="333" y="342"/>
                  </a:lnTo>
                  <a:lnTo>
                    <a:pt x="333" y="344"/>
                  </a:lnTo>
                  <a:lnTo>
                    <a:pt x="332" y="345"/>
                  </a:lnTo>
                  <a:lnTo>
                    <a:pt x="331" y="347"/>
                  </a:lnTo>
                  <a:lnTo>
                    <a:pt x="330" y="348"/>
                  </a:lnTo>
                  <a:lnTo>
                    <a:pt x="328" y="348"/>
                  </a:lnTo>
                  <a:lnTo>
                    <a:pt x="326" y="348"/>
                  </a:lnTo>
                  <a:lnTo>
                    <a:pt x="325" y="347"/>
                  </a:lnTo>
                  <a:lnTo>
                    <a:pt x="324" y="345"/>
                  </a:lnTo>
                  <a:lnTo>
                    <a:pt x="27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20" name="Freeform 1958"/>
            <p:cNvSpPr>
              <a:spLocks/>
            </p:cNvSpPr>
            <p:nvPr userDrawn="1"/>
          </p:nvSpPr>
          <p:spPr bwMode="auto">
            <a:xfrm>
              <a:off x="1065835" y="1882775"/>
              <a:ext cx="2381250" cy="3765550"/>
            </a:xfrm>
            <a:custGeom>
              <a:avLst/>
              <a:gdLst>
                <a:gd name="T0" fmla="*/ 460 w 1500"/>
                <a:gd name="T1" fmla="*/ 1507 h 2372"/>
                <a:gd name="T2" fmla="*/ 542 w 1500"/>
                <a:gd name="T3" fmla="*/ 1919 h 2372"/>
                <a:gd name="T4" fmla="*/ 668 w 1500"/>
                <a:gd name="T5" fmla="*/ 2372 h 2372"/>
                <a:gd name="T6" fmla="*/ 518 w 1500"/>
                <a:gd name="T7" fmla="*/ 1889 h 2372"/>
                <a:gd name="T8" fmla="*/ 444 w 1500"/>
                <a:gd name="T9" fmla="*/ 1510 h 2372"/>
                <a:gd name="T10" fmla="*/ 385 w 1500"/>
                <a:gd name="T11" fmla="*/ 1153 h 2372"/>
                <a:gd name="T12" fmla="*/ 186 w 1500"/>
                <a:gd name="T13" fmla="*/ 1111 h 2372"/>
                <a:gd name="T14" fmla="*/ 72 w 1500"/>
                <a:gd name="T15" fmla="*/ 1082 h 2372"/>
                <a:gd name="T16" fmla="*/ 262 w 1500"/>
                <a:gd name="T17" fmla="*/ 1056 h 2372"/>
                <a:gd name="T18" fmla="*/ 37 w 1500"/>
                <a:gd name="T19" fmla="*/ 916 h 2372"/>
                <a:gd name="T20" fmla="*/ 333 w 1500"/>
                <a:gd name="T21" fmla="*/ 1080 h 2372"/>
                <a:gd name="T22" fmla="*/ 332 w 1500"/>
                <a:gd name="T23" fmla="*/ 1001 h 2372"/>
                <a:gd name="T24" fmla="*/ 222 w 1500"/>
                <a:gd name="T25" fmla="*/ 883 h 2372"/>
                <a:gd name="T26" fmla="*/ 63 w 1500"/>
                <a:gd name="T27" fmla="*/ 779 h 2372"/>
                <a:gd name="T28" fmla="*/ 98 w 1500"/>
                <a:gd name="T29" fmla="*/ 779 h 2372"/>
                <a:gd name="T30" fmla="*/ 280 w 1500"/>
                <a:gd name="T31" fmla="*/ 917 h 2372"/>
                <a:gd name="T32" fmla="*/ 387 w 1500"/>
                <a:gd name="T33" fmla="*/ 1059 h 2372"/>
                <a:gd name="T34" fmla="*/ 276 w 1500"/>
                <a:gd name="T35" fmla="*/ 150 h 2372"/>
                <a:gd name="T36" fmla="*/ 439 w 1500"/>
                <a:gd name="T37" fmla="*/ 1081 h 2372"/>
                <a:gd name="T38" fmla="*/ 524 w 1500"/>
                <a:gd name="T39" fmla="*/ 734 h 2372"/>
                <a:gd name="T40" fmla="*/ 551 w 1500"/>
                <a:gd name="T41" fmla="*/ 405 h 2372"/>
                <a:gd name="T42" fmla="*/ 535 w 1500"/>
                <a:gd name="T43" fmla="*/ 157 h 2372"/>
                <a:gd name="T44" fmla="*/ 512 w 1500"/>
                <a:gd name="T45" fmla="*/ 0 h 2372"/>
                <a:gd name="T46" fmla="*/ 542 w 1500"/>
                <a:gd name="T47" fmla="*/ 99 h 2372"/>
                <a:gd name="T48" fmla="*/ 567 w 1500"/>
                <a:gd name="T49" fmla="*/ 405 h 2372"/>
                <a:gd name="T50" fmla="*/ 540 w 1500"/>
                <a:gd name="T51" fmla="*/ 736 h 2372"/>
                <a:gd name="T52" fmla="*/ 448 w 1500"/>
                <a:gd name="T53" fmla="*/ 1104 h 2372"/>
                <a:gd name="T54" fmla="*/ 688 w 1500"/>
                <a:gd name="T55" fmla="*/ 800 h 2372"/>
                <a:gd name="T56" fmla="*/ 865 w 1500"/>
                <a:gd name="T57" fmla="*/ 506 h 2372"/>
                <a:gd name="T58" fmla="*/ 969 w 1500"/>
                <a:gd name="T59" fmla="*/ 260 h 2372"/>
                <a:gd name="T60" fmla="*/ 1023 w 1500"/>
                <a:gd name="T61" fmla="*/ 99 h 2372"/>
                <a:gd name="T62" fmla="*/ 1012 w 1500"/>
                <a:gd name="T63" fmla="*/ 176 h 2372"/>
                <a:gd name="T64" fmla="*/ 920 w 1500"/>
                <a:gd name="T65" fmla="*/ 429 h 2372"/>
                <a:gd name="T66" fmla="*/ 774 w 1500"/>
                <a:gd name="T67" fmla="*/ 700 h 2372"/>
                <a:gd name="T68" fmla="*/ 533 w 1500"/>
                <a:gd name="T69" fmla="*/ 1031 h 2372"/>
                <a:gd name="T70" fmla="*/ 623 w 1500"/>
                <a:gd name="T71" fmla="*/ 967 h 2372"/>
                <a:gd name="T72" fmla="*/ 853 w 1500"/>
                <a:gd name="T73" fmla="*/ 694 h 2372"/>
                <a:gd name="T74" fmla="*/ 1044 w 1500"/>
                <a:gd name="T75" fmla="*/ 378 h 2372"/>
                <a:gd name="T76" fmla="*/ 1135 w 1500"/>
                <a:gd name="T77" fmla="*/ 160 h 2372"/>
                <a:gd name="T78" fmla="*/ 1147 w 1500"/>
                <a:gd name="T79" fmla="*/ 169 h 2372"/>
                <a:gd name="T80" fmla="*/ 989 w 1500"/>
                <a:gd name="T81" fmla="*/ 512 h 2372"/>
                <a:gd name="T82" fmla="*/ 747 w 1500"/>
                <a:gd name="T83" fmla="*/ 851 h 2372"/>
                <a:gd name="T84" fmla="*/ 635 w 1500"/>
                <a:gd name="T85" fmla="*/ 1001 h 2372"/>
                <a:gd name="T86" fmla="*/ 946 w 1500"/>
                <a:gd name="T87" fmla="*/ 756 h 2372"/>
                <a:gd name="T88" fmla="*/ 1109 w 1500"/>
                <a:gd name="T89" fmla="*/ 580 h 2372"/>
                <a:gd name="T90" fmla="*/ 1260 w 1500"/>
                <a:gd name="T91" fmla="*/ 483 h 2372"/>
                <a:gd name="T92" fmla="*/ 1390 w 1500"/>
                <a:gd name="T93" fmla="*/ 445 h 2372"/>
                <a:gd name="T94" fmla="*/ 1432 w 1500"/>
                <a:gd name="T95" fmla="*/ 452 h 2372"/>
                <a:gd name="T96" fmla="*/ 1280 w 1500"/>
                <a:gd name="T97" fmla="*/ 492 h 2372"/>
                <a:gd name="T98" fmla="*/ 1126 w 1500"/>
                <a:gd name="T99" fmla="*/ 585 h 2372"/>
                <a:gd name="T100" fmla="*/ 987 w 1500"/>
                <a:gd name="T101" fmla="*/ 738 h 2372"/>
                <a:gd name="T102" fmla="*/ 731 w 1500"/>
                <a:gd name="T103" fmla="*/ 953 h 2372"/>
                <a:gd name="T104" fmla="*/ 1497 w 1500"/>
                <a:gd name="T105" fmla="*/ 623 h 2372"/>
                <a:gd name="T106" fmla="*/ 1019 w 1500"/>
                <a:gd name="T107" fmla="*/ 905 h 2372"/>
                <a:gd name="T108" fmla="*/ 1452 w 1500"/>
                <a:gd name="T109" fmla="*/ 758 h 2372"/>
                <a:gd name="T110" fmla="*/ 1357 w 1500"/>
                <a:gd name="T111" fmla="*/ 1064 h 2372"/>
                <a:gd name="T112" fmla="*/ 1058 w 1500"/>
                <a:gd name="T113" fmla="*/ 1265 h 2372"/>
                <a:gd name="T114" fmla="*/ 1059 w 1500"/>
                <a:gd name="T115" fmla="*/ 1281 h 2372"/>
                <a:gd name="T116" fmla="*/ 1045 w 1500"/>
                <a:gd name="T117" fmla="*/ 1370 h 2372"/>
                <a:gd name="T118" fmla="*/ 431 w 1500"/>
                <a:gd name="T119" fmla="*/ 1156 h 2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00" h="2372">
                  <a:moveTo>
                    <a:pt x="429" y="1155"/>
                  </a:moveTo>
                  <a:lnTo>
                    <a:pt x="431" y="1210"/>
                  </a:lnTo>
                  <a:lnTo>
                    <a:pt x="434" y="1261"/>
                  </a:lnTo>
                  <a:lnTo>
                    <a:pt x="437" y="1310"/>
                  </a:lnTo>
                  <a:lnTo>
                    <a:pt x="442" y="1357"/>
                  </a:lnTo>
                  <a:lnTo>
                    <a:pt x="447" y="1405"/>
                  </a:lnTo>
                  <a:lnTo>
                    <a:pt x="450" y="1429"/>
                  </a:lnTo>
                  <a:lnTo>
                    <a:pt x="453" y="1454"/>
                  </a:lnTo>
                  <a:lnTo>
                    <a:pt x="460" y="1507"/>
                  </a:lnTo>
                  <a:lnTo>
                    <a:pt x="469" y="1564"/>
                  </a:lnTo>
                  <a:lnTo>
                    <a:pt x="475" y="1605"/>
                  </a:lnTo>
                  <a:lnTo>
                    <a:pt x="482" y="1645"/>
                  </a:lnTo>
                  <a:lnTo>
                    <a:pt x="495" y="1719"/>
                  </a:lnTo>
                  <a:lnTo>
                    <a:pt x="502" y="1754"/>
                  </a:lnTo>
                  <a:lnTo>
                    <a:pt x="510" y="1787"/>
                  </a:lnTo>
                  <a:lnTo>
                    <a:pt x="525" y="1853"/>
                  </a:lnTo>
                  <a:lnTo>
                    <a:pt x="533" y="1886"/>
                  </a:lnTo>
                  <a:lnTo>
                    <a:pt x="542" y="1919"/>
                  </a:lnTo>
                  <a:lnTo>
                    <a:pt x="551" y="1952"/>
                  </a:lnTo>
                  <a:lnTo>
                    <a:pt x="560" y="1986"/>
                  </a:lnTo>
                  <a:lnTo>
                    <a:pt x="581" y="2058"/>
                  </a:lnTo>
                  <a:lnTo>
                    <a:pt x="605" y="2136"/>
                  </a:lnTo>
                  <a:lnTo>
                    <a:pt x="625" y="2200"/>
                  </a:lnTo>
                  <a:lnTo>
                    <a:pt x="645" y="2261"/>
                  </a:lnTo>
                  <a:lnTo>
                    <a:pt x="665" y="2318"/>
                  </a:lnTo>
                  <a:lnTo>
                    <a:pt x="685" y="2372"/>
                  </a:lnTo>
                  <a:lnTo>
                    <a:pt x="668" y="2372"/>
                  </a:lnTo>
                  <a:lnTo>
                    <a:pt x="649" y="2319"/>
                  </a:lnTo>
                  <a:lnTo>
                    <a:pt x="629" y="2263"/>
                  </a:lnTo>
                  <a:lnTo>
                    <a:pt x="609" y="2204"/>
                  </a:lnTo>
                  <a:lnTo>
                    <a:pt x="600" y="2172"/>
                  </a:lnTo>
                  <a:lnTo>
                    <a:pt x="590" y="2140"/>
                  </a:lnTo>
                  <a:lnTo>
                    <a:pt x="566" y="2062"/>
                  </a:lnTo>
                  <a:lnTo>
                    <a:pt x="545" y="1990"/>
                  </a:lnTo>
                  <a:lnTo>
                    <a:pt x="526" y="1922"/>
                  </a:lnTo>
                  <a:lnTo>
                    <a:pt x="518" y="1889"/>
                  </a:lnTo>
                  <a:lnTo>
                    <a:pt x="509" y="1857"/>
                  </a:lnTo>
                  <a:lnTo>
                    <a:pt x="494" y="1791"/>
                  </a:lnTo>
                  <a:lnTo>
                    <a:pt x="487" y="1757"/>
                  </a:lnTo>
                  <a:lnTo>
                    <a:pt x="480" y="1722"/>
                  </a:lnTo>
                  <a:lnTo>
                    <a:pt x="473" y="1686"/>
                  </a:lnTo>
                  <a:lnTo>
                    <a:pt x="466" y="1647"/>
                  </a:lnTo>
                  <a:lnTo>
                    <a:pt x="459" y="1608"/>
                  </a:lnTo>
                  <a:lnTo>
                    <a:pt x="453" y="1567"/>
                  </a:lnTo>
                  <a:lnTo>
                    <a:pt x="444" y="1510"/>
                  </a:lnTo>
                  <a:lnTo>
                    <a:pt x="437" y="1457"/>
                  </a:lnTo>
                  <a:lnTo>
                    <a:pt x="431" y="1408"/>
                  </a:lnTo>
                  <a:lnTo>
                    <a:pt x="426" y="1361"/>
                  </a:lnTo>
                  <a:lnTo>
                    <a:pt x="422" y="1313"/>
                  </a:lnTo>
                  <a:lnTo>
                    <a:pt x="418" y="1265"/>
                  </a:lnTo>
                  <a:lnTo>
                    <a:pt x="415" y="1214"/>
                  </a:lnTo>
                  <a:lnTo>
                    <a:pt x="413" y="1160"/>
                  </a:lnTo>
                  <a:lnTo>
                    <a:pt x="410" y="1160"/>
                  </a:lnTo>
                  <a:lnTo>
                    <a:pt x="385" y="1153"/>
                  </a:lnTo>
                  <a:lnTo>
                    <a:pt x="0" y="1195"/>
                  </a:lnTo>
                  <a:lnTo>
                    <a:pt x="0" y="1178"/>
                  </a:lnTo>
                  <a:lnTo>
                    <a:pt x="340" y="1142"/>
                  </a:lnTo>
                  <a:lnTo>
                    <a:pt x="320" y="1137"/>
                  </a:lnTo>
                  <a:lnTo>
                    <a:pt x="300" y="1133"/>
                  </a:lnTo>
                  <a:lnTo>
                    <a:pt x="280" y="1128"/>
                  </a:lnTo>
                  <a:lnTo>
                    <a:pt x="261" y="1125"/>
                  </a:lnTo>
                  <a:lnTo>
                    <a:pt x="224" y="1118"/>
                  </a:lnTo>
                  <a:lnTo>
                    <a:pt x="186" y="1111"/>
                  </a:lnTo>
                  <a:lnTo>
                    <a:pt x="167" y="1109"/>
                  </a:lnTo>
                  <a:lnTo>
                    <a:pt x="148" y="1106"/>
                  </a:lnTo>
                  <a:lnTo>
                    <a:pt x="108" y="1102"/>
                  </a:lnTo>
                  <a:lnTo>
                    <a:pt x="65" y="1097"/>
                  </a:lnTo>
                  <a:lnTo>
                    <a:pt x="19" y="1094"/>
                  </a:lnTo>
                  <a:lnTo>
                    <a:pt x="0" y="1092"/>
                  </a:lnTo>
                  <a:lnTo>
                    <a:pt x="0" y="1076"/>
                  </a:lnTo>
                  <a:lnTo>
                    <a:pt x="21" y="1078"/>
                  </a:lnTo>
                  <a:lnTo>
                    <a:pt x="72" y="1082"/>
                  </a:lnTo>
                  <a:lnTo>
                    <a:pt x="120" y="1087"/>
                  </a:lnTo>
                  <a:lnTo>
                    <a:pt x="164" y="1092"/>
                  </a:lnTo>
                  <a:lnTo>
                    <a:pt x="207" y="1098"/>
                  </a:lnTo>
                  <a:lnTo>
                    <a:pt x="0" y="1048"/>
                  </a:lnTo>
                  <a:lnTo>
                    <a:pt x="0" y="1032"/>
                  </a:lnTo>
                  <a:lnTo>
                    <a:pt x="364" y="1120"/>
                  </a:lnTo>
                  <a:lnTo>
                    <a:pt x="338" y="1103"/>
                  </a:lnTo>
                  <a:lnTo>
                    <a:pt x="312" y="1086"/>
                  </a:lnTo>
                  <a:lnTo>
                    <a:pt x="262" y="1056"/>
                  </a:lnTo>
                  <a:lnTo>
                    <a:pt x="237" y="1041"/>
                  </a:lnTo>
                  <a:lnTo>
                    <a:pt x="210" y="1026"/>
                  </a:lnTo>
                  <a:lnTo>
                    <a:pt x="182" y="1010"/>
                  </a:lnTo>
                  <a:lnTo>
                    <a:pt x="151" y="993"/>
                  </a:lnTo>
                  <a:lnTo>
                    <a:pt x="71" y="951"/>
                  </a:lnTo>
                  <a:lnTo>
                    <a:pt x="35" y="933"/>
                  </a:lnTo>
                  <a:lnTo>
                    <a:pt x="0" y="916"/>
                  </a:lnTo>
                  <a:lnTo>
                    <a:pt x="0" y="899"/>
                  </a:lnTo>
                  <a:lnTo>
                    <a:pt x="37" y="916"/>
                  </a:lnTo>
                  <a:lnTo>
                    <a:pt x="75" y="935"/>
                  </a:lnTo>
                  <a:lnTo>
                    <a:pt x="115" y="956"/>
                  </a:lnTo>
                  <a:lnTo>
                    <a:pt x="158" y="979"/>
                  </a:lnTo>
                  <a:lnTo>
                    <a:pt x="208" y="1006"/>
                  </a:lnTo>
                  <a:lnTo>
                    <a:pt x="230" y="1018"/>
                  </a:lnTo>
                  <a:lnTo>
                    <a:pt x="251" y="1030"/>
                  </a:lnTo>
                  <a:lnTo>
                    <a:pt x="272" y="1043"/>
                  </a:lnTo>
                  <a:lnTo>
                    <a:pt x="292" y="1055"/>
                  </a:lnTo>
                  <a:lnTo>
                    <a:pt x="333" y="1080"/>
                  </a:lnTo>
                  <a:lnTo>
                    <a:pt x="0" y="817"/>
                  </a:lnTo>
                  <a:lnTo>
                    <a:pt x="0" y="797"/>
                  </a:lnTo>
                  <a:lnTo>
                    <a:pt x="393" y="1108"/>
                  </a:lnTo>
                  <a:lnTo>
                    <a:pt x="379" y="1078"/>
                  </a:lnTo>
                  <a:lnTo>
                    <a:pt x="371" y="1064"/>
                  </a:lnTo>
                  <a:lnTo>
                    <a:pt x="364" y="1051"/>
                  </a:lnTo>
                  <a:lnTo>
                    <a:pt x="348" y="1025"/>
                  </a:lnTo>
                  <a:lnTo>
                    <a:pt x="340" y="1013"/>
                  </a:lnTo>
                  <a:lnTo>
                    <a:pt x="332" y="1001"/>
                  </a:lnTo>
                  <a:lnTo>
                    <a:pt x="323" y="989"/>
                  </a:lnTo>
                  <a:lnTo>
                    <a:pt x="313" y="977"/>
                  </a:lnTo>
                  <a:lnTo>
                    <a:pt x="303" y="965"/>
                  </a:lnTo>
                  <a:lnTo>
                    <a:pt x="293" y="953"/>
                  </a:lnTo>
                  <a:lnTo>
                    <a:pt x="282" y="941"/>
                  </a:lnTo>
                  <a:lnTo>
                    <a:pt x="270" y="929"/>
                  </a:lnTo>
                  <a:lnTo>
                    <a:pt x="258" y="917"/>
                  </a:lnTo>
                  <a:lnTo>
                    <a:pt x="245" y="904"/>
                  </a:lnTo>
                  <a:lnTo>
                    <a:pt x="222" y="883"/>
                  </a:lnTo>
                  <a:lnTo>
                    <a:pt x="201" y="865"/>
                  </a:lnTo>
                  <a:lnTo>
                    <a:pt x="180" y="848"/>
                  </a:lnTo>
                  <a:lnTo>
                    <a:pt x="170" y="841"/>
                  </a:lnTo>
                  <a:lnTo>
                    <a:pt x="160" y="834"/>
                  </a:lnTo>
                  <a:lnTo>
                    <a:pt x="149" y="826"/>
                  </a:lnTo>
                  <a:lnTo>
                    <a:pt x="138" y="820"/>
                  </a:lnTo>
                  <a:lnTo>
                    <a:pt x="115" y="806"/>
                  </a:lnTo>
                  <a:lnTo>
                    <a:pt x="91" y="793"/>
                  </a:lnTo>
                  <a:lnTo>
                    <a:pt x="63" y="779"/>
                  </a:lnTo>
                  <a:lnTo>
                    <a:pt x="31" y="763"/>
                  </a:lnTo>
                  <a:lnTo>
                    <a:pt x="15" y="756"/>
                  </a:lnTo>
                  <a:lnTo>
                    <a:pt x="0" y="750"/>
                  </a:lnTo>
                  <a:lnTo>
                    <a:pt x="0" y="732"/>
                  </a:lnTo>
                  <a:lnTo>
                    <a:pt x="17" y="739"/>
                  </a:lnTo>
                  <a:lnTo>
                    <a:pt x="34" y="747"/>
                  </a:lnTo>
                  <a:lnTo>
                    <a:pt x="52" y="755"/>
                  </a:lnTo>
                  <a:lnTo>
                    <a:pt x="70" y="764"/>
                  </a:lnTo>
                  <a:lnTo>
                    <a:pt x="98" y="779"/>
                  </a:lnTo>
                  <a:lnTo>
                    <a:pt x="123" y="792"/>
                  </a:lnTo>
                  <a:lnTo>
                    <a:pt x="147" y="806"/>
                  </a:lnTo>
                  <a:lnTo>
                    <a:pt x="169" y="820"/>
                  </a:lnTo>
                  <a:lnTo>
                    <a:pt x="190" y="836"/>
                  </a:lnTo>
                  <a:lnTo>
                    <a:pt x="211" y="852"/>
                  </a:lnTo>
                  <a:lnTo>
                    <a:pt x="233" y="871"/>
                  </a:lnTo>
                  <a:lnTo>
                    <a:pt x="256" y="893"/>
                  </a:lnTo>
                  <a:lnTo>
                    <a:pt x="268" y="905"/>
                  </a:lnTo>
                  <a:lnTo>
                    <a:pt x="280" y="917"/>
                  </a:lnTo>
                  <a:lnTo>
                    <a:pt x="303" y="940"/>
                  </a:lnTo>
                  <a:lnTo>
                    <a:pt x="313" y="952"/>
                  </a:lnTo>
                  <a:lnTo>
                    <a:pt x="323" y="963"/>
                  </a:lnTo>
                  <a:lnTo>
                    <a:pt x="341" y="986"/>
                  </a:lnTo>
                  <a:lnTo>
                    <a:pt x="349" y="998"/>
                  </a:lnTo>
                  <a:lnTo>
                    <a:pt x="357" y="1009"/>
                  </a:lnTo>
                  <a:lnTo>
                    <a:pt x="373" y="1034"/>
                  </a:lnTo>
                  <a:lnTo>
                    <a:pt x="380" y="1046"/>
                  </a:lnTo>
                  <a:lnTo>
                    <a:pt x="387" y="1059"/>
                  </a:lnTo>
                  <a:lnTo>
                    <a:pt x="401" y="1087"/>
                  </a:lnTo>
                  <a:lnTo>
                    <a:pt x="335" y="623"/>
                  </a:lnTo>
                  <a:lnTo>
                    <a:pt x="269" y="159"/>
                  </a:lnTo>
                  <a:lnTo>
                    <a:pt x="269" y="157"/>
                  </a:lnTo>
                  <a:lnTo>
                    <a:pt x="270" y="156"/>
                  </a:lnTo>
                  <a:lnTo>
                    <a:pt x="270" y="154"/>
                  </a:lnTo>
                  <a:lnTo>
                    <a:pt x="271" y="153"/>
                  </a:lnTo>
                  <a:lnTo>
                    <a:pt x="273" y="151"/>
                  </a:lnTo>
                  <a:lnTo>
                    <a:pt x="276" y="150"/>
                  </a:lnTo>
                  <a:lnTo>
                    <a:pt x="279" y="150"/>
                  </a:lnTo>
                  <a:lnTo>
                    <a:pt x="282" y="151"/>
                  </a:lnTo>
                  <a:lnTo>
                    <a:pt x="284" y="154"/>
                  </a:lnTo>
                  <a:lnTo>
                    <a:pt x="285" y="157"/>
                  </a:lnTo>
                  <a:lnTo>
                    <a:pt x="353" y="637"/>
                  </a:lnTo>
                  <a:lnTo>
                    <a:pt x="421" y="1117"/>
                  </a:lnTo>
                  <a:lnTo>
                    <a:pt x="424" y="1117"/>
                  </a:lnTo>
                  <a:lnTo>
                    <a:pt x="425" y="1119"/>
                  </a:lnTo>
                  <a:lnTo>
                    <a:pt x="439" y="1081"/>
                  </a:lnTo>
                  <a:lnTo>
                    <a:pt x="450" y="1045"/>
                  </a:lnTo>
                  <a:lnTo>
                    <a:pt x="461" y="1011"/>
                  </a:lnTo>
                  <a:lnTo>
                    <a:pt x="471" y="977"/>
                  </a:lnTo>
                  <a:lnTo>
                    <a:pt x="480" y="943"/>
                  </a:lnTo>
                  <a:lnTo>
                    <a:pt x="488" y="908"/>
                  </a:lnTo>
                  <a:lnTo>
                    <a:pt x="497" y="870"/>
                  </a:lnTo>
                  <a:lnTo>
                    <a:pt x="506" y="828"/>
                  </a:lnTo>
                  <a:lnTo>
                    <a:pt x="516" y="779"/>
                  </a:lnTo>
                  <a:lnTo>
                    <a:pt x="524" y="734"/>
                  </a:lnTo>
                  <a:lnTo>
                    <a:pt x="531" y="691"/>
                  </a:lnTo>
                  <a:lnTo>
                    <a:pt x="537" y="650"/>
                  </a:lnTo>
                  <a:lnTo>
                    <a:pt x="542" y="608"/>
                  </a:lnTo>
                  <a:lnTo>
                    <a:pt x="544" y="587"/>
                  </a:lnTo>
                  <a:lnTo>
                    <a:pt x="546" y="565"/>
                  </a:lnTo>
                  <a:lnTo>
                    <a:pt x="548" y="519"/>
                  </a:lnTo>
                  <a:lnTo>
                    <a:pt x="550" y="469"/>
                  </a:lnTo>
                  <a:lnTo>
                    <a:pt x="551" y="436"/>
                  </a:lnTo>
                  <a:lnTo>
                    <a:pt x="551" y="405"/>
                  </a:lnTo>
                  <a:lnTo>
                    <a:pt x="551" y="375"/>
                  </a:lnTo>
                  <a:lnTo>
                    <a:pt x="551" y="346"/>
                  </a:lnTo>
                  <a:lnTo>
                    <a:pt x="550" y="318"/>
                  </a:lnTo>
                  <a:lnTo>
                    <a:pt x="549" y="291"/>
                  </a:lnTo>
                  <a:lnTo>
                    <a:pt x="547" y="264"/>
                  </a:lnTo>
                  <a:lnTo>
                    <a:pt x="545" y="237"/>
                  </a:lnTo>
                  <a:lnTo>
                    <a:pt x="542" y="211"/>
                  </a:lnTo>
                  <a:lnTo>
                    <a:pt x="539" y="184"/>
                  </a:lnTo>
                  <a:lnTo>
                    <a:pt x="535" y="157"/>
                  </a:lnTo>
                  <a:lnTo>
                    <a:pt x="531" y="130"/>
                  </a:lnTo>
                  <a:lnTo>
                    <a:pt x="526" y="102"/>
                  </a:lnTo>
                  <a:lnTo>
                    <a:pt x="521" y="72"/>
                  </a:lnTo>
                  <a:lnTo>
                    <a:pt x="508" y="10"/>
                  </a:lnTo>
                  <a:lnTo>
                    <a:pt x="507" y="6"/>
                  </a:lnTo>
                  <a:lnTo>
                    <a:pt x="509" y="3"/>
                  </a:lnTo>
                  <a:lnTo>
                    <a:pt x="510" y="2"/>
                  </a:lnTo>
                  <a:lnTo>
                    <a:pt x="511" y="1"/>
                  </a:lnTo>
                  <a:lnTo>
                    <a:pt x="512" y="0"/>
                  </a:lnTo>
                  <a:lnTo>
                    <a:pt x="514" y="0"/>
                  </a:lnTo>
                  <a:lnTo>
                    <a:pt x="517" y="0"/>
                  </a:lnTo>
                  <a:lnTo>
                    <a:pt x="519" y="1"/>
                  </a:lnTo>
                  <a:lnTo>
                    <a:pt x="522" y="3"/>
                  </a:lnTo>
                  <a:lnTo>
                    <a:pt x="523" y="4"/>
                  </a:lnTo>
                  <a:lnTo>
                    <a:pt x="523" y="6"/>
                  </a:lnTo>
                  <a:lnTo>
                    <a:pt x="530" y="39"/>
                  </a:lnTo>
                  <a:lnTo>
                    <a:pt x="536" y="69"/>
                  </a:lnTo>
                  <a:lnTo>
                    <a:pt x="542" y="99"/>
                  </a:lnTo>
                  <a:lnTo>
                    <a:pt x="547" y="128"/>
                  </a:lnTo>
                  <a:lnTo>
                    <a:pt x="555" y="182"/>
                  </a:lnTo>
                  <a:lnTo>
                    <a:pt x="561" y="236"/>
                  </a:lnTo>
                  <a:lnTo>
                    <a:pt x="563" y="262"/>
                  </a:lnTo>
                  <a:lnTo>
                    <a:pt x="565" y="290"/>
                  </a:lnTo>
                  <a:lnTo>
                    <a:pt x="566" y="318"/>
                  </a:lnTo>
                  <a:lnTo>
                    <a:pt x="567" y="346"/>
                  </a:lnTo>
                  <a:lnTo>
                    <a:pt x="567" y="375"/>
                  </a:lnTo>
                  <a:lnTo>
                    <a:pt x="567" y="405"/>
                  </a:lnTo>
                  <a:lnTo>
                    <a:pt x="567" y="436"/>
                  </a:lnTo>
                  <a:lnTo>
                    <a:pt x="566" y="469"/>
                  </a:lnTo>
                  <a:lnTo>
                    <a:pt x="564" y="520"/>
                  </a:lnTo>
                  <a:lnTo>
                    <a:pt x="562" y="566"/>
                  </a:lnTo>
                  <a:lnTo>
                    <a:pt x="560" y="588"/>
                  </a:lnTo>
                  <a:lnTo>
                    <a:pt x="558" y="610"/>
                  </a:lnTo>
                  <a:lnTo>
                    <a:pt x="553" y="652"/>
                  </a:lnTo>
                  <a:lnTo>
                    <a:pt x="547" y="693"/>
                  </a:lnTo>
                  <a:lnTo>
                    <a:pt x="540" y="736"/>
                  </a:lnTo>
                  <a:lnTo>
                    <a:pt x="531" y="782"/>
                  </a:lnTo>
                  <a:lnTo>
                    <a:pt x="521" y="832"/>
                  </a:lnTo>
                  <a:lnTo>
                    <a:pt x="505" y="907"/>
                  </a:lnTo>
                  <a:lnTo>
                    <a:pt x="497" y="941"/>
                  </a:lnTo>
                  <a:lnTo>
                    <a:pt x="488" y="973"/>
                  </a:lnTo>
                  <a:lnTo>
                    <a:pt x="480" y="1005"/>
                  </a:lnTo>
                  <a:lnTo>
                    <a:pt x="470" y="1037"/>
                  </a:lnTo>
                  <a:lnTo>
                    <a:pt x="459" y="1069"/>
                  </a:lnTo>
                  <a:lnTo>
                    <a:pt x="448" y="1104"/>
                  </a:lnTo>
                  <a:lnTo>
                    <a:pt x="473" y="1076"/>
                  </a:lnTo>
                  <a:lnTo>
                    <a:pt x="496" y="1050"/>
                  </a:lnTo>
                  <a:lnTo>
                    <a:pt x="518" y="1024"/>
                  </a:lnTo>
                  <a:lnTo>
                    <a:pt x="539" y="998"/>
                  </a:lnTo>
                  <a:lnTo>
                    <a:pt x="561" y="971"/>
                  </a:lnTo>
                  <a:lnTo>
                    <a:pt x="583" y="943"/>
                  </a:lnTo>
                  <a:lnTo>
                    <a:pt x="630" y="880"/>
                  </a:lnTo>
                  <a:lnTo>
                    <a:pt x="660" y="838"/>
                  </a:lnTo>
                  <a:lnTo>
                    <a:pt x="688" y="800"/>
                  </a:lnTo>
                  <a:lnTo>
                    <a:pt x="714" y="763"/>
                  </a:lnTo>
                  <a:lnTo>
                    <a:pt x="738" y="728"/>
                  </a:lnTo>
                  <a:lnTo>
                    <a:pt x="761" y="691"/>
                  </a:lnTo>
                  <a:lnTo>
                    <a:pt x="772" y="673"/>
                  </a:lnTo>
                  <a:lnTo>
                    <a:pt x="784" y="653"/>
                  </a:lnTo>
                  <a:lnTo>
                    <a:pt x="808" y="612"/>
                  </a:lnTo>
                  <a:lnTo>
                    <a:pt x="833" y="567"/>
                  </a:lnTo>
                  <a:lnTo>
                    <a:pt x="850" y="536"/>
                  </a:lnTo>
                  <a:lnTo>
                    <a:pt x="865" y="506"/>
                  </a:lnTo>
                  <a:lnTo>
                    <a:pt x="879" y="477"/>
                  </a:lnTo>
                  <a:lnTo>
                    <a:pt x="893" y="449"/>
                  </a:lnTo>
                  <a:lnTo>
                    <a:pt x="906" y="422"/>
                  </a:lnTo>
                  <a:lnTo>
                    <a:pt x="917" y="395"/>
                  </a:lnTo>
                  <a:lnTo>
                    <a:pt x="929" y="369"/>
                  </a:lnTo>
                  <a:lnTo>
                    <a:pt x="939" y="343"/>
                  </a:lnTo>
                  <a:lnTo>
                    <a:pt x="950" y="316"/>
                  </a:lnTo>
                  <a:lnTo>
                    <a:pt x="960" y="289"/>
                  </a:lnTo>
                  <a:lnTo>
                    <a:pt x="969" y="260"/>
                  </a:lnTo>
                  <a:lnTo>
                    <a:pt x="979" y="232"/>
                  </a:lnTo>
                  <a:lnTo>
                    <a:pt x="988" y="202"/>
                  </a:lnTo>
                  <a:lnTo>
                    <a:pt x="997" y="172"/>
                  </a:lnTo>
                  <a:lnTo>
                    <a:pt x="1006" y="139"/>
                  </a:lnTo>
                  <a:lnTo>
                    <a:pt x="1016" y="105"/>
                  </a:lnTo>
                  <a:lnTo>
                    <a:pt x="1016" y="103"/>
                  </a:lnTo>
                  <a:lnTo>
                    <a:pt x="1017" y="102"/>
                  </a:lnTo>
                  <a:lnTo>
                    <a:pt x="1020" y="100"/>
                  </a:lnTo>
                  <a:lnTo>
                    <a:pt x="1023" y="99"/>
                  </a:lnTo>
                  <a:lnTo>
                    <a:pt x="1026" y="100"/>
                  </a:lnTo>
                  <a:lnTo>
                    <a:pt x="1028" y="101"/>
                  </a:lnTo>
                  <a:lnTo>
                    <a:pt x="1030" y="103"/>
                  </a:lnTo>
                  <a:lnTo>
                    <a:pt x="1031" y="104"/>
                  </a:lnTo>
                  <a:lnTo>
                    <a:pt x="1031" y="106"/>
                  </a:lnTo>
                  <a:lnTo>
                    <a:pt x="1032" y="108"/>
                  </a:lnTo>
                  <a:lnTo>
                    <a:pt x="1031" y="109"/>
                  </a:lnTo>
                  <a:lnTo>
                    <a:pt x="1022" y="144"/>
                  </a:lnTo>
                  <a:lnTo>
                    <a:pt x="1012" y="176"/>
                  </a:lnTo>
                  <a:lnTo>
                    <a:pt x="1003" y="207"/>
                  </a:lnTo>
                  <a:lnTo>
                    <a:pt x="994" y="237"/>
                  </a:lnTo>
                  <a:lnTo>
                    <a:pt x="984" y="266"/>
                  </a:lnTo>
                  <a:lnTo>
                    <a:pt x="975" y="294"/>
                  </a:lnTo>
                  <a:lnTo>
                    <a:pt x="965" y="322"/>
                  </a:lnTo>
                  <a:lnTo>
                    <a:pt x="954" y="348"/>
                  </a:lnTo>
                  <a:lnTo>
                    <a:pt x="944" y="375"/>
                  </a:lnTo>
                  <a:lnTo>
                    <a:pt x="932" y="402"/>
                  </a:lnTo>
                  <a:lnTo>
                    <a:pt x="920" y="429"/>
                  </a:lnTo>
                  <a:lnTo>
                    <a:pt x="907" y="456"/>
                  </a:lnTo>
                  <a:lnTo>
                    <a:pt x="894" y="484"/>
                  </a:lnTo>
                  <a:lnTo>
                    <a:pt x="879" y="513"/>
                  </a:lnTo>
                  <a:lnTo>
                    <a:pt x="847" y="574"/>
                  </a:lnTo>
                  <a:lnTo>
                    <a:pt x="835" y="598"/>
                  </a:lnTo>
                  <a:lnTo>
                    <a:pt x="822" y="620"/>
                  </a:lnTo>
                  <a:lnTo>
                    <a:pt x="810" y="641"/>
                  </a:lnTo>
                  <a:lnTo>
                    <a:pt x="799" y="662"/>
                  </a:lnTo>
                  <a:lnTo>
                    <a:pt x="774" y="700"/>
                  </a:lnTo>
                  <a:lnTo>
                    <a:pt x="751" y="736"/>
                  </a:lnTo>
                  <a:lnTo>
                    <a:pt x="727" y="772"/>
                  </a:lnTo>
                  <a:lnTo>
                    <a:pt x="701" y="809"/>
                  </a:lnTo>
                  <a:lnTo>
                    <a:pt x="674" y="847"/>
                  </a:lnTo>
                  <a:lnTo>
                    <a:pt x="643" y="889"/>
                  </a:lnTo>
                  <a:lnTo>
                    <a:pt x="596" y="951"/>
                  </a:lnTo>
                  <a:lnTo>
                    <a:pt x="575" y="979"/>
                  </a:lnTo>
                  <a:lnTo>
                    <a:pt x="554" y="1005"/>
                  </a:lnTo>
                  <a:lnTo>
                    <a:pt x="533" y="1031"/>
                  </a:lnTo>
                  <a:lnTo>
                    <a:pt x="512" y="1056"/>
                  </a:lnTo>
                  <a:lnTo>
                    <a:pt x="489" y="1082"/>
                  </a:lnTo>
                  <a:lnTo>
                    <a:pt x="465" y="1109"/>
                  </a:lnTo>
                  <a:lnTo>
                    <a:pt x="472" y="1106"/>
                  </a:lnTo>
                  <a:lnTo>
                    <a:pt x="514" y="1070"/>
                  </a:lnTo>
                  <a:lnTo>
                    <a:pt x="552" y="1035"/>
                  </a:lnTo>
                  <a:lnTo>
                    <a:pt x="588" y="1001"/>
                  </a:lnTo>
                  <a:lnTo>
                    <a:pt x="606" y="984"/>
                  </a:lnTo>
                  <a:lnTo>
                    <a:pt x="623" y="967"/>
                  </a:lnTo>
                  <a:lnTo>
                    <a:pt x="640" y="949"/>
                  </a:lnTo>
                  <a:lnTo>
                    <a:pt x="657" y="931"/>
                  </a:lnTo>
                  <a:lnTo>
                    <a:pt x="691" y="893"/>
                  </a:lnTo>
                  <a:lnTo>
                    <a:pt x="727" y="851"/>
                  </a:lnTo>
                  <a:lnTo>
                    <a:pt x="765" y="805"/>
                  </a:lnTo>
                  <a:lnTo>
                    <a:pt x="798" y="766"/>
                  </a:lnTo>
                  <a:lnTo>
                    <a:pt x="827" y="729"/>
                  </a:lnTo>
                  <a:lnTo>
                    <a:pt x="840" y="712"/>
                  </a:lnTo>
                  <a:lnTo>
                    <a:pt x="853" y="694"/>
                  </a:lnTo>
                  <a:lnTo>
                    <a:pt x="878" y="660"/>
                  </a:lnTo>
                  <a:lnTo>
                    <a:pt x="890" y="643"/>
                  </a:lnTo>
                  <a:lnTo>
                    <a:pt x="902" y="625"/>
                  </a:lnTo>
                  <a:lnTo>
                    <a:pt x="926" y="588"/>
                  </a:lnTo>
                  <a:lnTo>
                    <a:pt x="950" y="548"/>
                  </a:lnTo>
                  <a:lnTo>
                    <a:pt x="976" y="504"/>
                  </a:lnTo>
                  <a:lnTo>
                    <a:pt x="1001" y="459"/>
                  </a:lnTo>
                  <a:lnTo>
                    <a:pt x="1023" y="418"/>
                  </a:lnTo>
                  <a:lnTo>
                    <a:pt x="1044" y="378"/>
                  </a:lnTo>
                  <a:lnTo>
                    <a:pt x="1062" y="339"/>
                  </a:lnTo>
                  <a:lnTo>
                    <a:pt x="1071" y="320"/>
                  </a:lnTo>
                  <a:lnTo>
                    <a:pt x="1080" y="300"/>
                  </a:lnTo>
                  <a:lnTo>
                    <a:pt x="1088" y="280"/>
                  </a:lnTo>
                  <a:lnTo>
                    <a:pt x="1096" y="258"/>
                  </a:lnTo>
                  <a:lnTo>
                    <a:pt x="1113" y="214"/>
                  </a:lnTo>
                  <a:lnTo>
                    <a:pt x="1131" y="165"/>
                  </a:lnTo>
                  <a:lnTo>
                    <a:pt x="1133" y="162"/>
                  </a:lnTo>
                  <a:lnTo>
                    <a:pt x="1135" y="160"/>
                  </a:lnTo>
                  <a:lnTo>
                    <a:pt x="1137" y="160"/>
                  </a:lnTo>
                  <a:lnTo>
                    <a:pt x="1138" y="160"/>
                  </a:lnTo>
                  <a:lnTo>
                    <a:pt x="1141" y="160"/>
                  </a:lnTo>
                  <a:lnTo>
                    <a:pt x="1143" y="161"/>
                  </a:lnTo>
                  <a:lnTo>
                    <a:pt x="1144" y="162"/>
                  </a:lnTo>
                  <a:lnTo>
                    <a:pt x="1146" y="164"/>
                  </a:lnTo>
                  <a:lnTo>
                    <a:pt x="1146" y="165"/>
                  </a:lnTo>
                  <a:lnTo>
                    <a:pt x="1147" y="167"/>
                  </a:lnTo>
                  <a:lnTo>
                    <a:pt x="1147" y="169"/>
                  </a:lnTo>
                  <a:lnTo>
                    <a:pt x="1146" y="170"/>
                  </a:lnTo>
                  <a:lnTo>
                    <a:pt x="1128" y="219"/>
                  </a:lnTo>
                  <a:lnTo>
                    <a:pt x="1111" y="264"/>
                  </a:lnTo>
                  <a:lnTo>
                    <a:pt x="1094" y="306"/>
                  </a:lnTo>
                  <a:lnTo>
                    <a:pt x="1077" y="346"/>
                  </a:lnTo>
                  <a:lnTo>
                    <a:pt x="1058" y="385"/>
                  </a:lnTo>
                  <a:lnTo>
                    <a:pt x="1038" y="425"/>
                  </a:lnTo>
                  <a:lnTo>
                    <a:pt x="1015" y="467"/>
                  </a:lnTo>
                  <a:lnTo>
                    <a:pt x="989" y="512"/>
                  </a:lnTo>
                  <a:lnTo>
                    <a:pt x="964" y="557"/>
                  </a:lnTo>
                  <a:lnTo>
                    <a:pt x="939" y="597"/>
                  </a:lnTo>
                  <a:lnTo>
                    <a:pt x="915" y="634"/>
                  </a:lnTo>
                  <a:lnTo>
                    <a:pt x="891" y="669"/>
                  </a:lnTo>
                  <a:lnTo>
                    <a:pt x="866" y="704"/>
                  </a:lnTo>
                  <a:lnTo>
                    <a:pt x="840" y="739"/>
                  </a:lnTo>
                  <a:lnTo>
                    <a:pt x="810" y="776"/>
                  </a:lnTo>
                  <a:lnTo>
                    <a:pt x="777" y="816"/>
                  </a:lnTo>
                  <a:lnTo>
                    <a:pt x="747" y="851"/>
                  </a:lnTo>
                  <a:lnTo>
                    <a:pt x="719" y="885"/>
                  </a:lnTo>
                  <a:lnTo>
                    <a:pt x="692" y="916"/>
                  </a:lnTo>
                  <a:lnTo>
                    <a:pt x="666" y="945"/>
                  </a:lnTo>
                  <a:lnTo>
                    <a:pt x="639" y="973"/>
                  </a:lnTo>
                  <a:lnTo>
                    <a:pt x="613" y="1000"/>
                  </a:lnTo>
                  <a:lnTo>
                    <a:pt x="585" y="1026"/>
                  </a:lnTo>
                  <a:lnTo>
                    <a:pt x="557" y="1053"/>
                  </a:lnTo>
                  <a:lnTo>
                    <a:pt x="610" y="1018"/>
                  </a:lnTo>
                  <a:lnTo>
                    <a:pt x="635" y="1001"/>
                  </a:lnTo>
                  <a:lnTo>
                    <a:pt x="659" y="985"/>
                  </a:lnTo>
                  <a:lnTo>
                    <a:pt x="682" y="968"/>
                  </a:lnTo>
                  <a:lnTo>
                    <a:pt x="706" y="951"/>
                  </a:lnTo>
                  <a:lnTo>
                    <a:pt x="751" y="917"/>
                  </a:lnTo>
                  <a:lnTo>
                    <a:pt x="774" y="900"/>
                  </a:lnTo>
                  <a:lnTo>
                    <a:pt x="798" y="881"/>
                  </a:lnTo>
                  <a:lnTo>
                    <a:pt x="845" y="843"/>
                  </a:lnTo>
                  <a:lnTo>
                    <a:pt x="894" y="802"/>
                  </a:lnTo>
                  <a:lnTo>
                    <a:pt x="946" y="756"/>
                  </a:lnTo>
                  <a:lnTo>
                    <a:pt x="962" y="741"/>
                  </a:lnTo>
                  <a:lnTo>
                    <a:pt x="977" y="726"/>
                  </a:lnTo>
                  <a:lnTo>
                    <a:pt x="992" y="710"/>
                  </a:lnTo>
                  <a:lnTo>
                    <a:pt x="1006" y="695"/>
                  </a:lnTo>
                  <a:lnTo>
                    <a:pt x="1059" y="632"/>
                  </a:lnTo>
                  <a:lnTo>
                    <a:pt x="1073" y="617"/>
                  </a:lnTo>
                  <a:lnTo>
                    <a:pt x="1087" y="602"/>
                  </a:lnTo>
                  <a:lnTo>
                    <a:pt x="1101" y="587"/>
                  </a:lnTo>
                  <a:lnTo>
                    <a:pt x="1109" y="580"/>
                  </a:lnTo>
                  <a:lnTo>
                    <a:pt x="1116" y="572"/>
                  </a:lnTo>
                  <a:lnTo>
                    <a:pt x="1132" y="559"/>
                  </a:lnTo>
                  <a:lnTo>
                    <a:pt x="1150" y="545"/>
                  </a:lnTo>
                  <a:lnTo>
                    <a:pt x="1168" y="533"/>
                  </a:lnTo>
                  <a:lnTo>
                    <a:pt x="1187" y="521"/>
                  </a:lnTo>
                  <a:lnTo>
                    <a:pt x="1218" y="504"/>
                  </a:lnTo>
                  <a:lnTo>
                    <a:pt x="1232" y="497"/>
                  </a:lnTo>
                  <a:lnTo>
                    <a:pt x="1246" y="490"/>
                  </a:lnTo>
                  <a:lnTo>
                    <a:pt x="1260" y="483"/>
                  </a:lnTo>
                  <a:lnTo>
                    <a:pt x="1274" y="478"/>
                  </a:lnTo>
                  <a:lnTo>
                    <a:pt x="1281" y="475"/>
                  </a:lnTo>
                  <a:lnTo>
                    <a:pt x="1288" y="472"/>
                  </a:lnTo>
                  <a:lnTo>
                    <a:pt x="1301" y="467"/>
                  </a:lnTo>
                  <a:lnTo>
                    <a:pt x="1315" y="463"/>
                  </a:lnTo>
                  <a:lnTo>
                    <a:pt x="1329" y="459"/>
                  </a:lnTo>
                  <a:lnTo>
                    <a:pt x="1344" y="455"/>
                  </a:lnTo>
                  <a:lnTo>
                    <a:pt x="1358" y="451"/>
                  </a:lnTo>
                  <a:lnTo>
                    <a:pt x="1390" y="445"/>
                  </a:lnTo>
                  <a:lnTo>
                    <a:pt x="1424" y="440"/>
                  </a:lnTo>
                  <a:lnTo>
                    <a:pt x="1426" y="440"/>
                  </a:lnTo>
                  <a:lnTo>
                    <a:pt x="1428" y="440"/>
                  </a:lnTo>
                  <a:lnTo>
                    <a:pt x="1429" y="441"/>
                  </a:lnTo>
                  <a:lnTo>
                    <a:pt x="1430" y="441"/>
                  </a:lnTo>
                  <a:lnTo>
                    <a:pt x="1432" y="444"/>
                  </a:lnTo>
                  <a:lnTo>
                    <a:pt x="1433" y="447"/>
                  </a:lnTo>
                  <a:lnTo>
                    <a:pt x="1433" y="450"/>
                  </a:lnTo>
                  <a:lnTo>
                    <a:pt x="1432" y="452"/>
                  </a:lnTo>
                  <a:lnTo>
                    <a:pt x="1430" y="454"/>
                  </a:lnTo>
                  <a:lnTo>
                    <a:pt x="1426" y="456"/>
                  </a:lnTo>
                  <a:lnTo>
                    <a:pt x="1393" y="461"/>
                  </a:lnTo>
                  <a:lnTo>
                    <a:pt x="1362" y="467"/>
                  </a:lnTo>
                  <a:lnTo>
                    <a:pt x="1334" y="474"/>
                  </a:lnTo>
                  <a:lnTo>
                    <a:pt x="1320" y="478"/>
                  </a:lnTo>
                  <a:lnTo>
                    <a:pt x="1306" y="483"/>
                  </a:lnTo>
                  <a:lnTo>
                    <a:pt x="1293" y="487"/>
                  </a:lnTo>
                  <a:lnTo>
                    <a:pt x="1280" y="492"/>
                  </a:lnTo>
                  <a:lnTo>
                    <a:pt x="1267" y="498"/>
                  </a:lnTo>
                  <a:lnTo>
                    <a:pt x="1253" y="504"/>
                  </a:lnTo>
                  <a:lnTo>
                    <a:pt x="1225" y="518"/>
                  </a:lnTo>
                  <a:lnTo>
                    <a:pt x="1195" y="535"/>
                  </a:lnTo>
                  <a:lnTo>
                    <a:pt x="1176" y="546"/>
                  </a:lnTo>
                  <a:lnTo>
                    <a:pt x="1158" y="559"/>
                  </a:lnTo>
                  <a:lnTo>
                    <a:pt x="1142" y="572"/>
                  </a:lnTo>
                  <a:lnTo>
                    <a:pt x="1134" y="579"/>
                  </a:lnTo>
                  <a:lnTo>
                    <a:pt x="1126" y="585"/>
                  </a:lnTo>
                  <a:lnTo>
                    <a:pt x="1111" y="600"/>
                  </a:lnTo>
                  <a:lnTo>
                    <a:pt x="1104" y="607"/>
                  </a:lnTo>
                  <a:lnTo>
                    <a:pt x="1097" y="614"/>
                  </a:lnTo>
                  <a:lnTo>
                    <a:pt x="1083" y="629"/>
                  </a:lnTo>
                  <a:lnTo>
                    <a:pt x="1069" y="645"/>
                  </a:lnTo>
                  <a:lnTo>
                    <a:pt x="1043" y="676"/>
                  </a:lnTo>
                  <a:lnTo>
                    <a:pt x="1016" y="707"/>
                  </a:lnTo>
                  <a:lnTo>
                    <a:pt x="1002" y="723"/>
                  </a:lnTo>
                  <a:lnTo>
                    <a:pt x="987" y="738"/>
                  </a:lnTo>
                  <a:lnTo>
                    <a:pt x="972" y="753"/>
                  </a:lnTo>
                  <a:lnTo>
                    <a:pt x="957" y="768"/>
                  </a:lnTo>
                  <a:lnTo>
                    <a:pt x="907" y="811"/>
                  </a:lnTo>
                  <a:lnTo>
                    <a:pt x="884" y="831"/>
                  </a:lnTo>
                  <a:lnTo>
                    <a:pt x="861" y="850"/>
                  </a:lnTo>
                  <a:lnTo>
                    <a:pt x="839" y="869"/>
                  </a:lnTo>
                  <a:lnTo>
                    <a:pt x="817" y="886"/>
                  </a:lnTo>
                  <a:lnTo>
                    <a:pt x="773" y="920"/>
                  </a:lnTo>
                  <a:lnTo>
                    <a:pt x="731" y="953"/>
                  </a:lnTo>
                  <a:lnTo>
                    <a:pt x="687" y="984"/>
                  </a:lnTo>
                  <a:lnTo>
                    <a:pt x="643" y="1015"/>
                  </a:lnTo>
                  <a:lnTo>
                    <a:pt x="619" y="1031"/>
                  </a:lnTo>
                  <a:lnTo>
                    <a:pt x="595" y="1047"/>
                  </a:lnTo>
                  <a:lnTo>
                    <a:pt x="1042" y="834"/>
                  </a:lnTo>
                  <a:lnTo>
                    <a:pt x="1488" y="622"/>
                  </a:lnTo>
                  <a:lnTo>
                    <a:pt x="1492" y="621"/>
                  </a:lnTo>
                  <a:lnTo>
                    <a:pt x="1495" y="622"/>
                  </a:lnTo>
                  <a:lnTo>
                    <a:pt x="1497" y="623"/>
                  </a:lnTo>
                  <a:lnTo>
                    <a:pt x="1499" y="626"/>
                  </a:lnTo>
                  <a:lnTo>
                    <a:pt x="1500" y="629"/>
                  </a:lnTo>
                  <a:lnTo>
                    <a:pt x="1499" y="632"/>
                  </a:lnTo>
                  <a:lnTo>
                    <a:pt x="1499" y="633"/>
                  </a:lnTo>
                  <a:lnTo>
                    <a:pt x="1498" y="634"/>
                  </a:lnTo>
                  <a:lnTo>
                    <a:pt x="1495" y="636"/>
                  </a:lnTo>
                  <a:lnTo>
                    <a:pt x="1045" y="850"/>
                  </a:lnTo>
                  <a:lnTo>
                    <a:pt x="595" y="1065"/>
                  </a:lnTo>
                  <a:lnTo>
                    <a:pt x="1019" y="905"/>
                  </a:lnTo>
                  <a:lnTo>
                    <a:pt x="1442" y="746"/>
                  </a:lnTo>
                  <a:lnTo>
                    <a:pt x="1444" y="746"/>
                  </a:lnTo>
                  <a:lnTo>
                    <a:pt x="1445" y="746"/>
                  </a:lnTo>
                  <a:lnTo>
                    <a:pt x="1448" y="747"/>
                  </a:lnTo>
                  <a:lnTo>
                    <a:pt x="1451" y="749"/>
                  </a:lnTo>
                  <a:lnTo>
                    <a:pt x="1452" y="751"/>
                  </a:lnTo>
                  <a:lnTo>
                    <a:pt x="1453" y="754"/>
                  </a:lnTo>
                  <a:lnTo>
                    <a:pt x="1452" y="757"/>
                  </a:lnTo>
                  <a:lnTo>
                    <a:pt x="1452" y="758"/>
                  </a:lnTo>
                  <a:lnTo>
                    <a:pt x="1451" y="760"/>
                  </a:lnTo>
                  <a:lnTo>
                    <a:pt x="1448" y="761"/>
                  </a:lnTo>
                  <a:lnTo>
                    <a:pt x="959" y="945"/>
                  </a:lnTo>
                  <a:lnTo>
                    <a:pt x="469" y="1129"/>
                  </a:lnTo>
                  <a:lnTo>
                    <a:pt x="910" y="1095"/>
                  </a:lnTo>
                  <a:lnTo>
                    <a:pt x="1351" y="1062"/>
                  </a:lnTo>
                  <a:lnTo>
                    <a:pt x="1352" y="1062"/>
                  </a:lnTo>
                  <a:lnTo>
                    <a:pt x="1354" y="1062"/>
                  </a:lnTo>
                  <a:lnTo>
                    <a:pt x="1357" y="1064"/>
                  </a:lnTo>
                  <a:lnTo>
                    <a:pt x="1358" y="1066"/>
                  </a:lnTo>
                  <a:lnTo>
                    <a:pt x="1359" y="1069"/>
                  </a:lnTo>
                  <a:lnTo>
                    <a:pt x="1359" y="1072"/>
                  </a:lnTo>
                  <a:lnTo>
                    <a:pt x="1358" y="1075"/>
                  </a:lnTo>
                  <a:lnTo>
                    <a:pt x="1355" y="1077"/>
                  </a:lnTo>
                  <a:lnTo>
                    <a:pt x="1352" y="1078"/>
                  </a:lnTo>
                  <a:lnTo>
                    <a:pt x="927" y="1111"/>
                  </a:lnTo>
                  <a:lnTo>
                    <a:pt x="502" y="1144"/>
                  </a:lnTo>
                  <a:lnTo>
                    <a:pt x="1058" y="1265"/>
                  </a:lnTo>
                  <a:lnTo>
                    <a:pt x="1060" y="1266"/>
                  </a:lnTo>
                  <a:lnTo>
                    <a:pt x="1062" y="1266"/>
                  </a:lnTo>
                  <a:lnTo>
                    <a:pt x="1064" y="1269"/>
                  </a:lnTo>
                  <a:lnTo>
                    <a:pt x="1065" y="1272"/>
                  </a:lnTo>
                  <a:lnTo>
                    <a:pt x="1065" y="1273"/>
                  </a:lnTo>
                  <a:lnTo>
                    <a:pt x="1064" y="1275"/>
                  </a:lnTo>
                  <a:lnTo>
                    <a:pt x="1063" y="1277"/>
                  </a:lnTo>
                  <a:lnTo>
                    <a:pt x="1061" y="1279"/>
                  </a:lnTo>
                  <a:lnTo>
                    <a:pt x="1059" y="1281"/>
                  </a:lnTo>
                  <a:lnTo>
                    <a:pt x="1055" y="1281"/>
                  </a:lnTo>
                  <a:lnTo>
                    <a:pt x="519" y="1164"/>
                  </a:lnTo>
                  <a:lnTo>
                    <a:pt x="1042" y="1357"/>
                  </a:lnTo>
                  <a:lnTo>
                    <a:pt x="1045" y="1359"/>
                  </a:lnTo>
                  <a:lnTo>
                    <a:pt x="1047" y="1361"/>
                  </a:lnTo>
                  <a:lnTo>
                    <a:pt x="1047" y="1364"/>
                  </a:lnTo>
                  <a:lnTo>
                    <a:pt x="1047" y="1367"/>
                  </a:lnTo>
                  <a:lnTo>
                    <a:pt x="1046" y="1369"/>
                  </a:lnTo>
                  <a:lnTo>
                    <a:pt x="1045" y="1370"/>
                  </a:lnTo>
                  <a:lnTo>
                    <a:pt x="1043" y="1372"/>
                  </a:lnTo>
                  <a:lnTo>
                    <a:pt x="1040" y="1373"/>
                  </a:lnTo>
                  <a:lnTo>
                    <a:pt x="1038" y="1372"/>
                  </a:lnTo>
                  <a:lnTo>
                    <a:pt x="1036" y="1372"/>
                  </a:lnTo>
                  <a:lnTo>
                    <a:pt x="441" y="1152"/>
                  </a:lnTo>
                  <a:lnTo>
                    <a:pt x="439" y="1154"/>
                  </a:lnTo>
                  <a:lnTo>
                    <a:pt x="436" y="1156"/>
                  </a:lnTo>
                  <a:lnTo>
                    <a:pt x="433" y="1156"/>
                  </a:lnTo>
                  <a:lnTo>
                    <a:pt x="431" y="1156"/>
                  </a:lnTo>
                  <a:lnTo>
                    <a:pt x="429" y="1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2" name="Title 1"/>
          <p:cNvSpPr>
            <a:spLocks noGrp="1"/>
          </p:cNvSpPr>
          <p:nvPr>
            <p:ph type="ctrTitle"/>
          </p:nvPr>
        </p:nvSpPr>
        <p:spPr>
          <a:xfrm>
            <a:off x="623969" y="1916832"/>
            <a:ext cx="10945651" cy="1512168"/>
          </a:xfrm>
        </p:spPr>
        <p:txBody>
          <a:bodyPr anchor="b"/>
          <a:lstStyle>
            <a:lvl1pPr algn="ctr">
              <a:defRPr sz="4000" b="1" spc="-100" baseline="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623969" y="3645025"/>
            <a:ext cx="10945650" cy="1584201"/>
          </a:xfrm>
        </p:spPr>
        <p:txBody>
          <a:bodyPr/>
          <a:lstStyle>
            <a:lvl1pPr marL="0" indent="0" algn="ctr">
              <a:buNone/>
              <a:defRPr sz="1400" cap="all" spc="1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4" name="Date Placeholder 3"/>
          <p:cNvSpPr>
            <a:spLocks noGrp="1"/>
          </p:cNvSpPr>
          <p:nvPr>
            <p:ph type="dt" sz="half" idx="10"/>
          </p:nvPr>
        </p:nvSpPr>
        <p:spPr/>
        <p:txBody>
          <a:bodyPr/>
          <a:lstStyle>
            <a:lvl1pPr>
              <a:defRPr>
                <a:noFill/>
              </a:defRPr>
            </a:lvl1pPr>
          </a:lstStyle>
          <a:p>
            <a:endParaRPr lang="fi-FI"/>
          </a:p>
        </p:txBody>
      </p:sp>
      <p:sp>
        <p:nvSpPr>
          <p:cNvPr id="5" name="Footer Placeholder 4"/>
          <p:cNvSpPr>
            <a:spLocks noGrp="1"/>
          </p:cNvSpPr>
          <p:nvPr>
            <p:ph type="ftr" sz="quarter" idx="11"/>
          </p:nvPr>
        </p:nvSpPr>
        <p:spPr/>
        <p:txBody>
          <a:bodyPr/>
          <a:lstStyle>
            <a:lvl1pPr>
              <a:defRPr>
                <a:noFill/>
              </a:defRPr>
            </a:lvl1pPr>
          </a:lstStyle>
          <a:p>
            <a:r>
              <a:rPr lang="fi-FI"/>
              <a:t>ILMASTOPOLITIIKAN PYÖREÄ PÖYTÄ 9.12.2021 </a:t>
            </a:r>
          </a:p>
        </p:txBody>
      </p:sp>
      <p:sp>
        <p:nvSpPr>
          <p:cNvPr id="6" name="Slide Number Placeholder 5"/>
          <p:cNvSpPr>
            <a:spLocks noGrp="1"/>
          </p:cNvSpPr>
          <p:nvPr>
            <p:ph type="sldNum" sz="quarter" idx="12"/>
          </p:nvPr>
        </p:nvSpPr>
        <p:spPr/>
        <p:txBody>
          <a:bodyPr/>
          <a:lstStyle>
            <a:lvl1pPr>
              <a:defRPr>
                <a:noFill/>
              </a:defRPr>
            </a:lvl1pPr>
          </a:lstStyle>
          <a:p>
            <a:fld id="{C681002B-9E36-49F2-803E-4F1D6FC85B63}" type="slidenum">
              <a:rPr lang="fi-FI" smtClean="0"/>
              <a:pPr/>
              <a:t>‹#›</a:t>
            </a:fld>
            <a:endParaRPr lang="fi-FI"/>
          </a:p>
        </p:txBody>
      </p:sp>
      <p:grpSp>
        <p:nvGrpSpPr>
          <p:cNvPr id="7" name="Group 6"/>
          <p:cNvGrpSpPr>
            <a:grpSpLocks noChangeAspect="1"/>
          </p:cNvGrpSpPr>
          <p:nvPr userDrawn="1"/>
        </p:nvGrpSpPr>
        <p:grpSpPr>
          <a:xfrm>
            <a:off x="5197319" y="692776"/>
            <a:ext cx="1798951" cy="720000"/>
            <a:chOff x="2767013" y="2089151"/>
            <a:chExt cx="6662737" cy="2666999"/>
          </a:xfrm>
          <a:solidFill>
            <a:schemeClr val="bg1"/>
          </a:solidFill>
        </p:grpSpPr>
        <p:sp>
          <p:nvSpPr>
            <p:cNvPr id="8"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9"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1" name="Text Placeholder 11"/>
          <p:cNvSpPr>
            <a:spLocks noGrp="1"/>
          </p:cNvSpPr>
          <p:nvPr>
            <p:ph type="body" sz="quarter" idx="14" hasCustomPrompt="1"/>
          </p:nvPr>
        </p:nvSpPr>
        <p:spPr>
          <a:xfrm>
            <a:off x="623971" y="5445224"/>
            <a:ext cx="10945649" cy="432048"/>
          </a:xfrm>
        </p:spPr>
        <p:txBody>
          <a:bodyPr anchor="t" anchorCtr="0"/>
          <a:lstStyle>
            <a:lvl1pPr marL="0" indent="0" algn="ctr">
              <a:lnSpc>
                <a:spcPct val="100000"/>
              </a:lnSpc>
              <a:spcBef>
                <a:spcPts val="200"/>
              </a:spcBef>
              <a:buFontTx/>
              <a:buNone/>
              <a:defRPr sz="1200" b="0" cap="none" baseline="0">
                <a:solidFill>
                  <a:schemeClr val="bg1"/>
                </a:solidFill>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Date Place or other additional info</a:t>
            </a:r>
          </a:p>
        </p:txBody>
      </p:sp>
    </p:spTree>
    <p:extLst>
      <p:ext uri="{BB962C8B-B14F-4D97-AF65-F5344CB8AC3E}">
        <p14:creationId xmlns:p14="http://schemas.microsoft.com/office/powerpoint/2010/main" val="401968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10"/>
          </p:nvPr>
        </p:nvSpPr>
        <p:spPr/>
        <p:txBody>
          <a:bodyPr/>
          <a:lstStyle/>
          <a:p>
            <a:endParaRPr lang="fi-FI"/>
          </a:p>
        </p:txBody>
      </p:sp>
      <p:sp>
        <p:nvSpPr>
          <p:cNvPr id="5" name="Footer Placeholder 4"/>
          <p:cNvSpPr>
            <a:spLocks noGrp="1"/>
          </p:cNvSpPr>
          <p:nvPr>
            <p:ph type="ftr" sz="quarter" idx="11"/>
          </p:nvPr>
        </p:nvSpPr>
        <p:spPr/>
        <p:txBody>
          <a:bodyPr/>
          <a:lstStyle/>
          <a:p>
            <a:r>
              <a:rPr lang="fi-FI"/>
              <a:t>ILMASTOPOLITIIKAN PYÖREÄ PÖYTÄ 9.12.2021 </a:t>
            </a:r>
          </a:p>
        </p:txBody>
      </p:sp>
      <p:sp>
        <p:nvSpPr>
          <p:cNvPr id="6" name="Slide Number Placeholder 5"/>
          <p:cNvSpPr>
            <a:spLocks noGrp="1"/>
          </p:cNvSpPr>
          <p:nvPr>
            <p:ph type="sldNum" sz="quarter" idx="12"/>
          </p:nvPr>
        </p:nvSpPr>
        <p:spPr/>
        <p:txBody>
          <a:bodyPr/>
          <a:lstStyle/>
          <a:p>
            <a:fld id="{C681002B-9E36-49F2-803E-4F1D6FC85B63}" type="slidenum">
              <a:rPr lang="fi-FI" smtClean="0"/>
              <a:t>‹#›</a:t>
            </a:fld>
            <a:endParaRPr lang="fi-FI"/>
          </a:p>
        </p:txBody>
      </p:sp>
      <p:sp>
        <p:nvSpPr>
          <p:cNvPr id="7" name="Text Placeholder 11"/>
          <p:cNvSpPr>
            <a:spLocks noGrp="1"/>
          </p:cNvSpPr>
          <p:nvPr>
            <p:ph type="body" sz="quarter" idx="15" hasCustomPrompt="1"/>
          </p:nvPr>
        </p:nvSpPr>
        <p:spPr>
          <a:xfrm>
            <a:off x="623969" y="404814"/>
            <a:ext cx="9002298" cy="215901"/>
          </a:xfrm>
        </p:spPr>
        <p:txBody>
          <a:bodyPr/>
          <a:lstStyle>
            <a:lvl1pPr marL="0" indent="0">
              <a:lnSpc>
                <a:spcPct val="90000"/>
              </a:lnSpc>
              <a:spcBef>
                <a:spcPts val="0"/>
              </a:spcBef>
              <a:buFontTx/>
              <a:buNone/>
              <a:defRPr sz="1200" b="0" cap="all" spc="100" baseline="0">
                <a:solidFill>
                  <a:schemeClr val="bg1">
                    <a:lumMod val="50000"/>
                  </a:schemeClr>
                </a:solidFill>
                <a:latin typeface="+mj-lt"/>
              </a:defRPr>
            </a:lvl1pPr>
            <a:lvl2pPr marL="0" indent="0">
              <a:lnSpc>
                <a:spcPct val="100000"/>
              </a:lnSpc>
              <a:spcBef>
                <a:spcPts val="200"/>
              </a:spcBef>
              <a:buFontTx/>
              <a:buNone/>
              <a:defRPr sz="1100"/>
            </a:lvl2pPr>
            <a:lvl3pPr marL="0" indent="0">
              <a:lnSpc>
                <a:spcPct val="100000"/>
              </a:lnSpc>
              <a:spcBef>
                <a:spcPts val="200"/>
              </a:spcBef>
              <a:buFontTx/>
              <a:buNone/>
              <a:defRPr sz="1100"/>
            </a:lvl3pPr>
            <a:lvl4pPr marL="0" indent="0">
              <a:lnSpc>
                <a:spcPct val="100000"/>
              </a:lnSpc>
              <a:spcBef>
                <a:spcPts val="200"/>
              </a:spcBef>
              <a:buFontTx/>
              <a:buNone/>
              <a:defRPr sz="1100"/>
            </a:lvl4pPr>
            <a:lvl5pPr marL="0" indent="0">
              <a:lnSpc>
                <a:spcPct val="100000"/>
              </a:lnSpc>
              <a:spcBef>
                <a:spcPts val="200"/>
              </a:spcBef>
              <a:buFontTx/>
              <a:buNone/>
              <a:defRPr sz="1100"/>
            </a:lvl5pPr>
          </a:lstStyle>
          <a:p>
            <a:pPr lvl="0"/>
            <a:r>
              <a:rPr lang="en-US" dirty="0"/>
              <a:t>Theme heading</a:t>
            </a:r>
          </a:p>
        </p:txBody>
      </p:sp>
      <p:sp>
        <p:nvSpPr>
          <p:cNvPr id="9" name="Text Placeholder 12"/>
          <p:cNvSpPr>
            <a:spLocks noGrp="1"/>
          </p:cNvSpPr>
          <p:nvPr>
            <p:ph type="body" sz="quarter" idx="27" hasCustomPrompt="1"/>
          </p:nvPr>
        </p:nvSpPr>
        <p:spPr>
          <a:xfrm>
            <a:off x="623971" y="6093296"/>
            <a:ext cx="10945649" cy="288032"/>
          </a:xfrm>
        </p:spPr>
        <p:txBody>
          <a:bodyPr wrap="square" anchor="t" anchorCtr="0">
            <a:noAutofit/>
          </a:bodyPr>
          <a:lstStyle>
            <a:lvl1pPr marL="0" indent="0">
              <a:lnSpc>
                <a:spcPct val="100000"/>
              </a:lnSpc>
              <a:spcBef>
                <a:spcPts val="200"/>
              </a:spcBef>
              <a:buFontTx/>
              <a:buNone/>
              <a:defRPr sz="800" baseline="0">
                <a:solidFill>
                  <a:srgbClr val="404040"/>
                </a:solidFill>
              </a:defRPr>
            </a:lvl1pPr>
            <a:lvl2pPr>
              <a:spcBef>
                <a:spcPts val="200"/>
              </a:spcBef>
              <a:defRPr sz="1000"/>
            </a:lvl2pPr>
            <a:lvl3pPr>
              <a:spcBef>
                <a:spcPts val="200"/>
              </a:spcBef>
              <a:defRPr sz="1000"/>
            </a:lvl3pPr>
            <a:lvl4pPr>
              <a:spcBef>
                <a:spcPts val="200"/>
              </a:spcBef>
              <a:defRPr sz="1050"/>
            </a:lvl4pPr>
            <a:lvl5pPr>
              <a:spcBef>
                <a:spcPts val="200"/>
              </a:spcBef>
              <a:defRPr sz="1000"/>
            </a:lvl5pPr>
          </a:lstStyle>
          <a:p>
            <a:pPr lvl="0"/>
            <a:r>
              <a:rPr lang="en-US" dirty="0"/>
              <a:t>Add source or additional info</a:t>
            </a:r>
          </a:p>
        </p:txBody>
      </p:sp>
    </p:spTree>
    <p:extLst>
      <p:ext uri="{BB962C8B-B14F-4D97-AF65-F5344CB8AC3E}">
        <p14:creationId xmlns:p14="http://schemas.microsoft.com/office/powerpoint/2010/main" val="2857819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theme" Target="../theme/theme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slideLayout" Target="../slideLayouts/slideLayout130.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42" Type="http://schemas.openxmlformats.org/officeDocument/2006/relationships/slideLayout" Target="../slideLayouts/slideLayout133.xml"/><Relationship Id="rId47" Type="http://schemas.openxmlformats.org/officeDocument/2006/relationships/slideLayout" Target="../slideLayouts/slideLayout138.xml"/><Relationship Id="rId50" Type="http://schemas.openxmlformats.org/officeDocument/2006/relationships/slideLayout" Target="../slideLayouts/slideLayout141.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slideLayout" Target="../slideLayouts/slideLayout129.xml"/><Relationship Id="rId46" Type="http://schemas.openxmlformats.org/officeDocument/2006/relationships/slideLayout" Target="../slideLayouts/slideLayout13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41" Type="http://schemas.openxmlformats.org/officeDocument/2006/relationships/slideLayout" Target="../slideLayouts/slideLayout132.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slideLayout" Target="../slideLayouts/slideLayout128.xml"/><Relationship Id="rId40" Type="http://schemas.openxmlformats.org/officeDocument/2006/relationships/slideLayout" Target="../slideLayouts/slideLayout131.xml"/><Relationship Id="rId45" Type="http://schemas.openxmlformats.org/officeDocument/2006/relationships/slideLayout" Target="../slideLayouts/slideLayout136.xml"/><Relationship Id="rId53" Type="http://schemas.openxmlformats.org/officeDocument/2006/relationships/image" Target="../media/image8.pn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slideLayout" Target="../slideLayouts/slideLayout127.xml"/><Relationship Id="rId49" Type="http://schemas.openxmlformats.org/officeDocument/2006/relationships/slideLayout" Target="../slideLayouts/slideLayout140.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4" Type="http://schemas.openxmlformats.org/officeDocument/2006/relationships/slideLayout" Target="../slideLayouts/slideLayout135.xml"/><Relationship Id="rId52" Type="http://schemas.openxmlformats.org/officeDocument/2006/relationships/theme" Target="../theme/theme3.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slideLayout" Target="../slideLayouts/slideLayout126.xml"/><Relationship Id="rId43" Type="http://schemas.openxmlformats.org/officeDocument/2006/relationships/slideLayout" Target="../slideLayouts/slideLayout134.xml"/><Relationship Id="rId48" Type="http://schemas.openxmlformats.org/officeDocument/2006/relationships/slideLayout" Target="../slideLayouts/slideLayout139.xml"/><Relationship Id="rId8" Type="http://schemas.openxmlformats.org/officeDocument/2006/relationships/slideLayout" Target="../slideLayouts/slideLayout99.xml"/><Relationship Id="rId51" Type="http://schemas.openxmlformats.org/officeDocument/2006/relationships/slideLayout" Target="../slideLayouts/slideLayout1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9" Type="http://schemas.openxmlformats.org/officeDocument/2006/relationships/slideLayout" Target="../slideLayouts/slideLayout181.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42" Type="http://schemas.openxmlformats.org/officeDocument/2006/relationships/slideLayout" Target="../slideLayouts/slideLayout184.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46" Type="http://schemas.openxmlformats.org/officeDocument/2006/relationships/theme" Target="../theme/theme4.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slideLayout" Target="../slideLayouts/slideLayout171.xml"/><Relationship Id="rId41" Type="http://schemas.openxmlformats.org/officeDocument/2006/relationships/slideLayout" Target="../slideLayouts/slideLayout183.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40" Type="http://schemas.openxmlformats.org/officeDocument/2006/relationships/slideLayout" Target="../slideLayouts/slideLayout182.xml"/><Relationship Id="rId45" Type="http://schemas.openxmlformats.org/officeDocument/2006/relationships/slideLayout" Target="../slideLayouts/slideLayout187.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4" Type="http://schemas.openxmlformats.org/officeDocument/2006/relationships/slideLayout" Target="../slideLayouts/slideLayout186.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 Id="rId43" Type="http://schemas.openxmlformats.org/officeDocument/2006/relationships/slideLayout" Target="../slideLayouts/slideLayout18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18" Type="http://schemas.openxmlformats.org/officeDocument/2006/relationships/slideLayout" Target="../slideLayouts/slideLayout226.xml"/><Relationship Id="rId26" Type="http://schemas.openxmlformats.org/officeDocument/2006/relationships/slideLayout" Target="../slideLayouts/slideLayout234.xml"/><Relationship Id="rId39" Type="http://schemas.openxmlformats.org/officeDocument/2006/relationships/slideLayout" Target="../slideLayouts/slideLayout247.xml"/><Relationship Id="rId3" Type="http://schemas.openxmlformats.org/officeDocument/2006/relationships/slideLayout" Target="../slideLayouts/slideLayout211.xml"/><Relationship Id="rId21" Type="http://schemas.openxmlformats.org/officeDocument/2006/relationships/slideLayout" Target="../slideLayouts/slideLayout229.xml"/><Relationship Id="rId34" Type="http://schemas.openxmlformats.org/officeDocument/2006/relationships/slideLayout" Target="../slideLayouts/slideLayout242.xml"/><Relationship Id="rId42" Type="http://schemas.openxmlformats.org/officeDocument/2006/relationships/slideLayout" Target="../slideLayouts/slideLayout250.xml"/><Relationship Id="rId47" Type="http://schemas.openxmlformats.org/officeDocument/2006/relationships/theme" Target="../theme/theme6.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slideLayout" Target="../slideLayouts/slideLayout225.xml"/><Relationship Id="rId25" Type="http://schemas.openxmlformats.org/officeDocument/2006/relationships/slideLayout" Target="../slideLayouts/slideLayout233.xml"/><Relationship Id="rId33" Type="http://schemas.openxmlformats.org/officeDocument/2006/relationships/slideLayout" Target="../slideLayouts/slideLayout241.xml"/><Relationship Id="rId38" Type="http://schemas.openxmlformats.org/officeDocument/2006/relationships/slideLayout" Target="../slideLayouts/slideLayout246.xml"/><Relationship Id="rId46" Type="http://schemas.openxmlformats.org/officeDocument/2006/relationships/slideLayout" Target="../slideLayouts/slideLayout254.xml"/><Relationship Id="rId2" Type="http://schemas.openxmlformats.org/officeDocument/2006/relationships/slideLayout" Target="../slideLayouts/slideLayout210.xml"/><Relationship Id="rId16" Type="http://schemas.openxmlformats.org/officeDocument/2006/relationships/slideLayout" Target="../slideLayouts/slideLayout224.xml"/><Relationship Id="rId20" Type="http://schemas.openxmlformats.org/officeDocument/2006/relationships/slideLayout" Target="../slideLayouts/slideLayout228.xml"/><Relationship Id="rId29" Type="http://schemas.openxmlformats.org/officeDocument/2006/relationships/slideLayout" Target="../slideLayouts/slideLayout237.xml"/><Relationship Id="rId41" Type="http://schemas.openxmlformats.org/officeDocument/2006/relationships/slideLayout" Target="../slideLayouts/slideLayout249.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24" Type="http://schemas.openxmlformats.org/officeDocument/2006/relationships/slideLayout" Target="../slideLayouts/slideLayout232.xml"/><Relationship Id="rId32" Type="http://schemas.openxmlformats.org/officeDocument/2006/relationships/slideLayout" Target="../slideLayouts/slideLayout240.xml"/><Relationship Id="rId37" Type="http://schemas.openxmlformats.org/officeDocument/2006/relationships/slideLayout" Target="../slideLayouts/slideLayout245.xml"/><Relationship Id="rId40" Type="http://schemas.openxmlformats.org/officeDocument/2006/relationships/slideLayout" Target="../slideLayouts/slideLayout248.xml"/><Relationship Id="rId45" Type="http://schemas.openxmlformats.org/officeDocument/2006/relationships/slideLayout" Target="../slideLayouts/slideLayout253.xml"/><Relationship Id="rId5" Type="http://schemas.openxmlformats.org/officeDocument/2006/relationships/slideLayout" Target="../slideLayouts/slideLayout213.xml"/><Relationship Id="rId15" Type="http://schemas.openxmlformats.org/officeDocument/2006/relationships/slideLayout" Target="../slideLayouts/slideLayout223.xml"/><Relationship Id="rId23" Type="http://schemas.openxmlformats.org/officeDocument/2006/relationships/slideLayout" Target="../slideLayouts/slideLayout231.xml"/><Relationship Id="rId28" Type="http://schemas.openxmlformats.org/officeDocument/2006/relationships/slideLayout" Target="../slideLayouts/slideLayout236.xml"/><Relationship Id="rId36" Type="http://schemas.openxmlformats.org/officeDocument/2006/relationships/slideLayout" Target="../slideLayouts/slideLayout244.xml"/><Relationship Id="rId10" Type="http://schemas.openxmlformats.org/officeDocument/2006/relationships/slideLayout" Target="../slideLayouts/slideLayout218.xml"/><Relationship Id="rId19" Type="http://schemas.openxmlformats.org/officeDocument/2006/relationships/slideLayout" Target="../slideLayouts/slideLayout227.xml"/><Relationship Id="rId31" Type="http://schemas.openxmlformats.org/officeDocument/2006/relationships/slideLayout" Target="../slideLayouts/slideLayout239.xml"/><Relationship Id="rId44" Type="http://schemas.openxmlformats.org/officeDocument/2006/relationships/slideLayout" Target="../slideLayouts/slideLayout252.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 Id="rId22" Type="http://schemas.openxmlformats.org/officeDocument/2006/relationships/slideLayout" Target="../slideLayouts/slideLayout230.xml"/><Relationship Id="rId27" Type="http://schemas.openxmlformats.org/officeDocument/2006/relationships/slideLayout" Target="../slideLayouts/slideLayout235.xml"/><Relationship Id="rId30" Type="http://schemas.openxmlformats.org/officeDocument/2006/relationships/slideLayout" Target="../slideLayouts/slideLayout238.xml"/><Relationship Id="rId35" Type="http://schemas.openxmlformats.org/officeDocument/2006/relationships/slideLayout" Target="../slideLayouts/slideLayout243.xml"/><Relationship Id="rId43" Type="http://schemas.openxmlformats.org/officeDocument/2006/relationships/slideLayout" Target="../slideLayouts/slideLayout2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78" y="365127"/>
            <a:ext cx="9843782"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78" y="2133600"/>
            <a:ext cx="9843782" cy="4032251"/>
          </a:xfrm>
          <a:prstGeom prst="rect">
            <a:avLst/>
          </a:prstGeom>
        </p:spPr>
        <p:txBody>
          <a:bodyPr vert="horz" lIns="18288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934" y="6362699"/>
            <a:ext cx="2936144" cy="139701"/>
          </a:xfrm>
          <a:prstGeom prst="rect">
            <a:avLst/>
          </a:prstGeom>
        </p:spPr>
        <p:txBody>
          <a:bodyPr vert="horz" lIns="91440" tIns="45720" rIns="91440" bIns="45720" rtlCol="0" anchor="ctr"/>
          <a:lstStyle>
            <a:lvl1pPr algn="ctr">
              <a:defRPr sz="1200">
                <a:solidFill>
                  <a:schemeClr val="accent2"/>
                </a:solidFill>
              </a:defRPr>
            </a:lvl1pPr>
          </a:lstStyle>
          <a:p>
            <a:endParaRPr lang="fi-FI" dirty="0"/>
          </a:p>
        </p:txBody>
      </p:sp>
      <p:sp>
        <p:nvSpPr>
          <p:cNvPr id="5" name="Footer Placeholder 4"/>
          <p:cNvSpPr>
            <a:spLocks noGrp="1"/>
          </p:cNvSpPr>
          <p:nvPr>
            <p:ph type="ftr" sz="quarter" idx="3"/>
          </p:nvPr>
        </p:nvSpPr>
        <p:spPr>
          <a:xfrm>
            <a:off x="334478" y="6362699"/>
            <a:ext cx="4318456" cy="139701"/>
          </a:xfrm>
          <a:prstGeom prst="rect">
            <a:avLst/>
          </a:prstGeom>
        </p:spPr>
        <p:txBody>
          <a:bodyPr vert="horz" lIns="0" tIns="45720" rIns="91440" bIns="45720" rtlCol="0" anchor="ctr"/>
          <a:lstStyle>
            <a:lvl1pPr algn="l">
              <a:defRPr sz="1200" b="1">
                <a:solidFill>
                  <a:schemeClr val="accent2"/>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7589078" y="6362699"/>
            <a:ext cx="2589181"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1412616902"/>
      </p:ext>
    </p:extLst>
  </p:cSld>
  <p:clrMap bg1="lt1" tx1="dk1" bg2="lt2" tx2="dk2" accent1="accent1" accent2="accent2" accent3="accent3" accent4="accent4" accent5="accent5" accent6="accent6" hlink="hlink" folHlink="folHlink"/>
  <p:sldLayoutIdLst>
    <p:sldLayoutId id="2147483716" r:id="rId1"/>
    <p:sldLayoutId id="2147483699" r:id="rId2"/>
    <p:sldLayoutId id="2147483714" r:id="rId3"/>
    <p:sldLayoutId id="2147483698" r:id="rId4"/>
    <p:sldLayoutId id="2147483700" r:id="rId5"/>
    <p:sldLayoutId id="2147483779" r:id="rId6"/>
    <p:sldLayoutId id="2147483702" r:id="rId7"/>
    <p:sldLayoutId id="2147483780" r:id="rId8"/>
    <p:sldLayoutId id="2147483703" r:id="rId9"/>
    <p:sldLayoutId id="2147483782" r:id="rId10"/>
    <p:sldLayoutId id="2147483704" r:id="rId11"/>
    <p:sldLayoutId id="2147483783" r:id="rId12"/>
    <p:sldLayoutId id="2147483706" r:id="rId13"/>
    <p:sldLayoutId id="2147483784" r:id="rId14"/>
    <p:sldLayoutId id="2147483705" r:id="rId15"/>
    <p:sldLayoutId id="2147483785"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710" r:id="rId29"/>
    <p:sldLayoutId id="2147483711" r:id="rId30"/>
    <p:sldLayoutId id="2147483802" r:id="rId31"/>
    <p:sldLayoutId id="2147483803" r:id="rId32"/>
    <p:sldLayoutId id="2147483712" r:id="rId33"/>
    <p:sldLayoutId id="2147483717" r:id="rId34"/>
    <p:sldLayoutId id="2147483713" r:id="rId35"/>
    <p:sldLayoutId id="2147483707" r:id="rId36"/>
    <p:sldLayoutId id="2147483788" r:id="rId37"/>
    <p:sldLayoutId id="2147483708" r:id="rId38"/>
    <p:sldLayoutId id="2147483787" r:id="rId39"/>
    <p:sldLayoutId id="2147483709" r:id="rId40"/>
    <p:sldLayoutId id="2147483786" r:id="rId41"/>
    <p:sldLayoutId id="2147483789" r:id="rId42"/>
    <p:sldLayoutId id="2147483804" r:id="rId43"/>
    <p:sldLayoutId id="2147483805" r:id="rId44"/>
    <p:sldLayoutId id="2147483806" r:id="rId45"/>
    <p:sldLayoutId id="2147484023" r:id="rId46"/>
    <p:sldLayoutId id="2147484024" r:id="rId47"/>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377" rtl="0" eaLnBrk="1" latinLnBrk="0" hangingPunct="1">
        <a:lnSpc>
          <a:spcPct val="100000"/>
        </a:lnSpc>
        <a:spcBef>
          <a:spcPct val="0"/>
        </a:spcBef>
        <a:buNone/>
        <a:defRPr sz="42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1" userDrawn="1">
          <p15:clr>
            <a:srgbClr val="F26B43"/>
          </p15:clr>
        </p15:guide>
        <p15:guide id="3" pos="513" userDrawn="1">
          <p15:clr>
            <a:srgbClr val="F26B43"/>
          </p15:clr>
        </p15:guide>
        <p15:guide id="4" pos="6665" userDrawn="1">
          <p15:clr>
            <a:srgbClr val="F26B43"/>
          </p15:clr>
        </p15:guide>
        <p15:guide id="5" pos="211" userDrawn="1">
          <p15:clr>
            <a:srgbClr val="F26B43"/>
          </p15:clr>
        </p15:guide>
        <p15:guide id="6" orient="horz" pos="225" userDrawn="1">
          <p15:clr>
            <a:srgbClr val="F26B43"/>
          </p15:clr>
        </p15:guide>
        <p15:guide id="7" orient="horz" pos="1072" userDrawn="1">
          <p15:clr>
            <a:srgbClr val="F26B43"/>
          </p15:clr>
        </p15:guide>
        <p15:guide id="8" orient="horz" pos="3884" userDrawn="1">
          <p15:clr>
            <a:srgbClr val="F26B43"/>
          </p15:clr>
        </p15:guide>
        <p15:guide id="9" orient="horz" pos="1344" userDrawn="1">
          <p15:clr>
            <a:srgbClr val="F26B43"/>
          </p15:clr>
        </p15:guide>
        <p15:guide id="10" orient="horz" pos="4004" userDrawn="1">
          <p15:clr>
            <a:srgbClr val="F26B43"/>
          </p15:clr>
        </p15:guide>
        <p15:guide id="11" orient="horz" pos="4096" userDrawn="1">
          <p15:clr>
            <a:srgbClr val="F26B43"/>
          </p15:clr>
        </p15:guide>
        <p15:guide id="12" pos="6412" userDrawn="1">
          <p15:clr>
            <a:srgbClr val="F26B43"/>
          </p15:clr>
        </p15:guide>
        <p15:guide id="13" pos="3690" userDrawn="1">
          <p15:clr>
            <a:srgbClr val="F26B43"/>
          </p15:clr>
        </p15:guide>
        <p15:guide id="14" orient="horz" pos="79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78" y="365129"/>
            <a:ext cx="9843782"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78" y="2133602"/>
            <a:ext cx="9843782" cy="4032251"/>
          </a:xfrm>
          <a:prstGeom prst="rect">
            <a:avLst/>
          </a:prstGeom>
        </p:spPr>
        <p:txBody>
          <a:bodyPr vert="horz" lIns="182880" tIns="45720" rIns="91440" bIns="4572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934" y="6362701"/>
            <a:ext cx="2936144" cy="139701"/>
          </a:xfrm>
          <a:prstGeom prst="rect">
            <a:avLst/>
          </a:prstGeom>
        </p:spPr>
        <p:txBody>
          <a:bodyPr vert="horz" lIns="91440" tIns="45720" rIns="91440" bIns="45720" rtlCol="0" anchor="ctr"/>
          <a:lstStyle>
            <a:lvl1pPr algn="ctr">
              <a:defRPr sz="1200">
                <a:solidFill>
                  <a:schemeClr val="accent2"/>
                </a:solidFill>
              </a:defRPr>
            </a:lvl1pPr>
          </a:lstStyle>
          <a:p>
            <a:endParaRPr lang="fi-FI" dirty="0"/>
          </a:p>
        </p:txBody>
      </p:sp>
      <p:sp>
        <p:nvSpPr>
          <p:cNvPr id="5" name="Footer Placeholder 4"/>
          <p:cNvSpPr>
            <a:spLocks noGrp="1"/>
          </p:cNvSpPr>
          <p:nvPr>
            <p:ph type="ftr" sz="quarter" idx="3"/>
          </p:nvPr>
        </p:nvSpPr>
        <p:spPr>
          <a:xfrm>
            <a:off x="334478" y="6362701"/>
            <a:ext cx="4318456" cy="139701"/>
          </a:xfrm>
          <a:prstGeom prst="rect">
            <a:avLst/>
          </a:prstGeom>
        </p:spPr>
        <p:txBody>
          <a:bodyPr vert="horz" lIns="0" tIns="45720" rIns="91440" bIns="45720" rtlCol="0" anchor="ctr"/>
          <a:lstStyle>
            <a:lvl1pPr algn="l">
              <a:defRPr sz="1200" b="1">
                <a:solidFill>
                  <a:schemeClr val="accent2"/>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7589078" y="6362699"/>
            <a:ext cx="2589181"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368303143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286" rtl="0" eaLnBrk="1" latinLnBrk="0" hangingPunct="1">
        <a:lnSpc>
          <a:spcPct val="100000"/>
        </a:lnSpc>
        <a:spcBef>
          <a:spcPct val="0"/>
        </a:spcBef>
        <a:buNone/>
        <a:defRPr sz="42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1" indent="-228571"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4" indent="-228571"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1"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43"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86"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29"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71"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14" indent="-228571" algn="l" defTabSz="9142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4"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1">
          <p15:clr>
            <a:srgbClr val="F26B43"/>
          </p15:clr>
        </p15:guide>
        <p15:guide id="3" pos="513">
          <p15:clr>
            <a:srgbClr val="F26B43"/>
          </p15:clr>
        </p15:guide>
        <p15:guide id="4" pos="6665">
          <p15:clr>
            <a:srgbClr val="F26B43"/>
          </p15:clr>
        </p15:guide>
        <p15:guide id="5" pos="211">
          <p15:clr>
            <a:srgbClr val="F26B43"/>
          </p15:clr>
        </p15:guide>
        <p15:guide id="6" orient="horz" pos="225">
          <p15:clr>
            <a:srgbClr val="F26B43"/>
          </p15:clr>
        </p15:guide>
        <p15:guide id="7" orient="horz" pos="1072">
          <p15:clr>
            <a:srgbClr val="F26B43"/>
          </p15:clr>
        </p15:guide>
        <p15:guide id="8" orient="horz" pos="3884">
          <p15:clr>
            <a:srgbClr val="F26B43"/>
          </p15:clr>
        </p15:guide>
        <p15:guide id="9" orient="horz" pos="1344">
          <p15:clr>
            <a:srgbClr val="F26B43"/>
          </p15:clr>
        </p15:guide>
        <p15:guide id="10" orient="horz" pos="4004">
          <p15:clr>
            <a:srgbClr val="F26B43"/>
          </p15:clr>
        </p15:guide>
        <p15:guide id="11" orient="horz" pos="4096">
          <p15:clr>
            <a:srgbClr val="F26B43"/>
          </p15:clr>
        </p15:guide>
        <p15:guide id="12" pos="6412">
          <p15:clr>
            <a:srgbClr val="F26B43"/>
          </p15:clr>
        </p15:guide>
        <p15:guide id="13" pos="3690">
          <p15:clr>
            <a:srgbClr val="F26B43"/>
          </p15:clr>
        </p15:guide>
        <p15:guide id="14"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970" y="620714"/>
            <a:ext cx="9002297" cy="792063"/>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623970" y="1628776"/>
            <a:ext cx="10945650" cy="439261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p:cNvSpPr>
            <a:spLocks noGrp="1"/>
          </p:cNvSpPr>
          <p:nvPr>
            <p:ph type="dt" sz="half" idx="2"/>
          </p:nvPr>
        </p:nvSpPr>
        <p:spPr>
          <a:xfrm>
            <a:off x="9409594" y="6381180"/>
            <a:ext cx="1799690" cy="144165"/>
          </a:xfrm>
          <a:prstGeom prst="rect">
            <a:avLst/>
          </a:prstGeom>
        </p:spPr>
        <p:txBody>
          <a:bodyPr vert="horz" lIns="0" tIns="0" rIns="0" bIns="0" rtlCol="0" anchor="ctr" anchorCtr="0">
            <a:noAutofit/>
          </a:bodyPr>
          <a:lstStyle>
            <a:lvl1pPr algn="r">
              <a:defRPr sz="600" cap="all" spc="100" normalizeH="0" baseline="0">
                <a:solidFill>
                  <a:srgbClr val="404040"/>
                </a:solidFill>
              </a:defRPr>
            </a:lvl1pPr>
          </a:lstStyle>
          <a:p>
            <a:endParaRPr lang="fi-FI"/>
          </a:p>
        </p:txBody>
      </p:sp>
      <p:sp>
        <p:nvSpPr>
          <p:cNvPr id="5" name="Footer Placeholder 4"/>
          <p:cNvSpPr>
            <a:spLocks noGrp="1"/>
          </p:cNvSpPr>
          <p:nvPr>
            <p:ph type="ftr" sz="quarter" idx="3"/>
          </p:nvPr>
        </p:nvSpPr>
        <p:spPr>
          <a:xfrm>
            <a:off x="623970" y="6381328"/>
            <a:ext cx="8786369" cy="144017"/>
          </a:xfrm>
          <a:prstGeom prst="rect">
            <a:avLst/>
          </a:prstGeom>
        </p:spPr>
        <p:txBody>
          <a:bodyPr vert="horz" lIns="0" tIns="0" rIns="0" bIns="0" rtlCol="0" anchor="ctr" anchorCtr="0">
            <a:noAutofit/>
          </a:bodyPr>
          <a:lstStyle>
            <a:lvl1pPr algn="l">
              <a:defRPr sz="600" cap="all" spc="100" normalizeH="0" baseline="0">
                <a:solidFill>
                  <a:srgbClr val="404040"/>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11210029" y="6381180"/>
            <a:ext cx="359591" cy="144164"/>
          </a:xfrm>
          <a:prstGeom prst="rect">
            <a:avLst/>
          </a:prstGeom>
        </p:spPr>
        <p:txBody>
          <a:bodyPr vert="horz" lIns="0" tIns="0" rIns="0" bIns="0" rtlCol="0" anchor="ctr" anchorCtr="0">
            <a:noAutofit/>
          </a:bodyPr>
          <a:lstStyle>
            <a:lvl1pPr algn="r">
              <a:defRPr sz="600" cap="all" spc="100" normalizeH="0" baseline="0">
                <a:solidFill>
                  <a:srgbClr val="404040"/>
                </a:solidFill>
              </a:defRPr>
            </a:lvl1pPr>
          </a:lstStyle>
          <a:p>
            <a:fld id="{C681002B-9E36-49F2-803E-4F1D6FC85B63}" type="slidenum">
              <a:rPr lang="fi-FI" smtClean="0"/>
              <a:pPr/>
              <a:t>‹#›</a:t>
            </a:fld>
            <a:endParaRPr lang="fi-FI" dirty="0"/>
          </a:p>
        </p:txBody>
      </p:sp>
      <p:grpSp>
        <p:nvGrpSpPr>
          <p:cNvPr id="12" name="Group 11"/>
          <p:cNvGrpSpPr>
            <a:grpSpLocks noChangeAspect="1"/>
          </p:cNvGrpSpPr>
          <p:nvPr userDrawn="1"/>
        </p:nvGrpSpPr>
        <p:grpSpPr>
          <a:xfrm>
            <a:off x="10130955" y="404728"/>
            <a:ext cx="1439160" cy="576000"/>
            <a:chOff x="2767013" y="2089151"/>
            <a:chExt cx="6662737" cy="2666999"/>
          </a:xfrm>
          <a:solidFill>
            <a:schemeClr val="tx1"/>
          </a:solidFill>
        </p:grpSpPr>
        <p:sp>
          <p:nvSpPr>
            <p:cNvPr id="9" name="Freeform 6"/>
            <p:cNvSpPr>
              <a:spLocks/>
            </p:cNvSpPr>
            <p:nvPr userDrawn="1"/>
          </p:nvSpPr>
          <p:spPr bwMode="auto">
            <a:xfrm>
              <a:off x="7634288" y="4065588"/>
              <a:ext cx="104775" cy="90487"/>
            </a:xfrm>
            <a:custGeom>
              <a:avLst/>
              <a:gdLst>
                <a:gd name="T0" fmla="*/ 2 w 66"/>
                <a:gd name="T1" fmla="*/ 52 h 57"/>
                <a:gd name="T2" fmla="*/ 1 w 66"/>
                <a:gd name="T3" fmla="*/ 50 h 57"/>
                <a:gd name="T4" fmla="*/ 0 w 66"/>
                <a:gd name="T5" fmla="*/ 48 h 57"/>
                <a:gd name="T6" fmla="*/ 0 w 66"/>
                <a:gd name="T7" fmla="*/ 46 h 57"/>
                <a:gd name="T8" fmla="*/ 0 w 66"/>
                <a:gd name="T9" fmla="*/ 44 h 57"/>
                <a:gd name="T10" fmla="*/ 0 w 66"/>
                <a:gd name="T11" fmla="*/ 42 h 57"/>
                <a:gd name="T12" fmla="*/ 0 w 66"/>
                <a:gd name="T13" fmla="*/ 39 h 57"/>
                <a:gd name="T14" fmla="*/ 2 w 66"/>
                <a:gd name="T15" fmla="*/ 34 h 57"/>
                <a:gd name="T16" fmla="*/ 5 w 66"/>
                <a:gd name="T17" fmla="*/ 29 h 57"/>
                <a:gd name="T18" fmla="*/ 8 w 66"/>
                <a:gd name="T19" fmla="*/ 24 h 57"/>
                <a:gd name="T20" fmla="*/ 12 w 66"/>
                <a:gd name="T21" fmla="*/ 19 h 57"/>
                <a:gd name="T22" fmla="*/ 17 w 66"/>
                <a:gd name="T23" fmla="*/ 14 h 57"/>
                <a:gd name="T24" fmla="*/ 21 w 66"/>
                <a:gd name="T25" fmla="*/ 10 h 57"/>
                <a:gd name="T26" fmla="*/ 25 w 66"/>
                <a:gd name="T27" fmla="*/ 7 h 57"/>
                <a:gd name="T28" fmla="*/ 30 w 66"/>
                <a:gd name="T29" fmla="*/ 4 h 57"/>
                <a:gd name="T30" fmla="*/ 35 w 66"/>
                <a:gd name="T31" fmla="*/ 2 h 57"/>
                <a:gd name="T32" fmla="*/ 40 w 66"/>
                <a:gd name="T33" fmla="*/ 0 h 57"/>
                <a:gd name="T34" fmla="*/ 43 w 66"/>
                <a:gd name="T35" fmla="*/ 0 h 57"/>
                <a:gd name="T36" fmla="*/ 46 w 66"/>
                <a:gd name="T37" fmla="*/ 0 h 57"/>
                <a:gd name="T38" fmla="*/ 51 w 66"/>
                <a:gd name="T39" fmla="*/ 2 h 57"/>
                <a:gd name="T40" fmla="*/ 54 w 66"/>
                <a:gd name="T41" fmla="*/ 3 h 57"/>
                <a:gd name="T42" fmla="*/ 56 w 66"/>
                <a:gd name="T43" fmla="*/ 5 h 57"/>
                <a:gd name="T44" fmla="*/ 59 w 66"/>
                <a:gd name="T45" fmla="*/ 7 h 57"/>
                <a:gd name="T46" fmla="*/ 61 w 66"/>
                <a:gd name="T47" fmla="*/ 9 h 57"/>
                <a:gd name="T48" fmla="*/ 63 w 66"/>
                <a:gd name="T49" fmla="*/ 12 h 57"/>
                <a:gd name="T50" fmla="*/ 64 w 66"/>
                <a:gd name="T51" fmla="*/ 15 h 57"/>
                <a:gd name="T52" fmla="*/ 65 w 66"/>
                <a:gd name="T53" fmla="*/ 18 h 57"/>
                <a:gd name="T54" fmla="*/ 66 w 66"/>
                <a:gd name="T55" fmla="*/ 21 h 57"/>
                <a:gd name="T56" fmla="*/ 65 w 66"/>
                <a:gd name="T57" fmla="*/ 24 h 57"/>
                <a:gd name="T58" fmla="*/ 65 w 66"/>
                <a:gd name="T59" fmla="*/ 27 h 57"/>
                <a:gd name="T60" fmla="*/ 63 w 66"/>
                <a:gd name="T61" fmla="*/ 32 h 57"/>
                <a:gd name="T62" fmla="*/ 59 w 66"/>
                <a:gd name="T63" fmla="*/ 37 h 57"/>
                <a:gd name="T64" fmla="*/ 56 w 66"/>
                <a:gd name="T65" fmla="*/ 41 h 57"/>
                <a:gd name="T66" fmla="*/ 51 w 66"/>
                <a:gd name="T67" fmla="*/ 44 h 57"/>
                <a:gd name="T68" fmla="*/ 47 w 66"/>
                <a:gd name="T69" fmla="*/ 47 h 57"/>
                <a:gd name="T70" fmla="*/ 43 w 66"/>
                <a:gd name="T71" fmla="*/ 50 h 57"/>
                <a:gd name="T72" fmla="*/ 38 w 66"/>
                <a:gd name="T73" fmla="*/ 52 h 57"/>
                <a:gd name="T74" fmla="*/ 26 w 66"/>
                <a:gd name="T75" fmla="*/ 55 h 57"/>
                <a:gd name="T76" fmla="*/ 22 w 66"/>
                <a:gd name="T77" fmla="*/ 56 h 57"/>
                <a:gd name="T78" fmla="*/ 18 w 66"/>
                <a:gd name="T79" fmla="*/ 57 h 57"/>
                <a:gd name="T80" fmla="*/ 14 w 66"/>
                <a:gd name="T81" fmla="*/ 57 h 57"/>
                <a:gd name="T82" fmla="*/ 11 w 66"/>
                <a:gd name="T83" fmla="*/ 56 h 57"/>
                <a:gd name="T84" fmla="*/ 8 w 66"/>
                <a:gd name="T85" fmla="*/ 56 h 57"/>
                <a:gd name="T86" fmla="*/ 6 w 66"/>
                <a:gd name="T87" fmla="*/ 55 h 57"/>
                <a:gd name="T88" fmla="*/ 2 w 66"/>
                <a:gd name="T89"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 h="57">
                  <a:moveTo>
                    <a:pt x="2" y="52"/>
                  </a:moveTo>
                  <a:lnTo>
                    <a:pt x="1" y="50"/>
                  </a:lnTo>
                  <a:lnTo>
                    <a:pt x="0" y="48"/>
                  </a:lnTo>
                  <a:lnTo>
                    <a:pt x="0" y="46"/>
                  </a:lnTo>
                  <a:lnTo>
                    <a:pt x="0" y="44"/>
                  </a:lnTo>
                  <a:lnTo>
                    <a:pt x="0" y="42"/>
                  </a:lnTo>
                  <a:lnTo>
                    <a:pt x="0" y="39"/>
                  </a:lnTo>
                  <a:lnTo>
                    <a:pt x="2" y="34"/>
                  </a:lnTo>
                  <a:lnTo>
                    <a:pt x="5" y="29"/>
                  </a:lnTo>
                  <a:lnTo>
                    <a:pt x="8" y="24"/>
                  </a:lnTo>
                  <a:lnTo>
                    <a:pt x="12" y="19"/>
                  </a:lnTo>
                  <a:lnTo>
                    <a:pt x="17" y="14"/>
                  </a:lnTo>
                  <a:lnTo>
                    <a:pt x="21" y="10"/>
                  </a:lnTo>
                  <a:lnTo>
                    <a:pt x="25" y="7"/>
                  </a:lnTo>
                  <a:lnTo>
                    <a:pt x="30" y="4"/>
                  </a:lnTo>
                  <a:lnTo>
                    <a:pt x="35" y="2"/>
                  </a:lnTo>
                  <a:lnTo>
                    <a:pt x="40" y="0"/>
                  </a:lnTo>
                  <a:lnTo>
                    <a:pt x="43" y="0"/>
                  </a:lnTo>
                  <a:lnTo>
                    <a:pt x="46" y="0"/>
                  </a:lnTo>
                  <a:lnTo>
                    <a:pt x="51" y="2"/>
                  </a:lnTo>
                  <a:lnTo>
                    <a:pt x="54" y="3"/>
                  </a:lnTo>
                  <a:lnTo>
                    <a:pt x="56" y="5"/>
                  </a:lnTo>
                  <a:lnTo>
                    <a:pt x="59" y="7"/>
                  </a:lnTo>
                  <a:lnTo>
                    <a:pt x="61" y="9"/>
                  </a:lnTo>
                  <a:lnTo>
                    <a:pt x="63" y="12"/>
                  </a:lnTo>
                  <a:lnTo>
                    <a:pt x="64" y="15"/>
                  </a:lnTo>
                  <a:lnTo>
                    <a:pt x="65" y="18"/>
                  </a:lnTo>
                  <a:lnTo>
                    <a:pt x="66" y="21"/>
                  </a:lnTo>
                  <a:lnTo>
                    <a:pt x="65" y="24"/>
                  </a:lnTo>
                  <a:lnTo>
                    <a:pt x="65" y="27"/>
                  </a:lnTo>
                  <a:lnTo>
                    <a:pt x="63" y="32"/>
                  </a:lnTo>
                  <a:lnTo>
                    <a:pt x="59" y="37"/>
                  </a:lnTo>
                  <a:lnTo>
                    <a:pt x="56" y="41"/>
                  </a:lnTo>
                  <a:lnTo>
                    <a:pt x="51" y="44"/>
                  </a:lnTo>
                  <a:lnTo>
                    <a:pt x="47" y="47"/>
                  </a:lnTo>
                  <a:lnTo>
                    <a:pt x="43" y="50"/>
                  </a:lnTo>
                  <a:lnTo>
                    <a:pt x="38" y="52"/>
                  </a:lnTo>
                  <a:lnTo>
                    <a:pt x="26" y="55"/>
                  </a:lnTo>
                  <a:lnTo>
                    <a:pt x="22" y="56"/>
                  </a:lnTo>
                  <a:lnTo>
                    <a:pt x="18" y="57"/>
                  </a:lnTo>
                  <a:lnTo>
                    <a:pt x="14" y="57"/>
                  </a:lnTo>
                  <a:lnTo>
                    <a:pt x="11" y="56"/>
                  </a:lnTo>
                  <a:lnTo>
                    <a:pt x="8" y="56"/>
                  </a:lnTo>
                  <a:lnTo>
                    <a:pt x="6" y="55"/>
                  </a:lnTo>
                  <a:lnTo>
                    <a:pt x="2" y="52"/>
                  </a:lnTo>
                  <a:close/>
                </a:path>
              </a:pathLst>
            </a:custGeom>
            <a:solidFill>
              <a:srgbClr val="E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0" name="Freeform 7"/>
            <p:cNvSpPr>
              <a:spLocks noEditPoints="1"/>
            </p:cNvSpPr>
            <p:nvPr userDrawn="1"/>
          </p:nvSpPr>
          <p:spPr bwMode="auto">
            <a:xfrm>
              <a:off x="2767013" y="2965450"/>
              <a:ext cx="3860800" cy="1790700"/>
            </a:xfrm>
            <a:custGeom>
              <a:avLst/>
              <a:gdLst>
                <a:gd name="T0" fmla="*/ 2124 w 2432"/>
                <a:gd name="T1" fmla="*/ 774 h 1128"/>
                <a:gd name="T2" fmla="*/ 1995 w 2432"/>
                <a:gd name="T3" fmla="*/ 679 h 1128"/>
                <a:gd name="T4" fmla="*/ 2008 w 2432"/>
                <a:gd name="T5" fmla="*/ 436 h 1128"/>
                <a:gd name="T6" fmla="*/ 2163 w 2432"/>
                <a:gd name="T7" fmla="*/ 273 h 1128"/>
                <a:gd name="T8" fmla="*/ 2358 w 2432"/>
                <a:gd name="T9" fmla="*/ 660 h 1128"/>
                <a:gd name="T10" fmla="*/ 2413 w 2432"/>
                <a:gd name="T11" fmla="*/ 701 h 1128"/>
                <a:gd name="T12" fmla="*/ 2310 w 2432"/>
                <a:gd name="T13" fmla="*/ 764 h 1128"/>
                <a:gd name="T14" fmla="*/ 2301 w 2432"/>
                <a:gd name="T15" fmla="*/ 311 h 1128"/>
                <a:gd name="T16" fmla="*/ 2166 w 2432"/>
                <a:gd name="T17" fmla="*/ 331 h 1128"/>
                <a:gd name="T18" fmla="*/ 2069 w 2432"/>
                <a:gd name="T19" fmla="*/ 584 h 1128"/>
                <a:gd name="T20" fmla="*/ 2133 w 2432"/>
                <a:gd name="T21" fmla="*/ 714 h 1128"/>
                <a:gd name="T22" fmla="*/ 2265 w 2432"/>
                <a:gd name="T23" fmla="*/ 651 h 1128"/>
                <a:gd name="T24" fmla="*/ 159 w 2432"/>
                <a:gd name="T25" fmla="*/ 840 h 1128"/>
                <a:gd name="T26" fmla="*/ 77 w 2432"/>
                <a:gd name="T27" fmla="*/ 751 h 1128"/>
                <a:gd name="T28" fmla="*/ 176 w 2432"/>
                <a:gd name="T29" fmla="*/ 627 h 1128"/>
                <a:gd name="T30" fmla="*/ 158 w 2432"/>
                <a:gd name="T31" fmla="*/ 474 h 1128"/>
                <a:gd name="T32" fmla="*/ 277 w 2432"/>
                <a:gd name="T33" fmla="*/ 276 h 1128"/>
                <a:gd name="T34" fmla="*/ 434 w 2432"/>
                <a:gd name="T35" fmla="*/ 279 h 1128"/>
                <a:gd name="T36" fmla="*/ 586 w 2432"/>
                <a:gd name="T37" fmla="*/ 266 h 1128"/>
                <a:gd name="T38" fmla="*/ 586 w 2432"/>
                <a:gd name="T39" fmla="*/ 352 h 1128"/>
                <a:gd name="T40" fmla="*/ 529 w 2432"/>
                <a:gd name="T41" fmla="*/ 332 h 1128"/>
                <a:gd name="T42" fmla="*/ 479 w 2432"/>
                <a:gd name="T43" fmla="*/ 343 h 1128"/>
                <a:gd name="T44" fmla="*/ 460 w 2432"/>
                <a:gd name="T45" fmla="*/ 520 h 1128"/>
                <a:gd name="T46" fmla="*/ 299 w 2432"/>
                <a:gd name="T47" fmla="*/ 640 h 1128"/>
                <a:gd name="T48" fmla="*/ 161 w 2432"/>
                <a:gd name="T49" fmla="*/ 708 h 1128"/>
                <a:gd name="T50" fmla="*/ 257 w 2432"/>
                <a:gd name="T51" fmla="*/ 763 h 1128"/>
                <a:gd name="T52" fmla="*/ 475 w 2432"/>
                <a:gd name="T53" fmla="*/ 851 h 1128"/>
                <a:gd name="T54" fmla="*/ 450 w 2432"/>
                <a:gd name="T55" fmla="*/ 1035 h 1128"/>
                <a:gd name="T56" fmla="*/ 238 w 2432"/>
                <a:gd name="T57" fmla="*/ 1128 h 1128"/>
                <a:gd name="T58" fmla="*/ 22 w 2432"/>
                <a:gd name="T59" fmla="*/ 1060 h 1128"/>
                <a:gd name="T60" fmla="*/ 34 w 2432"/>
                <a:gd name="T61" fmla="*/ 925 h 1128"/>
                <a:gd name="T62" fmla="*/ 74 w 2432"/>
                <a:gd name="T63" fmla="*/ 964 h 1128"/>
                <a:gd name="T64" fmla="*/ 124 w 2432"/>
                <a:gd name="T65" fmla="*/ 1061 h 1128"/>
                <a:gd name="T66" fmla="*/ 355 w 2432"/>
                <a:gd name="T67" fmla="*/ 1047 h 1128"/>
                <a:gd name="T68" fmla="*/ 418 w 2432"/>
                <a:gd name="T69" fmla="*/ 947 h 1128"/>
                <a:gd name="T70" fmla="*/ 410 w 2432"/>
                <a:gd name="T71" fmla="*/ 431 h 1128"/>
                <a:gd name="T72" fmla="*/ 366 w 2432"/>
                <a:gd name="T73" fmla="*/ 301 h 1128"/>
                <a:gd name="T74" fmla="*/ 251 w 2432"/>
                <a:gd name="T75" fmla="*/ 402 h 1128"/>
                <a:gd name="T76" fmla="*/ 269 w 2432"/>
                <a:gd name="T77" fmla="*/ 588 h 1128"/>
                <a:gd name="T78" fmla="*/ 381 w 2432"/>
                <a:gd name="T79" fmla="*/ 530 h 1128"/>
                <a:gd name="T80" fmla="*/ 1054 w 2432"/>
                <a:gd name="T81" fmla="*/ 300 h 1128"/>
                <a:gd name="T82" fmla="*/ 918 w 2432"/>
                <a:gd name="T83" fmla="*/ 396 h 1128"/>
                <a:gd name="T84" fmla="*/ 877 w 2432"/>
                <a:gd name="T85" fmla="*/ 644 h 1128"/>
                <a:gd name="T86" fmla="*/ 977 w 2432"/>
                <a:gd name="T87" fmla="*/ 717 h 1128"/>
                <a:gd name="T88" fmla="*/ 1073 w 2432"/>
                <a:gd name="T89" fmla="*/ 704 h 1128"/>
                <a:gd name="T90" fmla="*/ 914 w 2432"/>
                <a:gd name="T91" fmla="*/ 773 h 1128"/>
                <a:gd name="T92" fmla="*/ 793 w 2432"/>
                <a:gd name="T93" fmla="*/ 669 h 1128"/>
                <a:gd name="T94" fmla="*/ 815 w 2432"/>
                <a:gd name="T95" fmla="*/ 424 h 1128"/>
                <a:gd name="T96" fmla="*/ 975 w 2432"/>
                <a:gd name="T97" fmla="*/ 269 h 1128"/>
                <a:gd name="T98" fmla="*/ 1157 w 2432"/>
                <a:gd name="T99" fmla="*/ 672 h 1128"/>
                <a:gd name="T100" fmla="*/ 1221 w 2432"/>
                <a:gd name="T101" fmla="*/ 696 h 1128"/>
                <a:gd name="T102" fmla="*/ 1105 w 2432"/>
                <a:gd name="T103" fmla="*/ 762 h 1128"/>
                <a:gd name="T104" fmla="*/ 1627 w 2432"/>
                <a:gd name="T105" fmla="*/ 708 h 1128"/>
                <a:gd name="T106" fmla="*/ 1652 w 2432"/>
                <a:gd name="T107" fmla="*/ 755 h 1128"/>
                <a:gd name="T108" fmla="*/ 1543 w 2432"/>
                <a:gd name="T109" fmla="*/ 718 h 1128"/>
                <a:gd name="T110" fmla="*/ 1589 w 2432"/>
                <a:gd name="T111" fmla="*/ 310 h 1128"/>
                <a:gd name="T112" fmla="*/ 1571 w 2432"/>
                <a:gd name="T113" fmla="*/ 272 h 1128"/>
                <a:gd name="T114" fmla="*/ 1676 w 2432"/>
                <a:gd name="T115" fmla="*/ 294 h 1128"/>
                <a:gd name="T116" fmla="*/ 1721 w 2432"/>
                <a:gd name="T117" fmla="*/ 89 h 1128"/>
                <a:gd name="T118" fmla="*/ 1645 w 2432"/>
                <a:gd name="T119" fmla="*/ 74 h 1128"/>
                <a:gd name="T120" fmla="*/ 1704 w 2432"/>
                <a:gd name="T121"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2" h="1128">
                  <a:moveTo>
                    <a:pt x="2272" y="704"/>
                  </a:moveTo>
                  <a:lnTo>
                    <a:pt x="2265" y="711"/>
                  </a:lnTo>
                  <a:lnTo>
                    <a:pt x="2258" y="719"/>
                  </a:lnTo>
                  <a:lnTo>
                    <a:pt x="2250" y="726"/>
                  </a:lnTo>
                  <a:lnTo>
                    <a:pt x="2242" y="732"/>
                  </a:lnTo>
                  <a:lnTo>
                    <a:pt x="2233" y="738"/>
                  </a:lnTo>
                  <a:lnTo>
                    <a:pt x="2225" y="744"/>
                  </a:lnTo>
                  <a:lnTo>
                    <a:pt x="2216" y="750"/>
                  </a:lnTo>
                  <a:lnTo>
                    <a:pt x="2207" y="755"/>
                  </a:lnTo>
                  <a:lnTo>
                    <a:pt x="2198" y="759"/>
                  </a:lnTo>
                  <a:lnTo>
                    <a:pt x="2189" y="763"/>
                  </a:lnTo>
                  <a:lnTo>
                    <a:pt x="2179" y="767"/>
                  </a:lnTo>
                  <a:lnTo>
                    <a:pt x="2170" y="769"/>
                  </a:lnTo>
                  <a:lnTo>
                    <a:pt x="2161" y="772"/>
                  </a:lnTo>
                  <a:lnTo>
                    <a:pt x="2152" y="773"/>
                  </a:lnTo>
                  <a:lnTo>
                    <a:pt x="2143" y="774"/>
                  </a:lnTo>
                  <a:lnTo>
                    <a:pt x="2135" y="775"/>
                  </a:lnTo>
                  <a:lnTo>
                    <a:pt x="2124" y="774"/>
                  </a:lnTo>
                  <a:lnTo>
                    <a:pt x="2113" y="773"/>
                  </a:lnTo>
                  <a:lnTo>
                    <a:pt x="2102" y="772"/>
                  </a:lnTo>
                  <a:lnTo>
                    <a:pt x="2091" y="769"/>
                  </a:lnTo>
                  <a:lnTo>
                    <a:pt x="2086" y="768"/>
                  </a:lnTo>
                  <a:lnTo>
                    <a:pt x="2082" y="766"/>
                  </a:lnTo>
                  <a:lnTo>
                    <a:pt x="2073" y="763"/>
                  </a:lnTo>
                  <a:lnTo>
                    <a:pt x="2064" y="759"/>
                  </a:lnTo>
                  <a:lnTo>
                    <a:pt x="2055" y="754"/>
                  </a:lnTo>
                  <a:lnTo>
                    <a:pt x="2047" y="749"/>
                  </a:lnTo>
                  <a:lnTo>
                    <a:pt x="2040" y="743"/>
                  </a:lnTo>
                  <a:lnTo>
                    <a:pt x="2033" y="737"/>
                  </a:lnTo>
                  <a:lnTo>
                    <a:pt x="2026" y="730"/>
                  </a:lnTo>
                  <a:lnTo>
                    <a:pt x="2020" y="723"/>
                  </a:lnTo>
                  <a:lnTo>
                    <a:pt x="2014" y="715"/>
                  </a:lnTo>
                  <a:lnTo>
                    <a:pt x="2009" y="707"/>
                  </a:lnTo>
                  <a:lnTo>
                    <a:pt x="2004" y="698"/>
                  </a:lnTo>
                  <a:lnTo>
                    <a:pt x="1999" y="689"/>
                  </a:lnTo>
                  <a:lnTo>
                    <a:pt x="1995" y="679"/>
                  </a:lnTo>
                  <a:lnTo>
                    <a:pt x="1991" y="669"/>
                  </a:lnTo>
                  <a:lnTo>
                    <a:pt x="1988" y="659"/>
                  </a:lnTo>
                  <a:lnTo>
                    <a:pt x="1985" y="649"/>
                  </a:lnTo>
                  <a:lnTo>
                    <a:pt x="1983" y="638"/>
                  </a:lnTo>
                  <a:lnTo>
                    <a:pt x="1981" y="626"/>
                  </a:lnTo>
                  <a:lnTo>
                    <a:pt x="1979" y="615"/>
                  </a:lnTo>
                  <a:lnTo>
                    <a:pt x="1978" y="603"/>
                  </a:lnTo>
                  <a:lnTo>
                    <a:pt x="1977" y="591"/>
                  </a:lnTo>
                  <a:lnTo>
                    <a:pt x="1977" y="566"/>
                  </a:lnTo>
                  <a:lnTo>
                    <a:pt x="1978" y="553"/>
                  </a:lnTo>
                  <a:lnTo>
                    <a:pt x="1979" y="540"/>
                  </a:lnTo>
                  <a:lnTo>
                    <a:pt x="1983" y="514"/>
                  </a:lnTo>
                  <a:lnTo>
                    <a:pt x="1986" y="500"/>
                  </a:lnTo>
                  <a:lnTo>
                    <a:pt x="1989" y="487"/>
                  </a:lnTo>
                  <a:lnTo>
                    <a:pt x="1993" y="474"/>
                  </a:lnTo>
                  <a:lnTo>
                    <a:pt x="1998" y="461"/>
                  </a:lnTo>
                  <a:lnTo>
                    <a:pt x="2002" y="449"/>
                  </a:lnTo>
                  <a:lnTo>
                    <a:pt x="2008" y="436"/>
                  </a:lnTo>
                  <a:lnTo>
                    <a:pt x="2013" y="424"/>
                  </a:lnTo>
                  <a:lnTo>
                    <a:pt x="2019" y="413"/>
                  </a:lnTo>
                  <a:lnTo>
                    <a:pt x="2026" y="401"/>
                  </a:lnTo>
                  <a:lnTo>
                    <a:pt x="2033" y="390"/>
                  </a:lnTo>
                  <a:lnTo>
                    <a:pt x="2040" y="379"/>
                  </a:lnTo>
                  <a:lnTo>
                    <a:pt x="2048" y="368"/>
                  </a:lnTo>
                  <a:lnTo>
                    <a:pt x="2056" y="358"/>
                  </a:lnTo>
                  <a:lnTo>
                    <a:pt x="2064" y="348"/>
                  </a:lnTo>
                  <a:lnTo>
                    <a:pt x="2073" y="339"/>
                  </a:lnTo>
                  <a:lnTo>
                    <a:pt x="2082" y="330"/>
                  </a:lnTo>
                  <a:lnTo>
                    <a:pt x="2091" y="321"/>
                  </a:lnTo>
                  <a:lnTo>
                    <a:pt x="2101" y="313"/>
                  </a:lnTo>
                  <a:lnTo>
                    <a:pt x="2111" y="306"/>
                  </a:lnTo>
                  <a:lnTo>
                    <a:pt x="2121" y="298"/>
                  </a:lnTo>
                  <a:lnTo>
                    <a:pt x="2131" y="292"/>
                  </a:lnTo>
                  <a:lnTo>
                    <a:pt x="2142" y="284"/>
                  </a:lnTo>
                  <a:lnTo>
                    <a:pt x="2152" y="279"/>
                  </a:lnTo>
                  <a:lnTo>
                    <a:pt x="2163" y="273"/>
                  </a:lnTo>
                  <a:lnTo>
                    <a:pt x="2174" y="269"/>
                  </a:lnTo>
                  <a:lnTo>
                    <a:pt x="2185" y="265"/>
                  </a:lnTo>
                  <a:lnTo>
                    <a:pt x="2196" y="261"/>
                  </a:lnTo>
                  <a:lnTo>
                    <a:pt x="2207" y="258"/>
                  </a:lnTo>
                  <a:lnTo>
                    <a:pt x="2218" y="256"/>
                  </a:lnTo>
                  <a:lnTo>
                    <a:pt x="2229" y="254"/>
                  </a:lnTo>
                  <a:lnTo>
                    <a:pt x="2241" y="253"/>
                  </a:lnTo>
                  <a:lnTo>
                    <a:pt x="2252" y="253"/>
                  </a:lnTo>
                  <a:lnTo>
                    <a:pt x="2266" y="253"/>
                  </a:lnTo>
                  <a:lnTo>
                    <a:pt x="2279" y="254"/>
                  </a:lnTo>
                  <a:lnTo>
                    <a:pt x="2291" y="256"/>
                  </a:lnTo>
                  <a:lnTo>
                    <a:pt x="2302" y="259"/>
                  </a:lnTo>
                  <a:lnTo>
                    <a:pt x="2313" y="262"/>
                  </a:lnTo>
                  <a:lnTo>
                    <a:pt x="2324" y="266"/>
                  </a:lnTo>
                  <a:lnTo>
                    <a:pt x="2335" y="271"/>
                  </a:lnTo>
                  <a:lnTo>
                    <a:pt x="2346" y="277"/>
                  </a:lnTo>
                  <a:lnTo>
                    <a:pt x="2426" y="277"/>
                  </a:lnTo>
                  <a:lnTo>
                    <a:pt x="2358" y="660"/>
                  </a:lnTo>
                  <a:lnTo>
                    <a:pt x="2356" y="672"/>
                  </a:lnTo>
                  <a:lnTo>
                    <a:pt x="2355" y="683"/>
                  </a:lnTo>
                  <a:lnTo>
                    <a:pt x="2355" y="693"/>
                  </a:lnTo>
                  <a:lnTo>
                    <a:pt x="2356" y="701"/>
                  </a:lnTo>
                  <a:lnTo>
                    <a:pt x="2357" y="705"/>
                  </a:lnTo>
                  <a:lnTo>
                    <a:pt x="2358" y="708"/>
                  </a:lnTo>
                  <a:lnTo>
                    <a:pt x="2362" y="713"/>
                  </a:lnTo>
                  <a:lnTo>
                    <a:pt x="2364" y="715"/>
                  </a:lnTo>
                  <a:lnTo>
                    <a:pt x="2367" y="717"/>
                  </a:lnTo>
                  <a:lnTo>
                    <a:pt x="2370" y="718"/>
                  </a:lnTo>
                  <a:lnTo>
                    <a:pt x="2374" y="718"/>
                  </a:lnTo>
                  <a:lnTo>
                    <a:pt x="2377" y="718"/>
                  </a:lnTo>
                  <a:lnTo>
                    <a:pt x="2380" y="717"/>
                  </a:lnTo>
                  <a:lnTo>
                    <a:pt x="2384" y="716"/>
                  </a:lnTo>
                  <a:lnTo>
                    <a:pt x="2388" y="714"/>
                  </a:lnTo>
                  <a:lnTo>
                    <a:pt x="2396" y="711"/>
                  </a:lnTo>
                  <a:lnTo>
                    <a:pt x="2404" y="706"/>
                  </a:lnTo>
                  <a:lnTo>
                    <a:pt x="2413" y="701"/>
                  </a:lnTo>
                  <a:lnTo>
                    <a:pt x="2420" y="696"/>
                  </a:lnTo>
                  <a:lnTo>
                    <a:pt x="2432" y="687"/>
                  </a:lnTo>
                  <a:lnTo>
                    <a:pt x="2432" y="719"/>
                  </a:lnTo>
                  <a:lnTo>
                    <a:pt x="2420" y="730"/>
                  </a:lnTo>
                  <a:lnTo>
                    <a:pt x="2408" y="739"/>
                  </a:lnTo>
                  <a:lnTo>
                    <a:pt x="2396" y="748"/>
                  </a:lnTo>
                  <a:lnTo>
                    <a:pt x="2389" y="751"/>
                  </a:lnTo>
                  <a:lnTo>
                    <a:pt x="2383" y="755"/>
                  </a:lnTo>
                  <a:lnTo>
                    <a:pt x="2370" y="761"/>
                  </a:lnTo>
                  <a:lnTo>
                    <a:pt x="2358" y="765"/>
                  </a:lnTo>
                  <a:lnTo>
                    <a:pt x="2352" y="767"/>
                  </a:lnTo>
                  <a:lnTo>
                    <a:pt x="2347" y="768"/>
                  </a:lnTo>
                  <a:lnTo>
                    <a:pt x="2341" y="769"/>
                  </a:lnTo>
                  <a:lnTo>
                    <a:pt x="2336" y="769"/>
                  </a:lnTo>
                  <a:lnTo>
                    <a:pt x="2329" y="769"/>
                  </a:lnTo>
                  <a:lnTo>
                    <a:pt x="2322" y="768"/>
                  </a:lnTo>
                  <a:lnTo>
                    <a:pt x="2315" y="766"/>
                  </a:lnTo>
                  <a:lnTo>
                    <a:pt x="2310" y="764"/>
                  </a:lnTo>
                  <a:lnTo>
                    <a:pt x="2304" y="762"/>
                  </a:lnTo>
                  <a:lnTo>
                    <a:pt x="2299" y="759"/>
                  </a:lnTo>
                  <a:lnTo>
                    <a:pt x="2294" y="755"/>
                  </a:lnTo>
                  <a:lnTo>
                    <a:pt x="2290" y="751"/>
                  </a:lnTo>
                  <a:lnTo>
                    <a:pt x="2286" y="747"/>
                  </a:lnTo>
                  <a:lnTo>
                    <a:pt x="2283" y="742"/>
                  </a:lnTo>
                  <a:lnTo>
                    <a:pt x="2280" y="737"/>
                  </a:lnTo>
                  <a:lnTo>
                    <a:pt x="2278" y="731"/>
                  </a:lnTo>
                  <a:lnTo>
                    <a:pt x="2276" y="725"/>
                  </a:lnTo>
                  <a:lnTo>
                    <a:pt x="2274" y="718"/>
                  </a:lnTo>
                  <a:lnTo>
                    <a:pt x="2273" y="711"/>
                  </a:lnTo>
                  <a:lnTo>
                    <a:pt x="2272" y="704"/>
                  </a:lnTo>
                  <a:close/>
                  <a:moveTo>
                    <a:pt x="2290" y="586"/>
                  </a:moveTo>
                  <a:lnTo>
                    <a:pt x="2335" y="335"/>
                  </a:lnTo>
                  <a:lnTo>
                    <a:pt x="2328" y="329"/>
                  </a:lnTo>
                  <a:lnTo>
                    <a:pt x="2320" y="323"/>
                  </a:lnTo>
                  <a:lnTo>
                    <a:pt x="2312" y="317"/>
                  </a:lnTo>
                  <a:lnTo>
                    <a:pt x="2301" y="311"/>
                  </a:lnTo>
                  <a:lnTo>
                    <a:pt x="2289" y="306"/>
                  </a:lnTo>
                  <a:lnTo>
                    <a:pt x="2283" y="304"/>
                  </a:lnTo>
                  <a:lnTo>
                    <a:pt x="2276" y="303"/>
                  </a:lnTo>
                  <a:lnTo>
                    <a:pt x="2269" y="301"/>
                  </a:lnTo>
                  <a:lnTo>
                    <a:pt x="2261" y="300"/>
                  </a:lnTo>
                  <a:lnTo>
                    <a:pt x="2253" y="300"/>
                  </a:lnTo>
                  <a:lnTo>
                    <a:pt x="2245" y="299"/>
                  </a:lnTo>
                  <a:lnTo>
                    <a:pt x="2237" y="300"/>
                  </a:lnTo>
                  <a:lnTo>
                    <a:pt x="2229" y="300"/>
                  </a:lnTo>
                  <a:lnTo>
                    <a:pt x="2221" y="302"/>
                  </a:lnTo>
                  <a:lnTo>
                    <a:pt x="2214" y="304"/>
                  </a:lnTo>
                  <a:lnTo>
                    <a:pt x="2207" y="306"/>
                  </a:lnTo>
                  <a:lnTo>
                    <a:pt x="2199" y="309"/>
                  </a:lnTo>
                  <a:lnTo>
                    <a:pt x="2192" y="313"/>
                  </a:lnTo>
                  <a:lnTo>
                    <a:pt x="2186" y="317"/>
                  </a:lnTo>
                  <a:lnTo>
                    <a:pt x="2179" y="321"/>
                  </a:lnTo>
                  <a:lnTo>
                    <a:pt x="2172" y="326"/>
                  </a:lnTo>
                  <a:lnTo>
                    <a:pt x="2166" y="331"/>
                  </a:lnTo>
                  <a:lnTo>
                    <a:pt x="2160" y="337"/>
                  </a:lnTo>
                  <a:lnTo>
                    <a:pt x="2148" y="350"/>
                  </a:lnTo>
                  <a:lnTo>
                    <a:pt x="2137" y="364"/>
                  </a:lnTo>
                  <a:lnTo>
                    <a:pt x="2132" y="371"/>
                  </a:lnTo>
                  <a:lnTo>
                    <a:pt x="2127" y="379"/>
                  </a:lnTo>
                  <a:lnTo>
                    <a:pt x="2117" y="396"/>
                  </a:lnTo>
                  <a:lnTo>
                    <a:pt x="2109" y="414"/>
                  </a:lnTo>
                  <a:lnTo>
                    <a:pt x="2101" y="432"/>
                  </a:lnTo>
                  <a:lnTo>
                    <a:pt x="2093" y="452"/>
                  </a:lnTo>
                  <a:lnTo>
                    <a:pt x="2090" y="462"/>
                  </a:lnTo>
                  <a:lnTo>
                    <a:pt x="2087" y="472"/>
                  </a:lnTo>
                  <a:lnTo>
                    <a:pt x="2084" y="482"/>
                  </a:lnTo>
                  <a:lnTo>
                    <a:pt x="2082" y="492"/>
                  </a:lnTo>
                  <a:lnTo>
                    <a:pt x="2077" y="514"/>
                  </a:lnTo>
                  <a:lnTo>
                    <a:pt x="2074" y="535"/>
                  </a:lnTo>
                  <a:lnTo>
                    <a:pt x="2071" y="555"/>
                  </a:lnTo>
                  <a:lnTo>
                    <a:pt x="2070" y="575"/>
                  </a:lnTo>
                  <a:lnTo>
                    <a:pt x="2069" y="584"/>
                  </a:lnTo>
                  <a:lnTo>
                    <a:pt x="2069" y="593"/>
                  </a:lnTo>
                  <a:lnTo>
                    <a:pt x="2070" y="611"/>
                  </a:lnTo>
                  <a:lnTo>
                    <a:pt x="2071" y="620"/>
                  </a:lnTo>
                  <a:lnTo>
                    <a:pt x="2072" y="628"/>
                  </a:lnTo>
                  <a:lnTo>
                    <a:pt x="2073" y="636"/>
                  </a:lnTo>
                  <a:lnTo>
                    <a:pt x="2075" y="644"/>
                  </a:lnTo>
                  <a:lnTo>
                    <a:pt x="2079" y="658"/>
                  </a:lnTo>
                  <a:lnTo>
                    <a:pt x="2085" y="672"/>
                  </a:lnTo>
                  <a:lnTo>
                    <a:pt x="2088" y="678"/>
                  </a:lnTo>
                  <a:lnTo>
                    <a:pt x="2092" y="683"/>
                  </a:lnTo>
                  <a:lnTo>
                    <a:pt x="2096" y="689"/>
                  </a:lnTo>
                  <a:lnTo>
                    <a:pt x="2101" y="693"/>
                  </a:lnTo>
                  <a:lnTo>
                    <a:pt x="2105" y="698"/>
                  </a:lnTo>
                  <a:lnTo>
                    <a:pt x="2110" y="702"/>
                  </a:lnTo>
                  <a:lnTo>
                    <a:pt x="2115" y="706"/>
                  </a:lnTo>
                  <a:lnTo>
                    <a:pt x="2121" y="709"/>
                  </a:lnTo>
                  <a:lnTo>
                    <a:pt x="2127" y="712"/>
                  </a:lnTo>
                  <a:lnTo>
                    <a:pt x="2133" y="714"/>
                  </a:lnTo>
                  <a:lnTo>
                    <a:pt x="2139" y="716"/>
                  </a:lnTo>
                  <a:lnTo>
                    <a:pt x="2146" y="717"/>
                  </a:lnTo>
                  <a:lnTo>
                    <a:pt x="2153" y="718"/>
                  </a:lnTo>
                  <a:lnTo>
                    <a:pt x="2161" y="718"/>
                  </a:lnTo>
                  <a:lnTo>
                    <a:pt x="2171" y="717"/>
                  </a:lnTo>
                  <a:lnTo>
                    <a:pt x="2176" y="717"/>
                  </a:lnTo>
                  <a:lnTo>
                    <a:pt x="2182" y="715"/>
                  </a:lnTo>
                  <a:lnTo>
                    <a:pt x="2187" y="714"/>
                  </a:lnTo>
                  <a:lnTo>
                    <a:pt x="2192" y="712"/>
                  </a:lnTo>
                  <a:lnTo>
                    <a:pt x="2202" y="708"/>
                  </a:lnTo>
                  <a:lnTo>
                    <a:pt x="2207" y="706"/>
                  </a:lnTo>
                  <a:lnTo>
                    <a:pt x="2212" y="703"/>
                  </a:lnTo>
                  <a:lnTo>
                    <a:pt x="2222" y="696"/>
                  </a:lnTo>
                  <a:lnTo>
                    <a:pt x="2231" y="689"/>
                  </a:lnTo>
                  <a:lnTo>
                    <a:pt x="2241" y="681"/>
                  </a:lnTo>
                  <a:lnTo>
                    <a:pt x="2249" y="671"/>
                  </a:lnTo>
                  <a:lnTo>
                    <a:pt x="2257" y="661"/>
                  </a:lnTo>
                  <a:lnTo>
                    <a:pt x="2265" y="651"/>
                  </a:lnTo>
                  <a:lnTo>
                    <a:pt x="2271" y="639"/>
                  </a:lnTo>
                  <a:lnTo>
                    <a:pt x="2277" y="627"/>
                  </a:lnTo>
                  <a:lnTo>
                    <a:pt x="2282" y="614"/>
                  </a:lnTo>
                  <a:lnTo>
                    <a:pt x="2287" y="600"/>
                  </a:lnTo>
                  <a:lnTo>
                    <a:pt x="2290" y="586"/>
                  </a:lnTo>
                  <a:close/>
                  <a:moveTo>
                    <a:pt x="69" y="999"/>
                  </a:moveTo>
                  <a:lnTo>
                    <a:pt x="0" y="999"/>
                  </a:lnTo>
                  <a:lnTo>
                    <a:pt x="69" y="999"/>
                  </a:lnTo>
                  <a:close/>
                  <a:moveTo>
                    <a:pt x="317" y="870"/>
                  </a:moveTo>
                  <a:lnTo>
                    <a:pt x="302" y="867"/>
                  </a:lnTo>
                  <a:lnTo>
                    <a:pt x="286" y="865"/>
                  </a:lnTo>
                  <a:lnTo>
                    <a:pt x="251" y="860"/>
                  </a:lnTo>
                  <a:lnTo>
                    <a:pt x="231" y="857"/>
                  </a:lnTo>
                  <a:lnTo>
                    <a:pt x="211" y="854"/>
                  </a:lnTo>
                  <a:lnTo>
                    <a:pt x="193" y="850"/>
                  </a:lnTo>
                  <a:lnTo>
                    <a:pt x="176" y="845"/>
                  </a:lnTo>
                  <a:lnTo>
                    <a:pt x="167" y="843"/>
                  </a:lnTo>
                  <a:lnTo>
                    <a:pt x="159" y="840"/>
                  </a:lnTo>
                  <a:lnTo>
                    <a:pt x="152" y="837"/>
                  </a:lnTo>
                  <a:lnTo>
                    <a:pt x="144" y="834"/>
                  </a:lnTo>
                  <a:lnTo>
                    <a:pt x="137" y="831"/>
                  </a:lnTo>
                  <a:lnTo>
                    <a:pt x="130" y="828"/>
                  </a:lnTo>
                  <a:lnTo>
                    <a:pt x="124" y="824"/>
                  </a:lnTo>
                  <a:lnTo>
                    <a:pt x="118" y="820"/>
                  </a:lnTo>
                  <a:lnTo>
                    <a:pt x="112" y="816"/>
                  </a:lnTo>
                  <a:lnTo>
                    <a:pt x="107" y="812"/>
                  </a:lnTo>
                  <a:lnTo>
                    <a:pt x="98" y="803"/>
                  </a:lnTo>
                  <a:lnTo>
                    <a:pt x="94" y="798"/>
                  </a:lnTo>
                  <a:lnTo>
                    <a:pt x="90" y="793"/>
                  </a:lnTo>
                  <a:lnTo>
                    <a:pt x="87" y="788"/>
                  </a:lnTo>
                  <a:lnTo>
                    <a:pt x="84" y="782"/>
                  </a:lnTo>
                  <a:lnTo>
                    <a:pt x="82" y="776"/>
                  </a:lnTo>
                  <a:lnTo>
                    <a:pt x="80" y="770"/>
                  </a:lnTo>
                  <a:lnTo>
                    <a:pt x="78" y="764"/>
                  </a:lnTo>
                  <a:lnTo>
                    <a:pt x="77" y="758"/>
                  </a:lnTo>
                  <a:lnTo>
                    <a:pt x="77" y="751"/>
                  </a:lnTo>
                  <a:lnTo>
                    <a:pt x="77" y="744"/>
                  </a:lnTo>
                  <a:lnTo>
                    <a:pt x="77" y="737"/>
                  </a:lnTo>
                  <a:lnTo>
                    <a:pt x="79" y="729"/>
                  </a:lnTo>
                  <a:lnTo>
                    <a:pt x="81" y="720"/>
                  </a:lnTo>
                  <a:lnTo>
                    <a:pt x="84" y="710"/>
                  </a:lnTo>
                  <a:lnTo>
                    <a:pt x="87" y="705"/>
                  </a:lnTo>
                  <a:lnTo>
                    <a:pt x="89" y="701"/>
                  </a:lnTo>
                  <a:lnTo>
                    <a:pt x="94" y="692"/>
                  </a:lnTo>
                  <a:lnTo>
                    <a:pt x="101" y="683"/>
                  </a:lnTo>
                  <a:lnTo>
                    <a:pt x="104" y="679"/>
                  </a:lnTo>
                  <a:lnTo>
                    <a:pt x="108" y="675"/>
                  </a:lnTo>
                  <a:lnTo>
                    <a:pt x="116" y="667"/>
                  </a:lnTo>
                  <a:lnTo>
                    <a:pt x="124" y="659"/>
                  </a:lnTo>
                  <a:lnTo>
                    <a:pt x="134" y="652"/>
                  </a:lnTo>
                  <a:lnTo>
                    <a:pt x="143" y="645"/>
                  </a:lnTo>
                  <a:lnTo>
                    <a:pt x="154" y="639"/>
                  </a:lnTo>
                  <a:lnTo>
                    <a:pt x="165" y="633"/>
                  </a:lnTo>
                  <a:lnTo>
                    <a:pt x="176" y="627"/>
                  </a:lnTo>
                  <a:lnTo>
                    <a:pt x="188" y="622"/>
                  </a:lnTo>
                  <a:lnTo>
                    <a:pt x="201" y="618"/>
                  </a:lnTo>
                  <a:lnTo>
                    <a:pt x="213" y="614"/>
                  </a:lnTo>
                  <a:lnTo>
                    <a:pt x="205" y="608"/>
                  </a:lnTo>
                  <a:lnTo>
                    <a:pt x="198" y="601"/>
                  </a:lnTo>
                  <a:lnTo>
                    <a:pt x="195" y="597"/>
                  </a:lnTo>
                  <a:lnTo>
                    <a:pt x="191" y="593"/>
                  </a:lnTo>
                  <a:lnTo>
                    <a:pt x="185" y="585"/>
                  </a:lnTo>
                  <a:lnTo>
                    <a:pt x="179" y="576"/>
                  </a:lnTo>
                  <a:lnTo>
                    <a:pt x="174" y="566"/>
                  </a:lnTo>
                  <a:lnTo>
                    <a:pt x="170" y="556"/>
                  </a:lnTo>
                  <a:lnTo>
                    <a:pt x="166" y="546"/>
                  </a:lnTo>
                  <a:lnTo>
                    <a:pt x="163" y="535"/>
                  </a:lnTo>
                  <a:lnTo>
                    <a:pt x="160" y="523"/>
                  </a:lnTo>
                  <a:lnTo>
                    <a:pt x="159" y="511"/>
                  </a:lnTo>
                  <a:lnTo>
                    <a:pt x="158" y="499"/>
                  </a:lnTo>
                  <a:lnTo>
                    <a:pt x="157" y="486"/>
                  </a:lnTo>
                  <a:lnTo>
                    <a:pt x="158" y="474"/>
                  </a:lnTo>
                  <a:lnTo>
                    <a:pt x="159" y="460"/>
                  </a:lnTo>
                  <a:lnTo>
                    <a:pt x="161" y="447"/>
                  </a:lnTo>
                  <a:lnTo>
                    <a:pt x="166" y="427"/>
                  </a:lnTo>
                  <a:lnTo>
                    <a:pt x="171" y="408"/>
                  </a:lnTo>
                  <a:lnTo>
                    <a:pt x="179" y="390"/>
                  </a:lnTo>
                  <a:lnTo>
                    <a:pt x="183" y="381"/>
                  </a:lnTo>
                  <a:lnTo>
                    <a:pt x="187" y="372"/>
                  </a:lnTo>
                  <a:lnTo>
                    <a:pt x="192" y="363"/>
                  </a:lnTo>
                  <a:lnTo>
                    <a:pt x="197" y="355"/>
                  </a:lnTo>
                  <a:lnTo>
                    <a:pt x="209" y="339"/>
                  </a:lnTo>
                  <a:lnTo>
                    <a:pt x="214" y="331"/>
                  </a:lnTo>
                  <a:lnTo>
                    <a:pt x="221" y="324"/>
                  </a:lnTo>
                  <a:lnTo>
                    <a:pt x="234" y="310"/>
                  </a:lnTo>
                  <a:lnTo>
                    <a:pt x="247" y="298"/>
                  </a:lnTo>
                  <a:lnTo>
                    <a:pt x="255" y="292"/>
                  </a:lnTo>
                  <a:lnTo>
                    <a:pt x="262" y="286"/>
                  </a:lnTo>
                  <a:lnTo>
                    <a:pt x="270" y="281"/>
                  </a:lnTo>
                  <a:lnTo>
                    <a:pt x="277" y="276"/>
                  </a:lnTo>
                  <a:lnTo>
                    <a:pt x="285" y="272"/>
                  </a:lnTo>
                  <a:lnTo>
                    <a:pt x="293" y="268"/>
                  </a:lnTo>
                  <a:lnTo>
                    <a:pt x="301" y="265"/>
                  </a:lnTo>
                  <a:lnTo>
                    <a:pt x="309" y="262"/>
                  </a:lnTo>
                  <a:lnTo>
                    <a:pt x="317" y="259"/>
                  </a:lnTo>
                  <a:lnTo>
                    <a:pt x="325" y="257"/>
                  </a:lnTo>
                  <a:lnTo>
                    <a:pt x="342" y="254"/>
                  </a:lnTo>
                  <a:lnTo>
                    <a:pt x="350" y="253"/>
                  </a:lnTo>
                  <a:lnTo>
                    <a:pt x="358" y="253"/>
                  </a:lnTo>
                  <a:lnTo>
                    <a:pt x="372" y="254"/>
                  </a:lnTo>
                  <a:lnTo>
                    <a:pt x="378" y="254"/>
                  </a:lnTo>
                  <a:lnTo>
                    <a:pt x="384" y="255"/>
                  </a:lnTo>
                  <a:lnTo>
                    <a:pt x="390" y="257"/>
                  </a:lnTo>
                  <a:lnTo>
                    <a:pt x="396" y="259"/>
                  </a:lnTo>
                  <a:lnTo>
                    <a:pt x="408" y="263"/>
                  </a:lnTo>
                  <a:lnTo>
                    <a:pt x="419" y="268"/>
                  </a:lnTo>
                  <a:lnTo>
                    <a:pt x="429" y="275"/>
                  </a:lnTo>
                  <a:lnTo>
                    <a:pt x="434" y="279"/>
                  </a:lnTo>
                  <a:lnTo>
                    <a:pt x="438" y="283"/>
                  </a:lnTo>
                  <a:lnTo>
                    <a:pt x="447" y="292"/>
                  </a:lnTo>
                  <a:lnTo>
                    <a:pt x="458" y="283"/>
                  </a:lnTo>
                  <a:lnTo>
                    <a:pt x="470" y="276"/>
                  </a:lnTo>
                  <a:lnTo>
                    <a:pt x="483" y="269"/>
                  </a:lnTo>
                  <a:lnTo>
                    <a:pt x="496" y="264"/>
                  </a:lnTo>
                  <a:lnTo>
                    <a:pt x="509" y="259"/>
                  </a:lnTo>
                  <a:lnTo>
                    <a:pt x="515" y="257"/>
                  </a:lnTo>
                  <a:lnTo>
                    <a:pt x="521" y="256"/>
                  </a:lnTo>
                  <a:lnTo>
                    <a:pt x="527" y="254"/>
                  </a:lnTo>
                  <a:lnTo>
                    <a:pt x="532" y="254"/>
                  </a:lnTo>
                  <a:lnTo>
                    <a:pt x="542" y="253"/>
                  </a:lnTo>
                  <a:lnTo>
                    <a:pt x="551" y="253"/>
                  </a:lnTo>
                  <a:lnTo>
                    <a:pt x="559" y="254"/>
                  </a:lnTo>
                  <a:lnTo>
                    <a:pt x="567" y="256"/>
                  </a:lnTo>
                  <a:lnTo>
                    <a:pt x="574" y="259"/>
                  </a:lnTo>
                  <a:lnTo>
                    <a:pt x="580" y="262"/>
                  </a:lnTo>
                  <a:lnTo>
                    <a:pt x="586" y="266"/>
                  </a:lnTo>
                  <a:lnTo>
                    <a:pt x="591" y="270"/>
                  </a:lnTo>
                  <a:lnTo>
                    <a:pt x="595" y="274"/>
                  </a:lnTo>
                  <a:lnTo>
                    <a:pt x="598" y="279"/>
                  </a:lnTo>
                  <a:lnTo>
                    <a:pt x="601" y="284"/>
                  </a:lnTo>
                  <a:lnTo>
                    <a:pt x="604" y="289"/>
                  </a:lnTo>
                  <a:lnTo>
                    <a:pt x="605" y="296"/>
                  </a:lnTo>
                  <a:lnTo>
                    <a:pt x="607" y="301"/>
                  </a:lnTo>
                  <a:lnTo>
                    <a:pt x="607" y="307"/>
                  </a:lnTo>
                  <a:lnTo>
                    <a:pt x="607" y="312"/>
                  </a:lnTo>
                  <a:lnTo>
                    <a:pt x="606" y="318"/>
                  </a:lnTo>
                  <a:lnTo>
                    <a:pt x="605" y="322"/>
                  </a:lnTo>
                  <a:lnTo>
                    <a:pt x="604" y="325"/>
                  </a:lnTo>
                  <a:lnTo>
                    <a:pt x="601" y="333"/>
                  </a:lnTo>
                  <a:lnTo>
                    <a:pt x="597" y="340"/>
                  </a:lnTo>
                  <a:lnTo>
                    <a:pt x="595" y="343"/>
                  </a:lnTo>
                  <a:lnTo>
                    <a:pt x="592" y="347"/>
                  </a:lnTo>
                  <a:lnTo>
                    <a:pt x="589" y="349"/>
                  </a:lnTo>
                  <a:lnTo>
                    <a:pt x="586" y="352"/>
                  </a:lnTo>
                  <a:lnTo>
                    <a:pt x="582" y="354"/>
                  </a:lnTo>
                  <a:lnTo>
                    <a:pt x="579" y="356"/>
                  </a:lnTo>
                  <a:lnTo>
                    <a:pt x="575" y="358"/>
                  </a:lnTo>
                  <a:lnTo>
                    <a:pt x="571" y="359"/>
                  </a:lnTo>
                  <a:lnTo>
                    <a:pt x="567" y="360"/>
                  </a:lnTo>
                  <a:lnTo>
                    <a:pt x="563" y="360"/>
                  </a:lnTo>
                  <a:lnTo>
                    <a:pt x="558" y="360"/>
                  </a:lnTo>
                  <a:lnTo>
                    <a:pt x="553" y="360"/>
                  </a:lnTo>
                  <a:lnTo>
                    <a:pt x="546" y="358"/>
                  </a:lnTo>
                  <a:lnTo>
                    <a:pt x="543" y="357"/>
                  </a:lnTo>
                  <a:lnTo>
                    <a:pt x="540" y="355"/>
                  </a:lnTo>
                  <a:lnTo>
                    <a:pt x="538" y="353"/>
                  </a:lnTo>
                  <a:lnTo>
                    <a:pt x="536" y="351"/>
                  </a:lnTo>
                  <a:lnTo>
                    <a:pt x="534" y="349"/>
                  </a:lnTo>
                  <a:lnTo>
                    <a:pt x="533" y="347"/>
                  </a:lnTo>
                  <a:lnTo>
                    <a:pt x="531" y="342"/>
                  </a:lnTo>
                  <a:lnTo>
                    <a:pt x="530" y="337"/>
                  </a:lnTo>
                  <a:lnTo>
                    <a:pt x="529" y="332"/>
                  </a:lnTo>
                  <a:lnTo>
                    <a:pt x="527" y="322"/>
                  </a:lnTo>
                  <a:lnTo>
                    <a:pt x="525" y="317"/>
                  </a:lnTo>
                  <a:lnTo>
                    <a:pt x="524" y="315"/>
                  </a:lnTo>
                  <a:lnTo>
                    <a:pt x="522" y="312"/>
                  </a:lnTo>
                  <a:lnTo>
                    <a:pt x="518" y="309"/>
                  </a:lnTo>
                  <a:lnTo>
                    <a:pt x="513" y="306"/>
                  </a:lnTo>
                  <a:lnTo>
                    <a:pt x="510" y="305"/>
                  </a:lnTo>
                  <a:lnTo>
                    <a:pt x="506" y="304"/>
                  </a:lnTo>
                  <a:lnTo>
                    <a:pt x="502" y="304"/>
                  </a:lnTo>
                  <a:lnTo>
                    <a:pt x="497" y="304"/>
                  </a:lnTo>
                  <a:lnTo>
                    <a:pt x="491" y="304"/>
                  </a:lnTo>
                  <a:lnTo>
                    <a:pt x="484" y="306"/>
                  </a:lnTo>
                  <a:lnTo>
                    <a:pt x="475" y="310"/>
                  </a:lnTo>
                  <a:lnTo>
                    <a:pt x="465" y="315"/>
                  </a:lnTo>
                  <a:lnTo>
                    <a:pt x="469" y="321"/>
                  </a:lnTo>
                  <a:lnTo>
                    <a:pt x="473" y="328"/>
                  </a:lnTo>
                  <a:lnTo>
                    <a:pt x="476" y="335"/>
                  </a:lnTo>
                  <a:lnTo>
                    <a:pt x="479" y="343"/>
                  </a:lnTo>
                  <a:lnTo>
                    <a:pt x="484" y="358"/>
                  </a:lnTo>
                  <a:lnTo>
                    <a:pt x="486" y="366"/>
                  </a:lnTo>
                  <a:lnTo>
                    <a:pt x="488" y="374"/>
                  </a:lnTo>
                  <a:lnTo>
                    <a:pt x="489" y="382"/>
                  </a:lnTo>
                  <a:lnTo>
                    <a:pt x="490" y="391"/>
                  </a:lnTo>
                  <a:lnTo>
                    <a:pt x="490" y="400"/>
                  </a:lnTo>
                  <a:lnTo>
                    <a:pt x="490" y="409"/>
                  </a:lnTo>
                  <a:lnTo>
                    <a:pt x="490" y="418"/>
                  </a:lnTo>
                  <a:lnTo>
                    <a:pt x="489" y="428"/>
                  </a:lnTo>
                  <a:lnTo>
                    <a:pt x="486" y="447"/>
                  </a:lnTo>
                  <a:lnTo>
                    <a:pt x="484" y="456"/>
                  </a:lnTo>
                  <a:lnTo>
                    <a:pt x="481" y="466"/>
                  </a:lnTo>
                  <a:lnTo>
                    <a:pt x="479" y="475"/>
                  </a:lnTo>
                  <a:lnTo>
                    <a:pt x="476" y="484"/>
                  </a:lnTo>
                  <a:lnTo>
                    <a:pt x="472" y="493"/>
                  </a:lnTo>
                  <a:lnTo>
                    <a:pt x="469" y="502"/>
                  </a:lnTo>
                  <a:lnTo>
                    <a:pt x="464" y="511"/>
                  </a:lnTo>
                  <a:lnTo>
                    <a:pt x="460" y="520"/>
                  </a:lnTo>
                  <a:lnTo>
                    <a:pt x="455" y="528"/>
                  </a:lnTo>
                  <a:lnTo>
                    <a:pt x="450" y="536"/>
                  </a:lnTo>
                  <a:lnTo>
                    <a:pt x="440" y="552"/>
                  </a:lnTo>
                  <a:lnTo>
                    <a:pt x="434" y="560"/>
                  </a:lnTo>
                  <a:lnTo>
                    <a:pt x="428" y="567"/>
                  </a:lnTo>
                  <a:lnTo>
                    <a:pt x="422" y="574"/>
                  </a:lnTo>
                  <a:lnTo>
                    <a:pt x="415" y="581"/>
                  </a:lnTo>
                  <a:lnTo>
                    <a:pt x="402" y="594"/>
                  </a:lnTo>
                  <a:lnTo>
                    <a:pt x="387" y="605"/>
                  </a:lnTo>
                  <a:lnTo>
                    <a:pt x="372" y="615"/>
                  </a:lnTo>
                  <a:lnTo>
                    <a:pt x="364" y="620"/>
                  </a:lnTo>
                  <a:lnTo>
                    <a:pt x="357" y="624"/>
                  </a:lnTo>
                  <a:lnTo>
                    <a:pt x="340" y="631"/>
                  </a:lnTo>
                  <a:lnTo>
                    <a:pt x="332" y="633"/>
                  </a:lnTo>
                  <a:lnTo>
                    <a:pt x="324" y="636"/>
                  </a:lnTo>
                  <a:lnTo>
                    <a:pt x="316" y="638"/>
                  </a:lnTo>
                  <a:lnTo>
                    <a:pt x="307" y="639"/>
                  </a:lnTo>
                  <a:lnTo>
                    <a:pt x="299" y="640"/>
                  </a:lnTo>
                  <a:lnTo>
                    <a:pt x="290" y="640"/>
                  </a:lnTo>
                  <a:lnTo>
                    <a:pt x="280" y="640"/>
                  </a:lnTo>
                  <a:lnTo>
                    <a:pt x="270" y="641"/>
                  </a:lnTo>
                  <a:lnTo>
                    <a:pt x="260" y="643"/>
                  </a:lnTo>
                  <a:lnTo>
                    <a:pt x="250" y="645"/>
                  </a:lnTo>
                  <a:lnTo>
                    <a:pt x="239" y="648"/>
                  </a:lnTo>
                  <a:lnTo>
                    <a:pt x="229" y="652"/>
                  </a:lnTo>
                  <a:lnTo>
                    <a:pt x="219" y="656"/>
                  </a:lnTo>
                  <a:lnTo>
                    <a:pt x="209" y="660"/>
                  </a:lnTo>
                  <a:lnTo>
                    <a:pt x="200" y="665"/>
                  </a:lnTo>
                  <a:lnTo>
                    <a:pt x="192" y="670"/>
                  </a:lnTo>
                  <a:lnTo>
                    <a:pt x="184" y="676"/>
                  </a:lnTo>
                  <a:lnTo>
                    <a:pt x="177" y="682"/>
                  </a:lnTo>
                  <a:lnTo>
                    <a:pt x="171" y="688"/>
                  </a:lnTo>
                  <a:lnTo>
                    <a:pt x="167" y="695"/>
                  </a:lnTo>
                  <a:lnTo>
                    <a:pt x="163" y="701"/>
                  </a:lnTo>
                  <a:lnTo>
                    <a:pt x="162" y="705"/>
                  </a:lnTo>
                  <a:lnTo>
                    <a:pt x="161" y="708"/>
                  </a:lnTo>
                  <a:lnTo>
                    <a:pt x="161" y="712"/>
                  </a:lnTo>
                  <a:lnTo>
                    <a:pt x="161" y="715"/>
                  </a:lnTo>
                  <a:lnTo>
                    <a:pt x="162" y="722"/>
                  </a:lnTo>
                  <a:lnTo>
                    <a:pt x="165" y="728"/>
                  </a:lnTo>
                  <a:lnTo>
                    <a:pt x="167" y="731"/>
                  </a:lnTo>
                  <a:lnTo>
                    <a:pt x="169" y="733"/>
                  </a:lnTo>
                  <a:lnTo>
                    <a:pt x="172" y="736"/>
                  </a:lnTo>
                  <a:lnTo>
                    <a:pt x="175" y="738"/>
                  </a:lnTo>
                  <a:lnTo>
                    <a:pt x="182" y="743"/>
                  </a:lnTo>
                  <a:lnTo>
                    <a:pt x="190" y="747"/>
                  </a:lnTo>
                  <a:lnTo>
                    <a:pt x="198" y="750"/>
                  </a:lnTo>
                  <a:lnTo>
                    <a:pt x="203" y="752"/>
                  </a:lnTo>
                  <a:lnTo>
                    <a:pt x="207" y="753"/>
                  </a:lnTo>
                  <a:lnTo>
                    <a:pt x="217" y="756"/>
                  </a:lnTo>
                  <a:lnTo>
                    <a:pt x="227" y="758"/>
                  </a:lnTo>
                  <a:lnTo>
                    <a:pt x="237" y="760"/>
                  </a:lnTo>
                  <a:lnTo>
                    <a:pt x="247" y="762"/>
                  </a:lnTo>
                  <a:lnTo>
                    <a:pt x="257" y="763"/>
                  </a:lnTo>
                  <a:lnTo>
                    <a:pt x="276" y="765"/>
                  </a:lnTo>
                  <a:lnTo>
                    <a:pt x="298" y="767"/>
                  </a:lnTo>
                  <a:lnTo>
                    <a:pt x="319" y="770"/>
                  </a:lnTo>
                  <a:lnTo>
                    <a:pt x="339" y="774"/>
                  </a:lnTo>
                  <a:lnTo>
                    <a:pt x="349" y="776"/>
                  </a:lnTo>
                  <a:lnTo>
                    <a:pt x="358" y="778"/>
                  </a:lnTo>
                  <a:lnTo>
                    <a:pt x="375" y="784"/>
                  </a:lnTo>
                  <a:lnTo>
                    <a:pt x="391" y="789"/>
                  </a:lnTo>
                  <a:lnTo>
                    <a:pt x="398" y="792"/>
                  </a:lnTo>
                  <a:lnTo>
                    <a:pt x="405" y="795"/>
                  </a:lnTo>
                  <a:lnTo>
                    <a:pt x="419" y="802"/>
                  </a:lnTo>
                  <a:lnTo>
                    <a:pt x="431" y="809"/>
                  </a:lnTo>
                  <a:lnTo>
                    <a:pt x="442" y="817"/>
                  </a:lnTo>
                  <a:lnTo>
                    <a:pt x="447" y="821"/>
                  </a:lnTo>
                  <a:lnTo>
                    <a:pt x="452" y="825"/>
                  </a:lnTo>
                  <a:lnTo>
                    <a:pt x="460" y="833"/>
                  </a:lnTo>
                  <a:lnTo>
                    <a:pt x="468" y="842"/>
                  </a:lnTo>
                  <a:lnTo>
                    <a:pt x="475" y="851"/>
                  </a:lnTo>
                  <a:lnTo>
                    <a:pt x="480" y="861"/>
                  </a:lnTo>
                  <a:lnTo>
                    <a:pt x="485" y="870"/>
                  </a:lnTo>
                  <a:lnTo>
                    <a:pt x="489" y="879"/>
                  </a:lnTo>
                  <a:lnTo>
                    <a:pt x="492" y="889"/>
                  </a:lnTo>
                  <a:lnTo>
                    <a:pt x="494" y="898"/>
                  </a:lnTo>
                  <a:lnTo>
                    <a:pt x="495" y="908"/>
                  </a:lnTo>
                  <a:lnTo>
                    <a:pt x="495" y="917"/>
                  </a:lnTo>
                  <a:lnTo>
                    <a:pt x="495" y="927"/>
                  </a:lnTo>
                  <a:lnTo>
                    <a:pt x="494" y="937"/>
                  </a:lnTo>
                  <a:lnTo>
                    <a:pt x="493" y="946"/>
                  </a:lnTo>
                  <a:lnTo>
                    <a:pt x="490" y="960"/>
                  </a:lnTo>
                  <a:lnTo>
                    <a:pt x="486" y="974"/>
                  </a:lnTo>
                  <a:lnTo>
                    <a:pt x="481" y="987"/>
                  </a:lnTo>
                  <a:lnTo>
                    <a:pt x="475" y="999"/>
                  </a:lnTo>
                  <a:lnTo>
                    <a:pt x="471" y="1007"/>
                  </a:lnTo>
                  <a:lnTo>
                    <a:pt x="466" y="1014"/>
                  </a:lnTo>
                  <a:lnTo>
                    <a:pt x="456" y="1028"/>
                  </a:lnTo>
                  <a:lnTo>
                    <a:pt x="450" y="1035"/>
                  </a:lnTo>
                  <a:lnTo>
                    <a:pt x="445" y="1041"/>
                  </a:lnTo>
                  <a:lnTo>
                    <a:pt x="439" y="1048"/>
                  </a:lnTo>
                  <a:lnTo>
                    <a:pt x="432" y="1054"/>
                  </a:lnTo>
                  <a:lnTo>
                    <a:pt x="425" y="1060"/>
                  </a:lnTo>
                  <a:lnTo>
                    <a:pt x="419" y="1065"/>
                  </a:lnTo>
                  <a:lnTo>
                    <a:pt x="411" y="1071"/>
                  </a:lnTo>
                  <a:lnTo>
                    <a:pt x="404" y="1076"/>
                  </a:lnTo>
                  <a:lnTo>
                    <a:pt x="396" y="1081"/>
                  </a:lnTo>
                  <a:lnTo>
                    <a:pt x="388" y="1085"/>
                  </a:lnTo>
                  <a:lnTo>
                    <a:pt x="372" y="1094"/>
                  </a:lnTo>
                  <a:lnTo>
                    <a:pt x="355" y="1102"/>
                  </a:lnTo>
                  <a:lnTo>
                    <a:pt x="337" y="1109"/>
                  </a:lnTo>
                  <a:lnTo>
                    <a:pt x="318" y="1115"/>
                  </a:lnTo>
                  <a:lnTo>
                    <a:pt x="299" y="1119"/>
                  </a:lnTo>
                  <a:lnTo>
                    <a:pt x="289" y="1121"/>
                  </a:lnTo>
                  <a:lnTo>
                    <a:pt x="279" y="1123"/>
                  </a:lnTo>
                  <a:lnTo>
                    <a:pt x="259" y="1126"/>
                  </a:lnTo>
                  <a:lnTo>
                    <a:pt x="238" y="1128"/>
                  </a:lnTo>
                  <a:lnTo>
                    <a:pt x="218" y="1128"/>
                  </a:lnTo>
                  <a:lnTo>
                    <a:pt x="205" y="1128"/>
                  </a:lnTo>
                  <a:lnTo>
                    <a:pt x="192" y="1127"/>
                  </a:lnTo>
                  <a:lnTo>
                    <a:pt x="168" y="1125"/>
                  </a:lnTo>
                  <a:lnTo>
                    <a:pt x="146" y="1122"/>
                  </a:lnTo>
                  <a:lnTo>
                    <a:pt x="135" y="1120"/>
                  </a:lnTo>
                  <a:lnTo>
                    <a:pt x="124" y="1118"/>
                  </a:lnTo>
                  <a:lnTo>
                    <a:pt x="105" y="1112"/>
                  </a:lnTo>
                  <a:lnTo>
                    <a:pt x="87" y="1106"/>
                  </a:lnTo>
                  <a:lnTo>
                    <a:pt x="79" y="1102"/>
                  </a:lnTo>
                  <a:lnTo>
                    <a:pt x="71" y="1098"/>
                  </a:lnTo>
                  <a:lnTo>
                    <a:pt x="56" y="1090"/>
                  </a:lnTo>
                  <a:lnTo>
                    <a:pt x="49" y="1085"/>
                  </a:lnTo>
                  <a:lnTo>
                    <a:pt x="43" y="1080"/>
                  </a:lnTo>
                  <a:lnTo>
                    <a:pt x="37" y="1076"/>
                  </a:lnTo>
                  <a:lnTo>
                    <a:pt x="31" y="1070"/>
                  </a:lnTo>
                  <a:lnTo>
                    <a:pt x="26" y="1065"/>
                  </a:lnTo>
                  <a:lnTo>
                    <a:pt x="22" y="1060"/>
                  </a:lnTo>
                  <a:lnTo>
                    <a:pt x="14" y="1049"/>
                  </a:lnTo>
                  <a:lnTo>
                    <a:pt x="10" y="1043"/>
                  </a:lnTo>
                  <a:lnTo>
                    <a:pt x="7" y="1037"/>
                  </a:lnTo>
                  <a:lnTo>
                    <a:pt x="5" y="1031"/>
                  </a:lnTo>
                  <a:lnTo>
                    <a:pt x="3" y="1025"/>
                  </a:lnTo>
                  <a:lnTo>
                    <a:pt x="2" y="1018"/>
                  </a:lnTo>
                  <a:lnTo>
                    <a:pt x="1" y="1012"/>
                  </a:lnTo>
                  <a:lnTo>
                    <a:pt x="0" y="1006"/>
                  </a:lnTo>
                  <a:lnTo>
                    <a:pt x="0" y="999"/>
                  </a:lnTo>
                  <a:lnTo>
                    <a:pt x="2" y="985"/>
                  </a:lnTo>
                  <a:lnTo>
                    <a:pt x="3" y="977"/>
                  </a:lnTo>
                  <a:lnTo>
                    <a:pt x="6" y="970"/>
                  </a:lnTo>
                  <a:lnTo>
                    <a:pt x="9" y="962"/>
                  </a:lnTo>
                  <a:lnTo>
                    <a:pt x="12" y="955"/>
                  </a:lnTo>
                  <a:lnTo>
                    <a:pt x="17" y="947"/>
                  </a:lnTo>
                  <a:lnTo>
                    <a:pt x="22" y="940"/>
                  </a:lnTo>
                  <a:lnTo>
                    <a:pt x="27" y="933"/>
                  </a:lnTo>
                  <a:lnTo>
                    <a:pt x="34" y="925"/>
                  </a:lnTo>
                  <a:lnTo>
                    <a:pt x="41" y="918"/>
                  </a:lnTo>
                  <a:lnTo>
                    <a:pt x="49" y="911"/>
                  </a:lnTo>
                  <a:lnTo>
                    <a:pt x="57" y="904"/>
                  </a:lnTo>
                  <a:lnTo>
                    <a:pt x="67" y="897"/>
                  </a:lnTo>
                  <a:lnTo>
                    <a:pt x="77" y="890"/>
                  </a:lnTo>
                  <a:lnTo>
                    <a:pt x="88" y="884"/>
                  </a:lnTo>
                  <a:lnTo>
                    <a:pt x="100" y="877"/>
                  </a:lnTo>
                  <a:lnTo>
                    <a:pt x="113" y="871"/>
                  </a:lnTo>
                  <a:lnTo>
                    <a:pt x="137" y="887"/>
                  </a:lnTo>
                  <a:lnTo>
                    <a:pt x="122" y="900"/>
                  </a:lnTo>
                  <a:lnTo>
                    <a:pt x="109" y="912"/>
                  </a:lnTo>
                  <a:lnTo>
                    <a:pt x="98" y="925"/>
                  </a:lnTo>
                  <a:lnTo>
                    <a:pt x="89" y="936"/>
                  </a:lnTo>
                  <a:lnTo>
                    <a:pt x="85" y="942"/>
                  </a:lnTo>
                  <a:lnTo>
                    <a:pt x="82" y="947"/>
                  </a:lnTo>
                  <a:lnTo>
                    <a:pt x="79" y="953"/>
                  </a:lnTo>
                  <a:lnTo>
                    <a:pt x="76" y="958"/>
                  </a:lnTo>
                  <a:lnTo>
                    <a:pt x="74" y="964"/>
                  </a:lnTo>
                  <a:lnTo>
                    <a:pt x="72" y="969"/>
                  </a:lnTo>
                  <a:lnTo>
                    <a:pt x="70" y="979"/>
                  </a:lnTo>
                  <a:lnTo>
                    <a:pt x="69" y="984"/>
                  </a:lnTo>
                  <a:lnTo>
                    <a:pt x="69" y="989"/>
                  </a:lnTo>
                  <a:lnTo>
                    <a:pt x="69" y="994"/>
                  </a:lnTo>
                  <a:lnTo>
                    <a:pt x="69" y="999"/>
                  </a:lnTo>
                  <a:lnTo>
                    <a:pt x="70" y="1004"/>
                  </a:lnTo>
                  <a:lnTo>
                    <a:pt x="72" y="1009"/>
                  </a:lnTo>
                  <a:lnTo>
                    <a:pt x="73" y="1014"/>
                  </a:lnTo>
                  <a:lnTo>
                    <a:pt x="75" y="1018"/>
                  </a:lnTo>
                  <a:lnTo>
                    <a:pt x="78" y="1023"/>
                  </a:lnTo>
                  <a:lnTo>
                    <a:pt x="81" y="1027"/>
                  </a:lnTo>
                  <a:lnTo>
                    <a:pt x="87" y="1035"/>
                  </a:lnTo>
                  <a:lnTo>
                    <a:pt x="95" y="1042"/>
                  </a:lnTo>
                  <a:lnTo>
                    <a:pt x="104" y="1049"/>
                  </a:lnTo>
                  <a:lnTo>
                    <a:pt x="109" y="1052"/>
                  </a:lnTo>
                  <a:lnTo>
                    <a:pt x="114" y="1055"/>
                  </a:lnTo>
                  <a:lnTo>
                    <a:pt x="124" y="1061"/>
                  </a:lnTo>
                  <a:lnTo>
                    <a:pt x="136" y="1066"/>
                  </a:lnTo>
                  <a:lnTo>
                    <a:pt x="148" y="1070"/>
                  </a:lnTo>
                  <a:lnTo>
                    <a:pt x="160" y="1073"/>
                  </a:lnTo>
                  <a:lnTo>
                    <a:pt x="173" y="1076"/>
                  </a:lnTo>
                  <a:lnTo>
                    <a:pt x="186" y="1078"/>
                  </a:lnTo>
                  <a:lnTo>
                    <a:pt x="200" y="1080"/>
                  </a:lnTo>
                  <a:lnTo>
                    <a:pt x="213" y="1081"/>
                  </a:lnTo>
                  <a:lnTo>
                    <a:pt x="226" y="1081"/>
                  </a:lnTo>
                  <a:lnTo>
                    <a:pt x="240" y="1081"/>
                  </a:lnTo>
                  <a:lnTo>
                    <a:pt x="254" y="1080"/>
                  </a:lnTo>
                  <a:lnTo>
                    <a:pt x="267" y="1078"/>
                  </a:lnTo>
                  <a:lnTo>
                    <a:pt x="281" y="1076"/>
                  </a:lnTo>
                  <a:lnTo>
                    <a:pt x="294" y="1072"/>
                  </a:lnTo>
                  <a:lnTo>
                    <a:pt x="307" y="1069"/>
                  </a:lnTo>
                  <a:lnTo>
                    <a:pt x="320" y="1064"/>
                  </a:lnTo>
                  <a:lnTo>
                    <a:pt x="332" y="1059"/>
                  </a:lnTo>
                  <a:lnTo>
                    <a:pt x="344" y="1054"/>
                  </a:lnTo>
                  <a:lnTo>
                    <a:pt x="355" y="1047"/>
                  </a:lnTo>
                  <a:lnTo>
                    <a:pt x="366" y="1041"/>
                  </a:lnTo>
                  <a:lnTo>
                    <a:pt x="371" y="1037"/>
                  </a:lnTo>
                  <a:lnTo>
                    <a:pt x="376" y="1033"/>
                  </a:lnTo>
                  <a:lnTo>
                    <a:pt x="385" y="1026"/>
                  </a:lnTo>
                  <a:lnTo>
                    <a:pt x="393" y="1017"/>
                  </a:lnTo>
                  <a:lnTo>
                    <a:pt x="396" y="1013"/>
                  </a:lnTo>
                  <a:lnTo>
                    <a:pt x="400" y="1008"/>
                  </a:lnTo>
                  <a:lnTo>
                    <a:pt x="403" y="1004"/>
                  </a:lnTo>
                  <a:lnTo>
                    <a:pt x="406" y="999"/>
                  </a:lnTo>
                  <a:lnTo>
                    <a:pt x="409" y="993"/>
                  </a:lnTo>
                  <a:lnTo>
                    <a:pt x="412" y="986"/>
                  </a:lnTo>
                  <a:lnTo>
                    <a:pt x="413" y="983"/>
                  </a:lnTo>
                  <a:lnTo>
                    <a:pt x="414" y="979"/>
                  </a:lnTo>
                  <a:lnTo>
                    <a:pt x="416" y="972"/>
                  </a:lnTo>
                  <a:lnTo>
                    <a:pt x="417" y="967"/>
                  </a:lnTo>
                  <a:lnTo>
                    <a:pt x="418" y="962"/>
                  </a:lnTo>
                  <a:lnTo>
                    <a:pt x="418" y="952"/>
                  </a:lnTo>
                  <a:lnTo>
                    <a:pt x="418" y="947"/>
                  </a:lnTo>
                  <a:lnTo>
                    <a:pt x="417" y="943"/>
                  </a:lnTo>
                  <a:lnTo>
                    <a:pt x="416" y="939"/>
                  </a:lnTo>
                  <a:lnTo>
                    <a:pt x="415" y="934"/>
                  </a:lnTo>
                  <a:lnTo>
                    <a:pt x="412" y="926"/>
                  </a:lnTo>
                  <a:lnTo>
                    <a:pt x="408" y="919"/>
                  </a:lnTo>
                  <a:lnTo>
                    <a:pt x="403" y="912"/>
                  </a:lnTo>
                  <a:lnTo>
                    <a:pt x="400" y="909"/>
                  </a:lnTo>
                  <a:lnTo>
                    <a:pt x="397" y="906"/>
                  </a:lnTo>
                  <a:lnTo>
                    <a:pt x="390" y="900"/>
                  </a:lnTo>
                  <a:lnTo>
                    <a:pt x="382" y="895"/>
                  </a:lnTo>
                  <a:lnTo>
                    <a:pt x="374" y="890"/>
                  </a:lnTo>
                  <a:lnTo>
                    <a:pt x="364" y="885"/>
                  </a:lnTo>
                  <a:lnTo>
                    <a:pt x="354" y="881"/>
                  </a:lnTo>
                  <a:lnTo>
                    <a:pt x="342" y="877"/>
                  </a:lnTo>
                  <a:lnTo>
                    <a:pt x="330" y="874"/>
                  </a:lnTo>
                  <a:lnTo>
                    <a:pt x="317" y="870"/>
                  </a:lnTo>
                  <a:close/>
                  <a:moveTo>
                    <a:pt x="408" y="447"/>
                  </a:moveTo>
                  <a:lnTo>
                    <a:pt x="410" y="431"/>
                  </a:lnTo>
                  <a:lnTo>
                    <a:pt x="412" y="417"/>
                  </a:lnTo>
                  <a:lnTo>
                    <a:pt x="413" y="402"/>
                  </a:lnTo>
                  <a:lnTo>
                    <a:pt x="413" y="389"/>
                  </a:lnTo>
                  <a:lnTo>
                    <a:pt x="413" y="376"/>
                  </a:lnTo>
                  <a:lnTo>
                    <a:pt x="412" y="363"/>
                  </a:lnTo>
                  <a:lnTo>
                    <a:pt x="411" y="358"/>
                  </a:lnTo>
                  <a:lnTo>
                    <a:pt x="409" y="352"/>
                  </a:lnTo>
                  <a:lnTo>
                    <a:pt x="406" y="342"/>
                  </a:lnTo>
                  <a:lnTo>
                    <a:pt x="403" y="332"/>
                  </a:lnTo>
                  <a:lnTo>
                    <a:pt x="398" y="324"/>
                  </a:lnTo>
                  <a:lnTo>
                    <a:pt x="392" y="317"/>
                  </a:lnTo>
                  <a:lnTo>
                    <a:pt x="389" y="313"/>
                  </a:lnTo>
                  <a:lnTo>
                    <a:pt x="386" y="311"/>
                  </a:lnTo>
                  <a:lnTo>
                    <a:pt x="382" y="308"/>
                  </a:lnTo>
                  <a:lnTo>
                    <a:pt x="379" y="306"/>
                  </a:lnTo>
                  <a:lnTo>
                    <a:pt x="375" y="304"/>
                  </a:lnTo>
                  <a:lnTo>
                    <a:pt x="370" y="302"/>
                  </a:lnTo>
                  <a:lnTo>
                    <a:pt x="366" y="301"/>
                  </a:lnTo>
                  <a:lnTo>
                    <a:pt x="361" y="300"/>
                  </a:lnTo>
                  <a:lnTo>
                    <a:pt x="351" y="299"/>
                  </a:lnTo>
                  <a:lnTo>
                    <a:pt x="340" y="300"/>
                  </a:lnTo>
                  <a:lnTo>
                    <a:pt x="330" y="302"/>
                  </a:lnTo>
                  <a:lnTo>
                    <a:pt x="321" y="306"/>
                  </a:lnTo>
                  <a:lnTo>
                    <a:pt x="311" y="311"/>
                  </a:lnTo>
                  <a:lnTo>
                    <a:pt x="307" y="313"/>
                  </a:lnTo>
                  <a:lnTo>
                    <a:pt x="303" y="317"/>
                  </a:lnTo>
                  <a:lnTo>
                    <a:pt x="294" y="324"/>
                  </a:lnTo>
                  <a:lnTo>
                    <a:pt x="290" y="328"/>
                  </a:lnTo>
                  <a:lnTo>
                    <a:pt x="287" y="332"/>
                  </a:lnTo>
                  <a:lnTo>
                    <a:pt x="283" y="337"/>
                  </a:lnTo>
                  <a:lnTo>
                    <a:pt x="279" y="342"/>
                  </a:lnTo>
                  <a:lnTo>
                    <a:pt x="273" y="352"/>
                  </a:lnTo>
                  <a:lnTo>
                    <a:pt x="266" y="363"/>
                  </a:lnTo>
                  <a:lnTo>
                    <a:pt x="261" y="376"/>
                  </a:lnTo>
                  <a:lnTo>
                    <a:pt x="255" y="389"/>
                  </a:lnTo>
                  <a:lnTo>
                    <a:pt x="251" y="402"/>
                  </a:lnTo>
                  <a:lnTo>
                    <a:pt x="246" y="417"/>
                  </a:lnTo>
                  <a:lnTo>
                    <a:pt x="243" y="431"/>
                  </a:lnTo>
                  <a:lnTo>
                    <a:pt x="239" y="447"/>
                  </a:lnTo>
                  <a:lnTo>
                    <a:pt x="237" y="462"/>
                  </a:lnTo>
                  <a:lnTo>
                    <a:pt x="235" y="477"/>
                  </a:lnTo>
                  <a:lnTo>
                    <a:pt x="234" y="491"/>
                  </a:lnTo>
                  <a:lnTo>
                    <a:pt x="234" y="505"/>
                  </a:lnTo>
                  <a:lnTo>
                    <a:pt x="235" y="518"/>
                  </a:lnTo>
                  <a:lnTo>
                    <a:pt x="236" y="530"/>
                  </a:lnTo>
                  <a:lnTo>
                    <a:pt x="237" y="536"/>
                  </a:lnTo>
                  <a:lnTo>
                    <a:pt x="238" y="541"/>
                  </a:lnTo>
                  <a:lnTo>
                    <a:pt x="240" y="546"/>
                  </a:lnTo>
                  <a:lnTo>
                    <a:pt x="241" y="552"/>
                  </a:lnTo>
                  <a:lnTo>
                    <a:pt x="245" y="561"/>
                  </a:lnTo>
                  <a:lnTo>
                    <a:pt x="250" y="570"/>
                  </a:lnTo>
                  <a:lnTo>
                    <a:pt x="255" y="577"/>
                  </a:lnTo>
                  <a:lnTo>
                    <a:pt x="262" y="583"/>
                  </a:lnTo>
                  <a:lnTo>
                    <a:pt x="269" y="588"/>
                  </a:lnTo>
                  <a:lnTo>
                    <a:pt x="273" y="590"/>
                  </a:lnTo>
                  <a:lnTo>
                    <a:pt x="278" y="592"/>
                  </a:lnTo>
                  <a:lnTo>
                    <a:pt x="282" y="593"/>
                  </a:lnTo>
                  <a:lnTo>
                    <a:pt x="287" y="594"/>
                  </a:lnTo>
                  <a:lnTo>
                    <a:pt x="297" y="595"/>
                  </a:lnTo>
                  <a:lnTo>
                    <a:pt x="308" y="594"/>
                  </a:lnTo>
                  <a:lnTo>
                    <a:pt x="313" y="593"/>
                  </a:lnTo>
                  <a:lnTo>
                    <a:pt x="318" y="592"/>
                  </a:lnTo>
                  <a:lnTo>
                    <a:pt x="327" y="588"/>
                  </a:lnTo>
                  <a:lnTo>
                    <a:pt x="332" y="586"/>
                  </a:lnTo>
                  <a:lnTo>
                    <a:pt x="336" y="583"/>
                  </a:lnTo>
                  <a:lnTo>
                    <a:pt x="341" y="580"/>
                  </a:lnTo>
                  <a:lnTo>
                    <a:pt x="345" y="577"/>
                  </a:lnTo>
                  <a:lnTo>
                    <a:pt x="353" y="570"/>
                  </a:lnTo>
                  <a:lnTo>
                    <a:pt x="361" y="561"/>
                  </a:lnTo>
                  <a:lnTo>
                    <a:pt x="368" y="552"/>
                  </a:lnTo>
                  <a:lnTo>
                    <a:pt x="375" y="541"/>
                  </a:lnTo>
                  <a:lnTo>
                    <a:pt x="381" y="530"/>
                  </a:lnTo>
                  <a:lnTo>
                    <a:pt x="387" y="518"/>
                  </a:lnTo>
                  <a:lnTo>
                    <a:pt x="392" y="505"/>
                  </a:lnTo>
                  <a:lnTo>
                    <a:pt x="397" y="491"/>
                  </a:lnTo>
                  <a:lnTo>
                    <a:pt x="401" y="477"/>
                  </a:lnTo>
                  <a:lnTo>
                    <a:pt x="405" y="462"/>
                  </a:lnTo>
                  <a:lnTo>
                    <a:pt x="408" y="447"/>
                  </a:lnTo>
                  <a:close/>
                  <a:moveTo>
                    <a:pt x="1091" y="586"/>
                  </a:moveTo>
                  <a:lnTo>
                    <a:pt x="1136" y="335"/>
                  </a:lnTo>
                  <a:lnTo>
                    <a:pt x="1129" y="329"/>
                  </a:lnTo>
                  <a:lnTo>
                    <a:pt x="1122" y="323"/>
                  </a:lnTo>
                  <a:lnTo>
                    <a:pt x="1113" y="317"/>
                  </a:lnTo>
                  <a:lnTo>
                    <a:pt x="1102" y="311"/>
                  </a:lnTo>
                  <a:lnTo>
                    <a:pt x="1091" y="306"/>
                  </a:lnTo>
                  <a:lnTo>
                    <a:pt x="1084" y="304"/>
                  </a:lnTo>
                  <a:lnTo>
                    <a:pt x="1077" y="303"/>
                  </a:lnTo>
                  <a:lnTo>
                    <a:pt x="1070" y="301"/>
                  </a:lnTo>
                  <a:lnTo>
                    <a:pt x="1062" y="300"/>
                  </a:lnTo>
                  <a:lnTo>
                    <a:pt x="1054" y="300"/>
                  </a:lnTo>
                  <a:lnTo>
                    <a:pt x="1046" y="299"/>
                  </a:lnTo>
                  <a:lnTo>
                    <a:pt x="1038" y="300"/>
                  </a:lnTo>
                  <a:lnTo>
                    <a:pt x="1030" y="300"/>
                  </a:lnTo>
                  <a:lnTo>
                    <a:pt x="1023" y="302"/>
                  </a:lnTo>
                  <a:lnTo>
                    <a:pt x="1015" y="304"/>
                  </a:lnTo>
                  <a:lnTo>
                    <a:pt x="1008" y="306"/>
                  </a:lnTo>
                  <a:lnTo>
                    <a:pt x="1001" y="309"/>
                  </a:lnTo>
                  <a:lnTo>
                    <a:pt x="994" y="313"/>
                  </a:lnTo>
                  <a:lnTo>
                    <a:pt x="987" y="317"/>
                  </a:lnTo>
                  <a:lnTo>
                    <a:pt x="980" y="321"/>
                  </a:lnTo>
                  <a:lnTo>
                    <a:pt x="973" y="326"/>
                  </a:lnTo>
                  <a:lnTo>
                    <a:pt x="967" y="331"/>
                  </a:lnTo>
                  <a:lnTo>
                    <a:pt x="961" y="337"/>
                  </a:lnTo>
                  <a:lnTo>
                    <a:pt x="949" y="350"/>
                  </a:lnTo>
                  <a:lnTo>
                    <a:pt x="938" y="364"/>
                  </a:lnTo>
                  <a:lnTo>
                    <a:pt x="933" y="371"/>
                  </a:lnTo>
                  <a:lnTo>
                    <a:pt x="928" y="379"/>
                  </a:lnTo>
                  <a:lnTo>
                    <a:pt x="918" y="396"/>
                  </a:lnTo>
                  <a:lnTo>
                    <a:pt x="910" y="414"/>
                  </a:lnTo>
                  <a:lnTo>
                    <a:pt x="902" y="432"/>
                  </a:lnTo>
                  <a:lnTo>
                    <a:pt x="895" y="452"/>
                  </a:lnTo>
                  <a:lnTo>
                    <a:pt x="892" y="462"/>
                  </a:lnTo>
                  <a:lnTo>
                    <a:pt x="889" y="472"/>
                  </a:lnTo>
                  <a:lnTo>
                    <a:pt x="886" y="482"/>
                  </a:lnTo>
                  <a:lnTo>
                    <a:pt x="884" y="492"/>
                  </a:lnTo>
                  <a:lnTo>
                    <a:pt x="879" y="514"/>
                  </a:lnTo>
                  <a:lnTo>
                    <a:pt x="876" y="535"/>
                  </a:lnTo>
                  <a:lnTo>
                    <a:pt x="873" y="555"/>
                  </a:lnTo>
                  <a:lnTo>
                    <a:pt x="872" y="575"/>
                  </a:lnTo>
                  <a:lnTo>
                    <a:pt x="871" y="584"/>
                  </a:lnTo>
                  <a:lnTo>
                    <a:pt x="871" y="593"/>
                  </a:lnTo>
                  <a:lnTo>
                    <a:pt x="872" y="611"/>
                  </a:lnTo>
                  <a:lnTo>
                    <a:pt x="873" y="620"/>
                  </a:lnTo>
                  <a:lnTo>
                    <a:pt x="874" y="628"/>
                  </a:lnTo>
                  <a:lnTo>
                    <a:pt x="875" y="636"/>
                  </a:lnTo>
                  <a:lnTo>
                    <a:pt x="877" y="644"/>
                  </a:lnTo>
                  <a:lnTo>
                    <a:pt x="881" y="658"/>
                  </a:lnTo>
                  <a:lnTo>
                    <a:pt x="887" y="672"/>
                  </a:lnTo>
                  <a:lnTo>
                    <a:pt x="890" y="678"/>
                  </a:lnTo>
                  <a:lnTo>
                    <a:pt x="894" y="683"/>
                  </a:lnTo>
                  <a:lnTo>
                    <a:pt x="898" y="689"/>
                  </a:lnTo>
                  <a:lnTo>
                    <a:pt x="902" y="693"/>
                  </a:lnTo>
                  <a:lnTo>
                    <a:pt x="906" y="698"/>
                  </a:lnTo>
                  <a:lnTo>
                    <a:pt x="911" y="702"/>
                  </a:lnTo>
                  <a:lnTo>
                    <a:pt x="916" y="706"/>
                  </a:lnTo>
                  <a:lnTo>
                    <a:pt x="922" y="709"/>
                  </a:lnTo>
                  <a:lnTo>
                    <a:pt x="928" y="712"/>
                  </a:lnTo>
                  <a:lnTo>
                    <a:pt x="934" y="714"/>
                  </a:lnTo>
                  <a:lnTo>
                    <a:pt x="940" y="716"/>
                  </a:lnTo>
                  <a:lnTo>
                    <a:pt x="947" y="717"/>
                  </a:lnTo>
                  <a:lnTo>
                    <a:pt x="954" y="718"/>
                  </a:lnTo>
                  <a:lnTo>
                    <a:pt x="962" y="718"/>
                  </a:lnTo>
                  <a:lnTo>
                    <a:pt x="972" y="717"/>
                  </a:lnTo>
                  <a:lnTo>
                    <a:pt x="977" y="717"/>
                  </a:lnTo>
                  <a:lnTo>
                    <a:pt x="983" y="715"/>
                  </a:lnTo>
                  <a:lnTo>
                    <a:pt x="988" y="714"/>
                  </a:lnTo>
                  <a:lnTo>
                    <a:pt x="993" y="712"/>
                  </a:lnTo>
                  <a:lnTo>
                    <a:pt x="1003" y="708"/>
                  </a:lnTo>
                  <a:lnTo>
                    <a:pt x="1008" y="706"/>
                  </a:lnTo>
                  <a:lnTo>
                    <a:pt x="1013" y="703"/>
                  </a:lnTo>
                  <a:lnTo>
                    <a:pt x="1023" y="696"/>
                  </a:lnTo>
                  <a:lnTo>
                    <a:pt x="1033" y="689"/>
                  </a:lnTo>
                  <a:lnTo>
                    <a:pt x="1042" y="681"/>
                  </a:lnTo>
                  <a:lnTo>
                    <a:pt x="1050" y="671"/>
                  </a:lnTo>
                  <a:lnTo>
                    <a:pt x="1058" y="661"/>
                  </a:lnTo>
                  <a:lnTo>
                    <a:pt x="1066" y="651"/>
                  </a:lnTo>
                  <a:lnTo>
                    <a:pt x="1072" y="639"/>
                  </a:lnTo>
                  <a:lnTo>
                    <a:pt x="1078" y="627"/>
                  </a:lnTo>
                  <a:lnTo>
                    <a:pt x="1083" y="614"/>
                  </a:lnTo>
                  <a:lnTo>
                    <a:pt x="1088" y="600"/>
                  </a:lnTo>
                  <a:lnTo>
                    <a:pt x="1091" y="586"/>
                  </a:lnTo>
                  <a:close/>
                  <a:moveTo>
                    <a:pt x="1073" y="704"/>
                  </a:moveTo>
                  <a:lnTo>
                    <a:pt x="1066" y="711"/>
                  </a:lnTo>
                  <a:lnTo>
                    <a:pt x="1059" y="719"/>
                  </a:lnTo>
                  <a:lnTo>
                    <a:pt x="1051" y="726"/>
                  </a:lnTo>
                  <a:lnTo>
                    <a:pt x="1043" y="732"/>
                  </a:lnTo>
                  <a:lnTo>
                    <a:pt x="1035" y="738"/>
                  </a:lnTo>
                  <a:lnTo>
                    <a:pt x="1026" y="744"/>
                  </a:lnTo>
                  <a:lnTo>
                    <a:pt x="1017" y="750"/>
                  </a:lnTo>
                  <a:lnTo>
                    <a:pt x="1008" y="755"/>
                  </a:lnTo>
                  <a:lnTo>
                    <a:pt x="999" y="759"/>
                  </a:lnTo>
                  <a:lnTo>
                    <a:pt x="990" y="763"/>
                  </a:lnTo>
                  <a:lnTo>
                    <a:pt x="980" y="767"/>
                  </a:lnTo>
                  <a:lnTo>
                    <a:pt x="971" y="769"/>
                  </a:lnTo>
                  <a:lnTo>
                    <a:pt x="962" y="772"/>
                  </a:lnTo>
                  <a:lnTo>
                    <a:pt x="953" y="773"/>
                  </a:lnTo>
                  <a:lnTo>
                    <a:pt x="944" y="774"/>
                  </a:lnTo>
                  <a:lnTo>
                    <a:pt x="936" y="775"/>
                  </a:lnTo>
                  <a:lnTo>
                    <a:pt x="925" y="774"/>
                  </a:lnTo>
                  <a:lnTo>
                    <a:pt x="914" y="773"/>
                  </a:lnTo>
                  <a:lnTo>
                    <a:pt x="903" y="772"/>
                  </a:lnTo>
                  <a:lnTo>
                    <a:pt x="893" y="769"/>
                  </a:lnTo>
                  <a:lnTo>
                    <a:pt x="889" y="768"/>
                  </a:lnTo>
                  <a:lnTo>
                    <a:pt x="884" y="766"/>
                  </a:lnTo>
                  <a:lnTo>
                    <a:pt x="875" y="763"/>
                  </a:lnTo>
                  <a:lnTo>
                    <a:pt x="866" y="759"/>
                  </a:lnTo>
                  <a:lnTo>
                    <a:pt x="857" y="754"/>
                  </a:lnTo>
                  <a:lnTo>
                    <a:pt x="849" y="749"/>
                  </a:lnTo>
                  <a:lnTo>
                    <a:pt x="842" y="743"/>
                  </a:lnTo>
                  <a:lnTo>
                    <a:pt x="835" y="737"/>
                  </a:lnTo>
                  <a:lnTo>
                    <a:pt x="828" y="730"/>
                  </a:lnTo>
                  <a:lnTo>
                    <a:pt x="822" y="723"/>
                  </a:lnTo>
                  <a:lnTo>
                    <a:pt x="816" y="715"/>
                  </a:lnTo>
                  <a:lnTo>
                    <a:pt x="811" y="707"/>
                  </a:lnTo>
                  <a:lnTo>
                    <a:pt x="806" y="698"/>
                  </a:lnTo>
                  <a:lnTo>
                    <a:pt x="801" y="689"/>
                  </a:lnTo>
                  <a:lnTo>
                    <a:pt x="797" y="679"/>
                  </a:lnTo>
                  <a:lnTo>
                    <a:pt x="793" y="669"/>
                  </a:lnTo>
                  <a:lnTo>
                    <a:pt x="790" y="659"/>
                  </a:lnTo>
                  <a:lnTo>
                    <a:pt x="787" y="649"/>
                  </a:lnTo>
                  <a:lnTo>
                    <a:pt x="785" y="638"/>
                  </a:lnTo>
                  <a:lnTo>
                    <a:pt x="783" y="626"/>
                  </a:lnTo>
                  <a:lnTo>
                    <a:pt x="781" y="615"/>
                  </a:lnTo>
                  <a:lnTo>
                    <a:pt x="780" y="603"/>
                  </a:lnTo>
                  <a:lnTo>
                    <a:pt x="779" y="591"/>
                  </a:lnTo>
                  <a:lnTo>
                    <a:pt x="780" y="566"/>
                  </a:lnTo>
                  <a:lnTo>
                    <a:pt x="780" y="553"/>
                  </a:lnTo>
                  <a:lnTo>
                    <a:pt x="781" y="540"/>
                  </a:lnTo>
                  <a:lnTo>
                    <a:pt x="785" y="514"/>
                  </a:lnTo>
                  <a:lnTo>
                    <a:pt x="788" y="500"/>
                  </a:lnTo>
                  <a:lnTo>
                    <a:pt x="791" y="487"/>
                  </a:lnTo>
                  <a:lnTo>
                    <a:pt x="795" y="474"/>
                  </a:lnTo>
                  <a:lnTo>
                    <a:pt x="800" y="461"/>
                  </a:lnTo>
                  <a:lnTo>
                    <a:pt x="804" y="449"/>
                  </a:lnTo>
                  <a:lnTo>
                    <a:pt x="810" y="436"/>
                  </a:lnTo>
                  <a:lnTo>
                    <a:pt x="815" y="424"/>
                  </a:lnTo>
                  <a:lnTo>
                    <a:pt x="821" y="413"/>
                  </a:lnTo>
                  <a:lnTo>
                    <a:pt x="828" y="401"/>
                  </a:lnTo>
                  <a:lnTo>
                    <a:pt x="835" y="390"/>
                  </a:lnTo>
                  <a:lnTo>
                    <a:pt x="842" y="379"/>
                  </a:lnTo>
                  <a:lnTo>
                    <a:pt x="850" y="368"/>
                  </a:lnTo>
                  <a:lnTo>
                    <a:pt x="858" y="358"/>
                  </a:lnTo>
                  <a:lnTo>
                    <a:pt x="866" y="348"/>
                  </a:lnTo>
                  <a:lnTo>
                    <a:pt x="875" y="339"/>
                  </a:lnTo>
                  <a:lnTo>
                    <a:pt x="884" y="330"/>
                  </a:lnTo>
                  <a:lnTo>
                    <a:pt x="893" y="321"/>
                  </a:lnTo>
                  <a:lnTo>
                    <a:pt x="902" y="313"/>
                  </a:lnTo>
                  <a:lnTo>
                    <a:pt x="912" y="306"/>
                  </a:lnTo>
                  <a:lnTo>
                    <a:pt x="922" y="298"/>
                  </a:lnTo>
                  <a:lnTo>
                    <a:pt x="932" y="292"/>
                  </a:lnTo>
                  <a:lnTo>
                    <a:pt x="943" y="284"/>
                  </a:lnTo>
                  <a:lnTo>
                    <a:pt x="953" y="279"/>
                  </a:lnTo>
                  <a:lnTo>
                    <a:pt x="964" y="273"/>
                  </a:lnTo>
                  <a:lnTo>
                    <a:pt x="975" y="269"/>
                  </a:lnTo>
                  <a:lnTo>
                    <a:pt x="986" y="265"/>
                  </a:lnTo>
                  <a:lnTo>
                    <a:pt x="997" y="261"/>
                  </a:lnTo>
                  <a:lnTo>
                    <a:pt x="1008" y="258"/>
                  </a:lnTo>
                  <a:lnTo>
                    <a:pt x="1019" y="256"/>
                  </a:lnTo>
                  <a:lnTo>
                    <a:pt x="1030" y="254"/>
                  </a:lnTo>
                  <a:lnTo>
                    <a:pt x="1042" y="253"/>
                  </a:lnTo>
                  <a:lnTo>
                    <a:pt x="1053" y="253"/>
                  </a:lnTo>
                  <a:lnTo>
                    <a:pt x="1067" y="253"/>
                  </a:lnTo>
                  <a:lnTo>
                    <a:pt x="1080" y="254"/>
                  </a:lnTo>
                  <a:lnTo>
                    <a:pt x="1092" y="256"/>
                  </a:lnTo>
                  <a:lnTo>
                    <a:pt x="1103" y="259"/>
                  </a:lnTo>
                  <a:lnTo>
                    <a:pt x="1114" y="262"/>
                  </a:lnTo>
                  <a:lnTo>
                    <a:pt x="1125" y="266"/>
                  </a:lnTo>
                  <a:lnTo>
                    <a:pt x="1136" y="271"/>
                  </a:lnTo>
                  <a:lnTo>
                    <a:pt x="1147" y="277"/>
                  </a:lnTo>
                  <a:lnTo>
                    <a:pt x="1227" y="277"/>
                  </a:lnTo>
                  <a:lnTo>
                    <a:pt x="1159" y="660"/>
                  </a:lnTo>
                  <a:lnTo>
                    <a:pt x="1157" y="672"/>
                  </a:lnTo>
                  <a:lnTo>
                    <a:pt x="1156" y="683"/>
                  </a:lnTo>
                  <a:lnTo>
                    <a:pt x="1156" y="693"/>
                  </a:lnTo>
                  <a:lnTo>
                    <a:pt x="1157" y="701"/>
                  </a:lnTo>
                  <a:lnTo>
                    <a:pt x="1158" y="705"/>
                  </a:lnTo>
                  <a:lnTo>
                    <a:pt x="1159" y="708"/>
                  </a:lnTo>
                  <a:lnTo>
                    <a:pt x="1163" y="713"/>
                  </a:lnTo>
                  <a:lnTo>
                    <a:pt x="1165" y="715"/>
                  </a:lnTo>
                  <a:lnTo>
                    <a:pt x="1168" y="717"/>
                  </a:lnTo>
                  <a:lnTo>
                    <a:pt x="1171" y="718"/>
                  </a:lnTo>
                  <a:lnTo>
                    <a:pt x="1175" y="718"/>
                  </a:lnTo>
                  <a:lnTo>
                    <a:pt x="1178" y="718"/>
                  </a:lnTo>
                  <a:lnTo>
                    <a:pt x="1181" y="717"/>
                  </a:lnTo>
                  <a:lnTo>
                    <a:pt x="1185" y="716"/>
                  </a:lnTo>
                  <a:lnTo>
                    <a:pt x="1189" y="714"/>
                  </a:lnTo>
                  <a:lnTo>
                    <a:pt x="1197" y="711"/>
                  </a:lnTo>
                  <a:lnTo>
                    <a:pt x="1205" y="706"/>
                  </a:lnTo>
                  <a:lnTo>
                    <a:pt x="1214" y="701"/>
                  </a:lnTo>
                  <a:lnTo>
                    <a:pt x="1221" y="696"/>
                  </a:lnTo>
                  <a:lnTo>
                    <a:pt x="1233" y="687"/>
                  </a:lnTo>
                  <a:lnTo>
                    <a:pt x="1233" y="719"/>
                  </a:lnTo>
                  <a:lnTo>
                    <a:pt x="1221" y="730"/>
                  </a:lnTo>
                  <a:lnTo>
                    <a:pt x="1209" y="739"/>
                  </a:lnTo>
                  <a:lnTo>
                    <a:pt x="1197" y="748"/>
                  </a:lnTo>
                  <a:lnTo>
                    <a:pt x="1190" y="751"/>
                  </a:lnTo>
                  <a:lnTo>
                    <a:pt x="1184" y="755"/>
                  </a:lnTo>
                  <a:lnTo>
                    <a:pt x="1171" y="761"/>
                  </a:lnTo>
                  <a:lnTo>
                    <a:pt x="1159" y="765"/>
                  </a:lnTo>
                  <a:lnTo>
                    <a:pt x="1153" y="767"/>
                  </a:lnTo>
                  <a:lnTo>
                    <a:pt x="1148" y="768"/>
                  </a:lnTo>
                  <a:lnTo>
                    <a:pt x="1142" y="769"/>
                  </a:lnTo>
                  <a:lnTo>
                    <a:pt x="1137" y="769"/>
                  </a:lnTo>
                  <a:lnTo>
                    <a:pt x="1130" y="769"/>
                  </a:lnTo>
                  <a:lnTo>
                    <a:pt x="1123" y="768"/>
                  </a:lnTo>
                  <a:lnTo>
                    <a:pt x="1117" y="766"/>
                  </a:lnTo>
                  <a:lnTo>
                    <a:pt x="1111" y="764"/>
                  </a:lnTo>
                  <a:lnTo>
                    <a:pt x="1105" y="762"/>
                  </a:lnTo>
                  <a:lnTo>
                    <a:pt x="1100" y="759"/>
                  </a:lnTo>
                  <a:lnTo>
                    <a:pt x="1095" y="755"/>
                  </a:lnTo>
                  <a:lnTo>
                    <a:pt x="1091" y="751"/>
                  </a:lnTo>
                  <a:lnTo>
                    <a:pt x="1087" y="747"/>
                  </a:lnTo>
                  <a:lnTo>
                    <a:pt x="1084" y="742"/>
                  </a:lnTo>
                  <a:lnTo>
                    <a:pt x="1081" y="737"/>
                  </a:lnTo>
                  <a:lnTo>
                    <a:pt x="1079" y="731"/>
                  </a:lnTo>
                  <a:lnTo>
                    <a:pt x="1077" y="725"/>
                  </a:lnTo>
                  <a:lnTo>
                    <a:pt x="1075" y="718"/>
                  </a:lnTo>
                  <a:lnTo>
                    <a:pt x="1074" y="711"/>
                  </a:lnTo>
                  <a:lnTo>
                    <a:pt x="1073" y="704"/>
                  </a:lnTo>
                  <a:close/>
                  <a:moveTo>
                    <a:pt x="1627" y="660"/>
                  </a:moveTo>
                  <a:lnTo>
                    <a:pt x="1625" y="672"/>
                  </a:lnTo>
                  <a:lnTo>
                    <a:pt x="1624" y="683"/>
                  </a:lnTo>
                  <a:lnTo>
                    <a:pt x="1624" y="693"/>
                  </a:lnTo>
                  <a:lnTo>
                    <a:pt x="1625" y="701"/>
                  </a:lnTo>
                  <a:lnTo>
                    <a:pt x="1626" y="705"/>
                  </a:lnTo>
                  <a:lnTo>
                    <a:pt x="1627" y="708"/>
                  </a:lnTo>
                  <a:lnTo>
                    <a:pt x="1630" y="713"/>
                  </a:lnTo>
                  <a:lnTo>
                    <a:pt x="1633" y="715"/>
                  </a:lnTo>
                  <a:lnTo>
                    <a:pt x="1635" y="717"/>
                  </a:lnTo>
                  <a:lnTo>
                    <a:pt x="1638" y="718"/>
                  </a:lnTo>
                  <a:lnTo>
                    <a:pt x="1642" y="718"/>
                  </a:lnTo>
                  <a:lnTo>
                    <a:pt x="1645" y="718"/>
                  </a:lnTo>
                  <a:lnTo>
                    <a:pt x="1649" y="717"/>
                  </a:lnTo>
                  <a:lnTo>
                    <a:pt x="1657" y="714"/>
                  </a:lnTo>
                  <a:lnTo>
                    <a:pt x="1665" y="711"/>
                  </a:lnTo>
                  <a:lnTo>
                    <a:pt x="1673" y="706"/>
                  </a:lnTo>
                  <a:lnTo>
                    <a:pt x="1681" y="701"/>
                  </a:lnTo>
                  <a:lnTo>
                    <a:pt x="1689" y="696"/>
                  </a:lnTo>
                  <a:lnTo>
                    <a:pt x="1700" y="687"/>
                  </a:lnTo>
                  <a:lnTo>
                    <a:pt x="1700" y="719"/>
                  </a:lnTo>
                  <a:lnTo>
                    <a:pt x="1688" y="730"/>
                  </a:lnTo>
                  <a:lnTo>
                    <a:pt x="1676" y="739"/>
                  </a:lnTo>
                  <a:lnTo>
                    <a:pt x="1664" y="748"/>
                  </a:lnTo>
                  <a:lnTo>
                    <a:pt x="1652" y="755"/>
                  </a:lnTo>
                  <a:lnTo>
                    <a:pt x="1639" y="761"/>
                  </a:lnTo>
                  <a:lnTo>
                    <a:pt x="1627" y="765"/>
                  </a:lnTo>
                  <a:lnTo>
                    <a:pt x="1621" y="767"/>
                  </a:lnTo>
                  <a:lnTo>
                    <a:pt x="1616" y="768"/>
                  </a:lnTo>
                  <a:lnTo>
                    <a:pt x="1611" y="769"/>
                  </a:lnTo>
                  <a:lnTo>
                    <a:pt x="1606" y="769"/>
                  </a:lnTo>
                  <a:lnTo>
                    <a:pt x="1596" y="769"/>
                  </a:lnTo>
                  <a:lnTo>
                    <a:pt x="1592" y="768"/>
                  </a:lnTo>
                  <a:lnTo>
                    <a:pt x="1588" y="767"/>
                  </a:lnTo>
                  <a:lnTo>
                    <a:pt x="1580" y="765"/>
                  </a:lnTo>
                  <a:lnTo>
                    <a:pt x="1573" y="762"/>
                  </a:lnTo>
                  <a:lnTo>
                    <a:pt x="1567" y="757"/>
                  </a:lnTo>
                  <a:lnTo>
                    <a:pt x="1561" y="753"/>
                  </a:lnTo>
                  <a:lnTo>
                    <a:pt x="1556" y="747"/>
                  </a:lnTo>
                  <a:lnTo>
                    <a:pt x="1552" y="741"/>
                  </a:lnTo>
                  <a:lnTo>
                    <a:pt x="1548" y="734"/>
                  </a:lnTo>
                  <a:lnTo>
                    <a:pt x="1545" y="726"/>
                  </a:lnTo>
                  <a:lnTo>
                    <a:pt x="1543" y="718"/>
                  </a:lnTo>
                  <a:lnTo>
                    <a:pt x="1542" y="709"/>
                  </a:lnTo>
                  <a:lnTo>
                    <a:pt x="1541" y="700"/>
                  </a:lnTo>
                  <a:lnTo>
                    <a:pt x="1541" y="690"/>
                  </a:lnTo>
                  <a:lnTo>
                    <a:pt x="1542" y="680"/>
                  </a:lnTo>
                  <a:lnTo>
                    <a:pt x="1543" y="670"/>
                  </a:lnTo>
                  <a:lnTo>
                    <a:pt x="1598" y="369"/>
                  </a:lnTo>
                  <a:lnTo>
                    <a:pt x="1600" y="356"/>
                  </a:lnTo>
                  <a:lnTo>
                    <a:pt x="1601" y="345"/>
                  </a:lnTo>
                  <a:lnTo>
                    <a:pt x="1601" y="340"/>
                  </a:lnTo>
                  <a:lnTo>
                    <a:pt x="1601" y="335"/>
                  </a:lnTo>
                  <a:lnTo>
                    <a:pt x="1600" y="330"/>
                  </a:lnTo>
                  <a:lnTo>
                    <a:pt x="1600" y="326"/>
                  </a:lnTo>
                  <a:lnTo>
                    <a:pt x="1598" y="322"/>
                  </a:lnTo>
                  <a:lnTo>
                    <a:pt x="1597" y="319"/>
                  </a:lnTo>
                  <a:lnTo>
                    <a:pt x="1596" y="316"/>
                  </a:lnTo>
                  <a:lnTo>
                    <a:pt x="1594" y="314"/>
                  </a:lnTo>
                  <a:lnTo>
                    <a:pt x="1591" y="312"/>
                  </a:lnTo>
                  <a:lnTo>
                    <a:pt x="1589" y="310"/>
                  </a:lnTo>
                  <a:lnTo>
                    <a:pt x="1586" y="310"/>
                  </a:lnTo>
                  <a:lnTo>
                    <a:pt x="1582" y="309"/>
                  </a:lnTo>
                  <a:lnTo>
                    <a:pt x="1579" y="309"/>
                  </a:lnTo>
                  <a:lnTo>
                    <a:pt x="1575" y="310"/>
                  </a:lnTo>
                  <a:lnTo>
                    <a:pt x="1567" y="313"/>
                  </a:lnTo>
                  <a:lnTo>
                    <a:pt x="1559" y="317"/>
                  </a:lnTo>
                  <a:lnTo>
                    <a:pt x="1551" y="321"/>
                  </a:lnTo>
                  <a:lnTo>
                    <a:pt x="1543" y="327"/>
                  </a:lnTo>
                  <a:lnTo>
                    <a:pt x="1535" y="332"/>
                  </a:lnTo>
                  <a:lnTo>
                    <a:pt x="1529" y="337"/>
                  </a:lnTo>
                  <a:lnTo>
                    <a:pt x="1524" y="342"/>
                  </a:lnTo>
                  <a:lnTo>
                    <a:pt x="1524" y="308"/>
                  </a:lnTo>
                  <a:lnTo>
                    <a:pt x="1535" y="298"/>
                  </a:lnTo>
                  <a:lnTo>
                    <a:pt x="1547" y="287"/>
                  </a:lnTo>
                  <a:lnTo>
                    <a:pt x="1553" y="283"/>
                  </a:lnTo>
                  <a:lnTo>
                    <a:pt x="1559" y="279"/>
                  </a:lnTo>
                  <a:lnTo>
                    <a:pt x="1565" y="275"/>
                  </a:lnTo>
                  <a:lnTo>
                    <a:pt x="1571" y="272"/>
                  </a:lnTo>
                  <a:lnTo>
                    <a:pt x="1584" y="266"/>
                  </a:lnTo>
                  <a:lnTo>
                    <a:pt x="1590" y="264"/>
                  </a:lnTo>
                  <a:lnTo>
                    <a:pt x="1596" y="262"/>
                  </a:lnTo>
                  <a:lnTo>
                    <a:pt x="1602" y="261"/>
                  </a:lnTo>
                  <a:lnTo>
                    <a:pt x="1608" y="259"/>
                  </a:lnTo>
                  <a:lnTo>
                    <a:pt x="1613" y="259"/>
                  </a:lnTo>
                  <a:lnTo>
                    <a:pt x="1619" y="259"/>
                  </a:lnTo>
                  <a:lnTo>
                    <a:pt x="1628" y="259"/>
                  </a:lnTo>
                  <a:lnTo>
                    <a:pt x="1632" y="260"/>
                  </a:lnTo>
                  <a:lnTo>
                    <a:pt x="1636" y="260"/>
                  </a:lnTo>
                  <a:lnTo>
                    <a:pt x="1640" y="262"/>
                  </a:lnTo>
                  <a:lnTo>
                    <a:pt x="1644" y="263"/>
                  </a:lnTo>
                  <a:lnTo>
                    <a:pt x="1651" y="266"/>
                  </a:lnTo>
                  <a:lnTo>
                    <a:pt x="1658" y="270"/>
                  </a:lnTo>
                  <a:lnTo>
                    <a:pt x="1663" y="275"/>
                  </a:lnTo>
                  <a:lnTo>
                    <a:pt x="1668" y="280"/>
                  </a:lnTo>
                  <a:lnTo>
                    <a:pt x="1673" y="286"/>
                  </a:lnTo>
                  <a:lnTo>
                    <a:pt x="1676" y="294"/>
                  </a:lnTo>
                  <a:lnTo>
                    <a:pt x="1679" y="302"/>
                  </a:lnTo>
                  <a:lnTo>
                    <a:pt x="1681" y="310"/>
                  </a:lnTo>
                  <a:lnTo>
                    <a:pt x="1683" y="318"/>
                  </a:lnTo>
                  <a:lnTo>
                    <a:pt x="1683" y="327"/>
                  </a:lnTo>
                  <a:lnTo>
                    <a:pt x="1683" y="337"/>
                  </a:lnTo>
                  <a:lnTo>
                    <a:pt x="1682" y="347"/>
                  </a:lnTo>
                  <a:lnTo>
                    <a:pt x="1681" y="357"/>
                  </a:lnTo>
                  <a:lnTo>
                    <a:pt x="1627" y="660"/>
                  </a:lnTo>
                  <a:close/>
                  <a:moveTo>
                    <a:pt x="1746" y="50"/>
                  </a:moveTo>
                  <a:lnTo>
                    <a:pt x="1745" y="55"/>
                  </a:lnTo>
                  <a:lnTo>
                    <a:pt x="1743" y="60"/>
                  </a:lnTo>
                  <a:lnTo>
                    <a:pt x="1741" y="65"/>
                  </a:lnTo>
                  <a:lnTo>
                    <a:pt x="1739" y="70"/>
                  </a:lnTo>
                  <a:lnTo>
                    <a:pt x="1736" y="74"/>
                  </a:lnTo>
                  <a:lnTo>
                    <a:pt x="1733" y="78"/>
                  </a:lnTo>
                  <a:lnTo>
                    <a:pt x="1729" y="82"/>
                  </a:lnTo>
                  <a:lnTo>
                    <a:pt x="1725" y="85"/>
                  </a:lnTo>
                  <a:lnTo>
                    <a:pt x="1721" y="89"/>
                  </a:lnTo>
                  <a:lnTo>
                    <a:pt x="1716" y="91"/>
                  </a:lnTo>
                  <a:lnTo>
                    <a:pt x="1711" y="94"/>
                  </a:lnTo>
                  <a:lnTo>
                    <a:pt x="1706" y="96"/>
                  </a:lnTo>
                  <a:lnTo>
                    <a:pt x="1701" y="97"/>
                  </a:lnTo>
                  <a:lnTo>
                    <a:pt x="1696" y="99"/>
                  </a:lnTo>
                  <a:lnTo>
                    <a:pt x="1691" y="99"/>
                  </a:lnTo>
                  <a:lnTo>
                    <a:pt x="1685" y="100"/>
                  </a:lnTo>
                  <a:lnTo>
                    <a:pt x="1680" y="99"/>
                  </a:lnTo>
                  <a:lnTo>
                    <a:pt x="1675" y="99"/>
                  </a:lnTo>
                  <a:lnTo>
                    <a:pt x="1671" y="97"/>
                  </a:lnTo>
                  <a:lnTo>
                    <a:pt x="1666" y="96"/>
                  </a:lnTo>
                  <a:lnTo>
                    <a:pt x="1662" y="94"/>
                  </a:lnTo>
                  <a:lnTo>
                    <a:pt x="1659" y="91"/>
                  </a:lnTo>
                  <a:lnTo>
                    <a:pt x="1655" y="89"/>
                  </a:lnTo>
                  <a:lnTo>
                    <a:pt x="1652" y="85"/>
                  </a:lnTo>
                  <a:lnTo>
                    <a:pt x="1650" y="82"/>
                  </a:lnTo>
                  <a:lnTo>
                    <a:pt x="1647" y="78"/>
                  </a:lnTo>
                  <a:lnTo>
                    <a:pt x="1645" y="74"/>
                  </a:lnTo>
                  <a:lnTo>
                    <a:pt x="1644" y="70"/>
                  </a:lnTo>
                  <a:lnTo>
                    <a:pt x="1643" y="65"/>
                  </a:lnTo>
                  <a:lnTo>
                    <a:pt x="1643" y="60"/>
                  </a:lnTo>
                  <a:lnTo>
                    <a:pt x="1643" y="55"/>
                  </a:lnTo>
                  <a:lnTo>
                    <a:pt x="1643" y="50"/>
                  </a:lnTo>
                  <a:lnTo>
                    <a:pt x="1645" y="45"/>
                  </a:lnTo>
                  <a:lnTo>
                    <a:pt x="1646" y="40"/>
                  </a:lnTo>
                  <a:lnTo>
                    <a:pt x="1649" y="35"/>
                  </a:lnTo>
                  <a:lnTo>
                    <a:pt x="1651" y="31"/>
                  </a:lnTo>
                  <a:lnTo>
                    <a:pt x="1654" y="26"/>
                  </a:lnTo>
                  <a:lnTo>
                    <a:pt x="1658" y="22"/>
                  </a:lnTo>
                  <a:lnTo>
                    <a:pt x="1665" y="15"/>
                  </a:lnTo>
                  <a:lnTo>
                    <a:pt x="1670" y="12"/>
                  </a:lnTo>
                  <a:lnTo>
                    <a:pt x="1674" y="9"/>
                  </a:lnTo>
                  <a:lnTo>
                    <a:pt x="1684" y="4"/>
                  </a:lnTo>
                  <a:lnTo>
                    <a:pt x="1694" y="1"/>
                  </a:lnTo>
                  <a:lnTo>
                    <a:pt x="1699" y="1"/>
                  </a:lnTo>
                  <a:lnTo>
                    <a:pt x="1704" y="0"/>
                  </a:lnTo>
                  <a:lnTo>
                    <a:pt x="1709" y="1"/>
                  </a:lnTo>
                  <a:lnTo>
                    <a:pt x="1714" y="1"/>
                  </a:lnTo>
                  <a:lnTo>
                    <a:pt x="1719" y="3"/>
                  </a:lnTo>
                  <a:lnTo>
                    <a:pt x="1723" y="4"/>
                  </a:lnTo>
                  <a:lnTo>
                    <a:pt x="1727" y="6"/>
                  </a:lnTo>
                  <a:lnTo>
                    <a:pt x="1731" y="9"/>
                  </a:lnTo>
                  <a:lnTo>
                    <a:pt x="1734" y="12"/>
                  </a:lnTo>
                  <a:lnTo>
                    <a:pt x="1737" y="15"/>
                  </a:lnTo>
                  <a:lnTo>
                    <a:pt x="1740" y="19"/>
                  </a:lnTo>
                  <a:lnTo>
                    <a:pt x="1742" y="22"/>
                  </a:lnTo>
                  <a:lnTo>
                    <a:pt x="1744" y="26"/>
                  </a:lnTo>
                  <a:lnTo>
                    <a:pt x="1745" y="31"/>
                  </a:lnTo>
                  <a:lnTo>
                    <a:pt x="1746" y="35"/>
                  </a:lnTo>
                  <a:lnTo>
                    <a:pt x="1747" y="40"/>
                  </a:lnTo>
                  <a:lnTo>
                    <a:pt x="1747" y="45"/>
                  </a:lnTo>
                  <a:lnTo>
                    <a:pt x="174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sp>
          <p:nvSpPr>
            <p:cNvPr id="11" name="Freeform 8"/>
            <p:cNvSpPr>
              <a:spLocks noEditPoints="1"/>
            </p:cNvSpPr>
            <p:nvPr userDrawn="1"/>
          </p:nvSpPr>
          <p:spPr bwMode="auto">
            <a:xfrm>
              <a:off x="7716838" y="2089151"/>
              <a:ext cx="1712912" cy="2011362"/>
            </a:xfrm>
            <a:custGeom>
              <a:avLst/>
              <a:gdLst>
                <a:gd name="T0" fmla="*/ 85 w 1079"/>
                <a:gd name="T1" fmla="*/ 578 h 1267"/>
                <a:gd name="T2" fmla="*/ 90 w 1079"/>
                <a:gd name="T3" fmla="*/ 566 h 1267"/>
                <a:gd name="T4" fmla="*/ 512 w 1079"/>
                <a:gd name="T5" fmla="*/ 532 h 1267"/>
                <a:gd name="T6" fmla="*/ 39 w 1079"/>
                <a:gd name="T7" fmla="*/ 364 h 1267"/>
                <a:gd name="T8" fmla="*/ 39 w 1079"/>
                <a:gd name="T9" fmla="*/ 349 h 1267"/>
                <a:gd name="T10" fmla="*/ 55 w 1079"/>
                <a:gd name="T11" fmla="*/ 346 h 1267"/>
                <a:gd name="T12" fmla="*/ 44 w 1079"/>
                <a:gd name="T13" fmla="*/ 368 h 1267"/>
                <a:gd name="T14" fmla="*/ 81 w 1079"/>
                <a:gd name="T15" fmla="*/ 144 h 1267"/>
                <a:gd name="T16" fmla="*/ 95 w 1079"/>
                <a:gd name="T17" fmla="*/ 141 h 1267"/>
                <a:gd name="T18" fmla="*/ 503 w 1079"/>
                <a:gd name="T19" fmla="*/ 468 h 1267"/>
                <a:gd name="T20" fmla="*/ 234 w 1079"/>
                <a:gd name="T21" fmla="*/ 25 h 1267"/>
                <a:gd name="T22" fmla="*/ 247 w 1079"/>
                <a:gd name="T23" fmla="*/ 11 h 1267"/>
                <a:gd name="T24" fmla="*/ 539 w 1079"/>
                <a:gd name="T25" fmla="*/ 425 h 1267"/>
                <a:gd name="T26" fmla="*/ 237 w 1079"/>
                <a:gd name="T27" fmla="*/ 32 h 1267"/>
                <a:gd name="T28" fmla="*/ 444 w 1079"/>
                <a:gd name="T29" fmla="*/ 4 h 1267"/>
                <a:gd name="T30" fmla="*/ 457 w 1079"/>
                <a:gd name="T31" fmla="*/ 0 h 1267"/>
                <a:gd name="T32" fmla="*/ 578 w 1079"/>
                <a:gd name="T33" fmla="*/ 422 h 1267"/>
                <a:gd name="T34" fmla="*/ 442 w 1079"/>
                <a:gd name="T35" fmla="*/ 15 h 1267"/>
                <a:gd name="T36" fmla="*/ 637 w 1079"/>
                <a:gd name="T37" fmla="*/ 64 h 1267"/>
                <a:gd name="T38" fmla="*/ 652 w 1079"/>
                <a:gd name="T39" fmla="*/ 70 h 1267"/>
                <a:gd name="T40" fmla="*/ 603 w 1079"/>
                <a:gd name="T41" fmla="*/ 431 h 1267"/>
                <a:gd name="T42" fmla="*/ 789 w 1079"/>
                <a:gd name="T43" fmla="*/ 175 h 1267"/>
                <a:gd name="T44" fmla="*/ 804 w 1079"/>
                <a:gd name="T45" fmla="*/ 177 h 1267"/>
                <a:gd name="T46" fmla="*/ 804 w 1079"/>
                <a:gd name="T47" fmla="*/ 194 h 1267"/>
                <a:gd name="T48" fmla="*/ 787 w 1079"/>
                <a:gd name="T49" fmla="*/ 177 h 1267"/>
                <a:gd name="T50" fmla="*/ 916 w 1079"/>
                <a:gd name="T51" fmla="*/ 297 h 1267"/>
                <a:gd name="T52" fmla="*/ 910 w 1079"/>
                <a:gd name="T53" fmla="*/ 315 h 1267"/>
                <a:gd name="T54" fmla="*/ 901 w 1079"/>
                <a:gd name="T55" fmla="*/ 292 h 1267"/>
                <a:gd name="T56" fmla="*/ 1019 w 1079"/>
                <a:gd name="T57" fmla="*/ 440 h 1267"/>
                <a:gd name="T58" fmla="*/ 1009 w 1079"/>
                <a:gd name="T59" fmla="*/ 453 h 1267"/>
                <a:gd name="T60" fmla="*/ 1003 w 1079"/>
                <a:gd name="T61" fmla="*/ 430 h 1267"/>
                <a:gd name="T62" fmla="*/ 1075 w 1079"/>
                <a:gd name="T63" fmla="*/ 618 h 1267"/>
                <a:gd name="T64" fmla="*/ 1070 w 1079"/>
                <a:gd name="T65" fmla="*/ 633 h 1267"/>
                <a:gd name="T66" fmla="*/ 691 w 1079"/>
                <a:gd name="T67" fmla="*/ 558 h 1267"/>
                <a:gd name="T68" fmla="*/ 1069 w 1079"/>
                <a:gd name="T69" fmla="*/ 612 h 1267"/>
                <a:gd name="T70" fmla="*/ 181 w 1079"/>
                <a:gd name="T71" fmla="*/ 749 h 1267"/>
                <a:gd name="T72" fmla="*/ 171 w 1079"/>
                <a:gd name="T73" fmla="*/ 738 h 1267"/>
                <a:gd name="T74" fmla="*/ 179 w 1079"/>
                <a:gd name="T75" fmla="*/ 727 h 1267"/>
                <a:gd name="T76" fmla="*/ 429 w 1079"/>
                <a:gd name="T77" fmla="*/ 751 h 1267"/>
                <a:gd name="T78" fmla="*/ 185 w 1079"/>
                <a:gd name="T79" fmla="*/ 1087 h 1267"/>
                <a:gd name="T80" fmla="*/ 98 w 1079"/>
                <a:gd name="T81" fmla="*/ 1190 h 1267"/>
                <a:gd name="T82" fmla="*/ 13 w 1079"/>
                <a:gd name="T83" fmla="*/ 1264 h 1267"/>
                <a:gd name="T84" fmla="*/ 2 w 1079"/>
                <a:gd name="T85" fmla="*/ 1248 h 1267"/>
                <a:gd name="T86" fmla="*/ 87 w 1079"/>
                <a:gd name="T87" fmla="*/ 1166 h 1267"/>
                <a:gd name="T88" fmla="*/ 325 w 1079"/>
                <a:gd name="T89" fmla="*/ 852 h 1267"/>
                <a:gd name="T90" fmla="*/ 507 w 1079"/>
                <a:gd name="T91" fmla="*/ 616 h 1267"/>
                <a:gd name="T92" fmla="*/ 502 w 1079"/>
                <a:gd name="T93" fmla="*/ 660 h 1267"/>
                <a:gd name="T94" fmla="*/ 459 w 1079"/>
                <a:gd name="T95" fmla="*/ 998 h 1267"/>
                <a:gd name="T96" fmla="*/ 447 w 1079"/>
                <a:gd name="T97" fmla="*/ 1006 h 1267"/>
                <a:gd name="T98" fmla="*/ 436 w 1079"/>
                <a:gd name="T99" fmla="*/ 994 h 1267"/>
                <a:gd name="T100" fmla="*/ 577 w 1079"/>
                <a:gd name="T101" fmla="*/ 606 h 1267"/>
                <a:gd name="T102" fmla="*/ 710 w 1079"/>
                <a:gd name="T103" fmla="*/ 1089 h 1267"/>
                <a:gd name="T104" fmla="*/ 703 w 1079"/>
                <a:gd name="T105" fmla="*/ 1101 h 1267"/>
                <a:gd name="T106" fmla="*/ 688 w 1079"/>
                <a:gd name="T107" fmla="*/ 1097 h 1267"/>
                <a:gd name="T108" fmla="*/ 612 w 1079"/>
                <a:gd name="T109" fmla="*/ 621 h 1267"/>
                <a:gd name="T110" fmla="*/ 938 w 1079"/>
                <a:gd name="T111" fmla="*/ 1022 h 1267"/>
                <a:gd name="T112" fmla="*/ 936 w 1079"/>
                <a:gd name="T113" fmla="*/ 1037 h 1267"/>
                <a:gd name="T114" fmla="*/ 918 w 1079"/>
                <a:gd name="T115" fmla="*/ 1034 h 1267"/>
                <a:gd name="T116" fmla="*/ 661 w 1079"/>
                <a:gd name="T117" fmla="*/ 616 h 1267"/>
                <a:gd name="T118" fmla="*/ 1074 w 1079"/>
                <a:gd name="T119" fmla="*/ 820 h 1267"/>
                <a:gd name="T120" fmla="*/ 1076 w 1079"/>
                <a:gd name="T121" fmla="*/ 837 h 1267"/>
                <a:gd name="T122" fmla="*/ 1065 w 1079"/>
                <a:gd name="T123" fmla="*/ 841 h 1267"/>
                <a:gd name="T124" fmla="*/ 687 w 1079"/>
                <a:gd name="T125" fmla="*/ 585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1267">
                  <a:moveTo>
                    <a:pt x="92" y="587"/>
                  </a:moveTo>
                  <a:lnTo>
                    <a:pt x="90" y="586"/>
                  </a:lnTo>
                  <a:lnTo>
                    <a:pt x="87" y="583"/>
                  </a:lnTo>
                  <a:lnTo>
                    <a:pt x="86" y="582"/>
                  </a:lnTo>
                  <a:lnTo>
                    <a:pt x="86" y="580"/>
                  </a:lnTo>
                  <a:lnTo>
                    <a:pt x="85" y="578"/>
                  </a:lnTo>
                  <a:lnTo>
                    <a:pt x="85" y="576"/>
                  </a:lnTo>
                  <a:lnTo>
                    <a:pt x="85" y="574"/>
                  </a:lnTo>
                  <a:lnTo>
                    <a:pt x="85" y="572"/>
                  </a:lnTo>
                  <a:lnTo>
                    <a:pt x="87" y="568"/>
                  </a:lnTo>
                  <a:lnTo>
                    <a:pt x="88" y="567"/>
                  </a:lnTo>
                  <a:lnTo>
                    <a:pt x="90" y="566"/>
                  </a:lnTo>
                  <a:lnTo>
                    <a:pt x="91" y="565"/>
                  </a:lnTo>
                  <a:lnTo>
                    <a:pt x="93" y="564"/>
                  </a:lnTo>
                  <a:lnTo>
                    <a:pt x="99" y="563"/>
                  </a:lnTo>
                  <a:lnTo>
                    <a:pt x="102" y="563"/>
                  </a:lnTo>
                  <a:lnTo>
                    <a:pt x="507" y="519"/>
                  </a:lnTo>
                  <a:lnTo>
                    <a:pt x="512" y="532"/>
                  </a:lnTo>
                  <a:lnTo>
                    <a:pt x="517" y="543"/>
                  </a:lnTo>
                  <a:lnTo>
                    <a:pt x="100" y="587"/>
                  </a:lnTo>
                  <a:lnTo>
                    <a:pt x="98" y="588"/>
                  </a:lnTo>
                  <a:lnTo>
                    <a:pt x="92" y="587"/>
                  </a:lnTo>
                  <a:close/>
                  <a:moveTo>
                    <a:pt x="40" y="365"/>
                  </a:moveTo>
                  <a:lnTo>
                    <a:pt x="39" y="364"/>
                  </a:lnTo>
                  <a:lnTo>
                    <a:pt x="38" y="363"/>
                  </a:lnTo>
                  <a:lnTo>
                    <a:pt x="36" y="360"/>
                  </a:lnTo>
                  <a:lnTo>
                    <a:pt x="36" y="357"/>
                  </a:lnTo>
                  <a:lnTo>
                    <a:pt x="36" y="355"/>
                  </a:lnTo>
                  <a:lnTo>
                    <a:pt x="37" y="352"/>
                  </a:lnTo>
                  <a:lnTo>
                    <a:pt x="39" y="349"/>
                  </a:lnTo>
                  <a:lnTo>
                    <a:pt x="40" y="347"/>
                  </a:lnTo>
                  <a:lnTo>
                    <a:pt x="41" y="347"/>
                  </a:lnTo>
                  <a:lnTo>
                    <a:pt x="44" y="345"/>
                  </a:lnTo>
                  <a:lnTo>
                    <a:pt x="47" y="345"/>
                  </a:lnTo>
                  <a:lnTo>
                    <a:pt x="52" y="345"/>
                  </a:lnTo>
                  <a:lnTo>
                    <a:pt x="55" y="346"/>
                  </a:lnTo>
                  <a:lnTo>
                    <a:pt x="501" y="484"/>
                  </a:lnTo>
                  <a:lnTo>
                    <a:pt x="502" y="498"/>
                  </a:lnTo>
                  <a:lnTo>
                    <a:pt x="503" y="505"/>
                  </a:lnTo>
                  <a:lnTo>
                    <a:pt x="505" y="511"/>
                  </a:lnTo>
                  <a:lnTo>
                    <a:pt x="47" y="369"/>
                  </a:lnTo>
                  <a:lnTo>
                    <a:pt x="44" y="368"/>
                  </a:lnTo>
                  <a:lnTo>
                    <a:pt x="40" y="365"/>
                  </a:lnTo>
                  <a:close/>
                  <a:moveTo>
                    <a:pt x="79" y="157"/>
                  </a:moveTo>
                  <a:lnTo>
                    <a:pt x="78" y="154"/>
                  </a:lnTo>
                  <a:lnTo>
                    <a:pt x="77" y="151"/>
                  </a:lnTo>
                  <a:lnTo>
                    <a:pt x="78" y="147"/>
                  </a:lnTo>
                  <a:lnTo>
                    <a:pt x="81" y="144"/>
                  </a:lnTo>
                  <a:lnTo>
                    <a:pt x="83" y="141"/>
                  </a:lnTo>
                  <a:lnTo>
                    <a:pt x="85" y="140"/>
                  </a:lnTo>
                  <a:lnTo>
                    <a:pt x="87" y="139"/>
                  </a:lnTo>
                  <a:lnTo>
                    <a:pt x="90" y="139"/>
                  </a:lnTo>
                  <a:lnTo>
                    <a:pt x="93" y="140"/>
                  </a:lnTo>
                  <a:lnTo>
                    <a:pt x="95" y="141"/>
                  </a:lnTo>
                  <a:lnTo>
                    <a:pt x="97" y="142"/>
                  </a:lnTo>
                  <a:lnTo>
                    <a:pt x="99" y="143"/>
                  </a:lnTo>
                  <a:lnTo>
                    <a:pt x="510" y="448"/>
                  </a:lnTo>
                  <a:lnTo>
                    <a:pt x="508" y="453"/>
                  </a:lnTo>
                  <a:lnTo>
                    <a:pt x="505" y="461"/>
                  </a:lnTo>
                  <a:lnTo>
                    <a:pt x="503" y="468"/>
                  </a:lnTo>
                  <a:lnTo>
                    <a:pt x="502" y="473"/>
                  </a:lnTo>
                  <a:lnTo>
                    <a:pt x="84" y="162"/>
                  </a:lnTo>
                  <a:lnTo>
                    <a:pt x="82" y="161"/>
                  </a:lnTo>
                  <a:lnTo>
                    <a:pt x="81" y="159"/>
                  </a:lnTo>
                  <a:lnTo>
                    <a:pt x="79" y="157"/>
                  </a:lnTo>
                  <a:close/>
                  <a:moveTo>
                    <a:pt x="234" y="25"/>
                  </a:moveTo>
                  <a:lnTo>
                    <a:pt x="234" y="22"/>
                  </a:lnTo>
                  <a:lnTo>
                    <a:pt x="234" y="19"/>
                  </a:lnTo>
                  <a:lnTo>
                    <a:pt x="236" y="16"/>
                  </a:lnTo>
                  <a:lnTo>
                    <a:pt x="240" y="13"/>
                  </a:lnTo>
                  <a:lnTo>
                    <a:pt x="243" y="11"/>
                  </a:lnTo>
                  <a:lnTo>
                    <a:pt x="247" y="11"/>
                  </a:lnTo>
                  <a:lnTo>
                    <a:pt x="250" y="12"/>
                  </a:lnTo>
                  <a:lnTo>
                    <a:pt x="252" y="13"/>
                  </a:lnTo>
                  <a:lnTo>
                    <a:pt x="255" y="15"/>
                  </a:lnTo>
                  <a:lnTo>
                    <a:pt x="256" y="17"/>
                  </a:lnTo>
                  <a:lnTo>
                    <a:pt x="258" y="19"/>
                  </a:lnTo>
                  <a:lnTo>
                    <a:pt x="539" y="425"/>
                  </a:lnTo>
                  <a:lnTo>
                    <a:pt x="535" y="426"/>
                  </a:lnTo>
                  <a:lnTo>
                    <a:pt x="529" y="429"/>
                  </a:lnTo>
                  <a:lnTo>
                    <a:pt x="524" y="433"/>
                  </a:lnTo>
                  <a:lnTo>
                    <a:pt x="520" y="436"/>
                  </a:lnTo>
                  <a:lnTo>
                    <a:pt x="518" y="438"/>
                  </a:lnTo>
                  <a:lnTo>
                    <a:pt x="237" y="32"/>
                  </a:lnTo>
                  <a:lnTo>
                    <a:pt x="236" y="30"/>
                  </a:lnTo>
                  <a:lnTo>
                    <a:pt x="235" y="28"/>
                  </a:lnTo>
                  <a:lnTo>
                    <a:pt x="234" y="25"/>
                  </a:lnTo>
                  <a:close/>
                  <a:moveTo>
                    <a:pt x="442" y="10"/>
                  </a:moveTo>
                  <a:lnTo>
                    <a:pt x="442" y="7"/>
                  </a:lnTo>
                  <a:lnTo>
                    <a:pt x="444" y="4"/>
                  </a:lnTo>
                  <a:lnTo>
                    <a:pt x="447" y="2"/>
                  </a:lnTo>
                  <a:lnTo>
                    <a:pt x="449" y="1"/>
                  </a:lnTo>
                  <a:lnTo>
                    <a:pt x="451" y="0"/>
                  </a:lnTo>
                  <a:lnTo>
                    <a:pt x="453" y="0"/>
                  </a:lnTo>
                  <a:lnTo>
                    <a:pt x="455" y="0"/>
                  </a:lnTo>
                  <a:lnTo>
                    <a:pt x="457" y="0"/>
                  </a:lnTo>
                  <a:lnTo>
                    <a:pt x="458" y="1"/>
                  </a:lnTo>
                  <a:lnTo>
                    <a:pt x="461" y="2"/>
                  </a:lnTo>
                  <a:lnTo>
                    <a:pt x="463" y="5"/>
                  </a:lnTo>
                  <a:lnTo>
                    <a:pt x="465" y="9"/>
                  </a:lnTo>
                  <a:lnTo>
                    <a:pt x="466" y="12"/>
                  </a:lnTo>
                  <a:lnTo>
                    <a:pt x="578" y="422"/>
                  </a:lnTo>
                  <a:lnTo>
                    <a:pt x="573" y="422"/>
                  </a:lnTo>
                  <a:lnTo>
                    <a:pt x="565" y="421"/>
                  </a:lnTo>
                  <a:lnTo>
                    <a:pt x="558" y="421"/>
                  </a:lnTo>
                  <a:lnTo>
                    <a:pt x="552" y="421"/>
                  </a:lnTo>
                  <a:lnTo>
                    <a:pt x="442" y="17"/>
                  </a:lnTo>
                  <a:lnTo>
                    <a:pt x="442" y="15"/>
                  </a:lnTo>
                  <a:lnTo>
                    <a:pt x="442" y="10"/>
                  </a:lnTo>
                  <a:close/>
                  <a:moveTo>
                    <a:pt x="631" y="69"/>
                  </a:moveTo>
                  <a:lnTo>
                    <a:pt x="632" y="68"/>
                  </a:lnTo>
                  <a:lnTo>
                    <a:pt x="633" y="66"/>
                  </a:lnTo>
                  <a:lnTo>
                    <a:pt x="636" y="65"/>
                  </a:lnTo>
                  <a:lnTo>
                    <a:pt x="637" y="64"/>
                  </a:lnTo>
                  <a:lnTo>
                    <a:pt x="639" y="64"/>
                  </a:lnTo>
                  <a:lnTo>
                    <a:pt x="641" y="63"/>
                  </a:lnTo>
                  <a:lnTo>
                    <a:pt x="644" y="64"/>
                  </a:lnTo>
                  <a:lnTo>
                    <a:pt x="648" y="65"/>
                  </a:lnTo>
                  <a:lnTo>
                    <a:pt x="650" y="67"/>
                  </a:lnTo>
                  <a:lnTo>
                    <a:pt x="652" y="70"/>
                  </a:lnTo>
                  <a:lnTo>
                    <a:pt x="653" y="72"/>
                  </a:lnTo>
                  <a:lnTo>
                    <a:pt x="653" y="75"/>
                  </a:lnTo>
                  <a:lnTo>
                    <a:pt x="653" y="78"/>
                  </a:lnTo>
                  <a:lnTo>
                    <a:pt x="653" y="80"/>
                  </a:lnTo>
                  <a:lnTo>
                    <a:pt x="615" y="437"/>
                  </a:lnTo>
                  <a:lnTo>
                    <a:pt x="603" y="431"/>
                  </a:lnTo>
                  <a:lnTo>
                    <a:pt x="592" y="426"/>
                  </a:lnTo>
                  <a:lnTo>
                    <a:pt x="629" y="76"/>
                  </a:lnTo>
                  <a:lnTo>
                    <a:pt x="629" y="74"/>
                  </a:lnTo>
                  <a:lnTo>
                    <a:pt x="630" y="71"/>
                  </a:lnTo>
                  <a:lnTo>
                    <a:pt x="631" y="69"/>
                  </a:lnTo>
                  <a:close/>
                  <a:moveTo>
                    <a:pt x="789" y="175"/>
                  </a:moveTo>
                  <a:lnTo>
                    <a:pt x="792" y="174"/>
                  </a:lnTo>
                  <a:lnTo>
                    <a:pt x="795" y="173"/>
                  </a:lnTo>
                  <a:lnTo>
                    <a:pt x="796" y="173"/>
                  </a:lnTo>
                  <a:lnTo>
                    <a:pt x="798" y="173"/>
                  </a:lnTo>
                  <a:lnTo>
                    <a:pt x="802" y="175"/>
                  </a:lnTo>
                  <a:lnTo>
                    <a:pt x="804" y="177"/>
                  </a:lnTo>
                  <a:lnTo>
                    <a:pt x="805" y="178"/>
                  </a:lnTo>
                  <a:lnTo>
                    <a:pt x="807" y="181"/>
                  </a:lnTo>
                  <a:lnTo>
                    <a:pt x="807" y="184"/>
                  </a:lnTo>
                  <a:lnTo>
                    <a:pt x="807" y="187"/>
                  </a:lnTo>
                  <a:lnTo>
                    <a:pt x="805" y="192"/>
                  </a:lnTo>
                  <a:lnTo>
                    <a:pt x="804" y="194"/>
                  </a:lnTo>
                  <a:lnTo>
                    <a:pt x="646" y="461"/>
                  </a:lnTo>
                  <a:lnTo>
                    <a:pt x="638" y="454"/>
                  </a:lnTo>
                  <a:lnTo>
                    <a:pt x="627" y="445"/>
                  </a:lnTo>
                  <a:lnTo>
                    <a:pt x="784" y="181"/>
                  </a:lnTo>
                  <a:lnTo>
                    <a:pt x="785" y="179"/>
                  </a:lnTo>
                  <a:lnTo>
                    <a:pt x="787" y="177"/>
                  </a:lnTo>
                  <a:lnTo>
                    <a:pt x="789" y="175"/>
                  </a:lnTo>
                  <a:close/>
                  <a:moveTo>
                    <a:pt x="904" y="291"/>
                  </a:moveTo>
                  <a:lnTo>
                    <a:pt x="907" y="291"/>
                  </a:lnTo>
                  <a:lnTo>
                    <a:pt x="910" y="292"/>
                  </a:lnTo>
                  <a:lnTo>
                    <a:pt x="913" y="293"/>
                  </a:lnTo>
                  <a:lnTo>
                    <a:pt x="916" y="297"/>
                  </a:lnTo>
                  <a:lnTo>
                    <a:pt x="917" y="301"/>
                  </a:lnTo>
                  <a:lnTo>
                    <a:pt x="918" y="304"/>
                  </a:lnTo>
                  <a:lnTo>
                    <a:pt x="917" y="307"/>
                  </a:lnTo>
                  <a:lnTo>
                    <a:pt x="915" y="310"/>
                  </a:lnTo>
                  <a:lnTo>
                    <a:pt x="912" y="313"/>
                  </a:lnTo>
                  <a:lnTo>
                    <a:pt x="910" y="315"/>
                  </a:lnTo>
                  <a:lnTo>
                    <a:pt x="668" y="488"/>
                  </a:lnTo>
                  <a:lnTo>
                    <a:pt x="661" y="478"/>
                  </a:lnTo>
                  <a:lnTo>
                    <a:pt x="653" y="468"/>
                  </a:lnTo>
                  <a:lnTo>
                    <a:pt x="897" y="294"/>
                  </a:lnTo>
                  <a:lnTo>
                    <a:pt x="899" y="293"/>
                  </a:lnTo>
                  <a:lnTo>
                    <a:pt x="901" y="292"/>
                  </a:lnTo>
                  <a:lnTo>
                    <a:pt x="904" y="291"/>
                  </a:lnTo>
                  <a:close/>
                  <a:moveTo>
                    <a:pt x="1010" y="430"/>
                  </a:moveTo>
                  <a:lnTo>
                    <a:pt x="1013" y="431"/>
                  </a:lnTo>
                  <a:lnTo>
                    <a:pt x="1016" y="432"/>
                  </a:lnTo>
                  <a:lnTo>
                    <a:pt x="1018" y="435"/>
                  </a:lnTo>
                  <a:lnTo>
                    <a:pt x="1019" y="440"/>
                  </a:lnTo>
                  <a:lnTo>
                    <a:pt x="1019" y="444"/>
                  </a:lnTo>
                  <a:lnTo>
                    <a:pt x="1018" y="447"/>
                  </a:lnTo>
                  <a:lnTo>
                    <a:pt x="1016" y="449"/>
                  </a:lnTo>
                  <a:lnTo>
                    <a:pt x="1014" y="451"/>
                  </a:lnTo>
                  <a:lnTo>
                    <a:pt x="1011" y="452"/>
                  </a:lnTo>
                  <a:lnTo>
                    <a:pt x="1009" y="453"/>
                  </a:lnTo>
                  <a:lnTo>
                    <a:pt x="1006" y="454"/>
                  </a:lnTo>
                  <a:lnTo>
                    <a:pt x="684" y="519"/>
                  </a:lnTo>
                  <a:lnTo>
                    <a:pt x="679" y="509"/>
                  </a:lnTo>
                  <a:lnTo>
                    <a:pt x="676" y="501"/>
                  </a:lnTo>
                  <a:lnTo>
                    <a:pt x="673" y="497"/>
                  </a:lnTo>
                  <a:lnTo>
                    <a:pt x="1003" y="430"/>
                  </a:lnTo>
                  <a:lnTo>
                    <a:pt x="1005" y="429"/>
                  </a:lnTo>
                  <a:lnTo>
                    <a:pt x="1010" y="430"/>
                  </a:lnTo>
                  <a:close/>
                  <a:moveTo>
                    <a:pt x="1071" y="613"/>
                  </a:moveTo>
                  <a:lnTo>
                    <a:pt x="1074" y="615"/>
                  </a:lnTo>
                  <a:lnTo>
                    <a:pt x="1074" y="616"/>
                  </a:lnTo>
                  <a:lnTo>
                    <a:pt x="1075" y="618"/>
                  </a:lnTo>
                  <a:lnTo>
                    <a:pt x="1076" y="620"/>
                  </a:lnTo>
                  <a:lnTo>
                    <a:pt x="1076" y="621"/>
                  </a:lnTo>
                  <a:lnTo>
                    <a:pt x="1075" y="626"/>
                  </a:lnTo>
                  <a:lnTo>
                    <a:pt x="1074" y="630"/>
                  </a:lnTo>
                  <a:lnTo>
                    <a:pt x="1071" y="632"/>
                  </a:lnTo>
                  <a:lnTo>
                    <a:pt x="1070" y="633"/>
                  </a:lnTo>
                  <a:lnTo>
                    <a:pt x="1069" y="633"/>
                  </a:lnTo>
                  <a:lnTo>
                    <a:pt x="1066" y="634"/>
                  </a:lnTo>
                  <a:lnTo>
                    <a:pt x="1063" y="634"/>
                  </a:lnTo>
                  <a:lnTo>
                    <a:pt x="1060" y="634"/>
                  </a:lnTo>
                  <a:lnTo>
                    <a:pt x="1058" y="633"/>
                  </a:lnTo>
                  <a:lnTo>
                    <a:pt x="691" y="558"/>
                  </a:lnTo>
                  <a:lnTo>
                    <a:pt x="691" y="553"/>
                  </a:lnTo>
                  <a:lnTo>
                    <a:pt x="690" y="545"/>
                  </a:lnTo>
                  <a:lnTo>
                    <a:pt x="688" y="532"/>
                  </a:lnTo>
                  <a:lnTo>
                    <a:pt x="1064" y="610"/>
                  </a:lnTo>
                  <a:lnTo>
                    <a:pt x="1067" y="611"/>
                  </a:lnTo>
                  <a:lnTo>
                    <a:pt x="1069" y="612"/>
                  </a:lnTo>
                  <a:lnTo>
                    <a:pt x="1071" y="613"/>
                  </a:lnTo>
                  <a:close/>
                  <a:moveTo>
                    <a:pt x="223" y="731"/>
                  </a:moveTo>
                  <a:lnTo>
                    <a:pt x="191" y="747"/>
                  </a:lnTo>
                  <a:lnTo>
                    <a:pt x="189" y="748"/>
                  </a:lnTo>
                  <a:lnTo>
                    <a:pt x="184" y="750"/>
                  </a:lnTo>
                  <a:lnTo>
                    <a:pt x="181" y="749"/>
                  </a:lnTo>
                  <a:lnTo>
                    <a:pt x="178" y="748"/>
                  </a:lnTo>
                  <a:lnTo>
                    <a:pt x="176" y="747"/>
                  </a:lnTo>
                  <a:lnTo>
                    <a:pt x="175" y="746"/>
                  </a:lnTo>
                  <a:lnTo>
                    <a:pt x="172" y="742"/>
                  </a:lnTo>
                  <a:lnTo>
                    <a:pt x="172" y="740"/>
                  </a:lnTo>
                  <a:lnTo>
                    <a:pt x="171" y="738"/>
                  </a:lnTo>
                  <a:lnTo>
                    <a:pt x="171" y="737"/>
                  </a:lnTo>
                  <a:lnTo>
                    <a:pt x="172" y="735"/>
                  </a:lnTo>
                  <a:lnTo>
                    <a:pt x="173" y="732"/>
                  </a:lnTo>
                  <a:lnTo>
                    <a:pt x="175" y="730"/>
                  </a:lnTo>
                  <a:lnTo>
                    <a:pt x="177" y="728"/>
                  </a:lnTo>
                  <a:lnTo>
                    <a:pt x="179" y="727"/>
                  </a:lnTo>
                  <a:lnTo>
                    <a:pt x="181" y="725"/>
                  </a:lnTo>
                  <a:lnTo>
                    <a:pt x="521" y="549"/>
                  </a:lnTo>
                  <a:lnTo>
                    <a:pt x="529" y="561"/>
                  </a:lnTo>
                  <a:lnTo>
                    <a:pt x="535" y="570"/>
                  </a:lnTo>
                  <a:lnTo>
                    <a:pt x="223" y="731"/>
                  </a:lnTo>
                  <a:close/>
                  <a:moveTo>
                    <a:pt x="429" y="751"/>
                  </a:moveTo>
                  <a:lnTo>
                    <a:pt x="390" y="804"/>
                  </a:lnTo>
                  <a:lnTo>
                    <a:pt x="346" y="865"/>
                  </a:lnTo>
                  <a:lnTo>
                    <a:pt x="295" y="937"/>
                  </a:lnTo>
                  <a:lnTo>
                    <a:pt x="242" y="1013"/>
                  </a:lnTo>
                  <a:lnTo>
                    <a:pt x="213" y="1051"/>
                  </a:lnTo>
                  <a:lnTo>
                    <a:pt x="185" y="1087"/>
                  </a:lnTo>
                  <a:lnTo>
                    <a:pt x="150" y="1131"/>
                  </a:lnTo>
                  <a:lnTo>
                    <a:pt x="136" y="1148"/>
                  </a:lnTo>
                  <a:lnTo>
                    <a:pt x="122" y="1164"/>
                  </a:lnTo>
                  <a:lnTo>
                    <a:pt x="109" y="1179"/>
                  </a:lnTo>
                  <a:lnTo>
                    <a:pt x="103" y="1185"/>
                  </a:lnTo>
                  <a:lnTo>
                    <a:pt x="98" y="1190"/>
                  </a:lnTo>
                  <a:lnTo>
                    <a:pt x="82" y="1205"/>
                  </a:lnTo>
                  <a:lnTo>
                    <a:pt x="64" y="1222"/>
                  </a:lnTo>
                  <a:lnTo>
                    <a:pt x="48" y="1238"/>
                  </a:lnTo>
                  <a:lnTo>
                    <a:pt x="37" y="1248"/>
                  </a:lnTo>
                  <a:lnTo>
                    <a:pt x="14" y="1267"/>
                  </a:lnTo>
                  <a:lnTo>
                    <a:pt x="13" y="1264"/>
                  </a:lnTo>
                  <a:lnTo>
                    <a:pt x="12" y="1261"/>
                  </a:lnTo>
                  <a:lnTo>
                    <a:pt x="11" y="1257"/>
                  </a:lnTo>
                  <a:lnTo>
                    <a:pt x="9" y="1254"/>
                  </a:lnTo>
                  <a:lnTo>
                    <a:pt x="7" y="1252"/>
                  </a:lnTo>
                  <a:lnTo>
                    <a:pt x="5" y="1250"/>
                  </a:lnTo>
                  <a:lnTo>
                    <a:pt x="2" y="1248"/>
                  </a:lnTo>
                  <a:lnTo>
                    <a:pt x="0" y="1247"/>
                  </a:lnTo>
                  <a:lnTo>
                    <a:pt x="29" y="1224"/>
                  </a:lnTo>
                  <a:lnTo>
                    <a:pt x="37" y="1216"/>
                  </a:lnTo>
                  <a:lnTo>
                    <a:pt x="52" y="1202"/>
                  </a:lnTo>
                  <a:lnTo>
                    <a:pt x="79" y="1174"/>
                  </a:lnTo>
                  <a:lnTo>
                    <a:pt x="87" y="1166"/>
                  </a:lnTo>
                  <a:lnTo>
                    <a:pt x="96" y="1155"/>
                  </a:lnTo>
                  <a:lnTo>
                    <a:pt x="117" y="1131"/>
                  </a:lnTo>
                  <a:lnTo>
                    <a:pt x="147" y="1096"/>
                  </a:lnTo>
                  <a:lnTo>
                    <a:pt x="216" y="1007"/>
                  </a:lnTo>
                  <a:lnTo>
                    <a:pt x="271" y="930"/>
                  </a:lnTo>
                  <a:lnTo>
                    <a:pt x="325" y="852"/>
                  </a:lnTo>
                  <a:lnTo>
                    <a:pt x="348" y="819"/>
                  </a:lnTo>
                  <a:lnTo>
                    <a:pt x="380" y="777"/>
                  </a:lnTo>
                  <a:lnTo>
                    <a:pt x="401" y="749"/>
                  </a:lnTo>
                  <a:lnTo>
                    <a:pt x="433" y="707"/>
                  </a:lnTo>
                  <a:lnTo>
                    <a:pt x="450" y="684"/>
                  </a:lnTo>
                  <a:lnTo>
                    <a:pt x="507" y="616"/>
                  </a:lnTo>
                  <a:lnTo>
                    <a:pt x="535" y="583"/>
                  </a:lnTo>
                  <a:lnTo>
                    <a:pt x="541" y="576"/>
                  </a:lnTo>
                  <a:lnTo>
                    <a:pt x="550" y="586"/>
                  </a:lnTo>
                  <a:lnTo>
                    <a:pt x="559" y="593"/>
                  </a:lnTo>
                  <a:lnTo>
                    <a:pt x="523" y="635"/>
                  </a:lnTo>
                  <a:lnTo>
                    <a:pt x="502" y="660"/>
                  </a:lnTo>
                  <a:lnTo>
                    <a:pt x="481" y="686"/>
                  </a:lnTo>
                  <a:lnTo>
                    <a:pt x="436" y="743"/>
                  </a:lnTo>
                  <a:lnTo>
                    <a:pt x="429" y="751"/>
                  </a:lnTo>
                  <a:close/>
                  <a:moveTo>
                    <a:pt x="538" y="762"/>
                  </a:moveTo>
                  <a:lnTo>
                    <a:pt x="460" y="996"/>
                  </a:lnTo>
                  <a:lnTo>
                    <a:pt x="459" y="998"/>
                  </a:lnTo>
                  <a:lnTo>
                    <a:pt x="458" y="1000"/>
                  </a:lnTo>
                  <a:lnTo>
                    <a:pt x="456" y="1002"/>
                  </a:lnTo>
                  <a:lnTo>
                    <a:pt x="454" y="1004"/>
                  </a:lnTo>
                  <a:lnTo>
                    <a:pt x="451" y="1006"/>
                  </a:lnTo>
                  <a:lnTo>
                    <a:pt x="449" y="1006"/>
                  </a:lnTo>
                  <a:lnTo>
                    <a:pt x="447" y="1006"/>
                  </a:lnTo>
                  <a:lnTo>
                    <a:pt x="443" y="1005"/>
                  </a:lnTo>
                  <a:lnTo>
                    <a:pt x="441" y="1004"/>
                  </a:lnTo>
                  <a:lnTo>
                    <a:pt x="439" y="1003"/>
                  </a:lnTo>
                  <a:lnTo>
                    <a:pt x="437" y="1000"/>
                  </a:lnTo>
                  <a:lnTo>
                    <a:pt x="436" y="997"/>
                  </a:lnTo>
                  <a:lnTo>
                    <a:pt x="436" y="994"/>
                  </a:lnTo>
                  <a:lnTo>
                    <a:pt x="436" y="992"/>
                  </a:lnTo>
                  <a:lnTo>
                    <a:pt x="436" y="989"/>
                  </a:lnTo>
                  <a:lnTo>
                    <a:pt x="437" y="987"/>
                  </a:lnTo>
                  <a:lnTo>
                    <a:pt x="513" y="760"/>
                  </a:lnTo>
                  <a:lnTo>
                    <a:pt x="567" y="600"/>
                  </a:lnTo>
                  <a:lnTo>
                    <a:pt x="577" y="606"/>
                  </a:lnTo>
                  <a:lnTo>
                    <a:pt x="584" y="610"/>
                  </a:lnTo>
                  <a:lnTo>
                    <a:pt x="589" y="613"/>
                  </a:lnTo>
                  <a:lnTo>
                    <a:pt x="538" y="762"/>
                  </a:lnTo>
                  <a:close/>
                  <a:moveTo>
                    <a:pt x="652" y="773"/>
                  </a:moveTo>
                  <a:lnTo>
                    <a:pt x="709" y="1086"/>
                  </a:lnTo>
                  <a:lnTo>
                    <a:pt x="710" y="1089"/>
                  </a:lnTo>
                  <a:lnTo>
                    <a:pt x="710" y="1091"/>
                  </a:lnTo>
                  <a:lnTo>
                    <a:pt x="709" y="1094"/>
                  </a:lnTo>
                  <a:lnTo>
                    <a:pt x="708" y="1097"/>
                  </a:lnTo>
                  <a:lnTo>
                    <a:pt x="707" y="1098"/>
                  </a:lnTo>
                  <a:lnTo>
                    <a:pt x="706" y="1099"/>
                  </a:lnTo>
                  <a:lnTo>
                    <a:pt x="703" y="1101"/>
                  </a:lnTo>
                  <a:lnTo>
                    <a:pt x="699" y="1103"/>
                  </a:lnTo>
                  <a:lnTo>
                    <a:pt x="695" y="1102"/>
                  </a:lnTo>
                  <a:lnTo>
                    <a:pt x="692" y="1101"/>
                  </a:lnTo>
                  <a:lnTo>
                    <a:pt x="690" y="1100"/>
                  </a:lnTo>
                  <a:lnTo>
                    <a:pt x="689" y="1099"/>
                  </a:lnTo>
                  <a:lnTo>
                    <a:pt x="688" y="1097"/>
                  </a:lnTo>
                  <a:lnTo>
                    <a:pt x="686" y="1092"/>
                  </a:lnTo>
                  <a:lnTo>
                    <a:pt x="685" y="1090"/>
                  </a:lnTo>
                  <a:lnTo>
                    <a:pt x="626" y="771"/>
                  </a:lnTo>
                  <a:lnTo>
                    <a:pt x="598" y="616"/>
                  </a:lnTo>
                  <a:lnTo>
                    <a:pt x="604" y="618"/>
                  </a:lnTo>
                  <a:lnTo>
                    <a:pt x="612" y="621"/>
                  </a:lnTo>
                  <a:lnTo>
                    <a:pt x="619" y="622"/>
                  </a:lnTo>
                  <a:lnTo>
                    <a:pt x="624" y="623"/>
                  </a:lnTo>
                  <a:lnTo>
                    <a:pt x="652" y="773"/>
                  </a:lnTo>
                  <a:close/>
                  <a:moveTo>
                    <a:pt x="784" y="787"/>
                  </a:moveTo>
                  <a:lnTo>
                    <a:pt x="937" y="1020"/>
                  </a:lnTo>
                  <a:lnTo>
                    <a:pt x="938" y="1022"/>
                  </a:lnTo>
                  <a:lnTo>
                    <a:pt x="939" y="1024"/>
                  </a:lnTo>
                  <a:lnTo>
                    <a:pt x="940" y="1027"/>
                  </a:lnTo>
                  <a:lnTo>
                    <a:pt x="940" y="1030"/>
                  </a:lnTo>
                  <a:lnTo>
                    <a:pt x="940" y="1033"/>
                  </a:lnTo>
                  <a:lnTo>
                    <a:pt x="938" y="1036"/>
                  </a:lnTo>
                  <a:lnTo>
                    <a:pt x="936" y="1037"/>
                  </a:lnTo>
                  <a:lnTo>
                    <a:pt x="934" y="1039"/>
                  </a:lnTo>
                  <a:lnTo>
                    <a:pt x="930" y="1040"/>
                  </a:lnTo>
                  <a:lnTo>
                    <a:pt x="927" y="1040"/>
                  </a:lnTo>
                  <a:lnTo>
                    <a:pt x="924" y="1039"/>
                  </a:lnTo>
                  <a:lnTo>
                    <a:pt x="921" y="1038"/>
                  </a:lnTo>
                  <a:lnTo>
                    <a:pt x="918" y="1034"/>
                  </a:lnTo>
                  <a:lnTo>
                    <a:pt x="916" y="1032"/>
                  </a:lnTo>
                  <a:lnTo>
                    <a:pt x="753" y="784"/>
                  </a:lnTo>
                  <a:lnTo>
                    <a:pt x="646" y="622"/>
                  </a:lnTo>
                  <a:lnTo>
                    <a:pt x="651" y="620"/>
                  </a:lnTo>
                  <a:lnTo>
                    <a:pt x="657" y="618"/>
                  </a:lnTo>
                  <a:lnTo>
                    <a:pt x="661" y="616"/>
                  </a:lnTo>
                  <a:lnTo>
                    <a:pt x="664" y="614"/>
                  </a:lnTo>
                  <a:lnTo>
                    <a:pt x="668" y="611"/>
                  </a:lnTo>
                  <a:lnTo>
                    <a:pt x="784" y="787"/>
                  </a:lnTo>
                  <a:close/>
                  <a:moveTo>
                    <a:pt x="1066" y="815"/>
                  </a:moveTo>
                  <a:lnTo>
                    <a:pt x="1072" y="818"/>
                  </a:lnTo>
                  <a:lnTo>
                    <a:pt x="1074" y="820"/>
                  </a:lnTo>
                  <a:lnTo>
                    <a:pt x="1076" y="821"/>
                  </a:lnTo>
                  <a:lnTo>
                    <a:pt x="1077" y="824"/>
                  </a:lnTo>
                  <a:lnTo>
                    <a:pt x="1079" y="826"/>
                  </a:lnTo>
                  <a:lnTo>
                    <a:pt x="1079" y="830"/>
                  </a:lnTo>
                  <a:lnTo>
                    <a:pt x="1079" y="833"/>
                  </a:lnTo>
                  <a:lnTo>
                    <a:pt x="1076" y="837"/>
                  </a:lnTo>
                  <a:lnTo>
                    <a:pt x="1075" y="839"/>
                  </a:lnTo>
                  <a:lnTo>
                    <a:pt x="1074" y="840"/>
                  </a:lnTo>
                  <a:lnTo>
                    <a:pt x="1071" y="841"/>
                  </a:lnTo>
                  <a:lnTo>
                    <a:pt x="1069" y="842"/>
                  </a:lnTo>
                  <a:lnTo>
                    <a:pt x="1067" y="842"/>
                  </a:lnTo>
                  <a:lnTo>
                    <a:pt x="1065" y="841"/>
                  </a:lnTo>
                  <a:lnTo>
                    <a:pt x="1060" y="839"/>
                  </a:lnTo>
                  <a:lnTo>
                    <a:pt x="1058" y="838"/>
                  </a:lnTo>
                  <a:lnTo>
                    <a:pt x="1013" y="809"/>
                  </a:lnTo>
                  <a:lnTo>
                    <a:pt x="681" y="597"/>
                  </a:lnTo>
                  <a:lnTo>
                    <a:pt x="684" y="593"/>
                  </a:lnTo>
                  <a:lnTo>
                    <a:pt x="687" y="585"/>
                  </a:lnTo>
                  <a:lnTo>
                    <a:pt x="689" y="579"/>
                  </a:lnTo>
                  <a:lnTo>
                    <a:pt x="690" y="574"/>
                  </a:lnTo>
                  <a:lnTo>
                    <a:pt x="1066" y="8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2400"/>
            </a:p>
          </p:txBody>
        </p:sp>
      </p:grpSp>
      <p:sp>
        <p:nvSpPr>
          <p:cNvPr id="13" name="(c)" hidden="1"/>
          <p:cNvSpPr txBox="1"/>
          <p:nvPr userDrawn="1"/>
        </p:nvSpPr>
        <p:spPr>
          <a:xfrm>
            <a:off x="12013730" y="6891795"/>
            <a:ext cx="173147"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gaia</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53" cstate="print">
            <a:extLst>
              <a:ext uri="{28A0092B-C50C-407E-A947-70E740481C1C}">
                <a14:useLocalDpi xmlns:a14="http://schemas.microsoft.com/office/drawing/2010/main" val="0"/>
              </a:ext>
            </a:extLst>
          </a:blip>
          <a:srcRect/>
          <a:stretch>
            <a:fillRect/>
          </a:stretch>
        </p:blipFill>
        <p:spPr bwMode="auto">
          <a:xfrm>
            <a:off x="0" y="-36000"/>
            <a:ext cx="60269"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382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 id="2147483876" r:id="rId23"/>
    <p:sldLayoutId id="2147483877" r:id="rId24"/>
    <p:sldLayoutId id="2147483878" r:id="rId25"/>
    <p:sldLayoutId id="2147483879" r:id="rId26"/>
    <p:sldLayoutId id="2147483880" r:id="rId27"/>
    <p:sldLayoutId id="2147483881" r:id="rId28"/>
    <p:sldLayoutId id="2147483882" r:id="rId29"/>
    <p:sldLayoutId id="2147483883" r:id="rId30"/>
    <p:sldLayoutId id="2147483884" r:id="rId31"/>
    <p:sldLayoutId id="2147483885" r:id="rId32"/>
    <p:sldLayoutId id="2147483886" r:id="rId33"/>
    <p:sldLayoutId id="2147483887" r:id="rId34"/>
    <p:sldLayoutId id="2147483888" r:id="rId35"/>
    <p:sldLayoutId id="2147483889" r:id="rId36"/>
    <p:sldLayoutId id="2147483890" r:id="rId37"/>
    <p:sldLayoutId id="2147483891" r:id="rId38"/>
    <p:sldLayoutId id="2147483892" r:id="rId39"/>
    <p:sldLayoutId id="2147483893" r:id="rId40"/>
    <p:sldLayoutId id="2147483894" r:id="rId41"/>
    <p:sldLayoutId id="2147483895" r:id="rId42"/>
    <p:sldLayoutId id="2147483896" r:id="rId43"/>
    <p:sldLayoutId id="2147483897" r:id="rId44"/>
    <p:sldLayoutId id="2147483898" r:id="rId45"/>
    <p:sldLayoutId id="2147483899" r:id="rId46"/>
    <p:sldLayoutId id="2147483900" r:id="rId47"/>
    <p:sldLayoutId id="2147483901" r:id="rId48"/>
    <p:sldLayoutId id="2147483902" r:id="rId49"/>
    <p:sldLayoutId id="2147483903" r:id="rId50"/>
    <p:sldLayoutId id="2147483904" r:id="rId5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2800" kern="1200" spc="10" baseline="0">
          <a:solidFill>
            <a:srgbClr val="404040"/>
          </a:solidFill>
          <a:latin typeface="+mj-lt"/>
          <a:ea typeface="+mj-ea"/>
          <a:cs typeface="+mj-cs"/>
        </a:defRPr>
      </a:lvl1pPr>
    </p:titleStyle>
    <p:bodyStyle>
      <a:lvl1pPr marL="269875" indent="-269875" algn="l" defTabSz="914400" rtl="0" eaLnBrk="1" latinLnBrk="0" hangingPunct="1">
        <a:lnSpc>
          <a:spcPct val="110000"/>
        </a:lnSpc>
        <a:spcBef>
          <a:spcPts val="400"/>
        </a:spcBef>
        <a:buFont typeface="Arial" panose="020B0604020202020204" pitchFamily="34" charset="0"/>
        <a:buChar char="•"/>
        <a:defRPr sz="1800" kern="1200" spc="10" baseline="0">
          <a:solidFill>
            <a:srgbClr val="404040"/>
          </a:solidFill>
          <a:latin typeface="+mn-lt"/>
          <a:ea typeface="+mn-ea"/>
          <a:cs typeface="+mn-cs"/>
        </a:defRPr>
      </a:lvl1pPr>
      <a:lvl2pPr marL="539750" indent="-266700" algn="l" defTabSz="914400" rtl="0" eaLnBrk="1" latinLnBrk="0" hangingPunct="1">
        <a:lnSpc>
          <a:spcPct val="110000"/>
        </a:lnSpc>
        <a:spcBef>
          <a:spcPts val="400"/>
        </a:spcBef>
        <a:buFont typeface="Arial" panose="020B0604020202020204" pitchFamily="34" charset="0"/>
        <a:buChar char="•"/>
        <a:defRPr sz="1800" kern="1200" spc="10" baseline="0">
          <a:solidFill>
            <a:srgbClr val="404040"/>
          </a:solidFill>
          <a:latin typeface="+mn-lt"/>
          <a:ea typeface="+mn-ea"/>
          <a:cs typeface="+mn-cs"/>
        </a:defRPr>
      </a:lvl2pPr>
      <a:lvl3pPr marL="803275" indent="-273050" algn="l" defTabSz="914400" rtl="0" eaLnBrk="1" latinLnBrk="0" hangingPunct="1">
        <a:lnSpc>
          <a:spcPct val="110000"/>
        </a:lnSpc>
        <a:spcBef>
          <a:spcPts val="400"/>
        </a:spcBef>
        <a:buFont typeface="Arial" panose="020B0604020202020204" pitchFamily="34" charset="0"/>
        <a:buChar char="•"/>
        <a:defRPr sz="1600" kern="1200" spc="10" baseline="0">
          <a:solidFill>
            <a:srgbClr val="404040"/>
          </a:solidFill>
          <a:latin typeface="+mn-lt"/>
          <a:ea typeface="+mn-ea"/>
          <a:cs typeface="+mn-cs"/>
        </a:defRPr>
      </a:lvl3pPr>
      <a:lvl4pPr marL="1073150" indent="-266700" algn="l" defTabSz="914400" rtl="0" eaLnBrk="1" latinLnBrk="0" hangingPunct="1">
        <a:lnSpc>
          <a:spcPct val="110000"/>
        </a:lnSpc>
        <a:spcBef>
          <a:spcPts val="400"/>
        </a:spcBef>
        <a:buFont typeface="Arial" panose="020B0604020202020204" pitchFamily="34" charset="0"/>
        <a:buChar char="•"/>
        <a:defRPr sz="1400" kern="1200" spc="10" baseline="0">
          <a:solidFill>
            <a:srgbClr val="404040"/>
          </a:solidFill>
          <a:latin typeface="+mn-lt"/>
          <a:ea typeface="+mn-ea"/>
          <a:cs typeface="+mn-cs"/>
        </a:defRPr>
      </a:lvl4pPr>
      <a:lvl5pPr marL="1344613" indent="-180975"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5pPr>
      <a:lvl6pPr marL="1524000" indent="-266700"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6pPr>
      <a:lvl7pPr marL="1793875" indent="-265113"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7pPr>
      <a:lvl8pPr marL="2063750" indent="-274638"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8pPr>
      <a:lvl9pPr marL="2335213" indent="-266700" algn="l" defTabSz="914400" rtl="0" eaLnBrk="1" latinLnBrk="0" hangingPunct="1">
        <a:lnSpc>
          <a:spcPct val="110000"/>
        </a:lnSpc>
        <a:spcBef>
          <a:spcPts val="400"/>
        </a:spcBef>
        <a:buFont typeface="Arial" panose="020B0604020202020204" pitchFamily="34" charset="0"/>
        <a:buChar char="•"/>
        <a:defRPr sz="1200" kern="1200" spc="10" baseline="0">
          <a:solidFill>
            <a:srgbClr val="404040"/>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78" y="365127"/>
            <a:ext cx="9843782"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78" y="2133600"/>
            <a:ext cx="9843782" cy="4032251"/>
          </a:xfrm>
          <a:prstGeom prst="rect">
            <a:avLst/>
          </a:prstGeom>
        </p:spPr>
        <p:txBody>
          <a:bodyPr vert="horz" lIns="18288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934" y="6362699"/>
            <a:ext cx="2936144" cy="139701"/>
          </a:xfrm>
          <a:prstGeom prst="rect">
            <a:avLst/>
          </a:prstGeom>
        </p:spPr>
        <p:txBody>
          <a:bodyPr vert="horz" lIns="91440" tIns="45720" rIns="91440" bIns="45720" rtlCol="0" anchor="ctr"/>
          <a:lstStyle>
            <a:lvl1pPr algn="ctr">
              <a:defRPr sz="1200">
                <a:solidFill>
                  <a:schemeClr val="accent2"/>
                </a:solidFill>
              </a:defRPr>
            </a:lvl1pPr>
          </a:lstStyle>
          <a:p>
            <a:endParaRPr lang="fi-FI" dirty="0"/>
          </a:p>
        </p:txBody>
      </p:sp>
      <p:sp>
        <p:nvSpPr>
          <p:cNvPr id="5" name="Footer Placeholder 4"/>
          <p:cNvSpPr>
            <a:spLocks noGrp="1"/>
          </p:cNvSpPr>
          <p:nvPr>
            <p:ph type="ftr" sz="quarter" idx="3"/>
          </p:nvPr>
        </p:nvSpPr>
        <p:spPr>
          <a:xfrm>
            <a:off x="334478" y="6362699"/>
            <a:ext cx="4318456" cy="139701"/>
          </a:xfrm>
          <a:prstGeom prst="rect">
            <a:avLst/>
          </a:prstGeom>
        </p:spPr>
        <p:txBody>
          <a:bodyPr vert="horz" lIns="0" tIns="45720" rIns="91440" bIns="45720" rtlCol="0" anchor="ctr"/>
          <a:lstStyle>
            <a:lvl1pPr algn="l">
              <a:defRPr sz="1200" b="1">
                <a:solidFill>
                  <a:schemeClr val="accent2"/>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7589078" y="6362699"/>
            <a:ext cx="2589181"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186721734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31" r:id="rId26"/>
    <p:sldLayoutId id="2147483932" r:id="rId27"/>
    <p:sldLayoutId id="2147483933" r:id="rId28"/>
    <p:sldLayoutId id="2147483934" r:id="rId29"/>
    <p:sldLayoutId id="2147483935" r:id="rId30"/>
    <p:sldLayoutId id="2147483936" r:id="rId31"/>
    <p:sldLayoutId id="2147483937" r:id="rId32"/>
    <p:sldLayoutId id="2147483938" r:id="rId33"/>
    <p:sldLayoutId id="2147483939" r:id="rId34"/>
    <p:sldLayoutId id="2147483940" r:id="rId35"/>
    <p:sldLayoutId id="2147483941" r:id="rId36"/>
    <p:sldLayoutId id="2147483942" r:id="rId37"/>
    <p:sldLayoutId id="2147483943" r:id="rId38"/>
    <p:sldLayoutId id="2147483944" r:id="rId39"/>
    <p:sldLayoutId id="2147483945" r:id="rId40"/>
    <p:sldLayoutId id="2147483946" r:id="rId41"/>
    <p:sldLayoutId id="2147483947" r:id="rId42"/>
    <p:sldLayoutId id="2147483948" r:id="rId43"/>
    <p:sldLayoutId id="2147483949" r:id="rId44"/>
    <p:sldLayoutId id="2147483952" r:id="rId45"/>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377" rtl="0" eaLnBrk="1" latinLnBrk="0" hangingPunct="1">
        <a:lnSpc>
          <a:spcPct val="100000"/>
        </a:lnSpc>
        <a:spcBef>
          <a:spcPct val="0"/>
        </a:spcBef>
        <a:buNone/>
        <a:defRPr sz="42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1">
          <p15:clr>
            <a:srgbClr val="F26B43"/>
          </p15:clr>
        </p15:guide>
        <p15:guide id="3" pos="513">
          <p15:clr>
            <a:srgbClr val="F26B43"/>
          </p15:clr>
        </p15:guide>
        <p15:guide id="4" pos="6665">
          <p15:clr>
            <a:srgbClr val="F26B43"/>
          </p15:clr>
        </p15:guide>
        <p15:guide id="5" pos="211">
          <p15:clr>
            <a:srgbClr val="F26B43"/>
          </p15:clr>
        </p15:guide>
        <p15:guide id="6" orient="horz" pos="225">
          <p15:clr>
            <a:srgbClr val="F26B43"/>
          </p15:clr>
        </p15:guide>
        <p15:guide id="7" orient="horz" pos="1072">
          <p15:clr>
            <a:srgbClr val="F26B43"/>
          </p15:clr>
        </p15:guide>
        <p15:guide id="8" orient="horz" pos="3884">
          <p15:clr>
            <a:srgbClr val="F26B43"/>
          </p15:clr>
        </p15:guide>
        <p15:guide id="9" orient="horz" pos="1344">
          <p15:clr>
            <a:srgbClr val="F26B43"/>
          </p15:clr>
        </p15:guide>
        <p15:guide id="10" orient="horz" pos="4004">
          <p15:clr>
            <a:srgbClr val="F26B43"/>
          </p15:clr>
        </p15:guide>
        <p15:guide id="11" orient="horz" pos="4096">
          <p15:clr>
            <a:srgbClr val="F26B43"/>
          </p15:clr>
        </p15:guide>
        <p15:guide id="12" pos="6412">
          <p15:clr>
            <a:srgbClr val="F26B43"/>
          </p15:clr>
        </p15:guide>
        <p15:guide id="13" pos="3690">
          <p15:clr>
            <a:srgbClr val="F26B43"/>
          </p15:clr>
        </p15:guide>
        <p15:guide id="14" orient="horz" pos="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78" y="365127"/>
            <a:ext cx="9843782"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78" y="2133600"/>
            <a:ext cx="9843782" cy="4032251"/>
          </a:xfrm>
          <a:prstGeom prst="rect">
            <a:avLst/>
          </a:prstGeom>
        </p:spPr>
        <p:txBody>
          <a:bodyPr vert="horz" lIns="180000" tIns="45720" rIns="91440" bIns="4572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934" y="6362699"/>
            <a:ext cx="2936144" cy="139701"/>
          </a:xfrm>
          <a:prstGeom prst="rect">
            <a:avLst/>
          </a:prstGeom>
        </p:spPr>
        <p:txBody>
          <a:bodyPr vert="horz" lIns="91440" tIns="45720" rIns="91440" bIns="45720" rtlCol="0" anchor="ctr"/>
          <a:lstStyle>
            <a:lvl1pPr algn="ctr">
              <a:defRPr sz="1200">
                <a:solidFill>
                  <a:schemeClr val="accent2"/>
                </a:solidFill>
              </a:defRPr>
            </a:lvl1pPr>
          </a:lstStyle>
          <a:p>
            <a:endParaRPr lang="fi-FI" dirty="0"/>
          </a:p>
        </p:txBody>
      </p:sp>
      <p:sp>
        <p:nvSpPr>
          <p:cNvPr id="5" name="Footer Placeholder 4"/>
          <p:cNvSpPr>
            <a:spLocks noGrp="1"/>
          </p:cNvSpPr>
          <p:nvPr>
            <p:ph type="ftr" sz="quarter" idx="3"/>
          </p:nvPr>
        </p:nvSpPr>
        <p:spPr>
          <a:xfrm>
            <a:off x="334478" y="6362699"/>
            <a:ext cx="4318456" cy="139701"/>
          </a:xfrm>
          <a:prstGeom prst="rect">
            <a:avLst/>
          </a:prstGeom>
        </p:spPr>
        <p:txBody>
          <a:bodyPr vert="horz" lIns="0" tIns="45720" rIns="91440" bIns="45720" rtlCol="0" anchor="ctr"/>
          <a:lstStyle>
            <a:lvl1pPr algn="l">
              <a:defRPr sz="1200" b="1">
                <a:solidFill>
                  <a:schemeClr val="accent2"/>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7589078" y="6362699"/>
            <a:ext cx="2589181"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380760575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5" r:id="rId2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377" rtl="0" eaLnBrk="1" latinLnBrk="0" hangingPunct="1">
        <a:lnSpc>
          <a:spcPct val="100000"/>
        </a:lnSpc>
        <a:spcBef>
          <a:spcPct val="0"/>
        </a:spcBef>
        <a:buNone/>
        <a:defRPr sz="4267"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385">
          <p15:clr>
            <a:srgbClr val="F26B43"/>
          </p15:clr>
        </p15:guide>
        <p15:guide id="4" pos="4998">
          <p15:clr>
            <a:srgbClr val="F26B43"/>
          </p15:clr>
        </p15:guide>
        <p15:guide id="5" pos="158">
          <p15:clr>
            <a:srgbClr val="F26B43"/>
          </p15:clr>
        </p15:guide>
        <p15:guide id="6" orient="horz" pos="169">
          <p15:clr>
            <a:srgbClr val="F26B43"/>
          </p15:clr>
        </p15:guide>
        <p15:guide id="7" orient="horz" pos="804">
          <p15:clr>
            <a:srgbClr val="F26B43"/>
          </p15:clr>
        </p15:guide>
        <p15:guide id="8" orient="horz" pos="2913">
          <p15:clr>
            <a:srgbClr val="F26B43"/>
          </p15:clr>
        </p15:guide>
        <p15:guide id="9" orient="horz" pos="1008">
          <p15:clr>
            <a:srgbClr val="F26B43"/>
          </p15:clr>
        </p15:guide>
        <p15:guide id="10" orient="horz" pos="3003">
          <p15:clr>
            <a:srgbClr val="F26B43"/>
          </p15:clr>
        </p15:guide>
        <p15:guide id="11" orient="horz" pos="3072">
          <p15:clr>
            <a:srgbClr val="F26B43"/>
          </p15:clr>
        </p15:guide>
        <p15:guide id="12" pos="4808">
          <p15:clr>
            <a:srgbClr val="F26B43"/>
          </p15:clr>
        </p15:guide>
        <p15:guide id="13" pos="27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478" y="365127"/>
            <a:ext cx="9843782" cy="1335733"/>
          </a:xfrm>
          <a:prstGeom prst="rect">
            <a:avLst/>
          </a:prstGeom>
        </p:spPr>
        <p:txBody>
          <a:bodyPr vert="horz" lIns="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34478" y="2133600"/>
            <a:ext cx="9843782" cy="4032251"/>
          </a:xfrm>
          <a:prstGeom prst="rect">
            <a:avLst/>
          </a:prstGeom>
        </p:spPr>
        <p:txBody>
          <a:bodyPr vert="horz" lIns="18288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4652934" y="6362699"/>
            <a:ext cx="2936144" cy="139701"/>
          </a:xfrm>
          <a:prstGeom prst="rect">
            <a:avLst/>
          </a:prstGeom>
        </p:spPr>
        <p:txBody>
          <a:bodyPr vert="horz" lIns="91440" tIns="45720" rIns="91440" bIns="45720" rtlCol="0" anchor="ctr"/>
          <a:lstStyle>
            <a:lvl1pPr algn="ctr">
              <a:defRPr sz="1200">
                <a:solidFill>
                  <a:schemeClr val="accent2"/>
                </a:solidFill>
              </a:defRPr>
            </a:lvl1pPr>
          </a:lstStyle>
          <a:p>
            <a:endParaRPr lang="fi-FI" dirty="0"/>
          </a:p>
        </p:txBody>
      </p:sp>
      <p:sp>
        <p:nvSpPr>
          <p:cNvPr id="5" name="Footer Placeholder 4"/>
          <p:cNvSpPr>
            <a:spLocks noGrp="1"/>
          </p:cNvSpPr>
          <p:nvPr>
            <p:ph type="ftr" sz="quarter" idx="3"/>
          </p:nvPr>
        </p:nvSpPr>
        <p:spPr>
          <a:xfrm>
            <a:off x="334478" y="6362699"/>
            <a:ext cx="4318456" cy="139701"/>
          </a:xfrm>
          <a:prstGeom prst="rect">
            <a:avLst/>
          </a:prstGeom>
        </p:spPr>
        <p:txBody>
          <a:bodyPr vert="horz" lIns="0" tIns="45720" rIns="91440" bIns="45720" rtlCol="0" anchor="ctr"/>
          <a:lstStyle>
            <a:lvl1pPr algn="l">
              <a:defRPr sz="1200" b="1">
                <a:solidFill>
                  <a:schemeClr val="accent2"/>
                </a:solidFill>
              </a:defRPr>
            </a:lvl1pPr>
          </a:lstStyle>
          <a:p>
            <a:r>
              <a:rPr lang="fi-FI"/>
              <a:t>ILMASTOPOLITIIKAN PYÖREÄ PÖYTÄ 9.12.2021 </a:t>
            </a:r>
            <a:endParaRPr lang="fi-FI" dirty="0"/>
          </a:p>
        </p:txBody>
      </p:sp>
      <p:sp>
        <p:nvSpPr>
          <p:cNvPr id="6" name="Slide Number Placeholder 5"/>
          <p:cNvSpPr>
            <a:spLocks noGrp="1"/>
          </p:cNvSpPr>
          <p:nvPr>
            <p:ph type="sldNum" sz="quarter" idx="4"/>
          </p:nvPr>
        </p:nvSpPr>
        <p:spPr>
          <a:xfrm>
            <a:off x="7589078" y="6362699"/>
            <a:ext cx="2589181" cy="139700"/>
          </a:xfrm>
          <a:prstGeom prst="rect">
            <a:avLst/>
          </a:prstGeom>
        </p:spPr>
        <p:txBody>
          <a:bodyPr vert="horz" lIns="91440" tIns="45720" rIns="91440" bIns="45720" rtlCol="0" anchor="ctr"/>
          <a:lstStyle>
            <a:lvl1pPr algn="r">
              <a:defRPr sz="1200">
                <a:solidFill>
                  <a:schemeClr val="accent2"/>
                </a:solidFill>
              </a:defRPr>
            </a:lvl1pPr>
          </a:lstStyle>
          <a:p>
            <a:fld id="{1F4D50CA-F9F4-4F82-9F28-967629681EF9}" type="slidenum">
              <a:rPr lang="fi-FI" smtClean="0"/>
              <a:pPr/>
              <a:t>‹#›</a:t>
            </a:fld>
            <a:endParaRPr lang="fi-FI"/>
          </a:p>
        </p:txBody>
      </p:sp>
    </p:spTree>
    <p:extLst>
      <p:ext uri="{BB962C8B-B14F-4D97-AF65-F5344CB8AC3E}">
        <p14:creationId xmlns:p14="http://schemas.microsoft.com/office/powerpoint/2010/main" val="1775770420"/>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02" r:id="rId26"/>
    <p:sldLayoutId id="2147484003" r:id="rId27"/>
    <p:sldLayoutId id="2147484004" r:id="rId28"/>
    <p:sldLayoutId id="2147484005" r:id="rId29"/>
    <p:sldLayoutId id="2147484006" r:id="rId30"/>
    <p:sldLayoutId id="2147484007" r:id="rId31"/>
    <p:sldLayoutId id="2147484008" r:id="rId32"/>
    <p:sldLayoutId id="2147484009" r:id="rId33"/>
    <p:sldLayoutId id="2147484010" r:id="rId34"/>
    <p:sldLayoutId id="2147484011" r:id="rId35"/>
    <p:sldLayoutId id="2147484012" r:id="rId36"/>
    <p:sldLayoutId id="2147484013" r:id="rId37"/>
    <p:sldLayoutId id="2147484014" r:id="rId38"/>
    <p:sldLayoutId id="2147484015" r:id="rId39"/>
    <p:sldLayoutId id="2147484016" r:id="rId40"/>
    <p:sldLayoutId id="2147484017" r:id="rId41"/>
    <p:sldLayoutId id="2147484018" r:id="rId42"/>
    <p:sldLayoutId id="2147484019" r:id="rId43"/>
    <p:sldLayoutId id="2147484020" r:id="rId44"/>
    <p:sldLayoutId id="2147484021" r:id="rId45"/>
    <p:sldLayoutId id="2147484022" r:id="rId46"/>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hf sldNum="0" hdr="0" dt="0"/>
  <p:txStyles>
    <p:titleStyle>
      <a:lvl1pPr algn="l" defTabSz="914377" rtl="0" eaLnBrk="1" latinLnBrk="0" hangingPunct="1">
        <a:lnSpc>
          <a:spcPct val="100000"/>
        </a:lnSpc>
        <a:spcBef>
          <a:spcPct val="0"/>
        </a:spcBef>
        <a:buNone/>
        <a:defRPr sz="4200" b="1"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1">
          <p15:clr>
            <a:srgbClr val="F26B43"/>
          </p15:clr>
        </p15:guide>
        <p15:guide id="3" pos="513">
          <p15:clr>
            <a:srgbClr val="F26B43"/>
          </p15:clr>
        </p15:guide>
        <p15:guide id="4" pos="6665">
          <p15:clr>
            <a:srgbClr val="F26B43"/>
          </p15:clr>
        </p15:guide>
        <p15:guide id="5" pos="211">
          <p15:clr>
            <a:srgbClr val="F26B43"/>
          </p15:clr>
        </p15:guide>
        <p15:guide id="6" orient="horz" pos="225">
          <p15:clr>
            <a:srgbClr val="F26B43"/>
          </p15:clr>
        </p15:guide>
        <p15:guide id="7" orient="horz" pos="1072">
          <p15:clr>
            <a:srgbClr val="F26B43"/>
          </p15:clr>
        </p15:guide>
        <p15:guide id="8" orient="horz" pos="3884">
          <p15:clr>
            <a:srgbClr val="F26B43"/>
          </p15:clr>
        </p15:guide>
        <p15:guide id="9" orient="horz" pos="1344">
          <p15:clr>
            <a:srgbClr val="F26B43"/>
          </p15:clr>
        </p15:guide>
        <p15:guide id="10" orient="horz" pos="4004">
          <p15:clr>
            <a:srgbClr val="F26B43"/>
          </p15:clr>
        </p15:guide>
        <p15:guide id="11" orient="horz" pos="4096">
          <p15:clr>
            <a:srgbClr val="F26B43"/>
          </p15:clr>
        </p15:guide>
        <p15:guide id="12" pos="6412">
          <p15:clr>
            <a:srgbClr val="F26B43"/>
          </p15:clr>
        </p15:guide>
        <p15:guide id="13" pos="3690">
          <p15:clr>
            <a:srgbClr val="F26B43"/>
          </p15:clr>
        </p15:guide>
        <p15:guide id="14" orient="horz" pos="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6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www.rakennusteollisuus.fi/Tietoa-alasta/Ilmasto-ymparisto-ja-energia/hiilijalanjaljen-arviointi/" TargetMode="External"/><Relationship Id="rId2" Type="http://schemas.openxmlformats.org/officeDocument/2006/relationships/hyperlink" Target="http://www.rakennusteollisuus.fi/tiekartta"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hyperlink" Target="http://www.tem.fi/tiekartat" TargetMode="External"/><Relationship Id="rId2" Type="http://schemas.openxmlformats.org/officeDocument/2006/relationships/hyperlink" Target="http://www.rakennusteollisuus.fi/tiekartta" TargetMode="Externa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3" Type="http://schemas.openxmlformats.org/officeDocument/2006/relationships/hyperlink" Target="http://www.rakennusteollisuus.fi/tiekartta" TargetMode="External"/><Relationship Id="rId2" Type="http://schemas.openxmlformats.org/officeDocument/2006/relationships/image" Target="../media/image19.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C6F95-34DC-7341-9363-70E13FA60709}"/>
              </a:ext>
            </a:extLst>
          </p:cNvPr>
          <p:cNvSpPr>
            <a:spLocks noGrp="1"/>
          </p:cNvSpPr>
          <p:nvPr>
            <p:ph type="title"/>
          </p:nvPr>
        </p:nvSpPr>
        <p:spPr>
          <a:xfrm>
            <a:off x="334477" y="1659965"/>
            <a:ext cx="7052285" cy="3059893"/>
          </a:xfrm>
        </p:spPr>
        <p:txBody>
          <a:bodyPr/>
          <a:lstStyle/>
          <a:p>
            <a:r>
              <a:rPr lang="fi-FI" sz="4000" dirty="0">
                <a:effectLst/>
                <a:latin typeface="Arial" panose="020B0604020202020204" pitchFamily="34" charset="0"/>
                <a:ea typeface="Times New Roman" panose="02020603050405020304" pitchFamily="18" charset="0"/>
              </a:rPr>
              <a:t>Rakennusteollisuuden vähähiilisyyden tiekartta ja hiilijalanjäljen pienentäminen</a:t>
            </a:r>
            <a:endParaRPr lang="fi-FI" sz="4000" dirty="0"/>
          </a:p>
        </p:txBody>
      </p:sp>
      <p:sp>
        <p:nvSpPr>
          <p:cNvPr id="7" name="Text Placeholder 6">
            <a:extLst>
              <a:ext uri="{FF2B5EF4-FFF2-40B4-BE49-F238E27FC236}">
                <a16:creationId xmlns:a16="http://schemas.microsoft.com/office/drawing/2014/main" id="{01929A2C-39A8-6542-B951-A855C4A689CF}"/>
              </a:ext>
            </a:extLst>
          </p:cNvPr>
          <p:cNvSpPr>
            <a:spLocks noGrp="1"/>
          </p:cNvSpPr>
          <p:nvPr>
            <p:ph type="body" sz="quarter" idx="11"/>
          </p:nvPr>
        </p:nvSpPr>
        <p:spPr>
          <a:xfrm>
            <a:off x="334477" y="5144052"/>
            <a:ext cx="6962794" cy="1346201"/>
          </a:xfrm>
        </p:spPr>
        <p:txBody>
          <a:bodyPr>
            <a:normAutofit fontScale="92500" lnSpcReduction="10000"/>
          </a:bodyPr>
          <a:lstStyle/>
          <a:p>
            <a:r>
              <a:rPr lang="fi-FI" sz="2000" b="1" i="1" dirty="0"/>
              <a:t>ILMASTOPOLITIIKAN PYÖREÄ PÖYTÄ 9.12.2021</a:t>
            </a:r>
          </a:p>
          <a:p>
            <a:r>
              <a:rPr lang="fi-FI" sz="1800" dirty="0"/>
              <a:t>Aleksi Randell</a:t>
            </a:r>
          </a:p>
          <a:p>
            <a:r>
              <a:rPr lang="fi-FI" sz="1800" dirty="0"/>
              <a:t>toimitusjohtaja</a:t>
            </a:r>
          </a:p>
          <a:p>
            <a:r>
              <a:rPr lang="fi-FI" sz="1600" dirty="0"/>
              <a:t>Rakennusteollisuus RT</a:t>
            </a:r>
          </a:p>
        </p:txBody>
      </p:sp>
    </p:spTree>
    <p:extLst>
      <p:ext uri="{BB962C8B-B14F-4D97-AF65-F5344CB8AC3E}">
        <p14:creationId xmlns:p14="http://schemas.microsoft.com/office/powerpoint/2010/main" val="2338577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B1736645-D88A-45DD-A9DB-72DA512A644C}"/>
              </a:ext>
            </a:extLst>
          </p:cNvPr>
          <p:cNvSpPr>
            <a:spLocks noGrp="1"/>
          </p:cNvSpPr>
          <p:nvPr>
            <p:ph type="ftr" sz="quarter" idx="11"/>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F8F4629A-EFAA-4053-8A4A-2CD8759516A2}"/>
              </a:ext>
            </a:extLst>
          </p:cNvPr>
          <p:cNvSpPr>
            <a:spLocks noGrp="1"/>
          </p:cNvSpPr>
          <p:nvPr>
            <p:ph type="title"/>
          </p:nvPr>
        </p:nvSpPr>
        <p:spPr/>
        <p:txBody>
          <a:bodyPr/>
          <a:lstStyle/>
          <a:p>
            <a:r>
              <a:rPr kumimoji="0" lang="fi-FI" sz="2400" b="1" i="0" u="none" strike="noStrike" kern="1200" cap="none" spc="0" normalizeH="0" baseline="0" noProof="0" dirty="0">
                <a:ln>
                  <a:noFill/>
                </a:ln>
                <a:solidFill>
                  <a:srgbClr val="002565"/>
                </a:solidFill>
                <a:effectLst/>
                <a:uLnTx/>
                <a:uFillTx/>
                <a:latin typeface="Calibri"/>
                <a:ea typeface="+mj-ea"/>
                <a:cs typeface="+mj-cs"/>
              </a:rPr>
              <a:t>Rakennusteollisuuden vähähiilisyyden tiekartta 2035 </a:t>
            </a:r>
            <a:r>
              <a:rPr kumimoji="0" lang="fi-FI" sz="2800" b="1" i="0" u="none" strike="noStrike" kern="1200" cap="none" spc="0" normalizeH="0" baseline="0" noProof="0" dirty="0">
                <a:ln>
                  <a:noFill/>
                </a:ln>
                <a:solidFill>
                  <a:srgbClr val="002565"/>
                </a:solidFill>
                <a:effectLst/>
                <a:uLnTx/>
                <a:uFillTx/>
                <a:latin typeface="Calibri"/>
                <a:ea typeface="+mj-ea"/>
                <a:cs typeface="+mj-cs"/>
              </a:rPr>
              <a:t/>
            </a:r>
            <a:br>
              <a:rPr kumimoji="0" lang="fi-FI" sz="2800" b="1" i="0" u="none" strike="noStrike" kern="1200" cap="none" spc="0" normalizeH="0" baseline="0" noProof="0" dirty="0">
                <a:ln>
                  <a:noFill/>
                </a:ln>
                <a:solidFill>
                  <a:srgbClr val="002565"/>
                </a:solidFill>
                <a:effectLst/>
                <a:uLnTx/>
                <a:uFillTx/>
                <a:latin typeface="Calibri"/>
                <a:ea typeface="+mj-ea"/>
                <a:cs typeface="+mj-cs"/>
              </a:rPr>
            </a:br>
            <a:r>
              <a:rPr kumimoji="0" lang="fi-FI" sz="3600" b="1" i="0" u="none" strike="noStrike" kern="1200" cap="none" spc="0" normalizeH="0" baseline="0" noProof="0" dirty="0">
                <a:ln>
                  <a:noFill/>
                </a:ln>
                <a:solidFill>
                  <a:srgbClr val="002565"/>
                </a:solidFill>
                <a:effectLst/>
                <a:uLnTx/>
                <a:uFillTx/>
                <a:latin typeface="Calibri"/>
                <a:ea typeface="+mj-ea"/>
                <a:cs typeface="+mj-cs"/>
              </a:rPr>
              <a:t>Keskeiset tulokset</a:t>
            </a:r>
            <a:endParaRPr lang="fi-FI" dirty="0"/>
          </a:p>
        </p:txBody>
      </p:sp>
      <p:sp>
        <p:nvSpPr>
          <p:cNvPr id="4" name="Sisällön paikkamerkki 3">
            <a:extLst>
              <a:ext uri="{FF2B5EF4-FFF2-40B4-BE49-F238E27FC236}">
                <a16:creationId xmlns:a16="http://schemas.microsoft.com/office/drawing/2014/main" id="{03BACE2E-F2B5-46CD-B626-34CA30C71E7F}"/>
              </a:ext>
            </a:extLst>
          </p:cNvPr>
          <p:cNvSpPr>
            <a:spLocks noGrp="1"/>
          </p:cNvSpPr>
          <p:nvPr>
            <p:ph sz="quarter" idx="13"/>
          </p:nvPr>
        </p:nvSpPr>
        <p:spPr>
          <a:xfrm>
            <a:off x="334478" y="1701800"/>
            <a:ext cx="9998242" cy="4464051"/>
          </a:xfrm>
        </p:spPr>
        <p:txBody>
          <a:bodyPr>
            <a:normAutofit lnSpcReduction="10000"/>
          </a:bodyPr>
          <a:lstStyle/>
          <a:p>
            <a:pPr lvl="0"/>
            <a:r>
              <a:rPr lang="fi-FI" b="1" dirty="0"/>
              <a:t>Talonrakentamisessa</a:t>
            </a:r>
            <a:r>
              <a:rPr lang="fi-FI" dirty="0"/>
              <a:t> keskeisin tekijä on sähköistyminen ja sähkön vähäpäästöisyys. </a:t>
            </a:r>
          </a:p>
          <a:p>
            <a:pPr lvl="0"/>
            <a:r>
              <a:rPr lang="fi-FI" b="1" dirty="0"/>
              <a:t>Infrarakentamisessa </a:t>
            </a:r>
            <a:r>
              <a:rPr lang="fi-FI" dirty="0"/>
              <a:t>haasteena konekannan hidas uudistuminen → biopolttoaineet. Kuljetusmatkojen lyhentämisellä merkittävä vaikutus → alueellinen materiaalitehokkuus ja massakoordinoint</a:t>
            </a:r>
            <a:r>
              <a:rPr lang="fi-FI" b="1" dirty="0"/>
              <a:t>i</a:t>
            </a:r>
          </a:p>
          <a:p>
            <a:pPr lvl="0"/>
            <a:r>
              <a:rPr lang="fi-FI" b="1" dirty="0"/>
              <a:t>Toimiala on jo etenemässä vauhdilla. Suurimpien päästövähennysten aikaansaaminen edellyttää määrätietoisia toimia kaikilta osapuolilta, myös julkiselta sektorilta. </a:t>
            </a:r>
          </a:p>
          <a:p>
            <a:pPr lvl="1"/>
            <a:r>
              <a:rPr lang="fi-FI" dirty="0"/>
              <a:t>Valtion tulee uudistaa alan vähähiilisyyssääntelyä johdonmukaisesti ja siten, että vaatimukset ovat toteutettavissa. </a:t>
            </a:r>
            <a:r>
              <a:rPr lang="fi-FI" b="1" dirty="0"/>
              <a:t>Kaikkien julkisten toimijoiden tulisi alan hankinnoissaan painottaa vähähiilisyyttä materiaali- ja teknologianeutraalisti, innovatiivisuuteen kannustaen sekä mahdollisimman ennustettavasti</a:t>
            </a:r>
            <a:r>
              <a:rPr lang="fi-FI" dirty="0"/>
              <a:t>.</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b="1" i="0" u="none" strike="noStrike" kern="1200" cap="none" spc="0" normalizeH="0" baseline="0" noProof="0" dirty="0">
                <a:ln>
                  <a:noFill/>
                </a:ln>
                <a:solidFill>
                  <a:srgbClr val="000000"/>
                </a:solidFill>
                <a:effectLst/>
                <a:uLnTx/>
                <a:uFillTx/>
                <a:latin typeface="Calibri"/>
                <a:ea typeface="+mn-ea"/>
                <a:cs typeface="+mn-cs"/>
              </a:rPr>
              <a:t>Rakennusteollisuuden tiekartta nivoo rakentamisen vähähiilisyyden ja kiertotalouden tavoitteita yhteen</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srgbClr val="000000"/>
                </a:solidFill>
                <a:effectLst/>
                <a:uLnTx/>
                <a:uFillTx/>
                <a:latin typeface="Calibri"/>
                <a:ea typeface="+mn-ea"/>
                <a:cs typeface="+mn-cs"/>
              </a:rPr>
              <a:t>EU-tason puite: EU:n Green </a:t>
            </a:r>
            <a:r>
              <a:rPr kumimoji="0" lang="fi-FI" b="0" i="0" u="none" strike="noStrike" kern="1200" cap="none" spc="0" normalizeH="0" baseline="0" noProof="0" dirty="0" err="1">
                <a:ln>
                  <a:noFill/>
                </a:ln>
                <a:solidFill>
                  <a:srgbClr val="000000"/>
                </a:solidFill>
                <a:effectLst/>
                <a:uLnTx/>
                <a:uFillTx/>
                <a:latin typeface="Calibri"/>
                <a:ea typeface="+mn-ea"/>
                <a:cs typeface="+mn-cs"/>
              </a:rPr>
              <a:t>Deal</a:t>
            </a:r>
            <a:r>
              <a:rPr kumimoji="0" lang="fi-FI" b="0" i="0" u="none" strike="noStrike" kern="1200" cap="none" spc="0" normalizeH="0" baseline="0" noProof="0" dirty="0">
                <a:ln>
                  <a:noFill/>
                </a:ln>
                <a:solidFill>
                  <a:srgbClr val="000000"/>
                </a:solidFill>
                <a:effectLst/>
                <a:uLnTx/>
                <a:uFillTx/>
                <a:latin typeface="Calibri"/>
                <a:ea typeface="+mn-ea"/>
                <a:cs typeface="+mn-cs"/>
              </a:rPr>
              <a:t>, </a:t>
            </a:r>
            <a:r>
              <a:rPr lang="fi-FI" dirty="0" err="1">
                <a:solidFill>
                  <a:srgbClr val="000000"/>
                </a:solidFill>
                <a:latin typeface="Calibri"/>
              </a:rPr>
              <a:t>Fit</a:t>
            </a:r>
            <a:r>
              <a:rPr lang="fi-FI" dirty="0">
                <a:solidFill>
                  <a:srgbClr val="000000"/>
                </a:solidFill>
                <a:latin typeface="Calibri"/>
              </a:rPr>
              <a:t> for 55, CPR, </a:t>
            </a:r>
            <a:r>
              <a:rPr kumimoji="0" lang="fi-FI" b="0" i="0" u="none" strike="noStrike" kern="1200" cap="none" spc="0" normalizeH="0" baseline="0" noProof="0" dirty="0">
                <a:ln>
                  <a:noFill/>
                </a:ln>
                <a:solidFill>
                  <a:srgbClr val="000000"/>
                </a:solidFill>
                <a:effectLst/>
                <a:uLnTx/>
                <a:uFillTx/>
                <a:latin typeface="Calibri"/>
                <a:ea typeface="+mn-ea"/>
                <a:cs typeface="+mn-cs"/>
              </a:rPr>
              <a:t>EPBD </a:t>
            </a:r>
            <a:r>
              <a:rPr kumimoji="0" lang="fi-FI" b="0" i="0" u="none" strike="noStrike" kern="1200" cap="none" spc="0" normalizeH="0" baseline="0" noProof="0" dirty="0" err="1">
                <a:ln>
                  <a:noFill/>
                </a:ln>
                <a:solidFill>
                  <a:srgbClr val="000000"/>
                </a:solidFill>
                <a:effectLst/>
                <a:uLnTx/>
                <a:uFillTx/>
                <a:latin typeface="Calibri"/>
                <a:ea typeface="+mn-ea"/>
                <a:cs typeface="+mn-cs"/>
              </a:rPr>
              <a:t>revisiointi</a:t>
            </a:r>
            <a:r>
              <a:rPr kumimoji="0" lang="fi-FI" b="0" i="0" u="none" strike="noStrike" kern="1200" cap="none" spc="0" normalizeH="0" baseline="0" noProof="0" dirty="0">
                <a:ln>
                  <a:noFill/>
                </a:ln>
                <a:solidFill>
                  <a:srgbClr val="000000"/>
                </a:solidFill>
                <a:effectLst/>
                <a:uLnTx/>
                <a:uFillTx/>
                <a:latin typeface="Calibri"/>
                <a:ea typeface="+mn-ea"/>
                <a:cs typeface="+mn-cs"/>
              </a:rPr>
              <a:t>, EU-taksonomia</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b="0" i="0" u="none" strike="noStrike" kern="1200" cap="none" spc="0" normalizeH="0" baseline="0" noProof="0" dirty="0">
                <a:ln>
                  <a:noFill/>
                </a:ln>
                <a:solidFill>
                  <a:srgbClr val="000000"/>
                </a:solidFill>
                <a:effectLst/>
                <a:uLnTx/>
                <a:uFillTx/>
                <a:latin typeface="Calibri"/>
                <a:ea typeface="+mn-ea"/>
                <a:cs typeface="+mn-cs"/>
              </a:rPr>
              <a:t>Kansallisesti </a:t>
            </a:r>
            <a:r>
              <a:rPr kumimoji="0" lang="fi-FI" b="0" i="0" u="none" strike="noStrike" kern="1200" cap="none" spc="0" normalizeH="0" baseline="0" noProof="0" dirty="0" err="1">
                <a:ln>
                  <a:noFill/>
                </a:ln>
                <a:solidFill>
                  <a:srgbClr val="000000"/>
                </a:solidFill>
                <a:effectLst/>
                <a:uLnTx/>
                <a:uFillTx/>
                <a:latin typeface="Calibri"/>
                <a:ea typeface="+mn-ea"/>
                <a:cs typeface="+mn-cs"/>
              </a:rPr>
              <a:t>MRL:n</a:t>
            </a:r>
            <a:r>
              <a:rPr kumimoji="0" lang="fi-FI" b="0" i="0" u="none" strike="noStrike" kern="1200" cap="none" spc="0" normalizeH="0" baseline="0" noProof="0" dirty="0">
                <a:ln>
                  <a:noFill/>
                </a:ln>
                <a:solidFill>
                  <a:srgbClr val="000000"/>
                </a:solidFill>
                <a:effectLst/>
                <a:uLnTx/>
                <a:uFillTx/>
                <a:latin typeface="Calibri"/>
                <a:ea typeface="+mn-ea"/>
                <a:cs typeface="+mn-cs"/>
              </a:rPr>
              <a:t> kokonaisuudistus ja esimerkiksi kiertotalouden edistämisohjelma (</a:t>
            </a:r>
            <a:r>
              <a:rPr kumimoji="0" lang="fi-FI" b="0" i="0" u="none" strike="noStrike" kern="1200" cap="none" spc="0" normalizeH="0" baseline="0" noProof="0" dirty="0" err="1">
                <a:ln>
                  <a:noFill/>
                </a:ln>
                <a:solidFill>
                  <a:srgbClr val="000000"/>
                </a:solidFill>
                <a:effectLst/>
                <a:uLnTx/>
                <a:uFillTx/>
                <a:latin typeface="Calibri"/>
                <a:ea typeface="+mn-ea"/>
                <a:cs typeface="+mn-cs"/>
              </a:rPr>
              <a:t>VNp</a:t>
            </a:r>
            <a:r>
              <a:rPr kumimoji="0" lang="fi-FI" b="0" i="0" u="none" strike="noStrike" kern="1200" cap="none" spc="0" normalizeH="0" baseline="0" noProof="0" dirty="0">
                <a:ln>
                  <a:noFill/>
                </a:ln>
                <a:solidFill>
                  <a:srgbClr val="000000"/>
                </a:solidFill>
                <a:effectLst/>
                <a:uLnTx/>
                <a:uFillTx/>
                <a:latin typeface="Calibri"/>
                <a:ea typeface="+mn-ea"/>
                <a:cs typeface="+mn-cs"/>
              </a:rPr>
              <a:t>)</a:t>
            </a:r>
          </a:p>
          <a:p>
            <a:endParaRPr lang="fi-FI" dirty="0"/>
          </a:p>
        </p:txBody>
      </p:sp>
    </p:spTree>
    <p:extLst>
      <p:ext uri="{BB962C8B-B14F-4D97-AF65-F5344CB8AC3E}">
        <p14:creationId xmlns:p14="http://schemas.microsoft.com/office/powerpoint/2010/main" val="422830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F349B5D3-18F7-44A4-9068-CD1A89F7791D}"/>
              </a:ext>
            </a:extLst>
          </p:cNvPr>
          <p:cNvSpPr>
            <a:spLocks noGrp="1"/>
          </p:cNvSpPr>
          <p:nvPr>
            <p:ph type="ftr" sz="quarter" idx="11"/>
          </p:nvPr>
        </p:nvSpPr>
        <p:spPr/>
        <p:txBody>
          <a:bodyPr/>
          <a:lstStyle/>
          <a:p>
            <a:r>
              <a:rPr lang="fi-FI"/>
              <a:t>ILMASTOPOLITIIKAN PYÖREÄ PÖYTÄ 9.12.2021 </a:t>
            </a:r>
            <a:endParaRPr lang="fi-FI" dirty="0"/>
          </a:p>
        </p:txBody>
      </p:sp>
      <p:sp>
        <p:nvSpPr>
          <p:cNvPr id="2" name="Otsikko 1">
            <a:extLst>
              <a:ext uri="{FF2B5EF4-FFF2-40B4-BE49-F238E27FC236}">
                <a16:creationId xmlns:a16="http://schemas.microsoft.com/office/drawing/2014/main" id="{2E4BB3D3-A88F-45B4-9FAB-0DF5A12EFF39}"/>
              </a:ext>
            </a:extLst>
          </p:cNvPr>
          <p:cNvSpPr>
            <a:spLocks noGrp="1"/>
          </p:cNvSpPr>
          <p:nvPr>
            <p:ph type="title"/>
          </p:nvPr>
        </p:nvSpPr>
        <p:spPr/>
        <p:txBody>
          <a:bodyPr>
            <a:normAutofit fontScale="90000"/>
          </a:bodyPr>
          <a:lstStyle/>
          <a:p>
            <a:r>
              <a:rPr lang="fi-FI" sz="2700" dirty="0"/>
              <a:t>Ilmastopolitiikan pyöreä pöytä 12. kokous</a:t>
            </a:r>
            <a:r>
              <a:rPr lang="fi-FI" dirty="0"/>
              <a:t/>
            </a:r>
            <a:br>
              <a:rPr lang="fi-FI" dirty="0"/>
            </a:br>
            <a:r>
              <a:rPr lang="fi-FI" dirty="0" err="1"/>
              <a:t>RT:n</a:t>
            </a:r>
            <a:r>
              <a:rPr lang="fi-FI" dirty="0"/>
              <a:t> huomioita taustapaperiin</a:t>
            </a:r>
          </a:p>
        </p:txBody>
      </p:sp>
      <p:sp>
        <p:nvSpPr>
          <p:cNvPr id="5" name="Sisällön paikkamerkki 4">
            <a:extLst>
              <a:ext uri="{FF2B5EF4-FFF2-40B4-BE49-F238E27FC236}">
                <a16:creationId xmlns:a16="http://schemas.microsoft.com/office/drawing/2014/main" id="{FDF2F220-37E1-4B82-A69D-7BC4D31EE009}"/>
              </a:ext>
            </a:extLst>
          </p:cNvPr>
          <p:cNvSpPr>
            <a:spLocks noGrp="1"/>
          </p:cNvSpPr>
          <p:nvPr>
            <p:ph sz="quarter" idx="13"/>
          </p:nvPr>
        </p:nvSpPr>
        <p:spPr>
          <a:xfrm>
            <a:off x="334478" y="1711325"/>
            <a:ext cx="10009672" cy="4464051"/>
          </a:xfrm>
        </p:spPr>
        <p:txBody>
          <a:bodyPr>
            <a:normAutofit/>
          </a:bodyPr>
          <a:lstStyle/>
          <a:p>
            <a:r>
              <a:rPr lang="fi-FI" b="1" dirty="0"/>
              <a:t>Rakentamisen vaikutus ilmastonmuutokseen</a:t>
            </a:r>
          </a:p>
          <a:p>
            <a:pPr lvl="1"/>
            <a:r>
              <a:rPr lang="fi-FI" dirty="0"/>
              <a:t>Rakennusteollisuuden vähähiilisyyden tiekartta: </a:t>
            </a:r>
            <a:r>
              <a:rPr lang="fi-FI" i="1" dirty="0"/>
              <a:t>”Ilman vaikuttavien toimenpiteiden jalkautusta ei pystytä etenemään halutulla hiilineutraaliuspolulla</a:t>
            </a:r>
            <a:r>
              <a:rPr lang="fi-FI" dirty="0"/>
              <a:t>”</a:t>
            </a:r>
          </a:p>
          <a:p>
            <a:pPr lvl="2"/>
            <a:r>
              <a:rPr lang="fi-FI" dirty="0"/>
              <a:t>Jo rakennetun rakennuskannan energiatehokkuuden ja energiakäytön merkitys</a:t>
            </a:r>
          </a:p>
          <a:p>
            <a:pPr lvl="1"/>
            <a:r>
              <a:rPr lang="fi-FI" dirty="0"/>
              <a:t>Yksittäisillä materiaaleilla ei päästövähennysetuja ja/tai -tavoitteita saavuteta</a:t>
            </a:r>
          </a:p>
          <a:p>
            <a:pPr lvl="1"/>
            <a:r>
              <a:rPr lang="fi-FI" dirty="0"/>
              <a:t>Kaikkien materiaalien ja tuotteiden on vähennettävä päästöjään säilyttäen eri rakentamisessa vaaditut tekniset ja toiminnalliset vaatimukset. Materiaali- ja teknologianeutraalius sekä läpinäkyvän tiedon esittäminen on avainasemassa</a:t>
            </a:r>
          </a:p>
          <a:p>
            <a:r>
              <a:rPr lang="fi-FI" b="1" dirty="0"/>
              <a:t>Alueidenkäytön ilmastovaikutukset</a:t>
            </a:r>
          </a:p>
          <a:p>
            <a:pPr lvl="1"/>
            <a:r>
              <a:rPr lang="fi-FI" dirty="0"/>
              <a:t>Merkittävä osa rakennetun ympäristön ilmastovaikutuksista pohjautuu alueidenkäyttöön ja kaavoitukseen. Näin ollen maankäyttöä ja rakentamista tulee tarkastella kokonaisuutena, ei osaoptimoimalla. Rakennetun ympäristön vähähiilisyys toteutetaan energiajärjestelmän ja rakennuksien kokonaisuuden kautta, ei yksittäisen rakennuksen ominaisuuksien sääntelyyn keskittymällä.</a:t>
            </a:r>
          </a:p>
          <a:p>
            <a:endParaRPr lang="fi-FI" dirty="0"/>
          </a:p>
        </p:txBody>
      </p:sp>
    </p:spTree>
    <p:extLst>
      <p:ext uri="{BB962C8B-B14F-4D97-AF65-F5344CB8AC3E}">
        <p14:creationId xmlns:p14="http://schemas.microsoft.com/office/powerpoint/2010/main" val="2844849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F17AB886-E875-42EB-8BDF-667E265F1D29}"/>
              </a:ext>
            </a:extLst>
          </p:cNvPr>
          <p:cNvSpPr>
            <a:spLocks noGrp="1"/>
          </p:cNvSpPr>
          <p:nvPr>
            <p:ph type="ftr" sz="quarter" idx="11"/>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CCD32D9A-4AF5-45F4-A7EB-0E72F9981D08}"/>
              </a:ext>
            </a:extLst>
          </p:cNvPr>
          <p:cNvSpPr>
            <a:spLocks noGrp="1"/>
          </p:cNvSpPr>
          <p:nvPr>
            <p:ph type="title"/>
          </p:nvPr>
        </p:nvSpPr>
        <p:spPr/>
        <p:txBody>
          <a:bodyPr/>
          <a:lstStyle/>
          <a:p>
            <a:r>
              <a:rPr kumimoji="0" lang="fi-FI" sz="2400" b="1" i="0" u="none" strike="noStrike" kern="1200" cap="none" spc="0" normalizeH="0" baseline="0" noProof="0" dirty="0">
                <a:ln>
                  <a:noFill/>
                </a:ln>
                <a:solidFill>
                  <a:srgbClr val="002565"/>
                </a:solidFill>
                <a:effectLst/>
                <a:uLnTx/>
                <a:uFillTx/>
                <a:latin typeface="Calibri"/>
                <a:ea typeface="+mj-ea"/>
                <a:cs typeface="+mj-cs"/>
              </a:rPr>
              <a:t>Ilmastopolitiikan pyöreä pöytä 12. kokous</a:t>
            </a:r>
            <a:r>
              <a:rPr kumimoji="0" lang="fi-FI" sz="3800" b="1" i="0" u="none" strike="noStrike" kern="1200" cap="none" spc="0" normalizeH="0" baseline="0" noProof="0" dirty="0">
                <a:ln>
                  <a:noFill/>
                </a:ln>
                <a:solidFill>
                  <a:srgbClr val="002565"/>
                </a:solidFill>
                <a:effectLst/>
                <a:uLnTx/>
                <a:uFillTx/>
                <a:latin typeface="Calibri"/>
                <a:ea typeface="+mj-ea"/>
                <a:cs typeface="+mj-cs"/>
              </a:rPr>
              <a:t/>
            </a:r>
            <a:br>
              <a:rPr kumimoji="0" lang="fi-FI" sz="3800" b="1" i="0" u="none" strike="noStrike" kern="1200" cap="none" spc="0" normalizeH="0" baseline="0" noProof="0" dirty="0">
                <a:ln>
                  <a:noFill/>
                </a:ln>
                <a:solidFill>
                  <a:srgbClr val="002565"/>
                </a:solidFill>
                <a:effectLst/>
                <a:uLnTx/>
                <a:uFillTx/>
                <a:latin typeface="Calibri"/>
                <a:ea typeface="+mj-ea"/>
                <a:cs typeface="+mj-cs"/>
              </a:rPr>
            </a:br>
            <a:r>
              <a:rPr kumimoji="0" lang="fi-FI" sz="3800" b="1" i="0" u="none" strike="noStrike" kern="1200" cap="none" spc="0" normalizeH="0" baseline="0" noProof="0" dirty="0" err="1">
                <a:ln>
                  <a:noFill/>
                </a:ln>
                <a:solidFill>
                  <a:srgbClr val="002565"/>
                </a:solidFill>
                <a:effectLst/>
                <a:uLnTx/>
                <a:uFillTx/>
                <a:latin typeface="Calibri"/>
                <a:ea typeface="+mj-ea"/>
                <a:cs typeface="+mj-cs"/>
              </a:rPr>
              <a:t>RT:n</a:t>
            </a:r>
            <a:r>
              <a:rPr kumimoji="0" lang="fi-FI" sz="3800" b="1" i="0" u="none" strike="noStrike" kern="1200" cap="none" spc="0" normalizeH="0" baseline="0" noProof="0" dirty="0">
                <a:ln>
                  <a:noFill/>
                </a:ln>
                <a:solidFill>
                  <a:srgbClr val="002565"/>
                </a:solidFill>
                <a:effectLst/>
                <a:uLnTx/>
                <a:uFillTx/>
                <a:latin typeface="Calibri"/>
                <a:ea typeface="+mj-ea"/>
                <a:cs typeface="+mj-cs"/>
              </a:rPr>
              <a:t> huomioita taustapaperiin</a:t>
            </a:r>
            <a:endParaRPr lang="fi-FI" dirty="0"/>
          </a:p>
        </p:txBody>
      </p:sp>
      <p:sp>
        <p:nvSpPr>
          <p:cNvPr id="4" name="Sisällön paikkamerkki 3">
            <a:extLst>
              <a:ext uri="{FF2B5EF4-FFF2-40B4-BE49-F238E27FC236}">
                <a16:creationId xmlns:a16="http://schemas.microsoft.com/office/drawing/2014/main" id="{6A7B82DD-BD02-48EF-AD57-74F245ECD722}"/>
              </a:ext>
            </a:extLst>
          </p:cNvPr>
          <p:cNvSpPr>
            <a:spLocks noGrp="1"/>
          </p:cNvSpPr>
          <p:nvPr>
            <p:ph sz="quarter" idx="13"/>
          </p:nvPr>
        </p:nvSpPr>
        <p:spPr>
          <a:xfrm>
            <a:off x="334477" y="1414992"/>
            <a:ext cx="10133497" cy="4800599"/>
          </a:xfrm>
        </p:spPr>
        <p:txBody>
          <a:bodyPr>
            <a:normAutofit lnSpcReduction="10000"/>
          </a:body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1" i="0" u="none" strike="noStrike" kern="1200" cap="none" spc="0" normalizeH="0" baseline="0" noProof="0" dirty="0">
                <a:ln>
                  <a:noFill/>
                </a:ln>
                <a:solidFill>
                  <a:srgbClr val="000000"/>
                </a:solidFill>
                <a:effectLst/>
                <a:uLnTx/>
                <a:uFillTx/>
                <a:latin typeface="Calibri"/>
                <a:ea typeface="+mn-ea"/>
                <a:cs typeface="+mn-cs"/>
              </a:rPr>
              <a:t>Kansainvälinen kehitys</a:t>
            </a:r>
          </a:p>
          <a:p>
            <a:pPr lvl="1">
              <a:spcBef>
                <a:spcPts val="1000"/>
              </a:spcBef>
              <a:defRPr/>
            </a:pPr>
            <a:r>
              <a:rPr kumimoji="0" lang="fi-FI" b="0" i="0" u="none" strike="noStrike" kern="1200" cap="none" spc="0" normalizeH="0" baseline="0" noProof="0" dirty="0">
                <a:ln>
                  <a:noFill/>
                </a:ln>
                <a:solidFill>
                  <a:srgbClr val="000000"/>
                </a:solidFill>
                <a:effectLst/>
                <a:uLnTx/>
                <a:uFillTx/>
                <a:latin typeface="Calibri"/>
                <a:ea typeface="+mn-ea"/>
                <a:cs typeface="+mn-cs"/>
              </a:rPr>
              <a:t>Rakennusten ja rakennustuotteiden ympäristöarvioinnin menetelmät ovat olleet käytössä jo vuosia ja ne perustuvat kansainvälisiin ISO- ja EN-standardeihin; tavoitteena on harmonisointi. Näitä standardeja noudatteleva elinkaariarviointi on jo osa vihreän rakentamisen kansainvälisiä ja kansallisia sertifikaatteja. Pohjoismaisen yhteistyössä niiden tulee olla lähtökohtana ja standardien sääntöjä (niihin viitattaessa) tulee noudattaa</a:t>
            </a:r>
            <a:r>
              <a:rPr lang="fi-FI" dirty="0">
                <a:solidFill>
                  <a:srgbClr val="000000"/>
                </a:solidFill>
                <a:latin typeface="Calibri"/>
              </a:rPr>
              <a:t>. </a:t>
            </a:r>
            <a:endParaRPr kumimoji="0" lang="fi-FI" b="0" i="0" u="none" strike="noStrike" kern="1200" cap="none" spc="0" normalizeH="0" baseline="0" noProof="0" dirty="0">
              <a:ln>
                <a:noFill/>
              </a:ln>
              <a:solidFill>
                <a:srgbClr val="000000"/>
              </a:solidFill>
              <a:effectLst/>
              <a:uLnTx/>
              <a:uFillTx/>
              <a:latin typeface="Calibri"/>
              <a:ea typeface="+mn-ea"/>
              <a:cs typeface="+mn-cs"/>
            </a:endParaRP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1" i="0" u="none" strike="noStrike" kern="1200" cap="none" spc="0" normalizeH="0" baseline="0" noProof="0" dirty="0">
                <a:ln>
                  <a:noFill/>
                </a:ln>
                <a:solidFill>
                  <a:srgbClr val="000000"/>
                </a:solidFill>
                <a:effectLst/>
                <a:uLnTx/>
                <a:uFillTx/>
                <a:latin typeface="Calibri"/>
                <a:ea typeface="+mn-ea"/>
                <a:cs typeface="+mn-cs"/>
              </a:rPr>
              <a:t>EU:n rakennustuoteasetus</a:t>
            </a:r>
          </a:p>
          <a:p>
            <a:pPr lvl="1">
              <a:spcBef>
                <a:spcPts val="1000"/>
              </a:spcBef>
              <a:defRPr/>
            </a:pPr>
            <a:r>
              <a:rPr lang="fi-FI" dirty="0">
                <a:solidFill>
                  <a:srgbClr val="000000"/>
                </a:solidFill>
                <a:latin typeface="Calibri"/>
              </a:rPr>
              <a:t>Rakennustuoteasetuksen </a:t>
            </a:r>
            <a:r>
              <a:rPr lang="fi-FI" dirty="0" err="1">
                <a:solidFill>
                  <a:srgbClr val="000000"/>
                </a:solidFill>
                <a:latin typeface="Calibri"/>
              </a:rPr>
              <a:t>revisiointi</a:t>
            </a:r>
            <a:r>
              <a:rPr lang="fi-FI" dirty="0">
                <a:solidFill>
                  <a:srgbClr val="000000"/>
                </a:solidFill>
                <a:latin typeface="Calibri"/>
              </a:rPr>
              <a:t> (uudistus) ei aikataulullisesti eikä ennakkoon nähdyn perusteella tule ratkaisemaan pikaisesti ratkaisuja kaipaavia kiertotalouden edistämisen ongelmia</a:t>
            </a:r>
          </a:p>
          <a:p>
            <a:pPr lvl="1">
              <a:spcBef>
                <a:spcPts val="1000"/>
              </a:spcBef>
              <a:defRPr/>
            </a:pPr>
            <a:r>
              <a:rPr kumimoji="0" lang="fi-FI" b="0" i="0" u="none" strike="noStrike" kern="1200" cap="none" spc="0" normalizeH="0" baseline="0" noProof="0" dirty="0">
                <a:ln>
                  <a:noFill/>
                </a:ln>
                <a:solidFill>
                  <a:srgbClr val="000000"/>
                </a:solidFill>
                <a:effectLst/>
                <a:uLnTx/>
                <a:uFillTx/>
                <a:latin typeface="Calibri"/>
                <a:ea typeface="+mn-ea"/>
                <a:cs typeface="+mn-cs"/>
              </a:rPr>
              <a:t>Keskeisimpiä ongelmakohtia ja haasteita ovat vanhojen rakennustuotteiden loppukäyttöikä sekä turvallisuuden ja terveellisyyden eri tekijät. Myös vastuukysymykset on ratkaistava</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1" i="0" u="none" strike="noStrike" kern="1200" cap="none" spc="0" normalizeH="0" baseline="0" noProof="0" dirty="0">
                <a:ln>
                  <a:noFill/>
                </a:ln>
                <a:solidFill>
                  <a:srgbClr val="000000"/>
                </a:solidFill>
                <a:effectLst/>
                <a:uLnTx/>
                <a:uFillTx/>
                <a:latin typeface="Calibri"/>
                <a:ea typeface="+mn-ea"/>
                <a:cs typeface="+mn-cs"/>
              </a:rPr>
              <a:t>Toimiala ja markkinat</a:t>
            </a:r>
          </a:p>
          <a:p>
            <a:pPr lvl="1">
              <a:spcBef>
                <a:spcPts val="1000"/>
              </a:spcBef>
              <a:defRPr/>
            </a:pPr>
            <a:r>
              <a:rPr kumimoji="0" lang="fi-FI" b="0" i="0" u="none" strike="noStrike" kern="1200" cap="none" spc="0" normalizeH="0" baseline="0" noProof="0" dirty="0">
                <a:ln>
                  <a:noFill/>
                </a:ln>
                <a:solidFill>
                  <a:srgbClr val="000000"/>
                </a:solidFill>
                <a:effectLst/>
                <a:uLnTx/>
                <a:uFillTx/>
                <a:latin typeface="Calibri"/>
                <a:ea typeface="+mn-ea"/>
                <a:cs typeface="+mn-cs"/>
              </a:rPr>
              <a:t>Taksonomia tulee ”ohittamaan” hitaasti kehittyvän kestävyyden EU-tason ja kansallisen sääntelyn. Parhaimmassa tapauksessa se kiihdyttää tarvittavaa sääntelykehitystä</a:t>
            </a:r>
          </a:p>
          <a:p>
            <a:pPr lvl="2">
              <a:spcBef>
                <a:spcPts val="1000"/>
              </a:spcBef>
              <a:defRPr/>
            </a:pPr>
            <a:r>
              <a:rPr lang="fi-FI" dirty="0">
                <a:solidFill>
                  <a:srgbClr val="000000"/>
                </a:solidFill>
                <a:latin typeface="Calibri"/>
              </a:rPr>
              <a:t>Taksonomia-asetuksen 1. delegoitu säädös hyväksyttiin EU-neuvostossa 8.12. </a:t>
            </a:r>
            <a:endParaRPr kumimoji="0" lang="fi-FI" b="0" i="0" u="none" strike="noStrike" kern="1200" cap="none" spc="0" normalizeH="0" baseline="0" noProof="0" dirty="0">
              <a:ln>
                <a:noFill/>
              </a:ln>
              <a:solidFill>
                <a:srgbClr val="000000"/>
              </a:solidFill>
              <a:effectLst/>
              <a:uLnTx/>
              <a:uFillTx/>
              <a:latin typeface="Calibri"/>
              <a:ea typeface="+mn-ea"/>
              <a:cs typeface="+mn-cs"/>
            </a:endParaRPr>
          </a:p>
          <a:p>
            <a:endParaRPr lang="fi-FI" dirty="0"/>
          </a:p>
        </p:txBody>
      </p:sp>
    </p:spTree>
    <p:extLst>
      <p:ext uri="{BB962C8B-B14F-4D97-AF65-F5344CB8AC3E}">
        <p14:creationId xmlns:p14="http://schemas.microsoft.com/office/powerpoint/2010/main" val="3913103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19CC7080-9349-4B3A-BF57-003508E73B3A}"/>
              </a:ext>
            </a:extLst>
          </p:cNvPr>
          <p:cNvSpPr>
            <a:spLocks noGrp="1"/>
          </p:cNvSpPr>
          <p:nvPr>
            <p:ph type="ftr" sz="quarter" idx="11"/>
          </p:nvPr>
        </p:nvSpPr>
        <p:spPr/>
        <p:txBody>
          <a:bodyPr/>
          <a:lstStyle/>
          <a:p>
            <a:r>
              <a:rPr lang="fi-FI"/>
              <a:t>ILMASTOPOLITIIKAN PYÖREÄ PÖYTÄ 9.12.2021 </a:t>
            </a:r>
            <a:endParaRPr lang="fi-FI" dirty="0"/>
          </a:p>
        </p:txBody>
      </p:sp>
      <p:sp>
        <p:nvSpPr>
          <p:cNvPr id="4" name="Otsikko 3">
            <a:extLst>
              <a:ext uri="{FF2B5EF4-FFF2-40B4-BE49-F238E27FC236}">
                <a16:creationId xmlns:a16="http://schemas.microsoft.com/office/drawing/2014/main" id="{2F60DDF3-89DE-4BE1-AC53-CF3BCA91F9E2}"/>
              </a:ext>
            </a:extLst>
          </p:cNvPr>
          <p:cNvSpPr>
            <a:spLocks noGrp="1"/>
          </p:cNvSpPr>
          <p:nvPr>
            <p:ph type="title"/>
          </p:nvPr>
        </p:nvSpPr>
        <p:spPr/>
        <p:txBody>
          <a:bodyPr/>
          <a:lstStyle/>
          <a:p>
            <a:r>
              <a:rPr lang="fi-FI" sz="2400" dirty="0">
                <a:solidFill>
                  <a:srgbClr val="002565"/>
                </a:solidFill>
                <a:latin typeface="Calibri"/>
              </a:rPr>
              <a:t>KRL sekä asetukset ilmastoselvityksestä ja raja-arvoista</a:t>
            </a:r>
            <a:br>
              <a:rPr lang="fi-FI" sz="2400" dirty="0">
                <a:solidFill>
                  <a:srgbClr val="002565"/>
                </a:solidFill>
                <a:latin typeface="Calibri"/>
              </a:rPr>
            </a:br>
            <a:r>
              <a:rPr lang="fi-FI" sz="3600" dirty="0" err="1">
                <a:solidFill>
                  <a:srgbClr val="002565"/>
                </a:solidFill>
                <a:latin typeface="Calibri"/>
              </a:rPr>
              <a:t>RT:n</a:t>
            </a:r>
            <a:r>
              <a:rPr lang="fi-FI" sz="3600" dirty="0">
                <a:solidFill>
                  <a:srgbClr val="002565"/>
                </a:solidFill>
                <a:latin typeface="Calibri"/>
              </a:rPr>
              <a:t> ehdotus raja-arvot korvaavasta menettelystä</a:t>
            </a:r>
            <a:endParaRPr lang="fi-FI" dirty="0"/>
          </a:p>
        </p:txBody>
      </p:sp>
      <p:sp>
        <p:nvSpPr>
          <p:cNvPr id="5" name="Sisällön paikkamerkki 4">
            <a:extLst>
              <a:ext uri="{FF2B5EF4-FFF2-40B4-BE49-F238E27FC236}">
                <a16:creationId xmlns:a16="http://schemas.microsoft.com/office/drawing/2014/main" id="{4E20B18A-B560-44DF-BEA7-7CDBE704BD46}"/>
              </a:ext>
            </a:extLst>
          </p:cNvPr>
          <p:cNvSpPr>
            <a:spLocks noGrp="1"/>
          </p:cNvSpPr>
          <p:nvPr>
            <p:ph sz="quarter" idx="13"/>
          </p:nvPr>
        </p:nvSpPr>
        <p:spPr>
          <a:xfrm>
            <a:off x="335228" y="1533526"/>
            <a:ext cx="10211646" cy="4632326"/>
          </a:xfrm>
        </p:spPr>
        <p:txBody>
          <a:bodyPr>
            <a:normAutofit/>
          </a:bodyPr>
          <a:lstStyle/>
          <a:p>
            <a:pPr marL="0" indent="0">
              <a:buNone/>
            </a:pPr>
            <a:r>
              <a:rPr lang="fi-FI" b="1" dirty="0"/>
              <a:t>Perustelut </a:t>
            </a:r>
          </a:p>
          <a:p>
            <a:r>
              <a:rPr lang="fi-FI" dirty="0"/>
              <a:t>Rakennuksen laskennallinen hiilijalanjälki voi vaihdella saman rakennustyypin ja käyttökohdeluokan (esim. asuinrakennukset) sisällä huomattavasti käytettyjen laskentaoletusten mukaan. </a:t>
            </a:r>
          </a:p>
          <a:p>
            <a:pPr lvl="1"/>
            <a:r>
              <a:rPr lang="fi-FI" dirty="0"/>
              <a:t>Rakennustuotteiden määrä ja laatu vaihtelevat suuresti. Niillä on aina vaikutusta rakennuksen elinkaarilaatuun eli teknisiin ja toiminnallisiin ominaisuuksiin ja niiden pysyvyyteen (kuten pitkäaikaiskestävyys, viihtyisyys, turvallisuus, terveellisyys)</a:t>
            </a:r>
          </a:p>
          <a:p>
            <a:pPr lvl="1"/>
            <a:r>
              <a:rPr lang="fi-FI" dirty="0"/>
              <a:t>Energiantuotannon päästökertoimet, laskentajakson pituus ja lämmitysmuoto ovat laskennassa merkittävimpiä yksittäisiä tekijöitä ja vaikuttavat käytönaikaisen energiankulutuksen hiilijalanjälkeen. </a:t>
            </a:r>
          </a:p>
          <a:p>
            <a:pPr>
              <a:buFont typeface="Wingdings" panose="05000000000000000000" pitchFamily="2" charset="2"/>
              <a:buChar char="Ø"/>
            </a:pPr>
            <a:r>
              <a:rPr lang="fi-FI" dirty="0"/>
              <a:t>Ei pyritä asettamaan epämääräisiä ja spekulatiivisia raja-arvoja; yhtä yksittäistä käyttökohdeluokkaista raja-arvoa ei ole mahdollista asettaa; tällainen tavoite ei edistä päästöjen vähentämistä  hallitusti eikä kestävästi </a:t>
            </a:r>
            <a:r>
              <a:rPr lang="fi-FI" dirty="0">
                <a:latin typeface="Calibri" panose="020F0502020204030204" pitchFamily="34" charset="0"/>
                <a:cs typeface="Calibri" panose="020F0502020204030204" pitchFamily="34" charset="0"/>
              </a:rPr>
              <a:t>→ voi vaarantaa elinkaarilaadun!</a:t>
            </a:r>
            <a:endParaRPr lang="fi-FI" dirty="0"/>
          </a:p>
          <a:p>
            <a:pPr>
              <a:buFont typeface="Wingdings" panose="05000000000000000000" pitchFamily="2" charset="2"/>
              <a:buChar char="Ø"/>
            </a:pPr>
            <a:r>
              <a:rPr lang="fi-FI" dirty="0"/>
              <a:t>Ilmastoselvitykset julkisesti näkyville ”ilmastoselvitysrekisteriin” (esim. </a:t>
            </a:r>
            <a:r>
              <a:rPr lang="fi-FI" dirty="0" err="1"/>
              <a:t>ARAn</a:t>
            </a:r>
            <a:r>
              <a:rPr lang="fi-FI" dirty="0"/>
              <a:t> hallinnoima)</a:t>
            </a:r>
          </a:p>
          <a:p>
            <a:endParaRPr lang="fi-FI" dirty="0"/>
          </a:p>
        </p:txBody>
      </p:sp>
    </p:spTree>
    <p:extLst>
      <p:ext uri="{BB962C8B-B14F-4D97-AF65-F5344CB8AC3E}">
        <p14:creationId xmlns:p14="http://schemas.microsoft.com/office/powerpoint/2010/main" val="720303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22E210B8-C8D6-4FBF-9F54-BB46DC7E1DDC}"/>
              </a:ext>
            </a:extLst>
          </p:cNvPr>
          <p:cNvSpPr>
            <a:spLocks noGrp="1"/>
          </p:cNvSpPr>
          <p:nvPr>
            <p:ph type="ftr" sz="quarter" idx="11"/>
          </p:nvPr>
        </p:nvSpPr>
        <p:spPr/>
        <p:txBody>
          <a:bodyPr/>
          <a:lstStyle/>
          <a:p>
            <a:r>
              <a:rPr lang="fi-FI"/>
              <a:t>ILMASTOPOLITIIKAN PYÖREÄ PÖYTÄ 9.12.2021 </a:t>
            </a:r>
            <a:endParaRPr lang="fi-FI" dirty="0"/>
          </a:p>
        </p:txBody>
      </p:sp>
      <p:sp>
        <p:nvSpPr>
          <p:cNvPr id="4" name="Otsikko 3">
            <a:extLst>
              <a:ext uri="{FF2B5EF4-FFF2-40B4-BE49-F238E27FC236}">
                <a16:creationId xmlns:a16="http://schemas.microsoft.com/office/drawing/2014/main" id="{1FE73990-CC8B-4034-B180-0F14185908D2}"/>
              </a:ext>
            </a:extLst>
          </p:cNvPr>
          <p:cNvSpPr>
            <a:spLocks noGrp="1"/>
          </p:cNvSpPr>
          <p:nvPr>
            <p:ph type="title"/>
          </p:nvPr>
        </p:nvSpPr>
        <p:spPr/>
        <p:txBody>
          <a:bodyPr/>
          <a:lstStyle/>
          <a:p>
            <a:r>
              <a:rPr lang="fi-FI" sz="2400" dirty="0">
                <a:solidFill>
                  <a:srgbClr val="002565"/>
                </a:solidFill>
                <a:latin typeface="Calibri"/>
              </a:rPr>
              <a:t>KRL sekä asetukset ilmastoselvityksestä ja raja-arvoista</a:t>
            </a:r>
            <a:br>
              <a:rPr lang="fi-FI" sz="2400" dirty="0">
                <a:solidFill>
                  <a:srgbClr val="002565"/>
                </a:solidFill>
                <a:latin typeface="Calibri"/>
              </a:rPr>
            </a:br>
            <a:r>
              <a:rPr lang="fi-FI" sz="3600" dirty="0" err="1">
                <a:solidFill>
                  <a:srgbClr val="002565"/>
                </a:solidFill>
                <a:latin typeface="Calibri"/>
              </a:rPr>
              <a:t>RT:n</a:t>
            </a:r>
            <a:r>
              <a:rPr lang="fi-FI" sz="3600" dirty="0">
                <a:solidFill>
                  <a:srgbClr val="002565"/>
                </a:solidFill>
                <a:latin typeface="Calibri"/>
              </a:rPr>
              <a:t> ehdotus raja-arvot korvaavasta menettelystä</a:t>
            </a:r>
            <a:endParaRPr lang="fi-FI" dirty="0"/>
          </a:p>
        </p:txBody>
      </p:sp>
      <p:sp>
        <p:nvSpPr>
          <p:cNvPr id="5" name="Sisällön paikkamerkki 4">
            <a:extLst>
              <a:ext uri="{FF2B5EF4-FFF2-40B4-BE49-F238E27FC236}">
                <a16:creationId xmlns:a16="http://schemas.microsoft.com/office/drawing/2014/main" id="{497F5F7B-171A-4C77-992D-37DB400198C2}"/>
              </a:ext>
            </a:extLst>
          </p:cNvPr>
          <p:cNvSpPr>
            <a:spLocks noGrp="1"/>
          </p:cNvSpPr>
          <p:nvPr>
            <p:ph sz="quarter" idx="13"/>
          </p:nvPr>
        </p:nvSpPr>
        <p:spPr>
          <a:xfrm>
            <a:off x="335228" y="1564641"/>
            <a:ext cx="9842500" cy="4742180"/>
          </a:xfrm>
        </p:spPr>
        <p:txBody>
          <a:bodyPr>
            <a:normAutofit fontScale="92500" lnSpcReduction="20000"/>
          </a:bodyPr>
          <a:lstStyle/>
          <a:p>
            <a:pPr marL="228571" indent="-228571" defTabSz="914286">
              <a:defRPr/>
            </a:pPr>
            <a:r>
              <a:rPr lang="fi-FI" b="1" dirty="0">
                <a:solidFill>
                  <a:srgbClr val="000000"/>
                </a:solidFill>
                <a:latin typeface="Calibri"/>
              </a:rPr>
              <a:t>Ilmastoselvityksessä selvitettäisiin hiilijalanjälki ja kuinka sitä on hankekohtaisesti vähennetty siihen merkittävimmin vaikuttavissa rakenteissa ja rakennusosissa, talotekniikan ratkaisuissa sekä energiamuotoon liittyvissä valinnoissa (materiaali- ja teknologianeutraaliuden periaate) em. elinkaarilaadun eri tekijät huomioiden ja niitä vaarantamatta </a:t>
            </a:r>
          </a:p>
          <a:p>
            <a:pPr lvl="1">
              <a:spcBef>
                <a:spcPts val="1000"/>
              </a:spcBef>
              <a:defRPr/>
            </a:pPr>
            <a:r>
              <a:rPr lang="fi-FI" dirty="0">
                <a:solidFill>
                  <a:srgbClr val="000000"/>
                </a:solidFill>
                <a:latin typeface="Calibri"/>
              </a:rPr>
              <a:t>Selvityksessä kuvataan tarvittaessa eri ratkaisujen vaikutus rakentamismääräysten minimiä korkeammat elinkaarilaatuun vaikuttavat tekijät (esim. pitkäaikaiskestävyys/käyttöikä, paloturvallisuus, ääneneristävyys, huonelämpötilojen hallinta)</a:t>
            </a:r>
          </a:p>
          <a:p>
            <a:pPr marL="685760" lvl="1" indent="-228571" defTabSz="914286">
              <a:defRPr/>
            </a:pPr>
            <a:r>
              <a:rPr lang="fi-FI" dirty="0">
                <a:solidFill>
                  <a:srgbClr val="000000"/>
                </a:solidFill>
                <a:latin typeface="Calibri"/>
              </a:rPr>
              <a:t>Energiankäytön hiilijalanjäljen laskennassa käytetään mahdollisimman todenmukaisia paikallisia energiamuotojen päästötietoja ja –kertoimia</a:t>
            </a:r>
          </a:p>
          <a:p>
            <a:pPr marL="228571" indent="-228571" defTabSz="914286">
              <a:defRPr/>
            </a:pPr>
            <a:r>
              <a:rPr lang="fi-FI" dirty="0">
                <a:solidFill>
                  <a:srgbClr val="000000"/>
                </a:solidFill>
                <a:latin typeface="Calibri"/>
              </a:rPr>
              <a:t>Ilmastoselvitykset julkisesti näkyville esim. </a:t>
            </a:r>
            <a:r>
              <a:rPr lang="fi-FI" dirty="0" err="1">
                <a:solidFill>
                  <a:srgbClr val="000000"/>
                </a:solidFill>
                <a:latin typeface="Calibri"/>
              </a:rPr>
              <a:t>ARAn</a:t>
            </a:r>
            <a:r>
              <a:rPr lang="fi-FI" dirty="0">
                <a:solidFill>
                  <a:srgbClr val="000000"/>
                </a:solidFill>
                <a:latin typeface="Calibri"/>
              </a:rPr>
              <a:t> hallinnoimaan rekisteriin (vrt. YMA energiatodistuksista); </a:t>
            </a:r>
          </a:p>
          <a:p>
            <a:pPr marL="685760" lvl="1" indent="-228571" defTabSz="914286">
              <a:defRPr/>
            </a:pPr>
            <a:r>
              <a:rPr lang="fi-FI" dirty="0">
                <a:solidFill>
                  <a:srgbClr val="000000"/>
                </a:solidFill>
                <a:latin typeface="Calibri"/>
              </a:rPr>
              <a:t>Vähähiilisyyden arvioinnin uskottavuus; lähtötietojen läpinäkyvyys ja sitoutuminen myös laskennassa käytettyihin eri energiaratkaisuihin (kuten vihreä teknologia ja sähkön käyttö)</a:t>
            </a:r>
          </a:p>
          <a:p>
            <a:pPr marL="228571" indent="-228571" defTabSz="914286">
              <a:defRPr/>
            </a:pPr>
            <a:r>
              <a:rPr lang="fi-FI" dirty="0">
                <a:solidFill>
                  <a:srgbClr val="000000"/>
                </a:solidFill>
                <a:latin typeface="Calibri"/>
              </a:rPr>
              <a:t>Ehdotuksella edistetään hankekohtaisten ja esim. Green </a:t>
            </a:r>
            <a:r>
              <a:rPr lang="fi-FI" dirty="0" err="1">
                <a:solidFill>
                  <a:srgbClr val="000000"/>
                </a:solidFill>
                <a:latin typeface="Calibri"/>
              </a:rPr>
              <a:t>deal</a:t>
            </a:r>
            <a:r>
              <a:rPr lang="fi-FI" dirty="0">
                <a:solidFill>
                  <a:srgbClr val="000000"/>
                </a:solidFill>
                <a:latin typeface="Calibri"/>
              </a:rPr>
              <a:t>-pohjaisten tavoitteiden kehittämistä ja asettamista. </a:t>
            </a:r>
          </a:p>
          <a:p>
            <a:pPr marL="228571" indent="-228571" defTabSz="914286">
              <a:defRPr/>
            </a:pPr>
            <a:r>
              <a:rPr lang="fi-FI" dirty="0">
                <a:solidFill>
                  <a:srgbClr val="000000"/>
                </a:solidFill>
                <a:latin typeface="Calibri"/>
              </a:rPr>
              <a:t>Ehdotuksella lisäksi vältetään jatkuva tarve ja käytännössä mahdoton tehtävä päivittää raja-arvoja (kansalliset vakioidut keskimääräiset arvot) vastaamaan jatkuvasti muuttuvia energiankäytön päästöjen skenaarioita.</a:t>
            </a:r>
          </a:p>
          <a:p>
            <a:endParaRPr lang="fi-FI" dirty="0"/>
          </a:p>
        </p:txBody>
      </p:sp>
    </p:spTree>
    <p:extLst>
      <p:ext uri="{BB962C8B-B14F-4D97-AF65-F5344CB8AC3E}">
        <p14:creationId xmlns:p14="http://schemas.microsoft.com/office/powerpoint/2010/main" val="389756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08EC65A1-36CF-4B94-B801-8044EB79FE49}"/>
              </a:ext>
            </a:extLst>
          </p:cNvPr>
          <p:cNvSpPr>
            <a:spLocks noGrp="1"/>
          </p:cNvSpPr>
          <p:nvPr>
            <p:ph type="ftr" sz="quarter" idx="11"/>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38C6FC4D-5CB6-492F-8351-92E8D0AACE98}"/>
              </a:ext>
            </a:extLst>
          </p:cNvPr>
          <p:cNvSpPr>
            <a:spLocks noGrp="1"/>
          </p:cNvSpPr>
          <p:nvPr>
            <p:ph type="title"/>
          </p:nvPr>
        </p:nvSpPr>
        <p:spPr/>
        <p:txBody>
          <a:bodyPr/>
          <a:lstStyle/>
          <a:p>
            <a:r>
              <a:rPr lang="fi-FI" dirty="0"/>
              <a:t>Kysymyksiä ja vastauksia</a:t>
            </a:r>
          </a:p>
        </p:txBody>
      </p:sp>
      <p:sp>
        <p:nvSpPr>
          <p:cNvPr id="4" name="Sisällön paikkamerkki 3">
            <a:extLst>
              <a:ext uri="{FF2B5EF4-FFF2-40B4-BE49-F238E27FC236}">
                <a16:creationId xmlns:a16="http://schemas.microsoft.com/office/drawing/2014/main" id="{43A0F64E-4602-4FAC-89C0-D31EECD16F1F}"/>
              </a:ext>
            </a:extLst>
          </p:cNvPr>
          <p:cNvSpPr>
            <a:spLocks noGrp="1"/>
          </p:cNvSpPr>
          <p:nvPr>
            <p:ph sz="quarter" idx="13"/>
          </p:nvPr>
        </p:nvSpPr>
        <p:spPr>
          <a:xfrm>
            <a:off x="334478" y="1267885"/>
            <a:ext cx="9843782" cy="5094814"/>
          </a:xfrm>
        </p:spPr>
        <p:txBody>
          <a:bodyPr>
            <a:normAutofit fontScale="92500" lnSpcReduction="20000"/>
          </a:bodyPr>
          <a:lstStyle/>
          <a:p>
            <a:pPr marL="0" indent="0">
              <a:buNone/>
            </a:pPr>
            <a:r>
              <a:rPr lang="fi-FI" b="1" dirty="0"/>
              <a:t>Miten siirtymää vähähiiliseen rakentamiseen voitaisiin vauhdittaa ja samalla varmistaa sosiaalinen oikeudenmukaisuus? </a:t>
            </a:r>
          </a:p>
          <a:p>
            <a:r>
              <a:rPr lang="fi-FI" dirty="0"/>
              <a:t>Vähähiilisyyden tiekarttojen keinot, jotka tarkastelevat rakennettua ympäristöä kokonaisuutena. </a:t>
            </a:r>
          </a:p>
          <a:p>
            <a:pPr lvl="1"/>
            <a:r>
              <a:rPr lang="fi-FI" dirty="0"/>
              <a:t>RT ja RAKLI tehneet myös ehdotuksen kuinka vähähiilisyyden ohjaus olisi mahdollista viedä rakentamisen sääntelyn osaksi rakennushankkeiden kokonaisuuden ja paikalliset innovaatiot huomioivalla tavalla</a:t>
            </a:r>
          </a:p>
          <a:p>
            <a:r>
              <a:rPr lang="fi-FI" dirty="0"/>
              <a:t>Välttämällä EU:ssa ja kansallisella tasolla ristiriitaista ja päällekkäistä säädösympäristöä sekä huomioimalla kustannustehokkuus säädösympäristön kehityksen pohjaksi, jotta panokset voidaan tehokkaasti kohdistaa vihreän siirtymän aikaansaamiseksi. Yhtä asiaa tulee säädellä vain yhdellä säädösympäristön tasolla. Päällekkäiset vaatimukset johtavat kustannustehottomuuteen ja ristiriitaisuuksiin. Suomessa rakennetun ympäristön vähähiilisyys toteutetaan energiajärjestelmän ja rakennuksien kokonaisuuden kautta, ei yksittäisen rakennuksen ominaisuuksien sääntelyyn keskittymällä.</a:t>
            </a:r>
          </a:p>
          <a:p>
            <a:r>
              <a:rPr lang="fi-FI" dirty="0"/>
              <a:t>Tarkastelemalla maankäyttöä ja rakentamista kokonaisuutena, ei osaoptimoimalla. Maankäytön ohjausta tulee joustavoittaa ja sujuvoittaa todellisen kiertotalousloikan aikaansaamiseksi. Kiinteistöjen käyttötarkoitusten sääntelyä tulee muuttaa sallivammaksi.</a:t>
            </a:r>
          </a:p>
          <a:p>
            <a:r>
              <a:rPr lang="fi-FI" dirty="0"/>
              <a:t>Tukemalla teknologia- ja materiaalineutraalisti innovatiivisten ratkaisujen ja konseptien käyttöönottoa. </a:t>
            </a:r>
          </a:p>
          <a:p>
            <a:pPr lvl="1"/>
            <a:r>
              <a:rPr lang="fi-FI" dirty="0"/>
              <a:t>Materiaali- ja teknologianeutraalius sekä innovatiivisuuden tukeminen laajapohjaisen sitoutumisen pohjaksi. Esimerkkinä hiili- ja energiatehokkuussääntelyn linjaus yhdenmukaiseksi </a:t>
            </a:r>
          </a:p>
          <a:p>
            <a:pPr lvl="1"/>
            <a:endParaRPr lang="fi-FI" dirty="0"/>
          </a:p>
          <a:p>
            <a:endParaRPr lang="fi-FI" dirty="0"/>
          </a:p>
        </p:txBody>
      </p:sp>
    </p:spTree>
    <p:extLst>
      <p:ext uri="{BB962C8B-B14F-4D97-AF65-F5344CB8AC3E}">
        <p14:creationId xmlns:p14="http://schemas.microsoft.com/office/powerpoint/2010/main" val="213603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380E2D06-FF64-4DFF-8141-D967B29EBC7E}"/>
              </a:ext>
            </a:extLst>
          </p:cNvPr>
          <p:cNvSpPr>
            <a:spLocks noGrp="1"/>
          </p:cNvSpPr>
          <p:nvPr>
            <p:ph type="ftr" sz="quarter" idx="11"/>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27E42DD5-5F2F-4F14-93AF-AF2558E30EC7}"/>
              </a:ext>
            </a:extLst>
          </p:cNvPr>
          <p:cNvSpPr>
            <a:spLocks noGrp="1"/>
          </p:cNvSpPr>
          <p:nvPr>
            <p:ph type="title"/>
          </p:nvPr>
        </p:nvSpPr>
        <p:spPr/>
        <p:txBody>
          <a:bodyPr/>
          <a:lstStyle/>
          <a:p>
            <a:r>
              <a:rPr lang="fi-FI" dirty="0"/>
              <a:t>Kysymyksiä ja vastauksia</a:t>
            </a:r>
          </a:p>
        </p:txBody>
      </p:sp>
      <p:sp>
        <p:nvSpPr>
          <p:cNvPr id="4" name="Sisällön paikkamerkki 3">
            <a:extLst>
              <a:ext uri="{FF2B5EF4-FFF2-40B4-BE49-F238E27FC236}">
                <a16:creationId xmlns:a16="http://schemas.microsoft.com/office/drawing/2014/main" id="{43281D5B-5F58-4DCA-8297-6726154CE9C3}"/>
              </a:ext>
            </a:extLst>
          </p:cNvPr>
          <p:cNvSpPr>
            <a:spLocks noGrp="1"/>
          </p:cNvSpPr>
          <p:nvPr>
            <p:ph sz="quarter" idx="13"/>
          </p:nvPr>
        </p:nvSpPr>
        <p:spPr>
          <a:xfrm>
            <a:off x="334478" y="1466850"/>
            <a:ext cx="9843782" cy="4699001"/>
          </a:xfrm>
        </p:spPr>
        <p:txBody>
          <a:bodyPr>
            <a:normAutofit fontScale="92500"/>
          </a:bodyPr>
          <a:lstStyle/>
          <a:p>
            <a:pPr marL="0" indent="0">
              <a:buNone/>
            </a:pPr>
            <a:r>
              <a:rPr lang="fi-FI" b="1" dirty="0"/>
              <a:t>Miten voitaisiin hyödyntää tehokkaammin nykyistä rakennuskantaa sekä edistää rakennustuotteiden uudelleenkäyttöä?</a:t>
            </a:r>
          </a:p>
          <a:p>
            <a:r>
              <a:rPr lang="fi-FI" dirty="0"/>
              <a:t>ks. edellinen vastaus maankäytön joustavoittamisesta</a:t>
            </a:r>
          </a:p>
          <a:p>
            <a:r>
              <a:rPr lang="fi-FI" dirty="0"/>
              <a:t>Tietopohjan kartuttamisen (esimerkkinä Green </a:t>
            </a:r>
            <a:r>
              <a:rPr lang="fi-FI" dirty="0" err="1"/>
              <a:t>deal’it</a:t>
            </a:r>
            <a:r>
              <a:rPr lang="fi-FI" dirty="0"/>
              <a:t>) sekä sääntelyn selkeyttämisen ja sen luomien esteiden purkamisen (EU-taso ja kansallinen taso) kautta. Kiertotalousinnovaatioita tukemalla</a:t>
            </a:r>
          </a:p>
          <a:p>
            <a:pPr marL="0" indent="0">
              <a:buNone/>
            </a:pPr>
            <a:r>
              <a:rPr lang="fi-FI" b="1" dirty="0"/>
              <a:t>Mitä kannusteita alueet, kunnat, kaupungit sekä yritykset ja toimialajärjestöt tarvitsisivat?</a:t>
            </a:r>
          </a:p>
          <a:p>
            <a:r>
              <a:rPr lang="fi-FI" dirty="0"/>
              <a:t>Yhdessä luotuja Green </a:t>
            </a:r>
            <a:r>
              <a:rPr lang="fi-FI" dirty="0" err="1"/>
              <a:t>deal</a:t>
            </a:r>
            <a:r>
              <a:rPr lang="fi-FI" dirty="0"/>
              <a:t> – konsepteja (esim. tiekarttojen tavoitteisiin linkitettynä) ja niihin liitettyjä kannusteita vrt. energiatehokkuussopimusten menestystarina kiinteistöalalla</a:t>
            </a:r>
          </a:p>
          <a:p>
            <a:r>
              <a:rPr lang="fi-FI" dirty="0"/>
              <a:t>Investointikyvyn varmistamista sekä kannustimien lisäämistä ja monipuolistamista</a:t>
            </a:r>
          </a:p>
          <a:p>
            <a:pPr lvl="1"/>
            <a:r>
              <a:rPr lang="fi-FI"/>
              <a:t>esim</a:t>
            </a:r>
            <a:r>
              <a:rPr lang="fi-FI" dirty="0"/>
              <a:t>. </a:t>
            </a:r>
            <a:r>
              <a:rPr lang="fi-FI" dirty="0" err="1"/>
              <a:t>density</a:t>
            </a:r>
            <a:r>
              <a:rPr lang="fi-FI" dirty="0"/>
              <a:t> bonus – järjestelmä </a:t>
            </a:r>
          </a:p>
          <a:p>
            <a:r>
              <a:rPr lang="fi-FI" dirty="0"/>
              <a:t>Tietotaidon ja hankintaosaamisen levittämisen tukemista </a:t>
            </a:r>
          </a:p>
          <a:p>
            <a:r>
              <a:rPr lang="fi-FI" dirty="0"/>
              <a:t>Vähähiilisyyden sääntelyn kehittämistä rakentamisen ja energiajärjestelmän kokonaisuus huomioiden sekä vaaditun/tuotetun tiedon päällekkäisyyksien välttämistä sääntelyssä</a:t>
            </a:r>
          </a:p>
          <a:p>
            <a:endParaRPr lang="fi-FI" dirty="0"/>
          </a:p>
          <a:p>
            <a:endParaRPr lang="fi-FI" dirty="0"/>
          </a:p>
        </p:txBody>
      </p:sp>
    </p:spTree>
    <p:extLst>
      <p:ext uri="{BB962C8B-B14F-4D97-AF65-F5344CB8AC3E}">
        <p14:creationId xmlns:p14="http://schemas.microsoft.com/office/powerpoint/2010/main" val="2955825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49721203-CB20-4EC8-AF9E-72C093D153A5}"/>
              </a:ext>
            </a:extLst>
          </p:cNvPr>
          <p:cNvSpPr>
            <a:spLocks noGrp="1"/>
          </p:cNvSpPr>
          <p:nvPr>
            <p:ph type="ftr" sz="quarter" idx="15"/>
          </p:nvPr>
        </p:nvSpPr>
        <p:spPr/>
        <p:txBody>
          <a:bodyPr/>
          <a:lstStyle/>
          <a:p>
            <a:r>
              <a:rPr lang="fi-FI"/>
              <a:t>ILMASTOPOLITIIKAN PYÖREÄ PÖYTÄ 9.12.2021 </a:t>
            </a:r>
            <a:endParaRPr lang="fi-FI" dirty="0"/>
          </a:p>
        </p:txBody>
      </p:sp>
      <p:sp>
        <p:nvSpPr>
          <p:cNvPr id="4" name="Otsikko 3">
            <a:extLst>
              <a:ext uri="{FF2B5EF4-FFF2-40B4-BE49-F238E27FC236}">
                <a16:creationId xmlns:a16="http://schemas.microsoft.com/office/drawing/2014/main" id="{507DA115-5175-4354-AA82-4F6245AD09F9}"/>
              </a:ext>
            </a:extLst>
          </p:cNvPr>
          <p:cNvSpPr>
            <a:spLocks noGrp="1"/>
          </p:cNvSpPr>
          <p:nvPr>
            <p:ph type="title"/>
          </p:nvPr>
        </p:nvSpPr>
        <p:spPr>
          <a:xfrm>
            <a:off x="334478" y="365126"/>
            <a:ext cx="10353842" cy="902759"/>
          </a:xfrm>
        </p:spPr>
        <p:txBody>
          <a:bodyPr/>
          <a:lstStyle/>
          <a:p>
            <a:r>
              <a:rPr lang="fi-FI" dirty="0"/>
              <a:t>EU-taksonomia ja rakentaminen</a:t>
            </a:r>
          </a:p>
        </p:txBody>
      </p:sp>
      <p:sp>
        <p:nvSpPr>
          <p:cNvPr id="6" name="Sisällön paikkamerkki 5">
            <a:extLst>
              <a:ext uri="{FF2B5EF4-FFF2-40B4-BE49-F238E27FC236}">
                <a16:creationId xmlns:a16="http://schemas.microsoft.com/office/drawing/2014/main" id="{D2C2C31E-D1F8-499C-A670-D3187314F337}"/>
              </a:ext>
            </a:extLst>
          </p:cNvPr>
          <p:cNvSpPr>
            <a:spLocks noGrp="1"/>
          </p:cNvSpPr>
          <p:nvPr>
            <p:ph sz="quarter" idx="18"/>
          </p:nvPr>
        </p:nvSpPr>
        <p:spPr>
          <a:xfrm>
            <a:off x="6972299" y="1412385"/>
            <a:ext cx="4791075" cy="5080489"/>
          </a:xfrm>
        </p:spPr>
        <p:txBody>
          <a:bodyPr>
            <a:normAutofit fontScale="92500" lnSpcReduction="20000"/>
          </a:bodyPr>
          <a:lstStyle/>
          <a:p>
            <a:pPr marL="0" indent="0">
              <a:buNone/>
              <a:defRPr/>
            </a:pPr>
            <a:r>
              <a:rPr lang="fi-FI" sz="2600" b="1" dirty="0">
                <a:solidFill>
                  <a:srgbClr val="000000"/>
                </a:solidFill>
              </a:rPr>
              <a:t>Keinot / kriteerit </a:t>
            </a:r>
          </a:p>
          <a:p>
            <a:pPr>
              <a:defRPr/>
            </a:pPr>
            <a:r>
              <a:rPr lang="fi-FI" sz="2400" b="1" dirty="0">
                <a:solidFill>
                  <a:srgbClr val="000000"/>
                </a:solidFill>
              </a:rPr>
              <a:t>Energy </a:t>
            </a:r>
            <a:r>
              <a:rPr lang="fi-FI" sz="2400" b="1" dirty="0" err="1">
                <a:solidFill>
                  <a:srgbClr val="000000"/>
                </a:solidFill>
              </a:rPr>
              <a:t>first</a:t>
            </a:r>
            <a:r>
              <a:rPr lang="fi-FI" sz="2400" b="1" dirty="0">
                <a:solidFill>
                  <a:srgbClr val="000000"/>
                </a:solidFill>
              </a:rPr>
              <a:t> - energiatehokkuuden parantaminen läpileikkaavasti</a:t>
            </a:r>
          </a:p>
          <a:p>
            <a:pPr lvl="1">
              <a:defRPr/>
            </a:pPr>
            <a:r>
              <a:rPr lang="fi-FI" sz="2200" dirty="0">
                <a:solidFill>
                  <a:srgbClr val="000000"/>
                </a:solidFill>
              </a:rPr>
              <a:t>Uudisrakentaminen</a:t>
            </a:r>
          </a:p>
          <a:p>
            <a:pPr lvl="1">
              <a:defRPr/>
            </a:pPr>
            <a:r>
              <a:rPr lang="fi-FI" sz="2200" dirty="0">
                <a:solidFill>
                  <a:srgbClr val="000000"/>
                </a:solidFill>
              </a:rPr>
              <a:t>Olemassa oleva rakennuskanta</a:t>
            </a:r>
          </a:p>
          <a:p>
            <a:pPr>
              <a:defRPr/>
            </a:pPr>
            <a:r>
              <a:rPr lang="fi-FI" sz="2400" b="1" dirty="0">
                <a:solidFill>
                  <a:srgbClr val="000000"/>
                </a:solidFill>
              </a:rPr>
              <a:t>Kiertotalouden edistäminen</a:t>
            </a:r>
          </a:p>
          <a:p>
            <a:pPr lvl="1">
              <a:defRPr/>
            </a:pPr>
            <a:r>
              <a:rPr lang="fi-FI" sz="2200" dirty="0">
                <a:solidFill>
                  <a:srgbClr val="000000"/>
                </a:solidFill>
              </a:rPr>
              <a:t>Raaka-aineiden kulutuksen vähentäminen </a:t>
            </a:r>
          </a:p>
          <a:p>
            <a:pPr lvl="1">
              <a:defRPr/>
            </a:pPr>
            <a:r>
              <a:rPr lang="fi-FI" sz="2200" dirty="0">
                <a:solidFill>
                  <a:srgbClr val="000000"/>
                </a:solidFill>
              </a:rPr>
              <a:t>Jätteiden synnyn vähentäminen </a:t>
            </a:r>
          </a:p>
          <a:p>
            <a:pPr lvl="1">
              <a:defRPr/>
            </a:pPr>
            <a:r>
              <a:rPr lang="fi-FI" sz="2200" dirty="0">
                <a:solidFill>
                  <a:srgbClr val="000000"/>
                </a:solidFill>
              </a:rPr>
              <a:t>Kierrätyksen/uudelleenkäytön lisääminen</a:t>
            </a:r>
          </a:p>
          <a:p>
            <a:pPr lvl="1">
              <a:defRPr/>
            </a:pPr>
            <a:r>
              <a:rPr lang="fi-FI" sz="2200" dirty="0">
                <a:solidFill>
                  <a:srgbClr val="000000"/>
                </a:solidFill>
              </a:rPr>
              <a:t>Käyttöiän pidentäminen ja pitkäaikaiskestävyyden parantaminen – elinkaaren jatkaminen</a:t>
            </a:r>
            <a:endParaRPr lang="fi-FI" sz="2400" dirty="0">
              <a:solidFill>
                <a:srgbClr val="000000"/>
              </a:solidFill>
            </a:endParaRPr>
          </a:p>
          <a:p>
            <a:pPr>
              <a:buFont typeface="Wingdings" panose="05000000000000000000" pitchFamily="2" charset="2"/>
              <a:buChar char="Ø"/>
              <a:defRPr/>
            </a:pPr>
            <a:r>
              <a:rPr lang="fi-FI" sz="2400" b="1" dirty="0">
                <a:solidFill>
                  <a:srgbClr val="000000"/>
                </a:solidFill>
              </a:rPr>
              <a:t>KIRA-sektorin merkittävä potentiaali talon- ja infrarakentamisessa</a:t>
            </a:r>
            <a:endParaRPr lang="fi-FI" sz="2400" b="1" dirty="0"/>
          </a:p>
        </p:txBody>
      </p:sp>
      <p:pic>
        <p:nvPicPr>
          <p:cNvPr id="10" name="Kuva 9">
            <a:extLst>
              <a:ext uri="{FF2B5EF4-FFF2-40B4-BE49-F238E27FC236}">
                <a16:creationId xmlns:a16="http://schemas.microsoft.com/office/drawing/2014/main" id="{DAF3B1B7-6E0B-435C-B4C1-2CCFEE518868}"/>
              </a:ext>
            </a:extLst>
          </p:cNvPr>
          <p:cNvPicPr>
            <a:picLocks noChangeAspect="1"/>
          </p:cNvPicPr>
          <p:nvPr/>
        </p:nvPicPr>
        <p:blipFill>
          <a:blip r:embed="rId2"/>
          <a:stretch>
            <a:fillRect/>
          </a:stretch>
        </p:blipFill>
        <p:spPr>
          <a:xfrm>
            <a:off x="3490355" y="3453911"/>
            <a:ext cx="2935122" cy="2785786"/>
          </a:xfrm>
          <a:prstGeom prst="rect">
            <a:avLst/>
          </a:prstGeom>
        </p:spPr>
      </p:pic>
      <p:pic>
        <p:nvPicPr>
          <p:cNvPr id="11" name="Sisällön paikkamerkki 10">
            <a:extLst>
              <a:ext uri="{FF2B5EF4-FFF2-40B4-BE49-F238E27FC236}">
                <a16:creationId xmlns:a16="http://schemas.microsoft.com/office/drawing/2014/main" id="{30FD1E85-ACC2-44DA-8B19-6AE4B0833E6C}"/>
              </a:ext>
            </a:extLst>
          </p:cNvPr>
          <p:cNvPicPr>
            <a:picLocks noGrp="1" noChangeAspect="1"/>
          </p:cNvPicPr>
          <p:nvPr>
            <p:ph sz="quarter" idx="17"/>
          </p:nvPr>
        </p:nvPicPr>
        <p:blipFill>
          <a:blip r:embed="rId3"/>
          <a:stretch>
            <a:fillRect/>
          </a:stretch>
        </p:blipFill>
        <p:spPr>
          <a:xfrm>
            <a:off x="215312" y="2422399"/>
            <a:ext cx="3542309" cy="2785786"/>
          </a:xfrm>
          <a:prstGeom prst="rect">
            <a:avLst/>
          </a:prstGeom>
        </p:spPr>
      </p:pic>
      <p:pic>
        <p:nvPicPr>
          <p:cNvPr id="7" name="Kuva 6">
            <a:extLst>
              <a:ext uri="{FF2B5EF4-FFF2-40B4-BE49-F238E27FC236}">
                <a16:creationId xmlns:a16="http://schemas.microsoft.com/office/drawing/2014/main" id="{56D4244E-C0BD-4835-AF0F-A741BFAFE384}"/>
              </a:ext>
            </a:extLst>
          </p:cNvPr>
          <p:cNvPicPr>
            <a:picLocks noChangeAspect="1"/>
          </p:cNvPicPr>
          <p:nvPr/>
        </p:nvPicPr>
        <p:blipFill>
          <a:blip r:embed="rId4"/>
          <a:stretch>
            <a:fillRect/>
          </a:stretch>
        </p:blipFill>
        <p:spPr>
          <a:xfrm>
            <a:off x="3166337" y="1372761"/>
            <a:ext cx="3583159" cy="2031329"/>
          </a:xfrm>
          <a:prstGeom prst="rect">
            <a:avLst/>
          </a:prstGeom>
        </p:spPr>
      </p:pic>
    </p:spTree>
    <p:extLst>
      <p:ext uri="{BB962C8B-B14F-4D97-AF65-F5344CB8AC3E}">
        <p14:creationId xmlns:p14="http://schemas.microsoft.com/office/powerpoint/2010/main" val="223522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fi-FI" dirty="0"/>
              <a:t>Lisätietoja </a:t>
            </a:r>
          </a:p>
        </p:txBody>
      </p:sp>
      <p:sp>
        <p:nvSpPr>
          <p:cNvPr id="6" name="Text Placeholder 5"/>
          <p:cNvSpPr>
            <a:spLocks noGrp="1"/>
          </p:cNvSpPr>
          <p:nvPr>
            <p:ph type="body" sz="quarter" idx="10"/>
          </p:nvPr>
        </p:nvSpPr>
        <p:spPr>
          <a:xfrm>
            <a:off x="339219" y="3030239"/>
            <a:ext cx="10277981" cy="797521"/>
          </a:xfrm>
        </p:spPr>
        <p:txBody>
          <a:bodyPr>
            <a:noAutofit/>
          </a:bodyPr>
          <a:lstStyle/>
          <a:p>
            <a:r>
              <a:rPr lang="fi-FI" sz="1800" dirty="0">
                <a:hlinkClick r:id="rId2">
                  <a:extLst>
                    <a:ext uri="{A12FA001-AC4F-418D-AE19-62706E023703}">
                      <ahyp:hlinkClr xmlns:ahyp="http://schemas.microsoft.com/office/drawing/2018/hyperlinkcolor" xmlns="" val="tx"/>
                    </a:ext>
                  </a:extLst>
                </a:hlinkClick>
              </a:rPr>
              <a:t>www.rakennusteollisuus.fi/tiekartta</a:t>
            </a:r>
            <a:endParaRPr lang="fi-FI" sz="1800" dirty="0"/>
          </a:p>
          <a:p>
            <a:r>
              <a:rPr lang="fi-FI" sz="1800" dirty="0">
                <a:hlinkClick r:id="rId3">
                  <a:extLst>
                    <a:ext uri="{A12FA001-AC4F-418D-AE19-62706E023703}">
                      <ahyp:hlinkClr xmlns:ahyp="http://schemas.microsoft.com/office/drawing/2018/hyperlinkcolor" xmlns="" val="tx"/>
                    </a:ext>
                  </a:extLst>
                </a:hlinkClick>
              </a:rPr>
              <a:t>https://www.rakennusteollisuus.fi/Tietoa-alasta/Ilmasto-ymparisto-ja-energia/hiilijalanjaljen-arviointi/</a:t>
            </a:r>
            <a:endParaRPr lang="fi-FI" sz="1800" dirty="0"/>
          </a:p>
        </p:txBody>
      </p:sp>
    </p:spTree>
    <p:extLst>
      <p:ext uri="{BB962C8B-B14F-4D97-AF65-F5344CB8AC3E}">
        <p14:creationId xmlns:p14="http://schemas.microsoft.com/office/powerpoint/2010/main" val="1637230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iruutu 11">
            <a:extLst>
              <a:ext uri="{FF2B5EF4-FFF2-40B4-BE49-F238E27FC236}">
                <a16:creationId xmlns:a16="http://schemas.microsoft.com/office/drawing/2014/main" id="{44B1F5DD-2C40-4A05-A7CD-8A7368342C7F}"/>
              </a:ext>
            </a:extLst>
          </p:cNvPr>
          <p:cNvSpPr txBox="1"/>
          <p:nvPr/>
        </p:nvSpPr>
        <p:spPr>
          <a:xfrm>
            <a:off x="627284" y="1645765"/>
            <a:ext cx="3581346" cy="830997"/>
          </a:xfrm>
          <a:prstGeom prst="rect">
            <a:avLst/>
          </a:prstGeom>
          <a:solidFill>
            <a:schemeClr val="bg1">
              <a:lumMod val="95000"/>
            </a:schemeClr>
          </a:solidFill>
        </p:spPr>
        <p:txBody>
          <a:bodyPr wrap="square">
            <a:spAutoFit/>
          </a:bodyPr>
          <a:lstStyle/>
          <a:p>
            <a:pPr algn="ctr" defTabSz="914400">
              <a:defRPr/>
            </a:pPr>
            <a:r>
              <a:rPr lang="fi-FI" sz="1600" b="1" dirty="0">
                <a:solidFill>
                  <a:srgbClr val="002060"/>
                </a:solidFill>
                <a:latin typeface="Calibri"/>
              </a:rPr>
              <a:t>Kasvukeskusten täytyy ratkaista uudisrakentamisen haasteet</a:t>
            </a:r>
            <a:r>
              <a:rPr lang="fi-FI" sz="1600" b="1" dirty="0">
                <a:solidFill>
                  <a:srgbClr val="000000"/>
                </a:solidFill>
                <a:latin typeface="Calibri"/>
              </a:rPr>
              <a:t/>
            </a:r>
            <a:br>
              <a:rPr lang="fi-FI" sz="1600" b="1" dirty="0">
                <a:solidFill>
                  <a:srgbClr val="000000"/>
                </a:solidFill>
                <a:latin typeface="Calibri"/>
              </a:rPr>
            </a:br>
            <a:endParaRPr lang="fi-FI" sz="1600" b="1" dirty="0">
              <a:solidFill>
                <a:srgbClr val="000000"/>
              </a:solidFill>
              <a:latin typeface="Calibri"/>
            </a:endParaRPr>
          </a:p>
        </p:txBody>
      </p:sp>
      <p:sp>
        <p:nvSpPr>
          <p:cNvPr id="14" name="Tekstiruutu 13">
            <a:extLst>
              <a:ext uri="{FF2B5EF4-FFF2-40B4-BE49-F238E27FC236}">
                <a16:creationId xmlns:a16="http://schemas.microsoft.com/office/drawing/2014/main" id="{DA20A689-CC51-4BD9-9CCB-1E84D9E8528F}"/>
              </a:ext>
            </a:extLst>
          </p:cNvPr>
          <p:cNvSpPr txBox="1"/>
          <p:nvPr/>
        </p:nvSpPr>
        <p:spPr>
          <a:xfrm>
            <a:off x="4464495" y="1645764"/>
            <a:ext cx="3584449" cy="861774"/>
          </a:xfrm>
          <a:prstGeom prst="rect">
            <a:avLst/>
          </a:prstGeom>
          <a:solidFill>
            <a:schemeClr val="bg1">
              <a:lumMod val="95000"/>
            </a:schemeClr>
          </a:solidFill>
        </p:spPr>
        <p:txBody>
          <a:bodyPr wrap="square">
            <a:spAutoFit/>
          </a:bodyPr>
          <a:lstStyle/>
          <a:p>
            <a:pPr algn="ctr" defTabSz="914400">
              <a:defRPr/>
            </a:pPr>
            <a:r>
              <a:rPr lang="fi-FI" sz="1600" b="1" dirty="0">
                <a:solidFill>
                  <a:srgbClr val="002060"/>
                </a:solidFill>
                <a:latin typeface="Calibri"/>
              </a:rPr>
              <a:t>Koko Suomen pitää uudistua </a:t>
            </a:r>
          </a:p>
          <a:p>
            <a:pPr algn="ctr" defTabSz="914400">
              <a:defRPr/>
            </a:pPr>
            <a:r>
              <a:rPr lang="fi-FI" sz="1600" b="1" dirty="0">
                <a:solidFill>
                  <a:srgbClr val="002060"/>
                </a:solidFill>
                <a:latin typeface="Calibri"/>
              </a:rPr>
              <a:t>kestävästi korjausrakentamalla</a:t>
            </a:r>
          </a:p>
          <a:p>
            <a:pPr algn="ctr" defTabSz="914400">
              <a:defRPr/>
            </a:pPr>
            <a:endParaRPr lang="fi-FI" sz="1600" b="1" dirty="0">
              <a:solidFill>
                <a:srgbClr val="000000"/>
              </a:solidFill>
              <a:latin typeface="Calibri"/>
            </a:endParaRPr>
          </a:p>
        </p:txBody>
      </p:sp>
      <p:sp>
        <p:nvSpPr>
          <p:cNvPr id="16" name="Tekstiruutu 15">
            <a:extLst>
              <a:ext uri="{FF2B5EF4-FFF2-40B4-BE49-F238E27FC236}">
                <a16:creationId xmlns:a16="http://schemas.microsoft.com/office/drawing/2014/main" id="{64540386-3A45-4C55-B6DA-808B300DD9C1}"/>
              </a:ext>
            </a:extLst>
          </p:cNvPr>
          <p:cNvSpPr txBox="1"/>
          <p:nvPr/>
        </p:nvSpPr>
        <p:spPr>
          <a:xfrm>
            <a:off x="8297700" y="1645764"/>
            <a:ext cx="3588452" cy="1077218"/>
          </a:xfrm>
          <a:prstGeom prst="rect">
            <a:avLst/>
          </a:prstGeom>
          <a:solidFill>
            <a:schemeClr val="bg1">
              <a:lumMod val="95000"/>
            </a:schemeClr>
          </a:solidFill>
        </p:spPr>
        <p:txBody>
          <a:bodyPr wrap="square">
            <a:spAutoFit/>
          </a:bodyPr>
          <a:lstStyle/>
          <a:p>
            <a:pPr algn="ctr" defTabSz="914400">
              <a:defRPr/>
            </a:pPr>
            <a:r>
              <a:rPr lang="fi-FI" sz="1600" b="1">
                <a:solidFill>
                  <a:srgbClr val="002060"/>
                </a:solidFill>
                <a:latin typeface="Calibri"/>
              </a:rPr>
              <a:t>Suomi pitää yhdistää </a:t>
            </a:r>
          </a:p>
          <a:p>
            <a:pPr algn="ctr" defTabSz="914400">
              <a:defRPr/>
            </a:pPr>
            <a:r>
              <a:rPr lang="fi-FI" sz="1600" b="1">
                <a:solidFill>
                  <a:srgbClr val="002060"/>
                </a:solidFill>
                <a:latin typeface="Calibri"/>
              </a:rPr>
              <a:t>sisäisesti ja ulkoisesti</a:t>
            </a:r>
          </a:p>
          <a:p>
            <a:pPr algn="ctr" defTabSz="914400">
              <a:defRPr/>
            </a:pPr>
            <a:endParaRPr lang="fi-FI" sz="1600" b="1">
              <a:solidFill>
                <a:srgbClr val="002060"/>
              </a:solidFill>
              <a:latin typeface="Calibri"/>
            </a:endParaRPr>
          </a:p>
          <a:p>
            <a:pPr algn="ctr" defTabSz="914400">
              <a:defRPr/>
            </a:pPr>
            <a:r>
              <a:rPr lang="fi-FI" sz="1600" b="1">
                <a:solidFill>
                  <a:srgbClr val="002060"/>
                </a:solidFill>
                <a:latin typeface="Calibri"/>
              </a:rPr>
              <a:t> </a:t>
            </a:r>
            <a:endParaRPr lang="fi-FI" sz="1600" b="1">
              <a:solidFill>
                <a:srgbClr val="000000"/>
              </a:solidFill>
              <a:latin typeface="Calibri"/>
            </a:endParaRPr>
          </a:p>
        </p:txBody>
      </p:sp>
      <p:pic>
        <p:nvPicPr>
          <p:cNvPr id="13" name="Picture 2" descr="train rail tracks during daytime">
            <a:extLst>
              <a:ext uri="{FF2B5EF4-FFF2-40B4-BE49-F238E27FC236}">
                <a16:creationId xmlns:a16="http://schemas.microsoft.com/office/drawing/2014/main" id="{038B36BE-A195-4C7E-8A33-F10D7D20BD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32" r="1" b="13697"/>
          <a:stretch/>
        </p:blipFill>
        <p:spPr bwMode="auto">
          <a:xfrm>
            <a:off x="8301704" y="2289175"/>
            <a:ext cx="3584448" cy="3639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pink frames near buildings">
            <a:extLst>
              <a:ext uri="{FF2B5EF4-FFF2-40B4-BE49-F238E27FC236}">
                <a16:creationId xmlns:a16="http://schemas.microsoft.com/office/drawing/2014/main" id="{883B1ABE-B4F1-41D5-A059-F2664120FF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958" r="-1" b="3893"/>
          <a:stretch/>
        </p:blipFill>
        <p:spPr bwMode="auto">
          <a:xfrm>
            <a:off x="627283" y="2289175"/>
            <a:ext cx="3584448" cy="3639312"/>
          </a:xfrm>
          <a:prstGeom prst="rect">
            <a:avLst/>
          </a:prstGeom>
          <a:noFill/>
          <a:extLst>
            <a:ext uri="{909E8E84-426E-40DD-AFC4-6F175D3DCCD1}">
              <a14:hiddenFill xmlns:a14="http://schemas.microsoft.com/office/drawing/2010/main">
                <a:solidFill>
                  <a:srgbClr val="FFFFFF"/>
                </a:solidFill>
              </a14:hiddenFill>
            </a:ext>
          </a:extLst>
        </p:spPr>
      </p:pic>
      <p:sp>
        <p:nvSpPr>
          <p:cNvPr id="17" name="Otsikko 1">
            <a:extLst>
              <a:ext uri="{FF2B5EF4-FFF2-40B4-BE49-F238E27FC236}">
                <a16:creationId xmlns:a16="http://schemas.microsoft.com/office/drawing/2014/main" id="{5352C19A-ED1C-49C0-A12F-3D77F97C8BF6}"/>
              </a:ext>
            </a:extLst>
          </p:cNvPr>
          <p:cNvSpPr txBox="1">
            <a:spLocks/>
          </p:cNvSpPr>
          <p:nvPr/>
        </p:nvSpPr>
        <p:spPr>
          <a:xfrm>
            <a:off x="627284" y="307189"/>
            <a:ext cx="11258868" cy="1244649"/>
          </a:xfrm>
          <a:prstGeom prst="rect">
            <a:avLst/>
          </a:prstGeom>
        </p:spPr>
        <p:txBody>
          <a:bodyPr vert="horz" lIns="91440" tIns="45720" rIns="91440" bIns="45720" rtlCol="0" anchor="ctr" anchorCtr="0">
            <a:normAutofit fontScale="900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i-FI" sz="4100">
                <a:solidFill>
                  <a:srgbClr val="002060"/>
                </a:solidFill>
                <a:latin typeface="Calibri"/>
              </a:rPr>
              <a:t>Rakennettuun ympäristöön kohdistuu valtavia paineita </a:t>
            </a:r>
            <a:r>
              <a:rPr lang="fi-FI" sz="2700" b="0">
                <a:solidFill>
                  <a:srgbClr val="002060"/>
                </a:solidFill>
                <a:latin typeface="Calibri"/>
              </a:rPr>
              <a:t/>
            </a:r>
            <a:br>
              <a:rPr lang="fi-FI" sz="2700" b="0">
                <a:solidFill>
                  <a:srgbClr val="002060"/>
                </a:solidFill>
                <a:latin typeface="Calibri"/>
              </a:rPr>
            </a:br>
            <a:r>
              <a:rPr lang="fi-FI" sz="2000" b="0">
                <a:solidFill>
                  <a:srgbClr val="002060"/>
                </a:solidFill>
                <a:latin typeface="Calibri"/>
              </a:rPr>
              <a:t>Kaikilla on oikeus taloudellisesti, sosiaalisesti ja ekologisesti kestävään elämään postinumerosta riippumatta </a:t>
            </a:r>
            <a:endParaRPr lang="fi-FI" sz="3200" b="0">
              <a:solidFill>
                <a:srgbClr val="002060"/>
              </a:solidFill>
              <a:latin typeface="Calibri"/>
            </a:endParaRPr>
          </a:p>
        </p:txBody>
      </p:sp>
      <p:pic>
        <p:nvPicPr>
          <p:cNvPr id="19" name="Google Shape;144;p31">
            <a:extLst>
              <a:ext uri="{FF2B5EF4-FFF2-40B4-BE49-F238E27FC236}">
                <a16:creationId xmlns:a16="http://schemas.microsoft.com/office/drawing/2014/main" id="{9518CD13-3917-48A7-BE6A-F9A79269D023}"/>
              </a:ext>
            </a:extLst>
          </p:cNvPr>
          <p:cNvPicPr preferRelativeResize="0"/>
          <p:nvPr/>
        </p:nvPicPr>
        <p:blipFill>
          <a:blip r:embed="rId5">
            <a:alphaModFix/>
          </a:blip>
          <a:stretch>
            <a:fillRect/>
          </a:stretch>
        </p:blipFill>
        <p:spPr>
          <a:xfrm>
            <a:off x="335228" y="6186077"/>
            <a:ext cx="2025316" cy="467996"/>
          </a:xfrm>
          <a:prstGeom prst="rect">
            <a:avLst/>
          </a:prstGeom>
          <a:noFill/>
          <a:ln>
            <a:noFill/>
          </a:ln>
        </p:spPr>
      </p:pic>
      <p:pic>
        <p:nvPicPr>
          <p:cNvPr id="1028" name="Picture 4" descr="bicycle covered with snow">
            <a:extLst>
              <a:ext uri="{FF2B5EF4-FFF2-40B4-BE49-F238E27FC236}">
                <a16:creationId xmlns:a16="http://schemas.microsoft.com/office/drawing/2014/main" id="{03550270-C674-4E98-B2CA-E2B1805728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967" b="20345"/>
          <a:stretch/>
        </p:blipFill>
        <p:spPr bwMode="auto">
          <a:xfrm>
            <a:off x="4464497" y="2289175"/>
            <a:ext cx="3584447" cy="3639312"/>
          </a:xfrm>
          <a:prstGeom prst="rect">
            <a:avLst/>
          </a:prstGeom>
          <a:noFill/>
          <a:extLst>
            <a:ext uri="{909E8E84-426E-40DD-AFC4-6F175D3DCCD1}">
              <a14:hiddenFill xmlns:a14="http://schemas.microsoft.com/office/drawing/2010/main">
                <a:solidFill>
                  <a:srgbClr val="FFFFFF"/>
                </a:solidFill>
              </a14:hiddenFill>
            </a:ext>
          </a:extLst>
        </p:spPr>
      </p:pic>
      <p:sp>
        <p:nvSpPr>
          <p:cNvPr id="23" name="Suorakulmio 22">
            <a:extLst>
              <a:ext uri="{FF2B5EF4-FFF2-40B4-BE49-F238E27FC236}">
                <a16:creationId xmlns:a16="http://schemas.microsoft.com/office/drawing/2014/main" id="{422E3C04-E668-4008-9EB3-B20C4E3D9F24}"/>
              </a:ext>
            </a:extLst>
          </p:cNvPr>
          <p:cNvSpPr/>
          <p:nvPr/>
        </p:nvSpPr>
        <p:spPr>
          <a:xfrm>
            <a:off x="5166916" y="2761082"/>
            <a:ext cx="2359590" cy="2546007"/>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fi-FI" sz="1400" b="1">
                <a:solidFill>
                  <a:srgbClr val="002060"/>
                </a:solidFill>
                <a:latin typeface="Calibri"/>
              </a:rPr>
              <a:t>KORJAUSRAKENTAMINEN</a:t>
            </a:r>
          </a:p>
          <a:p>
            <a:pPr algn="ctr" defTabSz="914400">
              <a:defRPr/>
            </a:pPr>
            <a:r>
              <a:rPr lang="fi-FI" sz="1400">
                <a:solidFill>
                  <a:srgbClr val="002060"/>
                </a:solidFill>
                <a:latin typeface="Calibri"/>
              </a:rPr>
              <a:t>Ilmastonmuutokseen vastaaminen, muuttuvat käyttötarpeet ja eliniän pidentäminen, </a:t>
            </a:r>
          </a:p>
          <a:p>
            <a:pPr algn="ctr" defTabSz="914400">
              <a:defRPr/>
            </a:pPr>
            <a:r>
              <a:rPr lang="fi-FI" sz="1400">
                <a:solidFill>
                  <a:srgbClr val="002060"/>
                </a:solidFill>
                <a:latin typeface="Calibri"/>
              </a:rPr>
              <a:t>arvon säilyminen  </a:t>
            </a:r>
          </a:p>
          <a:p>
            <a:pPr algn="ctr" defTabSz="914400">
              <a:defRPr/>
            </a:pPr>
            <a:endParaRPr lang="fi-FI" sz="1200">
              <a:solidFill>
                <a:srgbClr val="002060"/>
              </a:solidFill>
              <a:latin typeface="Calibri"/>
            </a:endParaRPr>
          </a:p>
        </p:txBody>
      </p:sp>
      <p:sp>
        <p:nvSpPr>
          <p:cNvPr id="24" name="Suorakulmio 23">
            <a:extLst>
              <a:ext uri="{FF2B5EF4-FFF2-40B4-BE49-F238E27FC236}">
                <a16:creationId xmlns:a16="http://schemas.microsoft.com/office/drawing/2014/main" id="{50F1D8D4-D5A4-49D9-AEF0-E2356C39954B}"/>
              </a:ext>
            </a:extLst>
          </p:cNvPr>
          <p:cNvSpPr/>
          <p:nvPr/>
        </p:nvSpPr>
        <p:spPr>
          <a:xfrm>
            <a:off x="1180748" y="2761082"/>
            <a:ext cx="2359590" cy="254600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fi-FI" sz="1400" b="1" dirty="0">
                <a:solidFill>
                  <a:srgbClr val="002060"/>
                </a:solidFill>
                <a:latin typeface="Calibri"/>
              </a:rPr>
              <a:t>ASUNTOTUOTANTO</a:t>
            </a:r>
          </a:p>
          <a:p>
            <a:pPr algn="ctr" defTabSz="914400">
              <a:defRPr/>
            </a:pPr>
            <a:r>
              <a:rPr lang="fi-FI" sz="1400" dirty="0">
                <a:solidFill>
                  <a:srgbClr val="002060"/>
                </a:solidFill>
                <a:latin typeface="Calibri"/>
              </a:rPr>
              <a:t>Riittävä ja laadukas</a:t>
            </a:r>
          </a:p>
          <a:p>
            <a:pPr algn="ctr" defTabSz="914400">
              <a:defRPr/>
            </a:pPr>
            <a:r>
              <a:rPr lang="fi-FI" sz="1400" dirty="0">
                <a:solidFill>
                  <a:srgbClr val="002060"/>
                </a:solidFill>
                <a:latin typeface="Calibri"/>
              </a:rPr>
              <a:t>asuntotuotanto</a:t>
            </a:r>
          </a:p>
          <a:p>
            <a:pPr algn="ctr" defTabSz="914400">
              <a:defRPr/>
            </a:pPr>
            <a:endParaRPr lang="fi-FI" sz="1200" dirty="0">
              <a:solidFill>
                <a:srgbClr val="002060"/>
              </a:solidFill>
              <a:latin typeface="Calibri"/>
            </a:endParaRPr>
          </a:p>
          <a:p>
            <a:pPr algn="ctr" defTabSz="914400">
              <a:defRPr/>
            </a:pPr>
            <a:endParaRPr lang="fi-FI" sz="1200" dirty="0">
              <a:solidFill>
                <a:srgbClr val="002060"/>
              </a:solidFill>
              <a:latin typeface="Calibri"/>
            </a:endParaRPr>
          </a:p>
          <a:p>
            <a:pPr algn="ctr" defTabSz="914400">
              <a:defRPr/>
            </a:pPr>
            <a:endParaRPr lang="fi-FI" sz="1200" dirty="0">
              <a:solidFill>
                <a:srgbClr val="002060"/>
              </a:solidFill>
              <a:latin typeface="Calibri"/>
            </a:endParaRPr>
          </a:p>
        </p:txBody>
      </p:sp>
      <p:sp>
        <p:nvSpPr>
          <p:cNvPr id="25" name="Suorakulmio 24">
            <a:extLst>
              <a:ext uri="{FF2B5EF4-FFF2-40B4-BE49-F238E27FC236}">
                <a16:creationId xmlns:a16="http://schemas.microsoft.com/office/drawing/2014/main" id="{C7A25D36-A8D7-40A6-A982-3F084F5CE135}"/>
              </a:ext>
            </a:extLst>
          </p:cNvPr>
          <p:cNvSpPr/>
          <p:nvPr/>
        </p:nvSpPr>
        <p:spPr>
          <a:xfrm>
            <a:off x="8912130" y="2761082"/>
            <a:ext cx="2359590" cy="254600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fi-FI" sz="1400" b="1">
                <a:solidFill>
                  <a:srgbClr val="002060"/>
                </a:solidFill>
                <a:latin typeface="Calibri"/>
              </a:rPr>
              <a:t>INFRA</a:t>
            </a:r>
          </a:p>
          <a:p>
            <a:pPr algn="ctr" defTabSz="914400">
              <a:defRPr/>
            </a:pPr>
            <a:r>
              <a:rPr lang="fi-FI" sz="1400">
                <a:solidFill>
                  <a:srgbClr val="002060"/>
                </a:solidFill>
                <a:latin typeface="Calibri"/>
              </a:rPr>
              <a:t>Pitkäjänteisyys ja riittävä rahoituksen taso, kilpailukykyinen ja saavutettava Suomi postinumerosta riippumatta </a:t>
            </a:r>
          </a:p>
        </p:txBody>
      </p:sp>
      <p:sp>
        <p:nvSpPr>
          <p:cNvPr id="20" name="Dian numeron paikkamerkki 3">
            <a:extLst>
              <a:ext uri="{FF2B5EF4-FFF2-40B4-BE49-F238E27FC236}">
                <a16:creationId xmlns:a16="http://schemas.microsoft.com/office/drawing/2014/main" id="{7BE3CDC9-C3B7-495D-AFF5-E51F9ACF7CDD}"/>
              </a:ext>
            </a:extLst>
          </p:cNvPr>
          <p:cNvSpPr txBox="1">
            <a:spLocks/>
          </p:cNvSpPr>
          <p:nvPr/>
        </p:nvSpPr>
        <p:spPr>
          <a:xfrm>
            <a:off x="7588884" y="6362699"/>
            <a:ext cx="2588844" cy="139700"/>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F4D50CA-F9F4-4F82-9F28-967629681EF9}" type="slidenum">
              <a:rPr lang="fi-FI">
                <a:solidFill>
                  <a:srgbClr val="203864"/>
                </a:solidFill>
                <a:latin typeface="Calibri"/>
              </a:rPr>
              <a:pPr>
                <a:defRPr/>
              </a:pPr>
              <a:t>2</a:t>
            </a:fld>
            <a:endParaRPr lang="fi-FI">
              <a:solidFill>
                <a:srgbClr val="203864"/>
              </a:solidFill>
              <a:latin typeface="Calibri"/>
            </a:endParaRPr>
          </a:p>
        </p:txBody>
      </p:sp>
      <p:sp>
        <p:nvSpPr>
          <p:cNvPr id="22" name="Päivämäärän paikkamerkki 1">
            <a:extLst>
              <a:ext uri="{FF2B5EF4-FFF2-40B4-BE49-F238E27FC236}">
                <a16:creationId xmlns:a16="http://schemas.microsoft.com/office/drawing/2014/main" id="{7EAB58EA-6FDC-4E2B-A545-08E3687516BD}"/>
              </a:ext>
            </a:extLst>
          </p:cNvPr>
          <p:cNvSpPr txBox="1">
            <a:spLocks/>
          </p:cNvSpPr>
          <p:nvPr/>
        </p:nvSpPr>
        <p:spPr>
          <a:xfrm>
            <a:off x="6852022" y="6357577"/>
            <a:ext cx="2935762" cy="139683"/>
          </a:xfrm>
          <a:prstGeom prst="rect">
            <a:avLst/>
          </a:prstGeom>
        </p:spPr>
        <p:txBody>
          <a:bodyPr vert="horz" lIns="91440" tIns="45720" rIns="91440" bIns="45720" rtlCol="0" anchor="ctr"/>
          <a:lstStyle>
            <a:defPPr>
              <a:defRPr lang="fi-FI"/>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EE54E1-EF2F-4335-9DC8-1FB70C8DE3D3}" type="datetime1">
              <a:rPr lang="fi-FI">
                <a:solidFill>
                  <a:srgbClr val="203864"/>
                </a:solidFill>
                <a:latin typeface="Calibri"/>
              </a:rPr>
              <a:pPr>
                <a:defRPr/>
              </a:pPr>
              <a:t>15.2.2022</a:t>
            </a:fld>
            <a:endParaRPr lang="fi-FI">
              <a:solidFill>
                <a:srgbClr val="203864"/>
              </a:solidFill>
              <a:latin typeface="Calibri"/>
            </a:endParaRPr>
          </a:p>
        </p:txBody>
      </p:sp>
      <p:sp>
        <p:nvSpPr>
          <p:cNvPr id="2" name="Alatunnisteen paikkamerkki 1">
            <a:extLst>
              <a:ext uri="{FF2B5EF4-FFF2-40B4-BE49-F238E27FC236}">
                <a16:creationId xmlns:a16="http://schemas.microsoft.com/office/drawing/2014/main" id="{450A9927-6A5A-42FE-86B0-F670552D9F21}"/>
              </a:ext>
            </a:extLst>
          </p:cNvPr>
          <p:cNvSpPr>
            <a:spLocks noGrp="1"/>
          </p:cNvSpPr>
          <p:nvPr>
            <p:ph type="ftr" sz="quarter" idx="15"/>
          </p:nvPr>
        </p:nvSpPr>
        <p:spPr/>
        <p:txBody>
          <a:bodyPr/>
          <a:lstStyle/>
          <a:p>
            <a:endParaRPr lang="fi-FI"/>
          </a:p>
        </p:txBody>
      </p:sp>
      <p:sp>
        <p:nvSpPr>
          <p:cNvPr id="3" name="Dian numeron paikkamerkki 2">
            <a:extLst>
              <a:ext uri="{FF2B5EF4-FFF2-40B4-BE49-F238E27FC236}">
                <a16:creationId xmlns:a16="http://schemas.microsoft.com/office/drawing/2014/main" id="{D5AAA127-3B69-49E4-B894-88A26ACE9E27}"/>
              </a:ext>
            </a:extLst>
          </p:cNvPr>
          <p:cNvSpPr>
            <a:spLocks noGrp="1"/>
          </p:cNvSpPr>
          <p:nvPr>
            <p:ph type="sldNum" sz="quarter" idx="16"/>
          </p:nvPr>
        </p:nvSpPr>
        <p:spPr/>
        <p:txBody>
          <a:bodyPr/>
          <a:lstStyle/>
          <a:p>
            <a:fld id="{1F4D50CA-F9F4-4F82-9F28-967629681EF9}" type="slidenum">
              <a:rPr lang="fi-FI" smtClean="0"/>
              <a:pPr/>
              <a:t>2</a:t>
            </a:fld>
            <a:endParaRPr lang="fi-FI"/>
          </a:p>
        </p:txBody>
      </p:sp>
    </p:spTree>
    <p:extLst>
      <p:ext uri="{BB962C8B-B14F-4D97-AF65-F5344CB8AC3E}">
        <p14:creationId xmlns:p14="http://schemas.microsoft.com/office/powerpoint/2010/main" val="225983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96C4F6-B84A-E24B-BB0E-1D24A57E5D09}"/>
              </a:ext>
            </a:extLst>
          </p:cNvPr>
          <p:cNvSpPr>
            <a:spLocks noGrp="1"/>
          </p:cNvSpPr>
          <p:nvPr>
            <p:ph type="ftr" sz="quarter" idx="15"/>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565"/>
                </a:solidFill>
                <a:effectLst/>
                <a:uLnTx/>
                <a:uFillTx/>
                <a:latin typeface="Calibri"/>
                <a:ea typeface="+mn-ea"/>
                <a:cs typeface="+mn-cs"/>
              </a:rPr>
              <a:t>ILMASTOPOLITIIKAN PYÖREÄ PÖYTÄ 9.12.2021 </a:t>
            </a:r>
            <a:endParaRPr kumimoji="0" lang="fi-FI" sz="1200" b="1" i="0" u="none" strike="noStrike" kern="1200" cap="none" spc="0" normalizeH="0" baseline="0" noProof="0" dirty="0">
              <a:ln>
                <a:noFill/>
              </a:ln>
              <a:solidFill>
                <a:srgbClr val="002565"/>
              </a:solidFill>
              <a:effectLst/>
              <a:uLnTx/>
              <a:uFillTx/>
              <a:latin typeface="Calibri"/>
              <a:ea typeface="+mn-ea"/>
              <a:cs typeface="+mn-cs"/>
            </a:endParaRPr>
          </a:p>
        </p:txBody>
      </p:sp>
      <p:sp>
        <p:nvSpPr>
          <p:cNvPr id="3" name="Title 2">
            <a:extLst>
              <a:ext uri="{FF2B5EF4-FFF2-40B4-BE49-F238E27FC236}">
                <a16:creationId xmlns:a16="http://schemas.microsoft.com/office/drawing/2014/main" id="{912E0B4B-D58F-C945-816E-9EC322A8DEC5}"/>
              </a:ext>
            </a:extLst>
          </p:cNvPr>
          <p:cNvSpPr>
            <a:spLocks noGrp="1"/>
          </p:cNvSpPr>
          <p:nvPr>
            <p:ph type="title"/>
          </p:nvPr>
        </p:nvSpPr>
        <p:spPr/>
        <p:txBody>
          <a:bodyPr/>
          <a:lstStyle/>
          <a:p>
            <a:r>
              <a:rPr lang="fi-FI" dirty="0"/>
              <a:t>Vähähiilinen kestävä rakentaminen</a:t>
            </a:r>
          </a:p>
        </p:txBody>
      </p:sp>
      <p:pic>
        <p:nvPicPr>
          <p:cNvPr id="7" name="Picture 6">
            <a:extLst>
              <a:ext uri="{FF2B5EF4-FFF2-40B4-BE49-F238E27FC236}">
                <a16:creationId xmlns:a16="http://schemas.microsoft.com/office/drawing/2014/main" id="{72C81689-2774-7D4E-9B6C-135640A69A5F}"/>
              </a:ext>
            </a:extLst>
          </p:cNvPr>
          <p:cNvPicPr>
            <a:picLocks noChangeAspect="1"/>
          </p:cNvPicPr>
          <p:nvPr/>
        </p:nvPicPr>
        <p:blipFill rotWithShape="1">
          <a:blip r:embed="rId3"/>
          <a:srcRect l="6265" t="1501" r="-1071" b="3693"/>
          <a:stretch/>
        </p:blipFill>
        <p:spPr>
          <a:xfrm>
            <a:off x="-4811" y="0"/>
            <a:ext cx="12198399" cy="6861599"/>
          </a:xfrm>
          <a:prstGeom prst="rect">
            <a:avLst/>
          </a:prstGeom>
        </p:spPr>
      </p:pic>
      <p:sp>
        <p:nvSpPr>
          <p:cNvPr id="10" name="Rectangle 9">
            <a:extLst>
              <a:ext uri="{FF2B5EF4-FFF2-40B4-BE49-F238E27FC236}">
                <a16:creationId xmlns:a16="http://schemas.microsoft.com/office/drawing/2014/main" id="{C4EAC359-4B93-4A4A-8AE4-A346DE1FD9E2}"/>
              </a:ext>
            </a:extLst>
          </p:cNvPr>
          <p:cNvSpPr/>
          <p:nvPr/>
        </p:nvSpPr>
        <p:spPr>
          <a:xfrm>
            <a:off x="917847" y="3096484"/>
            <a:ext cx="2295276" cy="276024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2565"/>
                </a:solidFill>
                <a:effectLst/>
                <a:uLnTx/>
                <a:uFillTx/>
                <a:latin typeface="Calibri"/>
                <a:ea typeface="+mn-ea"/>
                <a:cs typeface="+mn-cs"/>
              </a:rPr>
              <a:t>Taloudellinen</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Käyttöikä ja elinkaarilaatu  </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Muuntojoustavuus</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Kokonais-taloudellisuus</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Tuotettu arvo</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Vaikutukset yhdys-kuntarakenteeseen</a:t>
            </a:r>
          </a:p>
        </p:txBody>
      </p:sp>
      <p:sp>
        <p:nvSpPr>
          <p:cNvPr id="11" name="Rectangle 10">
            <a:extLst>
              <a:ext uri="{FF2B5EF4-FFF2-40B4-BE49-F238E27FC236}">
                <a16:creationId xmlns:a16="http://schemas.microsoft.com/office/drawing/2014/main" id="{151695CC-D5D6-A949-8122-400DC0807C94}"/>
              </a:ext>
            </a:extLst>
          </p:cNvPr>
          <p:cNvSpPr/>
          <p:nvPr/>
        </p:nvSpPr>
        <p:spPr>
          <a:xfrm>
            <a:off x="6590679" y="4266720"/>
            <a:ext cx="4585252" cy="161095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2565"/>
                </a:solidFill>
                <a:effectLst/>
                <a:uLnTx/>
                <a:uFillTx/>
                <a:latin typeface="Calibri"/>
                <a:ea typeface="+mn-ea"/>
                <a:cs typeface="+mn-cs"/>
              </a:rPr>
              <a:t>Sosiaalinen</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Turvallisuus ja terveellisyys</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Viihtyisyys ja esteettisyys</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Saavutettavuus ja esteettömyys  </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Lähiyhteisöjen huomiointi</a:t>
            </a:r>
          </a:p>
        </p:txBody>
      </p:sp>
      <p:sp>
        <p:nvSpPr>
          <p:cNvPr id="12" name="Rectangle 11">
            <a:extLst>
              <a:ext uri="{FF2B5EF4-FFF2-40B4-BE49-F238E27FC236}">
                <a16:creationId xmlns:a16="http://schemas.microsoft.com/office/drawing/2014/main" id="{D9E80F12-9A9C-2441-95AC-41E5694550C5}"/>
              </a:ext>
            </a:extLst>
          </p:cNvPr>
          <p:cNvSpPr/>
          <p:nvPr/>
        </p:nvSpPr>
        <p:spPr>
          <a:xfrm>
            <a:off x="4465931" y="2305036"/>
            <a:ext cx="2449003" cy="3047566"/>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002565"/>
                </a:solidFill>
                <a:effectLst/>
                <a:uLnTx/>
                <a:uFillTx/>
                <a:latin typeface="Calibri"/>
                <a:ea typeface="+mn-ea"/>
                <a:cs typeface="+mn-cs"/>
              </a:rPr>
              <a:t>Ekologinen</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Energia ja päästöt</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Ympäristöhaittojen vähentäminen</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Ilmastonmuutokseen sopeutuminen</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Kiertotalous ja resurssiviisaus</a:t>
            </a:r>
          </a:p>
          <a:p>
            <a:pPr marL="137157" marR="0" lvl="0" indent="-137157"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867" b="0" i="0" u="none" strike="noStrike" kern="1200" cap="none" spc="-53" normalizeH="0" baseline="0" noProof="0" dirty="0">
                <a:ln>
                  <a:noFill/>
                </a:ln>
                <a:solidFill>
                  <a:srgbClr val="002565"/>
                </a:solidFill>
                <a:effectLst/>
                <a:uLnTx/>
                <a:uFillTx/>
                <a:latin typeface="Calibri"/>
                <a:ea typeface="+mn-ea"/>
                <a:cs typeface="+mn-cs"/>
              </a:rPr>
              <a:t>Luonnon moni-muotoisuus</a:t>
            </a:r>
          </a:p>
        </p:txBody>
      </p:sp>
      <p:sp>
        <p:nvSpPr>
          <p:cNvPr id="2" name="Tekstiruutu 1">
            <a:extLst>
              <a:ext uri="{FF2B5EF4-FFF2-40B4-BE49-F238E27FC236}">
                <a16:creationId xmlns:a16="http://schemas.microsoft.com/office/drawing/2014/main" id="{3CF48B5F-CBAD-4FE0-BA87-F32E35666FCD}"/>
              </a:ext>
            </a:extLst>
          </p:cNvPr>
          <p:cNvSpPr txBox="1"/>
          <p:nvPr/>
        </p:nvSpPr>
        <p:spPr>
          <a:xfrm>
            <a:off x="334478" y="1064106"/>
            <a:ext cx="11106695" cy="461665"/>
          </a:xfrm>
          <a:prstGeom prst="rect">
            <a:avLst/>
          </a:prstGeom>
          <a:noFill/>
        </p:spPr>
        <p:txBody>
          <a:bodyPr wrap="none" rtlCol="0">
            <a:spAutoFit/>
          </a:bodyPr>
          <a:lstStyle/>
          <a:p>
            <a:r>
              <a:rPr lang="fi-FI" b="1" dirty="0" err="1"/>
              <a:t>Khk</a:t>
            </a:r>
            <a:r>
              <a:rPr lang="fi-FI" b="1" dirty="0"/>
              <a:t>-päästöjen vähentämistä pitkäikäisten rakennusten elinkaarilaatua vaarantamatta</a:t>
            </a:r>
          </a:p>
        </p:txBody>
      </p:sp>
    </p:spTree>
    <p:extLst>
      <p:ext uri="{BB962C8B-B14F-4D97-AF65-F5344CB8AC3E}">
        <p14:creationId xmlns:p14="http://schemas.microsoft.com/office/powerpoint/2010/main" val="128032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F23FBB08-003F-4D20-BF9F-95566B8CE24C}"/>
              </a:ext>
            </a:extLst>
          </p:cNvPr>
          <p:cNvSpPr>
            <a:spLocks noGrp="1"/>
          </p:cNvSpPr>
          <p:nvPr>
            <p:ph type="ftr" sz="quarter" idx="15"/>
          </p:nvPr>
        </p:nvSpPr>
        <p:spPr/>
        <p:txBody>
          <a:bodyPr/>
          <a:lstStyle/>
          <a:p>
            <a:r>
              <a:rPr lang="fi-FI"/>
              <a:t>ILMASTOPOLITIIKAN PYÖREÄ PÖYTÄ 9.12.2021 </a:t>
            </a:r>
            <a:endParaRPr lang="fi-FI" dirty="0"/>
          </a:p>
        </p:txBody>
      </p:sp>
      <p:sp>
        <p:nvSpPr>
          <p:cNvPr id="4" name="Otsikko 3">
            <a:extLst>
              <a:ext uri="{FF2B5EF4-FFF2-40B4-BE49-F238E27FC236}">
                <a16:creationId xmlns:a16="http://schemas.microsoft.com/office/drawing/2014/main" id="{E1970557-8E8B-4E6D-B780-D158C26D2C6B}"/>
              </a:ext>
            </a:extLst>
          </p:cNvPr>
          <p:cNvSpPr>
            <a:spLocks noGrp="1"/>
          </p:cNvSpPr>
          <p:nvPr>
            <p:ph type="title"/>
          </p:nvPr>
        </p:nvSpPr>
        <p:spPr>
          <a:xfrm>
            <a:off x="334478" y="365126"/>
            <a:ext cx="10082510" cy="902759"/>
          </a:xfrm>
        </p:spPr>
        <p:txBody>
          <a:bodyPr/>
          <a:lstStyle/>
          <a:p>
            <a:r>
              <a:rPr lang="fi-FI" sz="2200" dirty="0">
                <a:solidFill>
                  <a:srgbClr val="002565"/>
                </a:solidFill>
              </a:rPr>
              <a:t>Vähähiilinen </a:t>
            </a:r>
            <a:r>
              <a:rPr lang="fi-FI" sz="2200" dirty="0" err="1">
                <a:solidFill>
                  <a:srgbClr val="002565"/>
                </a:solidFill>
              </a:rPr>
              <a:t>rakennusteollisuus</a:t>
            </a:r>
            <a:r>
              <a:rPr lang="fi-FI" sz="2200" dirty="0">
                <a:solidFill>
                  <a:srgbClr val="002565"/>
                </a:solidFill>
              </a:rPr>
              <a:t> 2035 –tiekartta	 </a:t>
            </a:r>
            <a:r>
              <a:rPr lang="fi-FI" sz="1800" dirty="0">
                <a:solidFill>
                  <a:srgbClr val="002565"/>
                </a:solidFill>
                <a:hlinkClick r:id="rId2">
                  <a:extLst>
                    <a:ext uri="{A12FA001-AC4F-418D-AE19-62706E023703}">
                      <ahyp:hlinkClr xmlns:ahyp="http://schemas.microsoft.com/office/drawing/2018/hyperlinkcolor" xmlns="" val="tx"/>
                    </a:ext>
                  </a:extLst>
                </a:hlinkClick>
              </a:rPr>
              <a:t>www.rakennusteollisuus.fi/tiekartta</a:t>
            </a:r>
            <a:r>
              <a:rPr lang="fi-FI" sz="1800" dirty="0">
                <a:solidFill>
                  <a:srgbClr val="002565"/>
                </a:solidFill>
              </a:rPr>
              <a:t/>
            </a:r>
            <a:br>
              <a:rPr lang="fi-FI" sz="1800" dirty="0">
                <a:solidFill>
                  <a:srgbClr val="002565"/>
                </a:solidFill>
              </a:rPr>
            </a:br>
            <a:r>
              <a:rPr lang="fi-FI" sz="4000" dirty="0">
                <a:solidFill>
                  <a:srgbClr val="002565"/>
                </a:solidFill>
              </a:rPr>
              <a:t>Lähtökohtia ja tavoitteita</a:t>
            </a:r>
            <a:endParaRPr lang="fi-FI" dirty="0"/>
          </a:p>
        </p:txBody>
      </p:sp>
      <p:sp>
        <p:nvSpPr>
          <p:cNvPr id="5" name="Sisällön paikkamerkki 4">
            <a:extLst>
              <a:ext uri="{FF2B5EF4-FFF2-40B4-BE49-F238E27FC236}">
                <a16:creationId xmlns:a16="http://schemas.microsoft.com/office/drawing/2014/main" id="{F0445A8A-A850-42E2-B50A-EE75E92222BA}"/>
              </a:ext>
            </a:extLst>
          </p:cNvPr>
          <p:cNvSpPr>
            <a:spLocks noGrp="1"/>
          </p:cNvSpPr>
          <p:nvPr>
            <p:ph sz="quarter" idx="17"/>
          </p:nvPr>
        </p:nvSpPr>
        <p:spPr>
          <a:xfrm>
            <a:off x="334479" y="1701800"/>
            <a:ext cx="2916722" cy="4464051"/>
          </a:xfrm>
        </p:spPr>
        <p:txBody>
          <a:bodyPr>
            <a:normAutofit fontScale="92500" lnSpcReduction="10000"/>
          </a:bodyPr>
          <a:lstStyle/>
          <a:p>
            <a:r>
              <a:rPr lang="fi-FI" dirty="0"/>
              <a:t>Osana hallitusohjelman mukaisia </a:t>
            </a:r>
            <a:r>
              <a:rPr lang="fi-FI" dirty="0" err="1"/>
              <a:t>TEM:n</a:t>
            </a:r>
            <a:r>
              <a:rPr lang="fi-FI" dirty="0"/>
              <a:t> koordinoimia toimialakohtaisia vähähiilisyyden tiekarttoja</a:t>
            </a:r>
          </a:p>
          <a:p>
            <a:pPr lvl="1"/>
            <a:r>
              <a:rPr lang="fi-FI" dirty="0">
                <a:hlinkClick r:id="rId3"/>
              </a:rPr>
              <a:t>www.tem.fi/tiekartat</a:t>
            </a:r>
            <a:endParaRPr lang="fi-FI" dirty="0"/>
          </a:p>
          <a:p>
            <a:r>
              <a:rPr lang="fi-FI" dirty="0"/>
              <a:t>Rakennusteollisuus osana rakennettua ympäristöä</a:t>
            </a:r>
          </a:p>
          <a:p>
            <a:r>
              <a:rPr lang="fi-FI" dirty="0"/>
              <a:t>Elinkaarinäkökulma</a:t>
            </a:r>
          </a:p>
          <a:p>
            <a:r>
              <a:rPr lang="fi-FI" dirty="0"/>
              <a:t>Sektorikytkeytyminen sekä kokonaisuuden,  riippuvuuksien ja merkittävimpien vaikutusten  hahmottaminen</a:t>
            </a:r>
          </a:p>
          <a:p>
            <a:endParaRPr lang="fi-FI" dirty="0"/>
          </a:p>
          <a:p>
            <a:endParaRPr lang="fi-FI" dirty="0"/>
          </a:p>
        </p:txBody>
      </p:sp>
      <p:pic>
        <p:nvPicPr>
          <p:cNvPr id="7" name="Sisällön paikkamerkki 6">
            <a:extLst>
              <a:ext uri="{FF2B5EF4-FFF2-40B4-BE49-F238E27FC236}">
                <a16:creationId xmlns:a16="http://schemas.microsoft.com/office/drawing/2014/main" id="{257E0AA3-7CCD-490E-87C8-243597D33838}"/>
              </a:ext>
            </a:extLst>
          </p:cNvPr>
          <p:cNvPicPr>
            <a:picLocks noGrp="1" noChangeAspect="1"/>
          </p:cNvPicPr>
          <p:nvPr>
            <p:ph sz="quarter" idx="18"/>
          </p:nvPr>
        </p:nvPicPr>
        <p:blipFill>
          <a:blip r:embed="rId4"/>
          <a:stretch>
            <a:fillRect/>
          </a:stretch>
        </p:blipFill>
        <p:spPr>
          <a:xfrm>
            <a:off x="3333160" y="1932014"/>
            <a:ext cx="7028635" cy="3859186"/>
          </a:xfrm>
          <a:prstGeom prst="rect">
            <a:avLst/>
          </a:prstGeom>
        </p:spPr>
      </p:pic>
    </p:spTree>
    <p:extLst>
      <p:ext uri="{BB962C8B-B14F-4D97-AF65-F5344CB8AC3E}">
        <p14:creationId xmlns:p14="http://schemas.microsoft.com/office/powerpoint/2010/main" val="3372222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C5369D-2929-43F0-8273-0CD49B833D22}"/>
              </a:ext>
            </a:extLst>
          </p:cNvPr>
          <p:cNvSpPr>
            <a:spLocks noGrp="1"/>
          </p:cNvSpPr>
          <p:nvPr>
            <p:ph type="title"/>
          </p:nvPr>
        </p:nvSpPr>
        <p:spPr>
          <a:xfrm>
            <a:off x="624682" y="620714"/>
            <a:ext cx="9360544" cy="792063"/>
          </a:xfrm>
        </p:spPr>
        <p:txBody>
          <a:bodyPr/>
          <a:lstStyle/>
          <a:p>
            <a:r>
              <a:rPr lang="fi-FI" sz="3200" dirty="0" err="1"/>
              <a:t>RT:n</a:t>
            </a:r>
            <a:r>
              <a:rPr lang="fi-FI" sz="3200" dirty="0"/>
              <a:t> vähähiilisyyden tiekartta 2035 </a:t>
            </a:r>
            <a:r>
              <a:rPr lang="fi-FI" sz="2800" dirty="0"/>
              <a:t/>
            </a:r>
            <a:br>
              <a:rPr lang="fi-FI" sz="2800" dirty="0"/>
            </a:br>
            <a:r>
              <a:rPr lang="fi-FI" sz="2400" dirty="0"/>
              <a:t>– hiilijalanjäljen hallittu pienentäminen ja kiertotalouden edistäminen</a:t>
            </a:r>
          </a:p>
        </p:txBody>
      </p:sp>
      <p:pic>
        <p:nvPicPr>
          <p:cNvPr id="12" name="Content Placeholder 11">
            <a:extLst>
              <a:ext uri="{FF2B5EF4-FFF2-40B4-BE49-F238E27FC236}">
                <a16:creationId xmlns:a16="http://schemas.microsoft.com/office/drawing/2014/main" id="{F559FE22-EADF-474F-9C48-BB0C9ADE8099}"/>
              </a:ext>
            </a:extLst>
          </p:cNvPr>
          <p:cNvPicPr>
            <a:picLocks noGrp="1" noChangeAspect="1"/>
          </p:cNvPicPr>
          <p:nvPr>
            <p:ph idx="1"/>
          </p:nvPr>
        </p:nvPicPr>
        <p:blipFill>
          <a:blip r:embed="rId2"/>
          <a:stretch>
            <a:fillRect/>
          </a:stretch>
        </p:blipFill>
        <p:spPr>
          <a:xfrm>
            <a:off x="1086920" y="1848285"/>
            <a:ext cx="7017175" cy="4210306"/>
          </a:xfrm>
          <a:prstGeom prst="rect">
            <a:avLst/>
          </a:prstGeom>
        </p:spPr>
      </p:pic>
      <p:sp>
        <p:nvSpPr>
          <p:cNvPr id="10" name="Text Placeholder 9">
            <a:extLst>
              <a:ext uri="{FF2B5EF4-FFF2-40B4-BE49-F238E27FC236}">
                <a16:creationId xmlns:a16="http://schemas.microsoft.com/office/drawing/2014/main" id="{CD5AE600-3B3C-4F9A-9142-8B14BA988D5C}"/>
              </a:ext>
            </a:extLst>
          </p:cNvPr>
          <p:cNvSpPr>
            <a:spLocks noGrp="1"/>
          </p:cNvSpPr>
          <p:nvPr>
            <p:ph type="body" sz="quarter" idx="15"/>
          </p:nvPr>
        </p:nvSpPr>
        <p:spPr/>
        <p:txBody>
          <a:bodyPr>
            <a:normAutofit fontScale="92500" lnSpcReduction="20000"/>
          </a:bodyPr>
          <a:lstStyle/>
          <a:p>
            <a:r>
              <a:rPr lang="fi-FI" dirty="0"/>
              <a:t>taustaraportti 1: nykytilakuvaus</a:t>
            </a:r>
          </a:p>
          <a:p>
            <a:endParaRPr lang="fi-FI" dirty="0"/>
          </a:p>
        </p:txBody>
      </p:sp>
      <p:sp>
        <p:nvSpPr>
          <p:cNvPr id="13" name="Speech Bubble: Rectangle 12">
            <a:extLst>
              <a:ext uri="{FF2B5EF4-FFF2-40B4-BE49-F238E27FC236}">
                <a16:creationId xmlns:a16="http://schemas.microsoft.com/office/drawing/2014/main" id="{EB5B8B80-B2FC-4C78-B5BE-E2628F845A76}"/>
              </a:ext>
            </a:extLst>
          </p:cNvPr>
          <p:cNvSpPr/>
          <p:nvPr/>
        </p:nvSpPr>
        <p:spPr>
          <a:xfrm>
            <a:off x="8666227" y="2360668"/>
            <a:ext cx="1465982" cy="1871885"/>
          </a:xfrm>
          <a:prstGeom prst="wedgeRectCallout">
            <a:avLst>
              <a:gd name="adj1" fmla="val -89754"/>
              <a:gd name="adj2" fmla="val -2053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Arial"/>
                <a:ea typeface="+mn-ea"/>
                <a:cs typeface="+mn-cs"/>
              </a:rPr>
              <a:t>Kokonaispäästö</a:t>
            </a:r>
            <a:r>
              <a:rPr kumimoji="0" lang="en-US" sz="1400" b="0" i="0" u="none" strike="noStrike" kern="1200" cap="none" spc="0" normalizeH="0" baseline="0" noProof="0" dirty="0">
                <a:ln>
                  <a:noFill/>
                </a:ln>
                <a:solidFill>
                  <a:prstClr val="white"/>
                </a:solidFill>
                <a:effectLst/>
                <a:uLnTx/>
                <a:uFillTx/>
                <a:latin typeface="Arial"/>
                <a:ea typeface="+mn-ea"/>
                <a:cs typeface="+mn-cs"/>
              </a:rPr>
              <a:t> n. </a:t>
            </a:r>
            <a:r>
              <a:rPr kumimoji="0" lang="en-US" sz="1400" b="1" i="0" u="none" strike="noStrike" kern="1200" cap="none" spc="0" normalizeH="0" baseline="0" noProof="0" dirty="0">
                <a:ln>
                  <a:noFill/>
                </a:ln>
                <a:solidFill>
                  <a:prstClr val="white"/>
                </a:solidFill>
                <a:effectLst/>
                <a:uLnTx/>
                <a:uFillTx/>
                <a:latin typeface="Arial"/>
                <a:ea typeface="+mn-ea"/>
                <a:cs typeface="+mn-cs"/>
              </a:rPr>
              <a:t>17,1 Mt CO2e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Arial"/>
                <a:ea typeface="+mn-ea"/>
                <a:cs typeface="+mn-cs"/>
              </a:rPr>
              <a:t>~ 30 % Suomen </a:t>
            </a:r>
            <a:r>
              <a:rPr kumimoji="0" lang="fi-FI" sz="1200" b="0" i="0" u="none" strike="noStrike" kern="1200" cap="none" spc="0" normalizeH="0" baseline="0" noProof="0" dirty="0" err="1">
                <a:ln>
                  <a:noFill/>
                </a:ln>
                <a:solidFill>
                  <a:prstClr val="white"/>
                </a:solidFill>
                <a:effectLst/>
                <a:uLnTx/>
                <a:uFillTx/>
                <a:latin typeface="Arial"/>
                <a:ea typeface="+mn-ea"/>
                <a:cs typeface="+mn-cs"/>
              </a:rPr>
              <a:t>kokonaispääs</a:t>
            </a:r>
            <a:r>
              <a:rPr kumimoji="0" lang="fi-FI" sz="1200" b="0" i="0" u="none" strike="noStrike" kern="1200" cap="none" spc="0" normalizeH="0" baseline="0" noProof="0" dirty="0">
                <a:ln>
                  <a:noFill/>
                </a:ln>
                <a:solidFill>
                  <a:prstClr val="white"/>
                </a:solidFill>
                <a:effectLst/>
                <a:uLnTx/>
                <a:uFillTx/>
                <a:latin typeface="Arial"/>
                <a:ea typeface="+mn-ea"/>
                <a:cs typeface="+mn-cs"/>
              </a:rPr>
              <a:t>-töistä ilman LULUCF-sektoria</a:t>
            </a:r>
          </a:p>
        </p:txBody>
      </p:sp>
      <p:sp>
        <p:nvSpPr>
          <p:cNvPr id="3" name="Alatunnisteen paikkamerkki 2">
            <a:extLst>
              <a:ext uri="{FF2B5EF4-FFF2-40B4-BE49-F238E27FC236}">
                <a16:creationId xmlns:a16="http://schemas.microsoft.com/office/drawing/2014/main" id="{7E8B9AF2-9DDE-4003-A9FF-06A860525BE5}"/>
              </a:ext>
            </a:extLst>
          </p:cNvPr>
          <p:cNvSpPr>
            <a:spLocks noGrp="1"/>
          </p:cNvSpPr>
          <p:nvPr>
            <p:ph type="ftr" sz="quarter" idx="1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fi-FI" sz="600" b="0" i="0" u="none" strike="noStrike" kern="1200" cap="all" spc="100" normalizeH="0" baseline="0" noProof="0">
                <a:ln>
                  <a:noFill/>
                </a:ln>
                <a:solidFill>
                  <a:srgbClr val="404040"/>
                </a:solidFill>
                <a:effectLst/>
                <a:uLnTx/>
                <a:uFillTx/>
                <a:latin typeface="Arial"/>
                <a:ea typeface="+mn-ea"/>
                <a:cs typeface="+mn-cs"/>
              </a:rPr>
              <a:t>ILMASTOPOLITIIKAN PYÖREÄ PÖYTÄ 9.12.2021 </a:t>
            </a:r>
          </a:p>
        </p:txBody>
      </p:sp>
      <p:sp>
        <p:nvSpPr>
          <p:cNvPr id="5" name="Tekstiruutu 4">
            <a:extLst>
              <a:ext uri="{FF2B5EF4-FFF2-40B4-BE49-F238E27FC236}">
                <a16:creationId xmlns:a16="http://schemas.microsoft.com/office/drawing/2014/main" id="{F1978A65-062E-4F60-A84D-B1088C1800EC}"/>
              </a:ext>
            </a:extLst>
          </p:cNvPr>
          <p:cNvSpPr txBox="1"/>
          <p:nvPr/>
        </p:nvSpPr>
        <p:spPr>
          <a:xfrm>
            <a:off x="7234017" y="4646217"/>
            <a:ext cx="3299301" cy="523220"/>
          </a:xfrm>
          <a:prstGeom prst="rect">
            <a:avLst/>
          </a:prstGeom>
          <a:solidFill>
            <a:srgbClr val="FFFF00"/>
          </a:solidFill>
        </p:spPr>
        <p:txBody>
          <a:bodyPr wrap="none" rtlCol="0">
            <a:spAutoFit/>
          </a:bodyPr>
          <a:lstStyle/>
          <a:p>
            <a:pPr marL="0" marR="0" lvl="0" indent="0" algn="r" defTabSz="121926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404040"/>
                </a:solidFill>
                <a:effectLst/>
                <a:uLnTx/>
                <a:uFillTx/>
                <a:latin typeface="Arial"/>
                <a:ea typeface="+mn-ea"/>
                <a:cs typeface="+mn-cs"/>
              </a:rPr>
              <a:t>76 prosenttia päästöistä rakennusten </a:t>
            </a:r>
          </a:p>
          <a:p>
            <a:pPr marL="0" marR="0" lvl="0" indent="0" algn="r" defTabSz="121926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404040"/>
                </a:solidFill>
                <a:effectLst/>
                <a:uLnTx/>
                <a:uFillTx/>
                <a:latin typeface="Arial"/>
                <a:ea typeface="+mn-ea"/>
                <a:cs typeface="+mn-cs"/>
              </a:rPr>
              <a:t>käytön aikaisesta energiankulutuksesta</a:t>
            </a:r>
          </a:p>
        </p:txBody>
      </p:sp>
      <p:sp>
        <p:nvSpPr>
          <p:cNvPr id="11" name="Tekstiruutu 10">
            <a:extLst>
              <a:ext uri="{FF2B5EF4-FFF2-40B4-BE49-F238E27FC236}">
                <a16:creationId xmlns:a16="http://schemas.microsoft.com/office/drawing/2014/main" id="{1B3665D3-E689-4D07-8677-4426CE2B940E}"/>
              </a:ext>
            </a:extLst>
          </p:cNvPr>
          <p:cNvSpPr txBox="1"/>
          <p:nvPr/>
        </p:nvSpPr>
        <p:spPr>
          <a:xfrm>
            <a:off x="6219932" y="5399148"/>
            <a:ext cx="4313386" cy="523220"/>
          </a:xfrm>
          <a:prstGeom prst="rect">
            <a:avLst/>
          </a:prstGeom>
          <a:solidFill>
            <a:srgbClr val="FFFF00"/>
          </a:solidFill>
        </p:spPr>
        <p:txBody>
          <a:bodyPr wrap="square" rtlCol="0">
            <a:spAutoFit/>
          </a:bodyPr>
          <a:lstStyle/>
          <a:p>
            <a:pPr marL="0" marR="0" lvl="0" indent="0" algn="r" defTabSz="121926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404040"/>
                </a:solidFill>
                <a:effectLst/>
                <a:uLnTx/>
                <a:uFillTx/>
                <a:latin typeface="Arial"/>
                <a:ea typeface="+mn-ea"/>
                <a:cs typeface="+mn-cs"/>
              </a:rPr>
              <a:t>Nopeat toimet ja isot panokset isoihin päästöihin  </a:t>
            </a:r>
          </a:p>
          <a:p>
            <a:pPr marL="0" marR="0" lvl="0" indent="0" algn="r" defTabSz="1219261"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404040"/>
                </a:solidFill>
                <a:effectLst/>
                <a:uLnTx/>
                <a:uFillTx/>
                <a:latin typeface="Arial"/>
                <a:ea typeface="+mn-ea"/>
                <a:cs typeface="+mn-cs"/>
              </a:rPr>
              <a:t>Pienetkin päästövähennystoimet osa vastuullisuutta</a:t>
            </a:r>
          </a:p>
        </p:txBody>
      </p:sp>
      <p:sp>
        <p:nvSpPr>
          <p:cNvPr id="6" name="Tekstiruutu 5">
            <a:extLst>
              <a:ext uri="{FF2B5EF4-FFF2-40B4-BE49-F238E27FC236}">
                <a16:creationId xmlns:a16="http://schemas.microsoft.com/office/drawing/2014/main" id="{D21B4DEA-EC34-451C-A88A-8340AF38CD29}"/>
              </a:ext>
            </a:extLst>
          </p:cNvPr>
          <p:cNvSpPr txBox="1"/>
          <p:nvPr/>
        </p:nvSpPr>
        <p:spPr>
          <a:xfrm>
            <a:off x="4347942" y="1607737"/>
            <a:ext cx="6230360" cy="523220"/>
          </a:xfrm>
          <a:prstGeom prst="rect">
            <a:avLst/>
          </a:prstGeom>
          <a:noFill/>
        </p:spPr>
        <p:txBody>
          <a:bodyPr wrap="none" rtlCol="0">
            <a:spAutoFit/>
          </a:bodyPr>
          <a:lstStyle/>
          <a:p>
            <a:pPr algn="r"/>
            <a:r>
              <a:rPr kumimoji="0" lang="fi-FI" sz="1600" b="1" i="0" u="none" strike="noStrike" kern="1200" cap="none" spc="0" normalizeH="0" baseline="0" noProof="0" dirty="0">
                <a:ln>
                  <a:noFill/>
                </a:ln>
                <a:solidFill>
                  <a:srgbClr val="002565"/>
                </a:solidFill>
                <a:effectLst/>
                <a:uLnTx/>
                <a:uFillTx/>
                <a:latin typeface="Calibri"/>
                <a:ea typeface="+mj-ea"/>
                <a:cs typeface="+mj-cs"/>
              </a:rPr>
              <a:t>Rakennetun ympäristön hiilijalanjäljen jakautuminen 2017 (</a:t>
            </a:r>
            <a:r>
              <a:rPr kumimoji="0" lang="fi-FI" sz="1600" b="1" i="0" u="none" strike="noStrike" kern="1200" cap="none" spc="0" normalizeH="0" baseline="0" noProof="0" dirty="0" err="1">
                <a:ln>
                  <a:noFill/>
                </a:ln>
                <a:solidFill>
                  <a:srgbClr val="002565"/>
                </a:solidFill>
                <a:effectLst/>
                <a:uLnTx/>
                <a:uFillTx/>
                <a:latin typeface="Calibri"/>
                <a:ea typeface="+mj-ea"/>
                <a:cs typeface="+mj-cs"/>
              </a:rPr>
              <a:t>kt</a:t>
            </a:r>
            <a:r>
              <a:rPr kumimoji="0" lang="fi-FI" sz="1600" b="1" i="0" u="none" strike="noStrike" kern="1200" cap="none" spc="0" normalizeH="0" baseline="0" noProof="0" dirty="0">
                <a:ln>
                  <a:noFill/>
                </a:ln>
                <a:solidFill>
                  <a:srgbClr val="002565"/>
                </a:solidFill>
                <a:effectLst/>
                <a:uLnTx/>
                <a:uFillTx/>
                <a:latin typeface="Calibri"/>
                <a:ea typeface="+mj-ea"/>
                <a:cs typeface="+mj-cs"/>
              </a:rPr>
              <a:t> CO2e)</a:t>
            </a:r>
          </a:p>
          <a:p>
            <a:pPr algn="r"/>
            <a:r>
              <a:rPr kumimoji="0" lang="fi-FI" sz="1200" b="1" i="0" u="none" strike="noStrike" kern="1200" cap="none" spc="0" normalizeH="0" baseline="0" noProof="0" dirty="0">
                <a:ln>
                  <a:noFill/>
                </a:ln>
                <a:solidFill>
                  <a:srgbClr val="000000"/>
                </a:solidFill>
                <a:effectLst/>
                <a:uLnTx/>
                <a:uFillTx/>
                <a:latin typeface="Calibri"/>
                <a:ea typeface="+mj-ea"/>
                <a:cs typeface="+mj-cs"/>
                <a:hlinkClick r:id="rId3"/>
              </a:rPr>
              <a:t> www.rakennusteollisuus.fi/tiekartta</a:t>
            </a:r>
            <a:endParaRPr lang="fi-FI" dirty="0"/>
          </a:p>
        </p:txBody>
      </p:sp>
      <p:sp>
        <p:nvSpPr>
          <p:cNvPr id="9" name="Puhekupla: Suorakulmio 8">
            <a:extLst>
              <a:ext uri="{FF2B5EF4-FFF2-40B4-BE49-F238E27FC236}">
                <a16:creationId xmlns:a16="http://schemas.microsoft.com/office/drawing/2014/main" id="{86978AB5-40ED-4DBB-9425-283664CBAD7C}"/>
              </a:ext>
            </a:extLst>
          </p:cNvPr>
          <p:cNvSpPr/>
          <p:nvPr/>
        </p:nvSpPr>
        <p:spPr>
          <a:xfrm>
            <a:off x="4840134" y="1996733"/>
            <a:ext cx="1621626" cy="612648"/>
          </a:xfrm>
          <a:prstGeom prst="wedgeRectCallout">
            <a:avLst>
              <a:gd name="adj1" fmla="val -69295"/>
              <a:gd name="adj2" fmla="val 4881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1800" b="1" dirty="0"/>
              <a:t>Energiankäyttö</a:t>
            </a:r>
          </a:p>
          <a:p>
            <a:pPr algn="ctr"/>
            <a:r>
              <a:rPr lang="fi-FI" sz="1800" b="1" dirty="0"/>
              <a:t>13 milj.t CO2</a:t>
            </a:r>
          </a:p>
        </p:txBody>
      </p:sp>
    </p:spTree>
    <p:extLst>
      <p:ext uri="{BB962C8B-B14F-4D97-AF65-F5344CB8AC3E}">
        <p14:creationId xmlns:p14="http://schemas.microsoft.com/office/powerpoint/2010/main" val="317410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2">
            <a:extLst>
              <a:ext uri="{FF2B5EF4-FFF2-40B4-BE49-F238E27FC236}">
                <a16:creationId xmlns:a16="http://schemas.microsoft.com/office/drawing/2014/main" id="{6C66956E-863E-4405-AF1D-9F08BFC9D84A}"/>
              </a:ext>
            </a:extLst>
          </p:cNvPr>
          <p:cNvSpPr>
            <a:spLocks noGrp="1"/>
          </p:cNvSpPr>
          <p:nvPr>
            <p:ph type="ftr" sz="quarter" idx="1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565"/>
                </a:solidFill>
                <a:effectLst/>
                <a:uLnTx/>
                <a:uFillTx/>
                <a:latin typeface="Calibri"/>
                <a:ea typeface="+mn-ea"/>
                <a:cs typeface="+mn-cs"/>
              </a:rPr>
              <a:t>ILMASTOPOLITIIKAN PYÖREÄ PÖYTÄ 9.12.2021 </a:t>
            </a:r>
            <a:endParaRPr kumimoji="0" lang="fi-FI" sz="1200" b="1" i="0" u="none" strike="noStrike" kern="1200" cap="none" spc="0" normalizeH="0" baseline="0" noProof="0" dirty="0">
              <a:ln>
                <a:noFill/>
              </a:ln>
              <a:solidFill>
                <a:srgbClr val="002565"/>
              </a:solidFill>
              <a:effectLst/>
              <a:uLnTx/>
              <a:uFillTx/>
              <a:latin typeface="Calibri"/>
              <a:ea typeface="+mn-ea"/>
              <a:cs typeface="+mn-cs"/>
            </a:endParaRPr>
          </a:p>
        </p:txBody>
      </p:sp>
      <p:sp>
        <p:nvSpPr>
          <p:cNvPr id="5" name="Otsikko 4">
            <a:extLst>
              <a:ext uri="{FF2B5EF4-FFF2-40B4-BE49-F238E27FC236}">
                <a16:creationId xmlns:a16="http://schemas.microsoft.com/office/drawing/2014/main" id="{D654CF60-A37F-4776-9238-DB4F5785D90C}"/>
              </a:ext>
            </a:extLst>
          </p:cNvPr>
          <p:cNvSpPr>
            <a:spLocks noGrp="1"/>
          </p:cNvSpPr>
          <p:nvPr>
            <p:ph type="title"/>
          </p:nvPr>
        </p:nvSpPr>
        <p:spPr/>
        <p:txBody>
          <a:bodyPr/>
          <a:lstStyle/>
          <a:p>
            <a:r>
              <a:rPr kumimoji="0" lang="fi-FI" sz="2400" b="1" i="0" u="none" strike="noStrike" kern="1200" cap="none" spc="0" normalizeH="0" baseline="0" noProof="0" dirty="0">
                <a:ln>
                  <a:noFill/>
                </a:ln>
                <a:solidFill>
                  <a:srgbClr val="002565"/>
                </a:solidFill>
                <a:effectLst/>
                <a:uLnTx/>
                <a:uFillTx/>
                <a:latin typeface="Calibri"/>
                <a:ea typeface="+mj-ea"/>
                <a:cs typeface="+mj-cs"/>
              </a:rPr>
              <a:t>Rakennusteollisuuden vähähiilisyyden tiekartta 2035 </a:t>
            </a:r>
            <a:r>
              <a:rPr kumimoji="0" lang="fi-FI" sz="2800" b="1" i="0" u="none" strike="noStrike" kern="1200" cap="none" spc="0" normalizeH="0" baseline="0" noProof="0" dirty="0">
                <a:ln>
                  <a:noFill/>
                </a:ln>
                <a:solidFill>
                  <a:srgbClr val="002565"/>
                </a:solidFill>
                <a:effectLst/>
                <a:uLnTx/>
                <a:uFillTx/>
                <a:latin typeface="Calibri"/>
                <a:ea typeface="+mj-ea"/>
                <a:cs typeface="+mj-cs"/>
              </a:rPr>
              <a:t/>
            </a:r>
            <a:br>
              <a:rPr kumimoji="0" lang="fi-FI" sz="2800" b="1" i="0" u="none" strike="noStrike" kern="1200" cap="none" spc="0" normalizeH="0" baseline="0" noProof="0" dirty="0">
                <a:ln>
                  <a:noFill/>
                </a:ln>
                <a:solidFill>
                  <a:srgbClr val="002565"/>
                </a:solidFill>
                <a:effectLst/>
                <a:uLnTx/>
                <a:uFillTx/>
                <a:latin typeface="Calibri"/>
                <a:ea typeface="+mj-ea"/>
                <a:cs typeface="+mj-cs"/>
              </a:rPr>
            </a:br>
            <a:r>
              <a:rPr kumimoji="0" lang="fi-FI" sz="3600" b="1" i="0" u="none" strike="noStrike" kern="1200" cap="none" spc="0" normalizeH="0" baseline="0" noProof="0" dirty="0">
                <a:ln>
                  <a:noFill/>
                </a:ln>
                <a:solidFill>
                  <a:srgbClr val="002565"/>
                </a:solidFill>
                <a:effectLst/>
                <a:uLnTx/>
                <a:uFillTx/>
                <a:latin typeface="Calibri"/>
                <a:ea typeface="+mj-ea"/>
                <a:cs typeface="+mj-cs"/>
              </a:rPr>
              <a:t>Keskeiset tulokset</a:t>
            </a:r>
            <a:endParaRPr lang="fi-FI" sz="3600" dirty="0"/>
          </a:p>
        </p:txBody>
      </p:sp>
      <p:sp>
        <p:nvSpPr>
          <p:cNvPr id="6" name="Sisällön paikkamerkki 5">
            <a:extLst>
              <a:ext uri="{FF2B5EF4-FFF2-40B4-BE49-F238E27FC236}">
                <a16:creationId xmlns:a16="http://schemas.microsoft.com/office/drawing/2014/main" id="{4AD3E64B-E4C3-45A5-99E6-B48B6CDC5320}"/>
              </a:ext>
            </a:extLst>
          </p:cNvPr>
          <p:cNvSpPr>
            <a:spLocks noGrp="1"/>
          </p:cNvSpPr>
          <p:nvPr>
            <p:ph sz="quarter" idx="13"/>
          </p:nvPr>
        </p:nvSpPr>
        <p:spPr>
          <a:xfrm>
            <a:off x="334477" y="1513840"/>
            <a:ext cx="10419247" cy="4734560"/>
          </a:xfrm>
        </p:spPr>
        <p:txBody>
          <a:bodyPr>
            <a:normAutofit lnSpcReduction="10000"/>
          </a:bodyPr>
          <a:lstStyle/>
          <a:p>
            <a:pPr lvl="0"/>
            <a:r>
              <a:rPr lang="fi-FI" b="1" dirty="0"/>
              <a:t>Rakennetussa ympäristössä ja rakentamisessa ollaan vähentämässä päästöjä 66 prosentilla vuoteen 2035 mennessä. </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Tunnistettujen teknologiaharppausten avulla voidaan tuolloin päästä jopa 80 prosentin vähennykseen. Vuoteen 2050 on mahdollisuus saavuttaa lähes hiilineutraalius ja vähentää päästöjä 95 prosentilla.</a:t>
            </a:r>
            <a:r>
              <a:rPr kumimoji="0" lang="fi-FI" sz="1800" b="1" i="0" u="none" strike="noStrike" kern="1200" cap="none" spc="0" normalizeH="0" baseline="0" noProof="0" dirty="0">
                <a:ln>
                  <a:noFill/>
                </a:ln>
                <a:solidFill>
                  <a:srgbClr val="000000"/>
                </a:solidFill>
                <a:effectLst/>
                <a:uLnTx/>
                <a:uFillTx/>
                <a:latin typeface="Calibri"/>
                <a:ea typeface="+mn-ea"/>
                <a:cs typeface="+mn-cs"/>
              </a:rPr>
              <a:t> </a:t>
            </a:r>
          </a:p>
          <a:p>
            <a:pPr marL="685783" marR="0" lvl="1" indent="-228594" algn="l" defTabSz="914377"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800" b="1" i="0" u="none" strike="noStrike" kern="1200" cap="none" spc="0" normalizeH="0" baseline="0" noProof="0" dirty="0">
                <a:ln>
                  <a:noFill/>
                </a:ln>
                <a:solidFill>
                  <a:srgbClr val="000000"/>
                </a:solidFill>
                <a:effectLst/>
                <a:uLnTx/>
                <a:uFillTx/>
                <a:latin typeface="Calibri"/>
                <a:ea typeface="+mn-ea"/>
                <a:cs typeface="+mn-cs"/>
              </a:rPr>
              <a:t>Ilman vaikuttavien toimenpiteiden jalkautusta ei pystytä etenemään halutulla hiilineutraaliuspolulla</a:t>
            </a:r>
            <a:endParaRPr lang="fi-FI" dirty="0"/>
          </a:p>
          <a:p>
            <a:pPr lvl="0"/>
            <a:r>
              <a:rPr lang="fi-FI" b="1" dirty="0"/>
              <a:t>Rakennetussa ympäristössä peräti 76 prosenttia päästöistä syntyy rakennusten käytön aikaisesta energiankulutuksesta.</a:t>
            </a:r>
            <a:r>
              <a:rPr lang="fi-FI" dirty="0"/>
              <a:t> </a:t>
            </a:r>
          </a:p>
          <a:p>
            <a:pPr lvl="1"/>
            <a:r>
              <a:rPr lang="fi-FI" dirty="0"/>
              <a:t>Olemassa olevien rakennusten energiankulutuksen ja päästöjen vähentämisessä mm. energiaremonttien ja lämmitysmuotojen uusimisen avulla on ylivoimaisesti merkittävin päästövähennyspotentiaali. </a:t>
            </a:r>
            <a:r>
              <a:rPr lang="fi-FI" b="1" dirty="0"/>
              <a:t>Vähäpäästöisen energian vapauttaminen muuhun käyttöön on samalla hiilikädenojennus energiaintensiivisille toimialoille</a:t>
            </a:r>
            <a:r>
              <a:rPr lang="fi-FI" dirty="0"/>
              <a:t>.</a:t>
            </a:r>
          </a:p>
          <a:p>
            <a:pPr lvl="0"/>
            <a:r>
              <a:rPr lang="fi-FI" b="1" dirty="0"/>
              <a:t>Rakentamisvaiheen osalta </a:t>
            </a:r>
            <a:r>
              <a:rPr lang="fi-FI" dirty="0"/>
              <a:t>korvaamattomien</a:t>
            </a:r>
            <a:r>
              <a:rPr lang="fi-FI" b="1" dirty="0"/>
              <a:t> </a:t>
            </a:r>
            <a:r>
              <a:rPr lang="fi-FI" dirty="0"/>
              <a:t>rakennusmateriaalien, kuten sementin ja teräksen valmistuksen </a:t>
            </a:r>
            <a:r>
              <a:rPr lang="fi-FI" b="1" dirty="0"/>
              <a:t>teknologiakehityksellä on suuri merkitys </a:t>
            </a:r>
          </a:p>
          <a:p>
            <a:pPr lvl="1"/>
            <a:r>
              <a:rPr lang="fi-FI" b="1" dirty="0"/>
              <a:t>Nopeat toimet ja isot panokset isoihin päästöihin</a:t>
            </a:r>
          </a:p>
          <a:p>
            <a:endParaRPr lang="fi-FI" dirty="0"/>
          </a:p>
        </p:txBody>
      </p:sp>
    </p:spTree>
    <p:extLst>
      <p:ext uri="{BB962C8B-B14F-4D97-AF65-F5344CB8AC3E}">
        <p14:creationId xmlns:p14="http://schemas.microsoft.com/office/powerpoint/2010/main" val="1766739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F508-F803-394B-889E-008DAE42A074}"/>
              </a:ext>
            </a:extLst>
          </p:cNvPr>
          <p:cNvSpPr>
            <a:spLocks noGrp="1"/>
          </p:cNvSpPr>
          <p:nvPr>
            <p:ph type="title"/>
          </p:nvPr>
        </p:nvSpPr>
        <p:spPr>
          <a:xfrm>
            <a:off x="809314" y="365126"/>
            <a:ext cx="10827294" cy="1325563"/>
          </a:xfrm>
        </p:spPr>
        <p:txBody>
          <a:bodyPr/>
          <a:lstStyle/>
          <a:p>
            <a:r>
              <a:rPr lang="fi-FI" sz="2400" dirty="0">
                <a:cs typeface="Arial" panose="020B0604020202020204" pitchFamily="34" charset="0"/>
              </a:rPr>
              <a:t>Sementtiteollisuus tähtää hiilineutraaliuteen</a:t>
            </a:r>
            <a:r>
              <a:rPr lang="fi-FI" sz="4000" dirty="0">
                <a:cs typeface="Arial" panose="020B0604020202020204" pitchFamily="34" charset="0"/>
              </a:rPr>
              <a:t/>
            </a:r>
            <a:br>
              <a:rPr lang="fi-FI" sz="4000" dirty="0">
                <a:cs typeface="Arial" panose="020B0604020202020204" pitchFamily="34" charset="0"/>
              </a:rPr>
            </a:br>
            <a:r>
              <a:rPr lang="fi-FI" sz="3600" dirty="0">
                <a:cs typeface="Arial" panose="020B0604020202020204" pitchFamily="34" charset="0"/>
              </a:rPr>
              <a:t>Päästöjen vähentämisen keinot</a:t>
            </a:r>
            <a:r>
              <a:rPr lang="fi-FI" dirty="0">
                <a:cs typeface="Arial" panose="020B0604020202020204" pitchFamily="34" charset="0"/>
              </a:rPr>
              <a:t/>
            </a:r>
            <a:br>
              <a:rPr lang="fi-FI" dirty="0">
                <a:cs typeface="Arial" panose="020B0604020202020204" pitchFamily="34" charset="0"/>
              </a:rPr>
            </a:br>
            <a:r>
              <a:rPr lang="fi-FI" sz="2000" dirty="0">
                <a:cs typeface="Arial" panose="020B0604020202020204" pitchFamily="34" charset="0"/>
              </a:rPr>
              <a:t>Konkreettiset hankkeet päästövähennysten aikaansaamiseksi – osana kiertotalouden edistämistä</a:t>
            </a:r>
          </a:p>
        </p:txBody>
      </p:sp>
      <p:sp>
        <p:nvSpPr>
          <p:cNvPr id="18" name="TextBox 17">
            <a:extLst>
              <a:ext uri="{FF2B5EF4-FFF2-40B4-BE49-F238E27FC236}">
                <a16:creationId xmlns:a16="http://schemas.microsoft.com/office/drawing/2014/main" id="{D109E441-E09C-E649-8FE6-AA83EAB5547E}"/>
              </a:ext>
            </a:extLst>
          </p:cNvPr>
          <p:cNvSpPr txBox="1"/>
          <p:nvPr/>
        </p:nvSpPr>
        <p:spPr>
          <a:xfrm>
            <a:off x="745589" y="1970910"/>
            <a:ext cx="2830526" cy="633096"/>
          </a:xfrm>
          <a:prstGeom prst="rect">
            <a:avLst/>
          </a:prstGeom>
          <a:noFill/>
        </p:spPr>
        <p:txBody>
          <a:bodyPr wrap="square" rtlCol="0">
            <a:noAutofit/>
          </a:bodyPr>
          <a:lstStyle/>
          <a:p>
            <a:pPr algn="ctr"/>
            <a:r>
              <a:rPr lang="fi-FI" sz="1400" b="1" dirty="0">
                <a:solidFill>
                  <a:schemeClr val="accent1"/>
                </a:solidFill>
                <a:latin typeface="Arial" panose="020B0604020202020204" pitchFamily="34" charset="0"/>
                <a:ea typeface="Open Sans" panose="020B0306030504020204" pitchFamily="34" charset="0"/>
                <a:cs typeface="Arial" panose="020B0604020202020204" pitchFamily="34" charset="0"/>
              </a:rPr>
              <a:t>Tehty</a:t>
            </a:r>
          </a:p>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Jonkin verran potentiaalia jäljellä</a:t>
            </a:r>
          </a:p>
        </p:txBody>
      </p:sp>
      <p:sp>
        <p:nvSpPr>
          <p:cNvPr id="20" name="TextBox 19">
            <a:extLst>
              <a:ext uri="{FF2B5EF4-FFF2-40B4-BE49-F238E27FC236}">
                <a16:creationId xmlns:a16="http://schemas.microsoft.com/office/drawing/2014/main" id="{D5792277-36D1-E444-ADBD-190943FBBE16}"/>
              </a:ext>
            </a:extLst>
          </p:cNvPr>
          <p:cNvSpPr txBox="1"/>
          <p:nvPr/>
        </p:nvSpPr>
        <p:spPr>
          <a:xfrm>
            <a:off x="4393399" y="1980327"/>
            <a:ext cx="3891609" cy="633096"/>
          </a:xfrm>
          <a:prstGeom prst="rect">
            <a:avLst/>
          </a:prstGeom>
          <a:noFill/>
        </p:spPr>
        <p:txBody>
          <a:bodyPr wrap="square" rtlCol="0">
            <a:noAutofit/>
          </a:bodyPr>
          <a:lstStyle/>
          <a:p>
            <a:pPr algn="ctr"/>
            <a:r>
              <a:rPr lang="fi-FI" sz="1400" b="1" dirty="0">
                <a:solidFill>
                  <a:schemeClr val="accent1"/>
                </a:solidFill>
                <a:latin typeface="Arial" panose="020B0604020202020204" pitchFamily="34" charset="0"/>
                <a:ea typeface="Open Sans" panose="020B0306030504020204" pitchFamily="34" charset="0"/>
                <a:cs typeface="Arial" panose="020B0604020202020204" pitchFamily="34" charset="0"/>
              </a:rPr>
              <a:t>Tehty osittain</a:t>
            </a:r>
          </a:p>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Potentiaalia jäljellä</a:t>
            </a:r>
          </a:p>
        </p:txBody>
      </p:sp>
      <p:sp>
        <p:nvSpPr>
          <p:cNvPr id="22" name="TextBox 21">
            <a:extLst>
              <a:ext uri="{FF2B5EF4-FFF2-40B4-BE49-F238E27FC236}">
                <a16:creationId xmlns:a16="http://schemas.microsoft.com/office/drawing/2014/main" id="{83390929-9974-894B-8DAB-8F595DB831FE}"/>
              </a:ext>
            </a:extLst>
          </p:cNvPr>
          <p:cNvSpPr txBox="1"/>
          <p:nvPr/>
        </p:nvSpPr>
        <p:spPr>
          <a:xfrm>
            <a:off x="9265926" y="1980327"/>
            <a:ext cx="2331189" cy="633096"/>
          </a:xfrm>
          <a:prstGeom prst="rect">
            <a:avLst/>
          </a:prstGeom>
          <a:noFill/>
        </p:spPr>
        <p:txBody>
          <a:bodyPr wrap="square" rtlCol="0">
            <a:noAutofit/>
          </a:bodyPr>
          <a:lstStyle/>
          <a:p>
            <a:pPr algn="ctr"/>
            <a:r>
              <a:rPr lang="fi-FI" sz="1400" b="1" dirty="0">
                <a:solidFill>
                  <a:schemeClr val="accent1"/>
                </a:solidFill>
                <a:latin typeface="Arial" panose="020B0604020202020204" pitchFamily="34" charset="0"/>
                <a:ea typeface="Open Sans" panose="020B0306030504020204" pitchFamily="34" charset="0"/>
                <a:cs typeface="Arial" panose="020B0604020202020204" pitchFamily="34" charset="0"/>
              </a:rPr>
              <a:t>Paljon tehtävää</a:t>
            </a:r>
          </a:p>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Suurin potentiaali</a:t>
            </a:r>
          </a:p>
        </p:txBody>
      </p:sp>
      <p:sp>
        <p:nvSpPr>
          <p:cNvPr id="23" name="TextBox 22">
            <a:extLst>
              <a:ext uri="{FF2B5EF4-FFF2-40B4-BE49-F238E27FC236}">
                <a16:creationId xmlns:a16="http://schemas.microsoft.com/office/drawing/2014/main" id="{4AA0AB71-47A8-D042-A2E7-9FD808E3850C}"/>
              </a:ext>
            </a:extLst>
          </p:cNvPr>
          <p:cNvSpPr txBox="1"/>
          <p:nvPr/>
        </p:nvSpPr>
        <p:spPr>
          <a:xfrm>
            <a:off x="962703" y="5310962"/>
            <a:ext cx="2337736" cy="738664"/>
          </a:xfrm>
          <a:prstGeom prst="rect">
            <a:avLst/>
          </a:prstGeom>
          <a:noFill/>
        </p:spPr>
        <p:txBody>
          <a:bodyPr wrap="square" rtlCol="0">
            <a:spAutoFit/>
          </a:bodyPr>
          <a:lstStyle/>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Kalkin osittainen korvaaminen vaihto-ehtoisilla raaka-aineilla</a:t>
            </a:r>
          </a:p>
        </p:txBody>
      </p:sp>
      <p:sp>
        <p:nvSpPr>
          <p:cNvPr id="24" name="TextBox 23">
            <a:extLst>
              <a:ext uri="{FF2B5EF4-FFF2-40B4-BE49-F238E27FC236}">
                <a16:creationId xmlns:a16="http://schemas.microsoft.com/office/drawing/2014/main" id="{CDCA4F0C-5584-F243-AA55-E0A4FE84F53E}"/>
              </a:ext>
            </a:extLst>
          </p:cNvPr>
          <p:cNvSpPr txBox="1"/>
          <p:nvPr/>
        </p:nvSpPr>
        <p:spPr>
          <a:xfrm>
            <a:off x="3930792" y="5285965"/>
            <a:ext cx="3216909" cy="738664"/>
          </a:xfrm>
          <a:prstGeom prst="rect">
            <a:avLst/>
          </a:prstGeom>
          <a:noFill/>
        </p:spPr>
        <p:txBody>
          <a:bodyPr wrap="square" rtlCol="0">
            <a:spAutoFit/>
          </a:bodyPr>
          <a:lstStyle/>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Fossiilisten polttoaineiden korvaaminen kierrätyspolttoaineilla, erityisesti biopolttoaineilla</a:t>
            </a:r>
          </a:p>
        </p:txBody>
      </p:sp>
      <p:sp>
        <p:nvSpPr>
          <p:cNvPr id="25" name="TextBox 24">
            <a:extLst>
              <a:ext uri="{FF2B5EF4-FFF2-40B4-BE49-F238E27FC236}">
                <a16:creationId xmlns:a16="http://schemas.microsoft.com/office/drawing/2014/main" id="{43A86C54-B45D-0C46-8080-A79CA1F2E099}"/>
              </a:ext>
            </a:extLst>
          </p:cNvPr>
          <p:cNvSpPr txBox="1"/>
          <p:nvPr/>
        </p:nvSpPr>
        <p:spPr>
          <a:xfrm>
            <a:off x="6731919" y="5280860"/>
            <a:ext cx="2246906" cy="738664"/>
          </a:xfrm>
          <a:prstGeom prst="rect">
            <a:avLst/>
          </a:prstGeom>
          <a:noFill/>
        </p:spPr>
        <p:txBody>
          <a:bodyPr wrap="square" rtlCol="0">
            <a:spAutoFit/>
          </a:bodyPr>
          <a:lstStyle/>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Energia-</a:t>
            </a:r>
            <a:b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b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tehokkuuden parantaminen</a:t>
            </a:r>
          </a:p>
        </p:txBody>
      </p:sp>
      <p:sp>
        <p:nvSpPr>
          <p:cNvPr id="26" name="TextBox 25">
            <a:extLst>
              <a:ext uri="{FF2B5EF4-FFF2-40B4-BE49-F238E27FC236}">
                <a16:creationId xmlns:a16="http://schemas.microsoft.com/office/drawing/2014/main" id="{9DCD6B04-7FAE-E04B-8487-3F00E9A5ED0C}"/>
              </a:ext>
            </a:extLst>
          </p:cNvPr>
          <p:cNvSpPr txBox="1"/>
          <p:nvPr/>
        </p:nvSpPr>
        <p:spPr>
          <a:xfrm>
            <a:off x="9481310" y="5441879"/>
            <a:ext cx="2011508" cy="523220"/>
          </a:xfrm>
          <a:prstGeom prst="rect">
            <a:avLst/>
          </a:prstGeom>
          <a:noFill/>
        </p:spPr>
        <p:txBody>
          <a:bodyPr wrap="square" rtlCol="0">
            <a:spAutoFit/>
          </a:bodyPr>
          <a:lstStyle/>
          <a:p>
            <a:pPr algn="ct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Sementtien </a:t>
            </a:r>
            <a:b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br>
            <a:r>
              <a:rPr lang="fi-FI" sz="1400" dirty="0">
                <a:solidFill>
                  <a:schemeClr val="accent1"/>
                </a:solidFill>
                <a:latin typeface="Arial" panose="020B0604020202020204" pitchFamily="34" charset="0"/>
                <a:ea typeface="Open Sans Light" panose="020B0306030504020204" pitchFamily="34" charset="0"/>
                <a:cs typeface="Arial" panose="020B0604020202020204" pitchFamily="34" charset="0"/>
              </a:rPr>
              <a:t>seostaminen</a:t>
            </a:r>
          </a:p>
        </p:txBody>
      </p:sp>
      <p:cxnSp>
        <p:nvCxnSpPr>
          <p:cNvPr id="30" name="Straight Connector 29">
            <a:extLst>
              <a:ext uri="{FF2B5EF4-FFF2-40B4-BE49-F238E27FC236}">
                <a16:creationId xmlns:a16="http://schemas.microsoft.com/office/drawing/2014/main" id="{EF217523-E2EE-DA44-B2F7-0A387AB4052C}"/>
              </a:ext>
            </a:extLst>
          </p:cNvPr>
          <p:cNvCxnSpPr>
            <a:cxnSpLocks/>
          </p:cNvCxnSpPr>
          <p:nvPr/>
        </p:nvCxnSpPr>
        <p:spPr>
          <a:xfrm>
            <a:off x="3812794" y="1952988"/>
            <a:ext cx="14114" cy="406653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8F4CE0-6DC1-B84A-87F1-52A58C1A3611}"/>
              </a:ext>
            </a:extLst>
          </p:cNvPr>
          <p:cNvCxnSpPr>
            <a:cxnSpLocks/>
          </p:cNvCxnSpPr>
          <p:nvPr/>
        </p:nvCxnSpPr>
        <p:spPr>
          <a:xfrm>
            <a:off x="9485535" y="1994384"/>
            <a:ext cx="14114" cy="406653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E7676E8E-7F32-3B4A-8D48-1DA75A8AD914}"/>
              </a:ext>
            </a:extLst>
          </p:cNvPr>
          <p:cNvPicPr>
            <a:picLocks noChangeAspect="1"/>
          </p:cNvPicPr>
          <p:nvPr/>
        </p:nvPicPr>
        <p:blipFill rotWithShape="1">
          <a:blip r:embed="rId2">
            <a:extLst>
              <a:ext uri="{28A0092B-C50C-407E-A947-70E740481C1C}">
                <a14:useLocalDpi xmlns:a14="http://schemas.microsoft.com/office/drawing/2010/main" val="0"/>
              </a:ext>
            </a:extLst>
          </a:blip>
          <a:srcRect l="16655" t="20146" r="21591" b="10784"/>
          <a:stretch/>
        </p:blipFill>
        <p:spPr>
          <a:xfrm>
            <a:off x="4580001" y="2729436"/>
            <a:ext cx="1632269" cy="2434170"/>
          </a:xfrm>
          <a:prstGeom prst="rect">
            <a:avLst/>
          </a:prstGeom>
        </p:spPr>
      </p:pic>
      <p:pic>
        <p:nvPicPr>
          <p:cNvPr id="13" name="Picture 12">
            <a:extLst>
              <a:ext uri="{FF2B5EF4-FFF2-40B4-BE49-F238E27FC236}">
                <a16:creationId xmlns:a16="http://schemas.microsoft.com/office/drawing/2014/main" id="{F055255E-11B5-9E4C-8F91-4C6A36ED86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45" t="28793" r="14365" b="16165"/>
          <a:stretch/>
        </p:blipFill>
        <p:spPr>
          <a:xfrm>
            <a:off x="6937026" y="3108836"/>
            <a:ext cx="1715343" cy="17658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E947E96D-6752-B141-B614-EAD3A0DBF466}"/>
              </a:ext>
            </a:extLst>
          </p:cNvPr>
          <p:cNvPicPr>
            <a:picLocks noChangeAspect="1"/>
          </p:cNvPicPr>
          <p:nvPr/>
        </p:nvPicPr>
        <p:blipFill rotWithShape="1">
          <a:blip r:embed="rId4">
            <a:extLst>
              <a:ext uri="{28A0092B-C50C-407E-A947-70E740481C1C}">
                <a14:useLocalDpi xmlns:a14="http://schemas.microsoft.com/office/drawing/2010/main" val="0"/>
              </a:ext>
            </a:extLst>
          </a:blip>
          <a:srcRect l="18697" t="25240" r="25113" b="18558"/>
          <a:stretch/>
        </p:blipFill>
        <p:spPr>
          <a:xfrm>
            <a:off x="9644933" y="3027268"/>
            <a:ext cx="1488841" cy="1985545"/>
          </a:xfrm>
          <a:prstGeom prst="rect">
            <a:avLst/>
          </a:prstGeom>
        </p:spPr>
      </p:pic>
      <p:pic>
        <p:nvPicPr>
          <p:cNvPr id="9" name="Picture 8">
            <a:extLst>
              <a:ext uri="{FF2B5EF4-FFF2-40B4-BE49-F238E27FC236}">
                <a16:creationId xmlns:a16="http://schemas.microsoft.com/office/drawing/2014/main" id="{46BA1A90-2A13-6845-9C6A-5BA411AFDF9B}"/>
              </a:ext>
            </a:extLst>
          </p:cNvPr>
          <p:cNvPicPr>
            <a:picLocks noChangeAspect="1"/>
          </p:cNvPicPr>
          <p:nvPr/>
        </p:nvPicPr>
        <p:blipFill rotWithShape="1">
          <a:blip r:embed="rId5">
            <a:extLst>
              <a:ext uri="{28A0092B-C50C-407E-A947-70E740481C1C}">
                <a14:useLocalDpi xmlns:a14="http://schemas.microsoft.com/office/drawing/2010/main" val="0"/>
              </a:ext>
            </a:extLst>
          </a:blip>
          <a:srcRect l="17552" t="25753" r="20993" b="12880"/>
          <a:stretch/>
        </p:blipFill>
        <p:spPr>
          <a:xfrm>
            <a:off x="1282155" y="2701632"/>
            <a:ext cx="1849109" cy="2461974"/>
          </a:xfrm>
          <a:prstGeom prst="rect">
            <a:avLst/>
          </a:prstGeom>
        </p:spPr>
      </p:pic>
      <p:sp>
        <p:nvSpPr>
          <p:cNvPr id="3" name="TextBox 2">
            <a:extLst>
              <a:ext uri="{FF2B5EF4-FFF2-40B4-BE49-F238E27FC236}">
                <a16:creationId xmlns:a16="http://schemas.microsoft.com/office/drawing/2014/main" id="{2BF0FB71-6258-452B-A8CE-919E2B7BAFC2}"/>
              </a:ext>
            </a:extLst>
          </p:cNvPr>
          <p:cNvSpPr txBox="1"/>
          <p:nvPr/>
        </p:nvSpPr>
        <p:spPr>
          <a:xfrm>
            <a:off x="809314" y="5312964"/>
            <a:ext cx="2662715" cy="1077218"/>
          </a:xfrm>
          <a:prstGeom prst="rect">
            <a:avLst/>
          </a:prstGeom>
          <a:solidFill>
            <a:schemeClr val="accent6">
              <a:lumMod val="40000"/>
              <a:lumOff val="60000"/>
            </a:schemeClr>
          </a:solidFill>
        </p:spPr>
        <p:txBody>
          <a:bodyPr wrap="square" rtlCol="0">
            <a:spAutoFit/>
          </a:bodyPr>
          <a:lstStyle/>
          <a:p>
            <a:r>
              <a:rPr lang="fi-FI" sz="1600" dirty="0"/>
              <a:t>Kalkin korvaaminen vaihtoehtoisilla raaka-aineilla</a:t>
            </a:r>
          </a:p>
          <a:p>
            <a:pPr marL="285750" indent="-285750">
              <a:buFont typeface="Arial" panose="020B0604020202020204" pitchFamily="34" charset="0"/>
              <a:buChar char="•"/>
            </a:pPr>
            <a:r>
              <a:rPr lang="fi-FI" sz="1600" dirty="0"/>
              <a:t>Betonin hienoaines</a:t>
            </a:r>
          </a:p>
          <a:p>
            <a:pPr marL="285750" indent="-285750">
              <a:buFont typeface="Arial" panose="020B0604020202020204" pitchFamily="34" charset="0"/>
              <a:buChar char="•"/>
            </a:pPr>
            <a:r>
              <a:rPr lang="fi-FI" sz="1600" dirty="0"/>
              <a:t>Tuhkat, kuonat</a:t>
            </a:r>
          </a:p>
        </p:txBody>
      </p:sp>
      <p:sp>
        <p:nvSpPr>
          <p:cNvPr id="17" name="TextBox 16">
            <a:extLst>
              <a:ext uri="{FF2B5EF4-FFF2-40B4-BE49-F238E27FC236}">
                <a16:creationId xmlns:a16="http://schemas.microsoft.com/office/drawing/2014/main" id="{6022A48E-2C2D-4BEF-8DDA-10D0DAD77879}"/>
              </a:ext>
            </a:extLst>
          </p:cNvPr>
          <p:cNvSpPr txBox="1"/>
          <p:nvPr/>
        </p:nvSpPr>
        <p:spPr>
          <a:xfrm>
            <a:off x="3963308" y="5163607"/>
            <a:ext cx="2958555" cy="1323439"/>
          </a:xfrm>
          <a:prstGeom prst="rect">
            <a:avLst/>
          </a:prstGeom>
          <a:solidFill>
            <a:schemeClr val="accent6">
              <a:lumMod val="40000"/>
              <a:lumOff val="60000"/>
            </a:schemeClr>
          </a:solidFill>
        </p:spPr>
        <p:txBody>
          <a:bodyPr wrap="square" rtlCol="0">
            <a:spAutoFit/>
          </a:bodyPr>
          <a:lstStyle/>
          <a:p>
            <a:r>
              <a:rPr lang="fi-FI" sz="1600" dirty="0"/>
              <a:t>Fossiilisten polttoaineiden korvaaminen</a:t>
            </a:r>
          </a:p>
          <a:p>
            <a:pPr marL="285750" indent="-285750">
              <a:buFont typeface="Arial" panose="020B0604020202020204" pitchFamily="34" charset="0"/>
              <a:buChar char="•"/>
            </a:pPr>
            <a:r>
              <a:rPr lang="fi-FI" sz="1600" dirty="0"/>
              <a:t>REF laitosten päivitys</a:t>
            </a:r>
          </a:p>
          <a:p>
            <a:pPr marL="285750" indent="-285750">
              <a:buFont typeface="Arial" panose="020B0604020202020204" pitchFamily="34" charset="0"/>
              <a:buChar char="•"/>
            </a:pPr>
            <a:r>
              <a:rPr lang="fi-FI" sz="1600" dirty="0"/>
              <a:t>Pääpoltin SRF (Lappeenranta)</a:t>
            </a:r>
          </a:p>
          <a:p>
            <a:pPr marL="285750" indent="-285750">
              <a:buFont typeface="Arial" panose="020B0604020202020204" pitchFamily="34" charset="0"/>
              <a:buChar char="•"/>
            </a:pPr>
            <a:r>
              <a:rPr lang="fi-FI" sz="1600" dirty="0"/>
              <a:t>Viemäriliete (Parainen)</a:t>
            </a:r>
          </a:p>
        </p:txBody>
      </p:sp>
      <p:sp>
        <p:nvSpPr>
          <p:cNvPr id="4" name="Rectangle 3">
            <a:extLst>
              <a:ext uri="{FF2B5EF4-FFF2-40B4-BE49-F238E27FC236}">
                <a16:creationId xmlns:a16="http://schemas.microsoft.com/office/drawing/2014/main" id="{25616249-2160-49AC-A344-C67F0EBBDAE3}"/>
              </a:ext>
            </a:extLst>
          </p:cNvPr>
          <p:cNvSpPr/>
          <p:nvPr/>
        </p:nvSpPr>
        <p:spPr>
          <a:xfrm>
            <a:off x="7037519" y="4952650"/>
            <a:ext cx="2369399" cy="1815882"/>
          </a:xfrm>
          <a:prstGeom prst="rect">
            <a:avLst/>
          </a:prstGeom>
          <a:solidFill>
            <a:schemeClr val="accent6">
              <a:lumMod val="40000"/>
              <a:lumOff val="60000"/>
            </a:schemeClr>
          </a:solidFill>
        </p:spPr>
        <p:txBody>
          <a:bodyPr wrap="square">
            <a:spAutoFit/>
          </a:bodyPr>
          <a:lstStyle/>
          <a:p>
            <a:pPr lvl="0"/>
            <a:r>
              <a:rPr lang="fi-FI" sz="1600" dirty="0"/>
              <a:t>Energiatehokkuuden parantamien</a:t>
            </a:r>
          </a:p>
          <a:p>
            <a:pPr marL="285750" indent="-285750">
              <a:buFont typeface="Arial" panose="020B0604020202020204" pitchFamily="34" charset="0"/>
              <a:buChar char="•"/>
            </a:pPr>
            <a:r>
              <a:rPr lang="fi-FI" sz="1600" dirty="0"/>
              <a:t>Arinajäähdytin (Parainen)</a:t>
            </a:r>
          </a:p>
          <a:p>
            <a:pPr marL="285750" indent="-285750">
              <a:buFont typeface="Arial" panose="020B0604020202020204" pitchFamily="34" charset="0"/>
              <a:buChar char="•"/>
            </a:pPr>
            <a:r>
              <a:rPr lang="fi-FI" sz="1600" dirty="0"/>
              <a:t>Hukkalämmön talteenoton laajennus</a:t>
            </a:r>
          </a:p>
          <a:p>
            <a:pPr marL="285750" indent="-285750">
              <a:buFont typeface="Arial" panose="020B0604020202020204" pitchFamily="34" charset="0"/>
              <a:buChar char="•"/>
            </a:pPr>
            <a:r>
              <a:rPr lang="fi-FI" sz="1600" dirty="0"/>
              <a:t>Alhaislämpöklinkkeri</a:t>
            </a:r>
          </a:p>
        </p:txBody>
      </p:sp>
      <p:sp>
        <p:nvSpPr>
          <p:cNvPr id="5" name="Rectangle 4">
            <a:extLst>
              <a:ext uri="{FF2B5EF4-FFF2-40B4-BE49-F238E27FC236}">
                <a16:creationId xmlns:a16="http://schemas.microsoft.com/office/drawing/2014/main" id="{4C6436BF-A9B3-460E-A05D-4640C53480E5}"/>
              </a:ext>
            </a:extLst>
          </p:cNvPr>
          <p:cNvSpPr/>
          <p:nvPr/>
        </p:nvSpPr>
        <p:spPr>
          <a:xfrm>
            <a:off x="9578268" y="5018575"/>
            <a:ext cx="2505837" cy="1323439"/>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r>
              <a:rPr lang="fi-FI" sz="1600" dirty="0"/>
              <a:t>Sementtien seostaminen</a:t>
            </a:r>
          </a:p>
          <a:p>
            <a:pPr marL="285750" indent="-285750">
              <a:buFont typeface="Arial" panose="020B0604020202020204" pitchFamily="34" charset="0"/>
              <a:buChar char="•"/>
            </a:pPr>
            <a:r>
              <a:rPr lang="fi-FI" sz="1600" dirty="0"/>
              <a:t>CEM III</a:t>
            </a:r>
          </a:p>
          <a:p>
            <a:pPr marL="285750" indent="-285750">
              <a:buFont typeface="Arial" panose="020B0604020202020204" pitchFamily="34" charset="0"/>
              <a:buChar char="•"/>
            </a:pPr>
            <a:r>
              <a:rPr lang="fi-FI" sz="1600" dirty="0"/>
              <a:t>Sekoituslaitos seossementeille </a:t>
            </a:r>
          </a:p>
          <a:p>
            <a:pPr marL="285750" indent="-285750">
              <a:buFont typeface="Arial" panose="020B0604020202020204" pitchFamily="34" charset="0"/>
              <a:buChar char="•"/>
            </a:pPr>
            <a:r>
              <a:rPr lang="fi-FI" sz="1600" dirty="0"/>
              <a:t>Saven kalsinointi</a:t>
            </a:r>
          </a:p>
        </p:txBody>
      </p:sp>
      <p:sp>
        <p:nvSpPr>
          <p:cNvPr id="6" name="Alatunnisteen paikkamerkki 5">
            <a:extLst>
              <a:ext uri="{FF2B5EF4-FFF2-40B4-BE49-F238E27FC236}">
                <a16:creationId xmlns:a16="http://schemas.microsoft.com/office/drawing/2014/main" id="{6427B051-437F-42DA-9E3F-01DFE7ECD5DB}"/>
              </a:ext>
            </a:extLst>
          </p:cNvPr>
          <p:cNvSpPr>
            <a:spLocks noGrp="1"/>
          </p:cNvSpPr>
          <p:nvPr>
            <p:ph type="ftr" sz="quarter" idx="11"/>
          </p:nvPr>
        </p:nvSpPr>
        <p:spPr/>
        <p:txBody>
          <a:bodyPr/>
          <a:lstStyle/>
          <a:p>
            <a:r>
              <a:rPr lang="fi-FI"/>
              <a:t>ILMASTOPOLITIIKAN PYÖREÄ PÖYTÄ 9.12.2021 </a:t>
            </a:r>
            <a:endParaRPr lang="fi-FI">
              <a:solidFill>
                <a:schemeClr val="accent1"/>
              </a:solidFill>
            </a:endParaRPr>
          </a:p>
        </p:txBody>
      </p:sp>
    </p:spTree>
    <p:extLst>
      <p:ext uri="{BB962C8B-B14F-4D97-AF65-F5344CB8AC3E}">
        <p14:creationId xmlns:p14="http://schemas.microsoft.com/office/powerpoint/2010/main" val="351685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1F888FEE-4624-4FA3-8C4E-FF6555DCD7A0}"/>
              </a:ext>
            </a:extLst>
          </p:cNvPr>
          <p:cNvSpPr>
            <a:spLocks noGrp="1"/>
          </p:cNvSpPr>
          <p:nvPr>
            <p:ph type="ftr" sz="quarter" idx="11"/>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3378BB12-8F0D-42AF-B9F4-2155E3F1919B}"/>
              </a:ext>
            </a:extLst>
          </p:cNvPr>
          <p:cNvSpPr>
            <a:spLocks noGrp="1"/>
          </p:cNvSpPr>
          <p:nvPr>
            <p:ph type="title"/>
          </p:nvPr>
        </p:nvSpPr>
        <p:spPr>
          <a:xfrm>
            <a:off x="334478" y="365127"/>
            <a:ext cx="9843782" cy="892174"/>
          </a:xfrm>
        </p:spPr>
        <p:txBody>
          <a:bodyPr/>
          <a:lstStyle/>
          <a:p>
            <a:r>
              <a:rPr lang="fi-FI" sz="3600" dirty="0"/>
              <a:t>Sementin valmistuksen teknologialoikka</a:t>
            </a:r>
            <a:r>
              <a:rPr lang="fi-FI" sz="4000" dirty="0"/>
              <a:t/>
            </a:r>
            <a:br>
              <a:rPr lang="fi-FI" sz="4000" dirty="0"/>
            </a:br>
            <a:r>
              <a:rPr lang="fi-FI" sz="2000" dirty="0"/>
              <a:t>Ensimmäiset tehdasmittaluokan demonstraatio hankkeet aloitettu, ensimmäinen hiilineutraali sementtitehdas arviolta 2030, teknologia kaupallisesti käytössä 2035 jälkeen</a:t>
            </a:r>
            <a:r>
              <a:rPr lang="fi-FI" sz="4000" dirty="0"/>
              <a:t/>
            </a:r>
            <a:br>
              <a:rPr lang="fi-FI" sz="4000" dirty="0"/>
            </a:br>
            <a:endParaRPr lang="fi-FI" sz="4000" dirty="0"/>
          </a:p>
        </p:txBody>
      </p:sp>
      <p:pic>
        <p:nvPicPr>
          <p:cNvPr id="6" name="Sisällön paikkamerkki 5">
            <a:extLst>
              <a:ext uri="{FF2B5EF4-FFF2-40B4-BE49-F238E27FC236}">
                <a16:creationId xmlns:a16="http://schemas.microsoft.com/office/drawing/2014/main" id="{846E42A8-B6D7-4213-8E8D-C8CA3A020E4C}"/>
              </a:ext>
            </a:extLst>
          </p:cNvPr>
          <p:cNvPicPr>
            <a:picLocks noGrp="1" noChangeAspect="1"/>
          </p:cNvPicPr>
          <p:nvPr>
            <p:ph sz="quarter" idx="13"/>
          </p:nvPr>
        </p:nvPicPr>
        <p:blipFill>
          <a:blip r:embed="rId2"/>
          <a:stretch>
            <a:fillRect/>
          </a:stretch>
        </p:blipFill>
        <p:spPr>
          <a:xfrm>
            <a:off x="334478" y="1582220"/>
            <a:ext cx="9964530" cy="4647486"/>
          </a:xfrm>
        </p:spPr>
      </p:pic>
    </p:spTree>
    <p:extLst>
      <p:ext uri="{BB962C8B-B14F-4D97-AF65-F5344CB8AC3E}">
        <p14:creationId xmlns:p14="http://schemas.microsoft.com/office/powerpoint/2010/main" val="2507725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a:extLst>
              <a:ext uri="{FF2B5EF4-FFF2-40B4-BE49-F238E27FC236}">
                <a16:creationId xmlns:a16="http://schemas.microsoft.com/office/drawing/2014/main" id="{AF1010D9-51DE-4477-917A-1D2346211730}"/>
              </a:ext>
            </a:extLst>
          </p:cNvPr>
          <p:cNvSpPr>
            <a:spLocks noGrp="1"/>
          </p:cNvSpPr>
          <p:nvPr>
            <p:ph type="ftr" sz="quarter" idx="15"/>
          </p:nvPr>
        </p:nvSpPr>
        <p:spPr/>
        <p:txBody>
          <a:bodyPr/>
          <a:lstStyle/>
          <a:p>
            <a:r>
              <a:rPr lang="fi-FI"/>
              <a:t>ILMASTOPOLITIIKAN PYÖREÄ PÖYTÄ 9.12.2021 </a:t>
            </a:r>
            <a:endParaRPr lang="fi-FI" dirty="0"/>
          </a:p>
        </p:txBody>
      </p:sp>
      <p:sp>
        <p:nvSpPr>
          <p:cNvPr id="3" name="Otsikko 2">
            <a:extLst>
              <a:ext uri="{FF2B5EF4-FFF2-40B4-BE49-F238E27FC236}">
                <a16:creationId xmlns:a16="http://schemas.microsoft.com/office/drawing/2014/main" id="{E9C6C310-A990-4CB1-BB78-1E618ABAEDBF}"/>
              </a:ext>
            </a:extLst>
          </p:cNvPr>
          <p:cNvSpPr>
            <a:spLocks noGrp="1"/>
          </p:cNvSpPr>
          <p:nvPr>
            <p:ph type="title"/>
          </p:nvPr>
        </p:nvSpPr>
        <p:spPr>
          <a:xfrm>
            <a:off x="334477" y="365126"/>
            <a:ext cx="10190647" cy="902759"/>
          </a:xfrm>
        </p:spPr>
        <p:txBody>
          <a:bodyPr/>
          <a:lstStyle/>
          <a:p>
            <a:r>
              <a:rPr lang="fi-FI" sz="3600" dirty="0"/>
              <a:t>LOIKKA – Betoniteollisuuden hanke CO2-päästöjen puolittamiseksi</a:t>
            </a:r>
          </a:p>
        </p:txBody>
      </p:sp>
      <p:pic>
        <p:nvPicPr>
          <p:cNvPr id="10" name="Sisällön paikkamerkki 9">
            <a:extLst>
              <a:ext uri="{FF2B5EF4-FFF2-40B4-BE49-F238E27FC236}">
                <a16:creationId xmlns:a16="http://schemas.microsoft.com/office/drawing/2014/main" id="{87708BB2-29B2-4EF4-B936-2E6CE7A23B2C}"/>
              </a:ext>
            </a:extLst>
          </p:cNvPr>
          <p:cNvPicPr>
            <a:picLocks noGrp="1" noChangeAspect="1"/>
          </p:cNvPicPr>
          <p:nvPr>
            <p:ph sz="quarter" idx="17"/>
          </p:nvPr>
        </p:nvPicPr>
        <p:blipFill>
          <a:blip r:embed="rId2"/>
          <a:stretch>
            <a:fillRect/>
          </a:stretch>
        </p:blipFill>
        <p:spPr>
          <a:xfrm>
            <a:off x="530893" y="1953981"/>
            <a:ext cx="6126761" cy="3722622"/>
          </a:xfrm>
        </p:spPr>
      </p:pic>
      <p:sp>
        <p:nvSpPr>
          <p:cNvPr id="8" name="Sisällön paikkamerkki 7">
            <a:extLst>
              <a:ext uri="{FF2B5EF4-FFF2-40B4-BE49-F238E27FC236}">
                <a16:creationId xmlns:a16="http://schemas.microsoft.com/office/drawing/2014/main" id="{8791479F-363D-4153-9B5E-5A22DC9B7504}"/>
              </a:ext>
            </a:extLst>
          </p:cNvPr>
          <p:cNvSpPr>
            <a:spLocks noGrp="1"/>
          </p:cNvSpPr>
          <p:nvPr>
            <p:ph sz="quarter" idx="18"/>
          </p:nvPr>
        </p:nvSpPr>
        <p:spPr>
          <a:xfrm>
            <a:off x="6657654" y="1722348"/>
            <a:ext cx="3867470" cy="4464051"/>
          </a:xfrm>
        </p:spPr>
        <p:txBody>
          <a:bodyPr>
            <a:normAutofit/>
          </a:bodyPr>
          <a:lstStyle/>
          <a:p>
            <a:r>
              <a:rPr lang="fi-FI" dirty="0"/>
              <a:t>Tavoitteena on puolittaa betonin valmistuksesta aiheutuvat päästöt (&gt; 0,6 </a:t>
            </a:r>
            <a:r>
              <a:rPr lang="fi-FI" dirty="0" err="1"/>
              <a:t>Mtn</a:t>
            </a:r>
            <a:r>
              <a:rPr lang="fi-FI" dirty="0"/>
              <a:t>) </a:t>
            </a:r>
          </a:p>
          <a:p>
            <a:r>
              <a:rPr lang="fi-FI" dirty="0"/>
              <a:t>Edellyttää useita, erilaisia toimenpiteitä </a:t>
            </a:r>
          </a:p>
          <a:p>
            <a:pPr lvl="1"/>
            <a:r>
              <a:rPr lang="fi-FI" dirty="0"/>
              <a:t>Vähähiilisten sideaineiden laajamittainen käyttöönotto </a:t>
            </a:r>
          </a:p>
          <a:p>
            <a:pPr lvl="1"/>
            <a:r>
              <a:rPr lang="fi-FI" dirty="0"/>
              <a:t>Betonin valmistuksen optimointi CO2-päästöjen kannalta </a:t>
            </a:r>
          </a:p>
          <a:p>
            <a:pPr lvl="1"/>
            <a:r>
              <a:rPr lang="fi-FI" dirty="0"/>
              <a:t>Kehitystä betonirakentamisessa</a:t>
            </a:r>
          </a:p>
          <a:p>
            <a:pPr>
              <a:buFont typeface="Wingdings" panose="05000000000000000000" pitchFamily="2" charset="2"/>
              <a:buChar char="Ø"/>
            </a:pPr>
            <a:r>
              <a:rPr lang="fi-FI" dirty="0"/>
              <a:t>Systeeminen muutos koko betonirakentamisessa</a:t>
            </a:r>
          </a:p>
        </p:txBody>
      </p:sp>
    </p:spTree>
    <p:extLst>
      <p:ext uri="{BB962C8B-B14F-4D97-AF65-F5344CB8AC3E}">
        <p14:creationId xmlns:p14="http://schemas.microsoft.com/office/powerpoint/2010/main" val="564842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theme/theme1.xml><?xml version="1.0" encoding="utf-8"?>
<a:theme xmlns:a="http://schemas.openxmlformats.org/drawingml/2006/main" name="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6" id="{EBF8CC04-C471-D144-9622-CF6F49C3A300}" vid="{7298FFE6-3861-614B-8752-BDB628E2335C}"/>
    </a:ext>
  </a:extLst>
</a:theme>
</file>

<file path=ppt/theme/theme2.xml><?xml version="1.0" encoding="utf-8"?>
<a:theme xmlns:a="http://schemas.openxmlformats.org/drawingml/2006/main" name="1_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6" id="{EBF8CC04-C471-D144-9622-CF6F49C3A300}" vid="{7298FFE6-3861-614B-8752-BDB628E2335C}"/>
    </a:ext>
  </a:extLst>
</a:theme>
</file>

<file path=ppt/theme/theme3.xml><?xml version="1.0" encoding="utf-8"?>
<a:theme xmlns:a="http://schemas.openxmlformats.org/drawingml/2006/main" name="1_Gaia">
  <a:themeElements>
    <a:clrScheme name="gaia 2020">
      <a:dk1>
        <a:sysClr val="windowText" lastClr="000000"/>
      </a:dk1>
      <a:lt1>
        <a:sysClr val="window" lastClr="FFFFFF"/>
      </a:lt1>
      <a:dk2>
        <a:srgbClr val="5178A2"/>
      </a:dk2>
      <a:lt2>
        <a:srgbClr val="F0F0F0"/>
      </a:lt2>
      <a:accent1>
        <a:srgbClr val="23308E"/>
      </a:accent1>
      <a:accent2>
        <a:srgbClr val="009793"/>
      </a:accent2>
      <a:accent3>
        <a:srgbClr val="73A533"/>
      </a:accent3>
      <a:accent4>
        <a:srgbClr val="D4B005"/>
      </a:accent4>
      <a:accent5>
        <a:srgbClr val="DF7A61"/>
      </a:accent5>
      <a:accent6>
        <a:srgbClr val="E60000"/>
      </a:accent6>
      <a:hlink>
        <a:srgbClr val="000000"/>
      </a:hlink>
      <a:folHlink>
        <a:srgbClr val="000000"/>
      </a:folHlink>
    </a:clrScheme>
    <a:fontScheme name="Gai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solidFill>
              <a:srgbClr val="404040"/>
            </a:solidFill>
          </a:defRPr>
        </a:defPPr>
      </a:lstStyle>
    </a:txDef>
  </a:objectDefaults>
  <a:extraClrSchemeLst/>
  <a:extLst>
    <a:ext uri="{05A4C25C-085E-4340-85A3-A5531E510DB2}">
      <thm15:themeFamily xmlns:thm15="http://schemas.microsoft.com/office/thememl/2012/main" name="Presentation2" id="{406C9690-8EB3-46C4-AD5D-CA3B7B61FE9A}" vid="{7E857CFD-9B20-4972-95F8-1C328965213D}"/>
    </a:ext>
  </a:extLst>
</a:theme>
</file>

<file path=ppt/theme/theme4.xml><?xml version="1.0" encoding="utf-8"?>
<a:theme xmlns:a="http://schemas.openxmlformats.org/drawingml/2006/main" name="7_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6" id="{EBF8CC04-C471-D144-9622-CF6F49C3A300}" vid="{7298FFE6-3861-614B-8752-BDB628E2335C}"/>
    </a:ext>
  </a:extLst>
</a:theme>
</file>

<file path=ppt/theme/theme5.xml><?xml version="1.0" encoding="utf-8"?>
<a:theme xmlns:a="http://schemas.openxmlformats.org/drawingml/2006/main" name="2_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190122_RT Powerpoint_widescreen2018" id="{0E348C11-86CA-554D-A361-970400D08E06}" vid="{7E1CA32C-C107-394C-AC41-4A0783ED210E}"/>
    </a:ext>
  </a:extLst>
</a:theme>
</file>

<file path=ppt/theme/theme6.xml><?xml version="1.0" encoding="utf-8"?>
<a:theme xmlns:a="http://schemas.openxmlformats.org/drawingml/2006/main" name="3_RT_Excel_PP">
  <a:themeElements>
    <a:clrScheme name="RT_VÄRIT">
      <a:dk1>
        <a:srgbClr val="000000"/>
      </a:dk1>
      <a:lt1>
        <a:srgbClr val="FFFFFF"/>
      </a:lt1>
      <a:dk2>
        <a:srgbClr val="002565"/>
      </a:dk2>
      <a:lt2>
        <a:srgbClr val="51C6E2"/>
      </a:lt2>
      <a:accent1>
        <a:srgbClr val="68B5CA"/>
      </a:accent1>
      <a:accent2>
        <a:srgbClr val="002565"/>
      </a:accent2>
      <a:accent3>
        <a:srgbClr val="FFED00"/>
      </a:accent3>
      <a:accent4>
        <a:srgbClr val="EB690B"/>
      </a:accent4>
      <a:accent5>
        <a:srgbClr val="9FB400"/>
      </a:accent5>
      <a:accent6>
        <a:srgbClr val="5E8500"/>
      </a:accent6>
      <a:hlink>
        <a:srgbClr val="0F4BB4"/>
      </a:hlink>
      <a:folHlink>
        <a:srgbClr val="002565"/>
      </a:folHlink>
    </a:clrScheme>
    <a:fontScheme nam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6" id="{EBF8CC04-C471-D144-9622-CF6F49C3A300}" vid="{7298FFE6-3861-614B-8752-BDB628E2335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RT_Esityspohja_FI_wide_2019</Template>
  <TotalTime>6010</TotalTime>
  <Words>1553</Words>
  <Application>Microsoft Office PowerPoint</Application>
  <PresentationFormat>Mukautettu</PresentationFormat>
  <Paragraphs>198</Paragraphs>
  <Slides>18</Slides>
  <Notes>2</Notes>
  <HiddenSlides>0</HiddenSlides>
  <MMClips>0</MMClips>
  <ScaleCrop>false</ScaleCrop>
  <HeadingPairs>
    <vt:vector size="6" baseType="variant">
      <vt:variant>
        <vt:lpstr>Käytetyt fontit</vt:lpstr>
      </vt:variant>
      <vt:variant>
        <vt:i4>9</vt:i4>
      </vt:variant>
      <vt:variant>
        <vt:lpstr>Teema</vt:lpstr>
      </vt:variant>
      <vt:variant>
        <vt:i4>6</vt:i4>
      </vt:variant>
      <vt:variant>
        <vt:lpstr>Dian otsikot</vt:lpstr>
      </vt:variant>
      <vt:variant>
        <vt:i4>18</vt:i4>
      </vt:variant>
    </vt:vector>
  </HeadingPairs>
  <TitlesOfParts>
    <vt:vector size="33" baseType="lpstr">
      <vt:lpstr>Arial</vt:lpstr>
      <vt:lpstr>Calibri</vt:lpstr>
      <vt:lpstr>Corbel</vt:lpstr>
      <vt:lpstr>Georgia</vt:lpstr>
      <vt:lpstr>Helvetica</vt:lpstr>
      <vt:lpstr>Open Sans</vt:lpstr>
      <vt:lpstr>Open Sans Light</vt:lpstr>
      <vt:lpstr>Times New Roman</vt:lpstr>
      <vt:lpstr>Wingdings</vt:lpstr>
      <vt:lpstr>RT_Excel_PP</vt:lpstr>
      <vt:lpstr>1_RT_Excel_PP</vt:lpstr>
      <vt:lpstr>1_Gaia</vt:lpstr>
      <vt:lpstr>7_RT_Excel_PP</vt:lpstr>
      <vt:lpstr>2_RT_Excel_PP</vt:lpstr>
      <vt:lpstr>3_RT_Excel_PP</vt:lpstr>
      <vt:lpstr>Rakennusteollisuuden vähähiilisyyden tiekartta ja hiilijalanjäljen pienentäminen</vt:lpstr>
      <vt:lpstr>PowerPoint-esitys</vt:lpstr>
      <vt:lpstr>Vähähiilinen kestävä rakentaminen</vt:lpstr>
      <vt:lpstr>Vähähiilinen rakennusteollisuus 2035 –tiekartta  www.rakennusteollisuus.fi/tiekartta Lähtökohtia ja tavoitteita</vt:lpstr>
      <vt:lpstr>RT:n vähähiilisyyden tiekartta 2035  – hiilijalanjäljen hallittu pienentäminen ja kiertotalouden edistäminen</vt:lpstr>
      <vt:lpstr>Rakennusteollisuuden vähähiilisyyden tiekartta 2035  Keskeiset tulokset</vt:lpstr>
      <vt:lpstr>Sementtiteollisuus tähtää hiilineutraaliuteen Päästöjen vähentämisen keinot Konkreettiset hankkeet päästövähennysten aikaansaamiseksi – osana kiertotalouden edistämistä</vt:lpstr>
      <vt:lpstr>Sementin valmistuksen teknologialoikka Ensimmäiset tehdasmittaluokan demonstraatio hankkeet aloitettu, ensimmäinen hiilineutraali sementtitehdas arviolta 2030, teknologia kaupallisesti käytössä 2035 jälkeen </vt:lpstr>
      <vt:lpstr>LOIKKA – Betoniteollisuuden hanke CO2-päästöjen puolittamiseksi</vt:lpstr>
      <vt:lpstr>Rakennusteollisuuden vähähiilisyyden tiekartta 2035  Keskeiset tulokset</vt:lpstr>
      <vt:lpstr>Ilmastopolitiikan pyöreä pöytä 12. kokous RT:n huomioita taustapaperiin</vt:lpstr>
      <vt:lpstr>Ilmastopolitiikan pyöreä pöytä 12. kokous RT:n huomioita taustapaperiin</vt:lpstr>
      <vt:lpstr>KRL sekä asetukset ilmastoselvityksestä ja raja-arvoista RT:n ehdotus raja-arvot korvaavasta menettelystä</vt:lpstr>
      <vt:lpstr>KRL sekä asetukset ilmastoselvityksestä ja raja-arvoista RT:n ehdotus raja-arvot korvaavasta menettelystä</vt:lpstr>
      <vt:lpstr>Kysymyksiä ja vastauksia</vt:lpstr>
      <vt:lpstr>Kysymyksiä ja vastauksia</vt:lpstr>
      <vt:lpstr>EU-taksonomia ja rakentaminen</vt:lpstr>
      <vt:lpstr>Lisätietoja </vt:lpstr>
    </vt:vector>
  </TitlesOfParts>
  <Manager>RT</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Tilaajayhteistyön kehittämistarpeet ja -mahdollisuudet kiinteistö- ja rakennusalalla</dc:title>
  <dc:creator>Vuorinen Pekka</dc:creator>
  <cp:keywords>RT</cp:keywords>
  <cp:lastModifiedBy>Alatalo Heidi (YM)</cp:lastModifiedBy>
  <cp:revision>9</cp:revision>
  <dcterms:created xsi:type="dcterms:W3CDTF">2021-02-17T08:35:12Z</dcterms:created>
  <dcterms:modified xsi:type="dcterms:W3CDTF">2022-02-15T17:51:06Z</dcterms:modified>
</cp:coreProperties>
</file>