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650" r:id="rId6"/>
    <p:sldId id="654" r:id="rId7"/>
    <p:sldId id="259" r:id="rId8"/>
    <p:sldId id="264" r:id="rId9"/>
    <p:sldId id="294" r:id="rId1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/>
  <p:cmAuthor id="2" name="Teija Kankaanpää" initials="TK" lastIdx="4" clrIdx="1">
    <p:extLst>
      <p:ext uri="{19B8F6BF-5375-455C-9EA6-DF929625EA0E}">
        <p15:presenceInfo xmlns:p15="http://schemas.microsoft.com/office/powerpoint/2012/main" userId="S-1-5-21-57968465-1444230245-834515569-20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43D"/>
    <a:srgbClr val="333333"/>
    <a:srgbClr val="000000"/>
    <a:srgbClr val="FFFF00"/>
    <a:srgbClr val="85E869"/>
    <a:srgbClr val="FF805C"/>
    <a:srgbClr val="FF00B8"/>
    <a:srgbClr val="8A0FA6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E19F4-B72D-47CE-AD73-89EA0BC899E0}" v="13" dt="2020-01-28T18:37:44.35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0909" autoAdjust="0"/>
  </p:normalViewPr>
  <p:slideViewPr>
    <p:cSldViewPr showGuides="1">
      <p:cViewPr varScale="1">
        <p:scale>
          <a:sx n="91" d="100"/>
          <a:sy n="91" d="100"/>
        </p:scale>
        <p:origin x="67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omela Pekka" userId="971a33b8-34f6-47c4-b34a-9c8a34fd4081" providerId="ADAL" clId="{5EA76EFC-9730-4979-AFAD-CB7054970E20}"/>
    <pc:docChg chg="undo custSel addSld delSld modSld">
      <pc:chgData name="Suomela Pekka" userId="971a33b8-34f6-47c4-b34a-9c8a34fd4081" providerId="ADAL" clId="{5EA76EFC-9730-4979-AFAD-CB7054970E20}" dt="2020-01-28T18:37:44.358" v="217"/>
      <pc:docMkLst>
        <pc:docMk/>
      </pc:docMkLst>
      <pc:sldChg chg="modSp">
        <pc:chgData name="Suomela Pekka" userId="971a33b8-34f6-47c4-b34a-9c8a34fd4081" providerId="ADAL" clId="{5EA76EFC-9730-4979-AFAD-CB7054970E20}" dt="2020-01-28T18:32:56.284" v="112" actId="20577"/>
        <pc:sldMkLst>
          <pc:docMk/>
          <pc:sldMk cId="1065499273" sldId="257"/>
        </pc:sldMkLst>
        <pc:spChg chg="mod">
          <ac:chgData name="Suomela Pekka" userId="971a33b8-34f6-47c4-b34a-9c8a34fd4081" providerId="ADAL" clId="{5EA76EFC-9730-4979-AFAD-CB7054970E20}" dt="2020-01-28T18:32:56.284" v="112" actId="20577"/>
          <ac:spMkLst>
            <pc:docMk/>
            <pc:sldMk cId="1065499273" sldId="257"/>
            <ac:spMk id="6" creationId="{00000000-0000-0000-0000-000000000000}"/>
          </ac:spMkLst>
        </pc:spChg>
      </pc:sldChg>
      <pc:sldChg chg="modSp add del">
        <pc:chgData name="Suomela Pekka" userId="971a33b8-34f6-47c4-b34a-9c8a34fd4081" providerId="ADAL" clId="{5EA76EFC-9730-4979-AFAD-CB7054970E20}" dt="2020-01-28T18:37:44.358" v="217"/>
        <pc:sldMkLst>
          <pc:docMk/>
          <pc:sldMk cId="828905841" sldId="259"/>
        </pc:sldMkLst>
        <pc:spChg chg="mod">
          <ac:chgData name="Suomela Pekka" userId="971a33b8-34f6-47c4-b34a-9c8a34fd4081" providerId="ADAL" clId="{5EA76EFC-9730-4979-AFAD-CB7054970E20}" dt="2020-01-28T18:37:44.358" v="217"/>
          <ac:spMkLst>
            <pc:docMk/>
            <pc:sldMk cId="828905841" sldId="259"/>
            <ac:spMk id="2" creationId="{2BC54A31-3475-974B-A6E5-3526BCA10275}"/>
          </ac:spMkLst>
        </pc:spChg>
      </pc:sldChg>
      <pc:sldChg chg="modSp add del">
        <pc:chgData name="Suomela Pekka" userId="971a33b8-34f6-47c4-b34a-9c8a34fd4081" providerId="ADAL" clId="{5EA76EFC-9730-4979-AFAD-CB7054970E20}" dt="2020-01-28T18:29:58.664" v="87" actId="255"/>
        <pc:sldMkLst>
          <pc:docMk/>
          <pc:sldMk cId="1117151091" sldId="264"/>
        </pc:sldMkLst>
        <pc:spChg chg="mod">
          <ac:chgData name="Suomela Pekka" userId="971a33b8-34f6-47c4-b34a-9c8a34fd4081" providerId="ADAL" clId="{5EA76EFC-9730-4979-AFAD-CB7054970E20}" dt="2020-01-28T18:14:44.935" v="57" actId="20577"/>
          <ac:spMkLst>
            <pc:docMk/>
            <pc:sldMk cId="1117151091" sldId="264"/>
            <ac:spMk id="5" creationId="{F6B6C672-9142-DA47-B039-6EEAF8A93BFA}"/>
          </ac:spMkLst>
        </pc:spChg>
        <pc:spChg chg="mod">
          <ac:chgData name="Suomela Pekka" userId="971a33b8-34f6-47c4-b34a-9c8a34fd4081" providerId="ADAL" clId="{5EA76EFC-9730-4979-AFAD-CB7054970E20}" dt="2020-01-28T18:29:58.664" v="87" actId="255"/>
          <ac:spMkLst>
            <pc:docMk/>
            <pc:sldMk cId="1117151091" sldId="264"/>
            <ac:spMk id="6" creationId="{044B5595-E95D-6348-9BF7-4A543E546C66}"/>
          </ac:spMkLst>
        </pc:spChg>
      </pc:sldChg>
      <pc:sldChg chg="modSp">
        <pc:chgData name="Suomela Pekka" userId="971a33b8-34f6-47c4-b34a-9c8a34fd4081" providerId="ADAL" clId="{5EA76EFC-9730-4979-AFAD-CB7054970E20}" dt="2020-01-28T18:34:50.921" v="115"/>
        <pc:sldMkLst>
          <pc:docMk/>
          <pc:sldMk cId="391002286" sldId="650"/>
        </pc:sldMkLst>
        <pc:spChg chg="mod">
          <ac:chgData name="Suomela Pekka" userId="971a33b8-34f6-47c4-b34a-9c8a34fd4081" providerId="ADAL" clId="{5EA76EFC-9730-4979-AFAD-CB7054970E20}" dt="2020-01-28T18:34:50.921" v="115"/>
          <ac:spMkLst>
            <pc:docMk/>
            <pc:sldMk cId="391002286" sldId="650"/>
            <ac:spMk id="4" creationId="{7FB58904-08FD-2749-A3EF-73C6360999D7}"/>
          </ac:spMkLst>
        </pc:spChg>
      </pc:sldChg>
      <pc:sldChg chg="add del">
        <pc:chgData name="Suomela Pekka" userId="971a33b8-34f6-47c4-b34a-9c8a34fd4081" providerId="ADAL" clId="{5EA76EFC-9730-4979-AFAD-CB7054970E20}" dt="2020-01-28T18:08:14.006" v="9"/>
        <pc:sldMkLst>
          <pc:docMk/>
          <pc:sldMk cId="2472472843" sldId="651"/>
        </pc:sldMkLst>
      </pc:sldChg>
      <pc:sldChg chg="del">
        <pc:chgData name="Suomela Pekka" userId="971a33b8-34f6-47c4-b34a-9c8a34fd4081" providerId="ADAL" clId="{5EA76EFC-9730-4979-AFAD-CB7054970E20}" dt="2020-01-28T18:05:33.646" v="0" actId="2696"/>
        <pc:sldMkLst>
          <pc:docMk/>
          <pc:sldMk cId="2858857914" sldId="653"/>
        </pc:sldMkLst>
      </pc:sldChg>
      <pc:sldChg chg="add del">
        <pc:chgData name="Suomela Pekka" userId="971a33b8-34f6-47c4-b34a-9c8a34fd4081" providerId="ADAL" clId="{5EA76EFC-9730-4979-AFAD-CB7054970E20}" dt="2020-01-28T18:08:15.323" v="15" actId="2696"/>
        <pc:sldMkLst>
          <pc:docMk/>
          <pc:sldMk cId="286790499" sldId="654"/>
        </pc:sldMkLst>
      </pc:sldChg>
      <pc:sldChg chg="add del">
        <pc:chgData name="Suomela Pekka" userId="971a33b8-34f6-47c4-b34a-9c8a34fd4081" providerId="ADAL" clId="{5EA76EFC-9730-4979-AFAD-CB7054970E20}" dt="2020-01-28T18:26:57.743" v="74" actId="2696"/>
        <pc:sldMkLst>
          <pc:docMk/>
          <pc:sldMk cId="1632102218" sldId="938"/>
        </pc:sldMkLst>
      </pc:sldChg>
      <pc:sldChg chg="modSp add del">
        <pc:chgData name="Suomela Pekka" userId="971a33b8-34f6-47c4-b34a-9c8a34fd4081" providerId="ADAL" clId="{5EA76EFC-9730-4979-AFAD-CB7054970E20}" dt="2020-01-28T18:15:33.548" v="59" actId="2696"/>
        <pc:sldMkLst>
          <pc:docMk/>
          <pc:sldMk cId="3362635906" sldId="939"/>
        </pc:sldMkLst>
        <pc:spChg chg="mod">
          <ac:chgData name="Suomela Pekka" userId="971a33b8-34f6-47c4-b34a-9c8a34fd4081" providerId="ADAL" clId="{5EA76EFC-9730-4979-AFAD-CB7054970E20}" dt="2020-01-28T18:13:39.622" v="25" actId="20577"/>
          <ac:spMkLst>
            <pc:docMk/>
            <pc:sldMk cId="3362635906" sldId="939"/>
            <ac:spMk id="6" creationId="{421BD769-51F4-49CC-B900-3F9365E5ED68}"/>
          </ac:spMkLst>
        </pc:spChg>
      </pc:sldChg>
      <pc:sldChg chg="add del">
        <pc:chgData name="Suomela Pekka" userId="971a33b8-34f6-47c4-b34a-9c8a34fd4081" providerId="ADAL" clId="{5EA76EFC-9730-4979-AFAD-CB7054970E20}" dt="2020-01-28T18:11:02.864" v="18" actId="2696"/>
        <pc:sldMkLst>
          <pc:docMk/>
          <pc:sldMk cId="4233318420" sldId="939"/>
        </pc:sldMkLst>
      </pc:sldChg>
      <pc:sldChg chg="add del">
        <pc:chgData name="Suomela Pekka" userId="971a33b8-34f6-47c4-b34a-9c8a34fd4081" providerId="ADAL" clId="{5EA76EFC-9730-4979-AFAD-CB7054970E20}" dt="2020-01-28T18:10:39.286" v="17" actId="2696"/>
        <pc:sldMkLst>
          <pc:docMk/>
          <pc:sldMk cId="3542544072" sldId="940"/>
        </pc:sldMkLst>
      </pc:sldChg>
      <pc:sldMasterChg chg="addSldLayout delSldLayout">
        <pc:chgData name="Suomela Pekka" userId="971a33b8-34f6-47c4-b34a-9c8a34fd4081" providerId="ADAL" clId="{5EA76EFC-9730-4979-AFAD-CB7054970E20}" dt="2020-01-28T18:26:57.743" v="75" actId="2696"/>
        <pc:sldMasterMkLst>
          <pc:docMk/>
          <pc:sldMasterMk cId="729942253" sldId="2147483648"/>
        </pc:sldMasterMkLst>
        <pc:sldLayoutChg chg="add del">
          <pc:chgData name="Suomela Pekka" userId="971a33b8-34f6-47c4-b34a-9c8a34fd4081" providerId="ADAL" clId="{5EA76EFC-9730-4979-AFAD-CB7054970E20}" dt="2020-01-28T18:26:57.743" v="75" actId="2696"/>
          <pc:sldLayoutMkLst>
            <pc:docMk/>
            <pc:sldMasterMk cId="729942253" sldId="2147483648"/>
            <pc:sldLayoutMk cId="2312788804" sldId="21474837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Kaivosteollisuus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AB5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3577" y="1877094"/>
            <a:ext cx="4332017" cy="11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6759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684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AB5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Kaivosteollisuus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Kaivosteollisuus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Kaivosteollisuus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Kaivosteollisuus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Kaivosteollisuus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Kaivosteollisuus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Kaivosteollisuus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kupari">
    <p:bg>
      <p:bgPr>
        <a:solidFill>
          <a:srgbClr val="AB5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Kaivosteollisuus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kupari">
    <p:bg>
      <p:bgPr>
        <a:solidFill>
          <a:srgbClr val="AB5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Kaivosteollisuus</a:t>
            </a:r>
          </a:p>
        </p:txBody>
      </p:sp>
    </p:spTree>
    <p:extLst>
      <p:ext uri="{BB962C8B-B14F-4D97-AF65-F5344CB8AC3E}">
        <p14:creationId xmlns:p14="http://schemas.microsoft.com/office/powerpoint/2010/main" val="24495748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Kaivosteollisuus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669" r:id="rId3"/>
    <p:sldLayoutId id="2147483685" r:id="rId4"/>
    <p:sldLayoutId id="2147483664" r:id="rId5"/>
    <p:sldLayoutId id="2147483679" r:id="rId6"/>
    <p:sldLayoutId id="2147483670" r:id="rId7"/>
    <p:sldLayoutId id="2147483686" r:id="rId8"/>
    <p:sldLayoutId id="2147483709" r:id="rId9"/>
    <p:sldLayoutId id="2147483710" r:id="rId10"/>
    <p:sldLayoutId id="2147483668" r:id="rId11"/>
    <p:sldLayoutId id="2147483684" r:id="rId12"/>
    <p:sldLayoutId id="2147483671" r:id="rId13"/>
    <p:sldLayoutId id="2147483687" r:id="rId14"/>
    <p:sldLayoutId id="2147483667" r:id="rId15"/>
    <p:sldLayoutId id="2147483683" r:id="rId16"/>
    <p:sldLayoutId id="2147483665" r:id="rId17"/>
    <p:sldLayoutId id="2147483681" r:id="rId18"/>
    <p:sldLayoutId id="2147483666" r:id="rId19"/>
    <p:sldLayoutId id="2147483682" r:id="rId20"/>
    <p:sldLayoutId id="2147483702" r:id="rId21"/>
    <p:sldLayoutId id="2147483704" r:id="rId22"/>
    <p:sldLayoutId id="2147483680" r:id="rId23"/>
    <p:sldLayoutId id="2147483674" r:id="rId24"/>
    <p:sldLayoutId id="2147483691" r:id="rId25"/>
    <p:sldLayoutId id="2147483700" r:id="rId26"/>
    <p:sldLayoutId id="2147483696" r:id="rId27"/>
    <p:sldLayoutId id="2147483673" r:id="rId28"/>
    <p:sldLayoutId id="2147483703" r:id="rId29"/>
    <p:sldLayoutId id="2147483707" r:id="rId30"/>
    <p:sldLayoutId id="2147483708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Kaivosteollisuus 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Kaivosteollisuus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4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78349F2-4DD9-4147-BCAA-0352D18D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63F4DA-F340-A64D-A9A0-53E802DE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190178D-E54E-B346-B648-C3AAFEDBFA82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17" y="195486"/>
            <a:ext cx="4650661" cy="4864486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FB58904-08FD-2749-A3EF-73C6360999D7}"/>
              </a:ext>
            </a:extLst>
          </p:cNvPr>
          <p:cNvSpPr txBox="1"/>
          <p:nvPr/>
        </p:nvSpPr>
        <p:spPr>
          <a:xfrm>
            <a:off x="179512" y="110717"/>
            <a:ext cx="3168352" cy="39317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i-FI" sz="1600" spc="-40" dirty="0"/>
              <a:t>Vastuullisuus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i-FI" sz="1600" spc="-40" dirty="0"/>
              <a:t>Jäljitettävyys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i-FI" sz="1600" spc="-40" dirty="0"/>
              <a:t>CO</a:t>
            </a:r>
            <a:r>
              <a:rPr lang="fi-FI" sz="1600" spc="-40" baseline="-25000" dirty="0"/>
              <a:t>2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i-FI" sz="1600" spc="-40" dirty="0"/>
              <a:t>Energiamurros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i-FI" sz="1600" spc="-40" dirty="0"/>
              <a:t>Investoinnit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i-FI" sz="1600" spc="-40" dirty="0"/>
              <a:t>Työpaikat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i-FI" sz="1600" spc="-40" dirty="0"/>
              <a:t>Urakointi ja rakentaminen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endParaRPr lang="fi-FI" sz="1600" spc="-40" dirty="0"/>
          </a:p>
        </p:txBody>
      </p:sp>
    </p:spTree>
    <p:extLst>
      <p:ext uri="{BB962C8B-B14F-4D97-AF65-F5344CB8AC3E}">
        <p14:creationId xmlns:p14="http://schemas.microsoft.com/office/powerpoint/2010/main" val="3910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BC54A31-3475-974B-A6E5-3526BCA102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3" y="339502"/>
            <a:ext cx="5616624" cy="1008112"/>
          </a:xfrm>
        </p:spPr>
        <p:txBody>
          <a:bodyPr>
            <a:normAutofit/>
          </a:bodyPr>
          <a:lstStyle/>
          <a:p>
            <a:r>
              <a:rPr lang="fi-FI" dirty="0"/>
              <a:t>Kaivosteollisuuden </a:t>
            </a:r>
          </a:p>
          <a:p>
            <a:r>
              <a:rPr lang="fi-FI" dirty="0"/>
              <a:t>CO</a:t>
            </a:r>
            <a:r>
              <a:rPr lang="fi-FI" baseline="-25000" dirty="0"/>
              <a:t>2</a:t>
            </a:r>
            <a:r>
              <a:rPr lang="fi-FI" dirty="0"/>
              <a:t> - tiekartta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EC6006-EA8F-8C42-A3A6-BBC8BADB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278416-DC60-A149-B000-8AFCE4D5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0E5E8E-468C-1B42-810B-BC27DD6F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Kaivosteollisuus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7652FA-AE72-7642-AACE-8F2104761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983" y="915566"/>
            <a:ext cx="4869160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BC54A31-3475-974B-A6E5-3526BCA102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419622"/>
            <a:ext cx="7387632" cy="3168352"/>
          </a:xfrm>
        </p:spPr>
        <p:txBody>
          <a:bodyPr/>
          <a:lstStyle/>
          <a:p>
            <a:r>
              <a:rPr lang="fi-FI" dirty="0"/>
              <a:t>HALLITUSOHJELMA</a:t>
            </a:r>
          </a:p>
          <a:p>
            <a:endParaRPr lang="fi-FI" dirty="0"/>
          </a:p>
          <a:p>
            <a:pPr marL="353700" indent="-342900">
              <a:buFontTx/>
              <a:buChar char="-"/>
            </a:pPr>
            <a:r>
              <a:rPr lang="fi-FI" sz="1400" dirty="0"/>
              <a:t>ENERGIAVEROTUS</a:t>
            </a:r>
          </a:p>
          <a:p>
            <a:pPr marL="353700" indent="-342900">
              <a:buFontTx/>
              <a:buChar char="-"/>
            </a:pPr>
            <a:r>
              <a:rPr lang="fi-FI" sz="1200" dirty="0"/>
              <a:t>Kaivosverotus</a:t>
            </a:r>
          </a:p>
          <a:p>
            <a:pPr marL="353700" indent="-342900">
              <a:buFontTx/>
              <a:buChar char="-"/>
            </a:pPr>
            <a:r>
              <a:rPr lang="fi-FI" sz="1200" dirty="0"/>
              <a:t>Kiinteistöverotus</a:t>
            </a:r>
          </a:p>
          <a:p>
            <a:pPr marL="353700" indent="-342900">
              <a:buFontTx/>
              <a:buChar char="-"/>
            </a:pPr>
            <a:r>
              <a:rPr lang="fi-FI" sz="1200" dirty="0"/>
              <a:t>Vakuudet ja rahastot</a:t>
            </a:r>
          </a:p>
          <a:p>
            <a:pPr marL="353700" indent="-342900">
              <a:buFontTx/>
              <a:buChar char="-"/>
            </a:pPr>
            <a:r>
              <a:rPr lang="fi-FI" sz="1200" dirty="0"/>
              <a:t>Kaivoslainsäädäntö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EC6006-EA8F-8C42-A3A6-BBC8BADB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278416-DC60-A149-B000-8AFCE4D5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0E5E8E-468C-1B42-810B-BC27DD6F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Kaivosteollisuus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9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CEDB7D6-0AAB-7748-8F05-A4750595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4048B84-0F87-B14D-9CC6-ECD6FEDB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18.2.2020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227C4B-24F0-BE44-95CB-66397BC3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Kaivosteollisuus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B6C672-9142-DA47-B039-6EEAF8A93B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000" y="290513"/>
            <a:ext cx="7848392" cy="409029"/>
          </a:xfrm>
        </p:spPr>
        <p:txBody>
          <a:bodyPr>
            <a:normAutofit/>
          </a:bodyPr>
          <a:lstStyle/>
          <a:p>
            <a:r>
              <a:rPr lang="fi-FI" sz="1400" b="1" dirty="0"/>
              <a:t>KAIVOSTEN SÄHKÖVEROLUOKAN MUUTOS</a:t>
            </a:r>
          </a:p>
          <a:p>
            <a:r>
              <a:rPr lang="fi-FI" sz="1400" b="1" dirty="0"/>
              <a:t>- ja veroleikkurin poisto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4B5595-E95D-6348-9BF7-4A543E546C6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699791" y="1059582"/>
            <a:ext cx="6386315" cy="3417167"/>
          </a:xfrm>
        </p:spPr>
        <p:txBody>
          <a:bodyPr>
            <a:normAutofit fontScale="92500"/>
          </a:bodyPr>
          <a:lstStyle/>
          <a:p>
            <a:pPr marL="21600" lvl="0" indent="0">
              <a:buNone/>
            </a:pPr>
            <a:r>
              <a:rPr lang="fi-FI" sz="1500" dirty="0"/>
              <a:t>Kaivosteollisuus on ollut alusta pitäen teollisuuden veroluokassa nykyisen sähköverolain mukaisessa luokittelussa. </a:t>
            </a:r>
          </a:p>
          <a:p>
            <a:pPr marL="421650" indent="-400050">
              <a:buFont typeface="+mj-lt"/>
              <a:buAutoNum type="romanUcPeriod"/>
            </a:pPr>
            <a:r>
              <a:rPr lang="fi-FI" sz="1300" dirty="0"/>
              <a:t>Kaivosten hiilijalanjäljen pienentämisessä tärkein työkalu on fossiilisten polttoaineiden käytön vähentäminen sähköistämällä toimintoja. Hallituksen sähköverokirjaus heikentää tätä mahdollisuutta.</a:t>
            </a:r>
          </a:p>
          <a:p>
            <a:pPr marL="421650" indent="-400050">
              <a:buFont typeface="+mj-lt"/>
              <a:buAutoNum type="romanUcPeriod"/>
            </a:pPr>
            <a:r>
              <a:rPr lang="fi-FI" sz="1300" dirty="0"/>
              <a:t>EU on kehittänyt sääntelyään tavoitteena pienhiukkasten päästöjen vähentäminen. Kyse on maan alla työtä tekevien henkilöiden terveydestä. Kaivoksilla tämä tarkoittaa sitä, että raja-arvoihin on mahdollista päästä vain sähköistämällä maan alla toimivia koneita.</a:t>
            </a:r>
          </a:p>
          <a:p>
            <a:pPr marL="421650" indent="-400050">
              <a:buFont typeface="+mj-lt"/>
              <a:buAutoNum type="romanUcPeriod"/>
            </a:pPr>
            <a:r>
              <a:rPr lang="fi-FI" sz="1300" dirty="0"/>
              <a:t>Jos esitys toteutetaan, suomalaisen kaivostoiminnan kilpailukyky heikentyy Ruotsiin verrattuna. </a:t>
            </a:r>
          </a:p>
          <a:p>
            <a:pPr marL="21600" indent="0">
              <a:buNone/>
            </a:pPr>
            <a:r>
              <a:rPr lang="fi-FI" sz="1500" dirty="0"/>
              <a:t>Sähköveron korottaminen antaa väärän signaalin ilmastokeskusteluun.</a:t>
            </a:r>
          </a:p>
          <a:p>
            <a:pPr marL="21600" indent="0">
              <a:buNone/>
            </a:pPr>
            <a:endParaRPr lang="fi-FI" dirty="0"/>
          </a:p>
          <a:p>
            <a:pPr lvl="0"/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4C9809A-3A90-4D4E-8FF4-17E1D3063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0" y="1059582"/>
            <a:ext cx="2439526" cy="36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2553DCF-3507-9242-AD54-C07078B724CE}"/>
              </a:ext>
            </a:extLst>
          </p:cNvPr>
          <p:cNvSpPr txBox="1"/>
          <p:nvPr/>
        </p:nvSpPr>
        <p:spPr>
          <a:xfrm>
            <a:off x="251520" y="4083918"/>
            <a:ext cx="5184576" cy="89754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Pekka Suomela</a:t>
            </a:r>
            <a:r>
              <a:rPr lang="fi-FI" dirty="0">
                <a:solidFill>
                  <a:schemeClr val="bg1"/>
                </a:solidFill>
              </a:rPr>
              <a:t/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toiminnanjohtaja, Kaivosteollisuus ry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040 533 2848</a:t>
            </a:r>
          </a:p>
          <a:p>
            <a:r>
              <a:rPr lang="fi-FI" dirty="0" err="1">
                <a:solidFill>
                  <a:schemeClr val="bg1"/>
                </a:solidFill>
              </a:rPr>
              <a:t>pekka.suomela@teknologiateollisuus.fi</a:t>
            </a:r>
            <a:endParaRPr lang="fi-FI" spc="-40" dirty="0">
              <a:solidFill>
                <a:schemeClr val="bg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D314E9A-0679-3445-9398-8CFE7497E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470"/>
            <a:ext cx="5253203" cy="393990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1D6EEB8-2E45-944F-AC3F-286CBB68A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178">
            <a:off x="6180651" y="2946609"/>
            <a:ext cx="2472888" cy="15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70">
        <p14:prism/>
      </p:transition>
    </mc:Choice>
    <mc:Fallback xmlns="">
      <p:transition spd="slow" advTm="6170">
        <p:fade/>
      </p:transition>
    </mc:Fallback>
  </mc:AlternateContent>
</p:sld>
</file>

<file path=ppt/theme/theme1.xml><?xml version="1.0" encoding="utf-8"?>
<a:theme xmlns:a="http://schemas.openxmlformats.org/drawingml/2006/main" name="Teknologiateollisuus_masterdia">
  <a:themeElements>
    <a:clrScheme name="Mukautettu 6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AB543D"/>
      </a:accent1>
      <a:accent2>
        <a:srgbClr val="0ACFCF"/>
      </a:accent2>
      <a:accent3>
        <a:srgbClr val="85E869"/>
      </a:accent3>
      <a:accent4>
        <a:srgbClr val="FF805C"/>
      </a:accent4>
      <a:accent5>
        <a:srgbClr val="FF00B8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ivosteollisuus_pp-pohja" id="{CC0999E1-B1B0-4042-8E88-2981C4AB809D}" vid="{702E0F89-7332-44FA-820C-D98F98FE35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C28CB2-5308-4C5F-8A55-0C6BB98A13E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6B240F-0ACA-483A-B4A2-387111241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41CEE-42FC-4FBB-B340-44723013F1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Kaivosteollisuus_pp-pohja</Template>
  <TotalTime>6662</TotalTime>
  <Words>143</Words>
  <Application>Microsoft Office PowerPoint</Application>
  <PresentationFormat>Näytössä katseltava esitys (16:9)</PresentationFormat>
  <Paragraphs>39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Adobe Fan Heiti Std B</vt:lpstr>
      <vt:lpstr>Adobe Hebrew</vt:lpstr>
      <vt:lpstr>Arial</vt:lpstr>
      <vt:lpstr>Verdana</vt:lpstr>
      <vt:lpstr>Wingdings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Suomela Pekka</dc:creator>
  <cp:keywords>Teknologiateollisuus_FI</cp:keywords>
  <cp:lastModifiedBy>vnl\vmjuvons</cp:lastModifiedBy>
  <cp:revision>49</cp:revision>
  <cp:lastPrinted>2016-06-09T07:47:11Z</cp:lastPrinted>
  <dcterms:created xsi:type="dcterms:W3CDTF">2016-10-07T16:59:53Z</dcterms:created>
  <dcterms:modified xsi:type="dcterms:W3CDTF">2020-02-18T14:09:48Z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0x010100FC273FBDB1AAC448BDBB3CA1302F22C6</vt:lpwstr>
  </property>
</Properties>
</file>