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6"/>
    <p:sldMasterId id="2147483746" r:id="rId7"/>
  </p:sldMasterIdLst>
  <p:notesMasterIdLst>
    <p:notesMasterId r:id="rId16"/>
  </p:notesMasterIdLst>
  <p:sldIdLst>
    <p:sldId id="256" r:id="rId8"/>
    <p:sldId id="767" r:id="rId9"/>
    <p:sldId id="789" r:id="rId10"/>
    <p:sldId id="791" r:id="rId11"/>
    <p:sldId id="790" r:id="rId12"/>
    <p:sldId id="774" r:id="rId13"/>
    <p:sldId id="792" r:id="rId14"/>
    <p:sldId id="304" r:id="rId15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7333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3" autoAdjust="0"/>
  </p:normalViewPr>
  <p:slideViewPr>
    <p:cSldViewPr showGuides="1">
      <p:cViewPr varScale="1">
        <p:scale>
          <a:sx n="73" d="100"/>
          <a:sy n="73" d="100"/>
        </p:scale>
        <p:origin x="558" y="54"/>
      </p:cViewPr>
      <p:guideLst>
        <p:guide orient="horz" pos="2160"/>
        <p:guide pos="3840"/>
        <p:guide orient="horz" pos="935"/>
        <p:guide orient="horz" pos="3884"/>
        <p:guide pos="7333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1" Type="http://schemas.openxmlformats.org/officeDocument/2006/relationships/slide" Target="slides/slide4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43A2-AA86-4C31-AE25-6A4F08AF928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65C-A4D6-4BD8-BBD9-C57B85F84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B665C-A4D6-4BD8-BBD9-C57B85F843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7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030647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517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9096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055786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9470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s_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9325563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content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35558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two_contents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0863" y="1484784"/>
            <a:ext cx="5400675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240017" y="1484784"/>
            <a:ext cx="5401121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923937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96592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63230091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7520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5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0017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 marL="1346200" indent="0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9155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484312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220486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20486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292494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92494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271464" y="364502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364502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271464" y="436510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36510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7"/>
          </p:nvPr>
        </p:nvSpPr>
        <p:spPr>
          <a:xfrm>
            <a:off x="1271464" y="508518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50863" y="508518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48460575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664816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664817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1988840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6168007" y="1484312"/>
            <a:ext cx="266429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3359696" y="1484311"/>
            <a:ext cx="2664295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359696" y="1988839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8976320" y="1484312"/>
            <a:ext cx="266481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976319" y="1988840"/>
            <a:ext cx="2664819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7666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16076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15880" y="1988840"/>
            <a:ext cx="2160240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5015879" y="1484312"/>
            <a:ext cx="2160241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2783633" y="1484312"/>
            <a:ext cx="216024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83632" y="1988840"/>
            <a:ext cx="216024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7248129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8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6"/>
          </p:nvPr>
        </p:nvSpPr>
        <p:spPr>
          <a:xfrm>
            <a:off x="9480378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80377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0908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 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772817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0"/>
          </p:nvPr>
        </p:nvSpPr>
        <p:spPr>
          <a:xfrm>
            <a:off x="550864" y="3068960"/>
            <a:ext cx="11090274" cy="288032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0863" y="3356993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2"/>
          </p:nvPr>
        </p:nvSpPr>
        <p:spPr>
          <a:xfrm>
            <a:off x="550864" y="4643654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50863" y="4932159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12471138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2251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91065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306849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65266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306849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465266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92494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450912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1991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70892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393258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270892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393258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56490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378904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0863" y="5157192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52" name="Freeform 6"/>
          <p:cNvSpPr>
            <a:spLocks noChangeAspect="1" noEditPoints="1"/>
          </p:cNvSpPr>
          <p:nvPr userDrawn="1"/>
        </p:nvSpPr>
        <p:spPr bwMode="auto">
          <a:xfrm>
            <a:off x="6240016" y="5157192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70943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6960097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50863" y="5013176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5113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41596137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04377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84313"/>
            <a:ext cx="5401121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01122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7347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98739026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52657403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13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0013800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20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68114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54011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54011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313"/>
            <a:ext cx="54011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916113"/>
            <a:ext cx="54011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531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36009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36009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0216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5800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5800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7429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271464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271464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960618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960618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960618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960618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960618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692207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and_right_square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0"/>
            <a:ext cx="5951537" cy="6858000"/>
          </a:xfrm>
          <a:custGeom>
            <a:avLst/>
            <a:gdLst/>
            <a:ahLst/>
            <a:cxnLst/>
            <a:rect l="l" t="t" r="r" b="b"/>
            <a:pathLst>
              <a:path w="5951537" h="6858000">
                <a:moveTo>
                  <a:pt x="5402898" y="260648"/>
                </a:moveTo>
                <a:lnTo>
                  <a:pt x="5392308" y="260986"/>
                </a:lnTo>
                <a:lnTo>
                  <a:pt x="5381493" y="261662"/>
                </a:lnTo>
                <a:lnTo>
                  <a:pt x="5370453" y="262564"/>
                </a:lnTo>
                <a:lnTo>
                  <a:pt x="5359187" y="263917"/>
                </a:lnTo>
                <a:lnTo>
                  <a:pt x="5347696" y="265495"/>
                </a:lnTo>
                <a:lnTo>
                  <a:pt x="5336093" y="267298"/>
                </a:lnTo>
                <a:lnTo>
                  <a:pt x="5324151" y="269440"/>
                </a:lnTo>
                <a:lnTo>
                  <a:pt x="5312210" y="271807"/>
                </a:lnTo>
                <a:lnTo>
                  <a:pt x="5300043" y="274512"/>
                </a:lnTo>
                <a:lnTo>
                  <a:pt x="5287763" y="277443"/>
                </a:lnTo>
                <a:lnTo>
                  <a:pt x="5275371" y="280599"/>
                </a:lnTo>
                <a:lnTo>
                  <a:pt x="5262979" y="283980"/>
                </a:lnTo>
                <a:lnTo>
                  <a:pt x="5250474" y="287700"/>
                </a:lnTo>
                <a:lnTo>
                  <a:pt x="5237857" y="291645"/>
                </a:lnTo>
                <a:lnTo>
                  <a:pt x="5225352" y="295815"/>
                </a:lnTo>
                <a:lnTo>
                  <a:pt x="5212734" y="300211"/>
                </a:lnTo>
                <a:lnTo>
                  <a:pt x="5200117" y="304720"/>
                </a:lnTo>
                <a:lnTo>
                  <a:pt x="5187499" y="309566"/>
                </a:lnTo>
                <a:lnTo>
                  <a:pt x="5174994" y="314639"/>
                </a:lnTo>
                <a:lnTo>
                  <a:pt x="5162489" y="319823"/>
                </a:lnTo>
                <a:lnTo>
                  <a:pt x="5150097" y="325234"/>
                </a:lnTo>
                <a:lnTo>
                  <a:pt x="5137818" y="330757"/>
                </a:lnTo>
                <a:lnTo>
                  <a:pt x="5125538" y="336618"/>
                </a:lnTo>
                <a:lnTo>
                  <a:pt x="5113597" y="342592"/>
                </a:lnTo>
                <a:lnTo>
                  <a:pt x="5101542" y="348679"/>
                </a:lnTo>
                <a:lnTo>
                  <a:pt x="5089713" y="355103"/>
                </a:lnTo>
                <a:lnTo>
                  <a:pt x="5078222" y="361528"/>
                </a:lnTo>
                <a:lnTo>
                  <a:pt x="5066732" y="368291"/>
                </a:lnTo>
                <a:lnTo>
                  <a:pt x="5055691" y="374941"/>
                </a:lnTo>
                <a:lnTo>
                  <a:pt x="5044651" y="381930"/>
                </a:lnTo>
                <a:lnTo>
                  <a:pt x="5033949" y="389031"/>
                </a:lnTo>
                <a:lnTo>
                  <a:pt x="5023584" y="396244"/>
                </a:lnTo>
                <a:lnTo>
                  <a:pt x="5013332" y="403458"/>
                </a:lnTo>
                <a:lnTo>
                  <a:pt x="5003531" y="411010"/>
                </a:lnTo>
                <a:lnTo>
                  <a:pt x="4994068" y="418562"/>
                </a:lnTo>
                <a:lnTo>
                  <a:pt x="4984830" y="426227"/>
                </a:lnTo>
                <a:lnTo>
                  <a:pt x="4976043" y="434004"/>
                </a:lnTo>
                <a:lnTo>
                  <a:pt x="4967594" y="441894"/>
                </a:lnTo>
                <a:lnTo>
                  <a:pt x="4959595" y="449784"/>
                </a:lnTo>
                <a:lnTo>
                  <a:pt x="4951935" y="457900"/>
                </a:lnTo>
                <a:lnTo>
                  <a:pt x="4944612" y="466128"/>
                </a:lnTo>
                <a:lnTo>
                  <a:pt x="4937965" y="474356"/>
                </a:lnTo>
                <a:lnTo>
                  <a:pt x="4931544" y="482584"/>
                </a:lnTo>
                <a:lnTo>
                  <a:pt x="4925798" y="490813"/>
                </a:lnTo>
                <a:lnTo>
                  <a:pt x="4920391" y="499266"/>
                </a:lnTo>
                <a:lnTo>
                  <a:pt x="4915659" y="507720"/>
                </a:lnTo>
                <a:lnTo>
                  <a:pt x="4911378" y="516286"/>
                </a:lnTo>
                <a:lnTo>
                  <a:pt x="4907548" y="524853"/>
                </a:lnTo>
                <a:lnTo>
                  <a:pt x="4904394" y="533419"/>
                </a:lnTo>
                <a:lnTo>
                  <a:pt x="4901915" y="541985"/>
                </a:lnTo>
                <a:lnTo>
                  <a:pt x="4900451" y="547621"/>
                </a:lnTo>
                <a:lnTo>
                  <a:pt x="4899437" y="553482"/>
                </a:lnTo>
                <a:lnTo>
                  <a:pt x="4898874" y="559343"/>
                </a:lnTo>
                <a:lnTo>
                  <a:pt x="4898536" y="565430"/>
                </a:lnTo>
                <a:lnTo>
                  <a:pt x="4898423" y="571629"/>
                </a:lnTo>
                <a:lnTo>
                  <a:pt x="4898761" y="577941"/>
                </a:lnTo>
                <a:lnTo>
                  <a:pt x="4899324" y="584254"/>
                </a:lnTo>
                <a:lnTo>
                  <a:pt x="4900113" y="590566"/>
                </a:lnTo>
                <a:lnTo>
                  <a:pt x="4901465" y="597216"/>
                </a:lnTo>
                <a:lnTo>
                  <a:pt x="4902817" y="603753"/>
                </a:lnTo>
                <a:lnTo>
                  <a:pt x="4904506" y="610403"/>
                </a:lnTo>
                <a:lnTo>
                  <a:pt x="4906534" y="617054"/>
                </a:lnTo>
                <a:lnTo>
                  <a:pt x="4908787" y="623929"/>
                </a:lnTo>
                <a:lnTo>
                  <a:pt x="4911266" y="630692"/>
                </a:lnTo>
                <a:lnTo>
                  <a:pt x="4913970" y="637568"/>
                </a:lnTo>
                <a:lnTo>
                  <a:pt x="4917011" y="644443"/>
                </a:lnTo>
                <a:lnTo>
                  <a:pt x="4920166" y="651432"/>
                </a:lnTo>
                <a:lnTo>
                  <a:pt x="4923658" y="658307"/>
                </a:lnTo>
                <a:lnTo>
                  <a:pt x="4927263" y="665409"/>
                </a:lnTo>
                <a:lnTo>
                  <a:pt x="4931093" y="672397"/>
                </a:lnTo>
                <a:lnTo>
                  <a:pt x="4935149" y="679385"/>
                </a:lnTo>
                <a:lnTo>
                  <a:pt x="4939430" y="686373"/>
                </a:lnTo>
                <a:lnTo>
                  <a:pt x="4943936" y="693475"/>
                </a:lnTo>
                <a:lnTo>
                  <a:pt x="4948555" y="700350"/>
                </a:lnTo>
                <a:lnTo>
                  <a:pt x="4953287" y="707451"/>
                </a:lnTo>
                <a:lnTo>
                  <a:pt x="4958244" y="714327"/>
                </a:lnTo>
                <a:lnTo>
                  <a:pt x="4963426" y="721315"/>
                </a:lnTo>
                <a:lnTo>
                  <a:pt x="4968721" y="728191"/>
                </a:lnTo>
                <a:lnTo>
                  <a:pt x="4974128" y="735067"/>
                </a:lnTo>
                <a:lnTo>
                  <a:pt x="4979648" y="741830"/>
                </a:lnTo>
                <a:lnTo>
                  <a:pt x="4985394" y="748592"/>
                </a:lnTo>
                <a:lnTo>
                  <a:pt x="4991252" y="755243"/>
                </a:lnTo>
                <a:lnTo>
                  <a:pt x="4997110" y="762006"/>
                </a:lnTo>
                <a:lnTo>
                  <a:pt x="5003193" y="768543"/>
                </a:lnTo>
                <a:lnTo>
                  <a:pt x="5009389" y="775080"/>
                </a:lnTo>
                <a:lnTo>
                  <a:pt x="5015586" y="781505"/>
                </a:lnTo>
                <a:lnTo>
                  <a:pt x="5021894" y="787817"/>
                </a:lnTo>
                <a:lnTo>
                  <a:pt x="5028316" y="794017"/>
                </a:lnTo>
                <a:lnTo>
                  <a:pt x="5034737" y="800103"/>
                </a:lnTo>
                <a:lnTo>
                  <a:pt x="5041384" y="806303"/>
                </a:lnTo>
                <a:lnTo>
                  <a:pt x="5047918" y="812164"/>
                </a:lnTo>
                <a:lnTo>
                  <a:pt x="5054677" y="817912"/>
                </a:lnTo>
                <a:lnTo>
                  <a:pt x="5061324" y="823548"/>
                </a:lnTo>
                <a:lnTo>
                  <a:pt x="5068083" y="829184"/>
                </a:lnTo>
                <a:lnTo>
                  <a:pt x="5074843" y="834594"/>
                </a:lnTo>
                <a:lnTo>
                  <a:pt x="5081715" y="839779"/>
                </a:lnTo>
                <a:lnTo>
                  <a:pt x="5088474" y="844964"/>
                </a:lnTo>
                <a:lnTo>
                  <a:pt x="5095346" y="849923"/>
                </a:lnTo>
                <a:lnTo>
                  <a:pt x="5102106" y="854657"/>
                </a:lnTo>
                <a:lnTo>
                  <a:pt x="5108978" y="859279"/>
                </a:lnTo>
                <a:lnTo>
                  <a:pt x="5115737" y="863787"/>
                </a:lnTo>
                <a:lnTo>
                  <a:pt x="5122609" y="868071"/>
                </a:lnTo>
                <a:lnTo>
                  <a:pt x="5129256" y="872241"/>
                </a:lnTo>
                <a:lnTo>
                  <a:pt x="5136015" y="876073"/>
                </a:lnTo>
                <a:lnTo>
                  <a:pt x="5142662" y="879906"/>
                </a:lnTo>
                <a:lnTo>
                  <a:pt x="5149421" y="883287"/>
                </a:lnTo>
                <a:lnTo>
                  <a:pt x="5155955" y="886668"/>
                </a:lnTo>
                <a:lnTo>
                  <a:pt x="5162377" y="889712"/>
                </a:lnTo>
                <a:lnTo>
                  <a:pt x="5168911" y="892530"/>
                </a:lnTo>
                <a:lnTo>
                  <a:pt x="5175332" y="895235"/>
                </a:lnTo>
                <a:lnTo>
                  <a:pt x="5181641" y="897715"/>
                </a:lnTo>
                <a:lnTo>
                  <a:pt x="5187837" y="899856"/>
                </a:lnTo>
                <a:lnTo>
                  <a:pt x="5193921" y="901885"/>
                </a:lnTo>
                <a:lnTo>
                  <a:pt x="5200004" y="903463"/>
                </a:lnTo>
                <a:lnTo>
                  <a:pt x="5204060" y="904478"/>
                </a:lnTo>
                <a:lnTo>
                  <a:pt x="5208115" y="905379"/>
                </a:lnTo>
                <a:lnTo>
                  <a:pt x="5212171" y="906168"/>
                </a:lnTo>
                <a:lnTo>
                  <a:pt x="5216226" y="906957"/>
                </a:lnTo>
                <a:lnTo>
                  <a:pt x="5220395" y="907521"/>
                </a:lnTo>
                <a:lnTo>
                  <a:pt x="5222535" y="907746"/>
                </a:lnTo>
                <a:lnTo>
                  <a:pt x="5224563" y="907972"/>
                </a:lnTo>
                <a:lnTo>
                  <a:pt x="5228619" y="908310"/>
                </a:lnTo>
                <a:lnTo>
                  <a:pt x="5232787" y="908535"/>
                </a:lnTo>
                <a:lnTo>
                  <a:pt x="5236843" y="908648"/>
                </a:lnTo>
                <a:lnTo>
                  <a:pt x="5238870" y="908648"/>
                </a:lnTo>
                <a:lnTo>
                  <a:pt x="5240898" y="908648"/>
                </a:lnTo>
                <a:lnTo>
                  <a:pt x="5244954" y="908423"/>
                </a:lnTo>
                <a:lnTo>
                  <a:pt x="5246982" y="908310"/>
                </a:lnTo>
                <a:lnTo>
                  <a:pt x="5249009" y="908085"/>
                </a:lnTo>
                <a:lnTo>
                  <a:pt x="5251037" y="907972"/>
                </a:lnTo>
                <a:lnTo>
                  <a:pt x="5252952" y="907634"/>
                </a:lnTo>
                <a:lnTo>
                  <a:pt x="5257008" y="907070"/>
                </a:lnTo>
                <a:lnTo>
                  <a:pt x="5259036" y="906732"/>
                </a:lnTo>
                <a:lnTo>
                  <a:pt x="5260951" y="906168"/>
                </a:lnTo>
                <a:lnTo>
                  <a:pt x="5264894" y="905267"/>
                </a:lnTo>
                <a:lnTo>
                  <a:pt x="5273456" y="902787"/>
                </a:lnTo>
                <a:lnTo>
                  <a:pt x="5282130" y="899518"/>
                </a:lnTo>
                <a:lnTo>
                  <a:pt x="5290692" y="895798"/>
                </a:lnTo>
                <a:lnTo>
                  <a:pt x="5299142" y="891515"/>
                </a:lnTo>
                <a:lnTo>
                  <a:pt x="5307703" y="886668"/>
                </a:lnTo>
                <a:lnTo>
                  <a:pt x="5315927" y="881258"/>
                </a:lnTo>
                <a:lnTo>
                  <a:pt x="5324377" y="875510"/>
                </a:lnTo>
                <a:lnTo>
                  <a:pt x="5332600" y="869085"/>
                </a:lnTo>
                <a:lnTo>
                  <a:pt x="5340824" y="862322"/>
                </a:lnTo>
                <a:lnTo>
                  <a:pt x="5349048" y="854996"/>
                </a:lnTo>
                <a:lnTo>
                  <a:pt x="5356934" y="847444"/>
                </a:lnTo>
                <a:lnTo>
                  <a:pt x="5364933" y="839328"/>
                </a:lnTo>
                <a:lnTo>
                  <a:pt x="5372819" y="830762"/>
                </a:lnTo>
                <a:lnTo>
                  <a:pt x="5380592" y="821970"/>
                </a:lnTo>
                <a:lnTo>
                  <a:pt x="5388140" y="812727"/>
                </a:lnTo>
                <a:lnTo>
                  <a:pt x="5395801" y="803147"/>
                </a:lnTo>
                <a:lnTo>
                  <a:pt x="5403236" y="793340"/>
                </a:lnTo>
                <a:lnTo>
                  <a:pt x="5410446" y="782971"/>
                </a:lnTo>
                <a:lnTo>
                  <a:pt x="5417656" y="772601"/>
                </a:lnTo>
                <a:lnTo>
                  <a:pt x="5424641" y="761893"/>
                </a:lnTo>
                <a:lnTo>
                  <a:pt x="5431513" y="750847"/>
                </a:lnTo>
                <a:lnTo>
                  <a:pt x="5438272" y="739575"/>
                </a:lnTo>
                <a:lnTo>
                  <a:pt x="5444919" y="728078"/>
                </a:lnTo>
                <a:lnTo>
                  <a:pt x="5451228" y="716581"/>
                </a:lnTo>
                <a:lnTo>
                  <a:pt x="5457649" y="704633"/>
                </a:lnTo>
                <a:lnTo>
                  <a:pt x="5463620" y="692686"/>
                </a:lnTo>
                <a:lnTo>
                  <a:pt x="5469591" y="680512"/>
                </a:lnTo>
                <a:lnTo>
                  <a:pt x="5475336" y="668226"/>
                </a:lnTo>
                <a:lnTo>
                  <a:pt x="5480856" y="655940"/>
                </a:lnTo>
                <a:lnTo>
                  <a:pt x="5486264" y="643429"/>
                </a:lnTo>
                <a:lnTo>
                  <a:pt x="5491333" y="630918"/>
                </a:lnTo>
                <a:lnTo>
                  <a:pt x="5496290" y="618293"/>
                </a:lnTo>
                <a:lnTo>
                  <a:pt x="5501022" y="605669"/>
                </a:lnTo>
                <a:lnTo>
                  <a:pt x="5505641" y="593045"/>
                </a:lnTo>
                <a:lnTo>
                  <a:pt x="5509921" y="580309"/>
                </a:lnTo>
                <a:lnTo>
                  <a:pt x="5513977" y="567684"/>
                </a:lnTo>
                <a:lnTo>
                  <a:pt x="5517920" y="555060"/>
                </a:lnTo>
                <a:lnTo>
                  <a:pt x="5521525" y="542549"/>
                </a:lnTo>
                <a:lnTo>
                  <a:pt x="5524905" y="530038"/>
                </a:lnTo>
                <a:lnTo>
                  <a:pt x="5527947" y="517526"/>
                </a:lnTo>
                <a:lnTo>
                  <a:pt x="5530876" y="505353"/>
                </a:lnTo>
                <a:lnTo>
                  <a:pt x="5533467" y="493067"/>
                </a:lnTo>
                <a:lnTo>
                  <a:pt x="5535832" y="481006"/>
                </a:lnTo>
                <a:lnTo>
                  <a:pt x="5537860" y="469171"/>
                </a:lnTo>
                <a:lnTo>
                  <a:pt x="5539663" y="457336"/>
                </a:lnTo>
                <a:lnTo>
                  <a:pt x="5541127" y="445952"/>
                </a:lnTo>
                <a:lnTo>
                  <a:pt x="5542367" y="434568"/>
                </a:lnTo>
                <a:lnTo>
                  <a:pt x="5543268" y="423522"/>
                </a:lnTo>
                <a:lnTo>
                  <a:pt x="5543944" y="412588"/>
                </a:lnTo>
                <a:lnTo>
                  <a:pt x="5544169" y="401993"/>
                </a:lnTo>
                <a:lnTo>
                  <a:pt x="5544169" y="391736"/>
                </a:lnTo>
                <a:lnTo>
                  <a:pt x="5543944" y="381817"/>
                </a:lnTo>
                <a:lnTo>
                  <a:pt x="5543268" y="372011"/>
                </a:lnTo>
                <a:lnTo>
                  <a:pt x="5542367" y="362655"/>
                </a:lnTo>
                <a:lnTo>
                  <a:pt x="5540902" y="353638"/>
                </a:lnTo>
                <a:lnTo>
                  <a:pt x="5539325" y="345072"/>
                </a:lnTo>
                <a:lnTo>
                  <a:pt x="5537297" y="336843"/>
                </a:lnTo>
                <a:lnTo>
                  <a:pt x="5534931" y="328953"/>
                </a:lnTo>
                <a:lnTo>
                  <a:pt x="5532227" y="321514"/>
                </a:lnTo>
                <a:lnTo>
                  <a:pt x="5529186" y="314526"/>
                </a:lnTo>
                <a:lnTo>
                  <a:pt x="5525806" y="307988"/>
                </a:lnTo>
                <a:lnTo>
                  <a:pt x="5521976" y="302015"/>
                </a:lnTo>
                <a:lnTo>
                  <a:pt x="5517695" y="296491"/>
                </a:lnTo>
                <a:lnTo>
                  <a:pt x="5513189" y="291419"/>
                </a:lnTo>
                <a:lnTo>
                  <a:pt x="5508119" y="286798"/>
                </a:lnTo>
                <a:lnTo>
                  <a:pt x="5502599" y="282627"/>
                </a:lnTo>
                <a:lnTo>
                  <a:pt x="5496515" y="278795"/>
                </a:lnTo>
                <a:lnTo>
                  <a:pt x="5490094" y="275414"/>
                </a:lnTo>
                <a:lnTo>
                  <a:pt x="5482997" y="272370"/>
                </a:lnTo>
                <a:lnTo>
                  <a:pt x="5475674" y="269665"/>
                </a:lnTo>
                <a:lnTo>
                  <a:pt x="5467901" y="267298"/>
                </a:lnTo>
                <a:lnTo>
                  <a:pt x="5459564" y="265382"/>
                </a:lnTo>
                <a:lnTo>
                  <a:pt x="5451002" y="263804"/>
                </a:lnTo>
                <a:lnTo>
                  <a:pt x="5441990" y="262339"/>
                </a:lnTo>
                <a:lnTo>
                  <a:pt x="5432752" y="261437"/>
                </a:lnTo>
                <a:lnTo>
                  <a:pt x="5423063" y="260873"/>
                </a:lnTo>
                <a:lnTo>
                  <a:pt x="5413150" y="260648"/>
                </a:lnTo>
                <a:close/>
                <a:moveTo>
                  <a:pt x="0" y="0"/>
                </a:moveTo>
                <a:lnTo>
                  <a:pt x="5951537" y="0"/>
                </a:lnTo>
                <a:lnTo>
                  <a:pt x="5951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5401121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5401121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54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righ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3531236" y="260648"/>
                </a:moveTo>
                <a:lnTo>
                  <a:pt x="3520646" y="260986"/>
                </a:lnTo>
                <a:lnTo>
                  <a:pt x="3509831" y="261662"/>
                </a:lnTo>
                <a:lnTo>
                  <a:pt x="3498791" y="262564"/>
                </a:lnTo>
                <a:lnTo>
                  <a:pt x="3487525" y="263917"/>
                </a:lnTo>
                <a:lnTo>
                  <a:pt x="3476034" y="265495"/>
                </a:lnTo>
                <a:lnTo>
                  <a:pt x="3464431" y="267298"/>
                </a:lnTo>
                <a:lnTo>
                  <a:pt x="3452489" y="269440"/>
                </a:lnTo>
                <a:lnTo>
                  <a:pt x="3440548" y="271807"/>
                </a:lnTo>
                <a:lnTo>
                  <a:pt x="3428381" y="274512"/>
                </a:lnTo>
                <a:lnTo>
                  <a:pt x="3416101" y="277443"/>
                </a:lnTo>
                <a:lnTo>
                  <a:pt x="3403709" y="280599"/>
                </a:lnTo>
                <a:lnTo>
                  <a:pt x="3391317" y="283980"/>
                </a:lnTo>
                <a:lnTo>
                  <a:pt x="3378812" y="287700"/>
                </a:lnTo>
                <a:lnTo>
                  <a:pt x="3366195" y="291645"/>
                </a:lnTo>
                <a:lnTo>
                  <a:pt x="3353690" y="295815"/>
                </a:lnTo>
                <a:lnTo>
                  <a:pt x="3341072" y="300211"/>
                </a:lnTo>
                <a:lnTo>
                  <a:pt x="3328455" y="304720"/>
                </a:lnTo>
                <a:lnTo>
                  <a:pt x="3315837" y="309566"/>
                </a:lnTo>
                <a:lnTo>
                  <a:pt x="3303332" y="314639"/>
                </a:lnTo>
                <a:lnTo>
                  <a:pt x="3290827" y="319823"/>
                </a:lnTo>
                <a:lnTo>
                  <a:pt x="3278435" y="325234"/>
                </a:lnTo>
                <a:lnTo>
                  <a:pt x="3266156" y="330757"/>
                </a:lnTo>
                <a:lnTo>
                  <a:pt x="3253876" y="336618"/>
                </a:lnTo>
                <a:lnTo>
                  <a:pt x="3241935" y="342592"/>
                </a:lnTo>
                <a:lnTo>
                  <a:pt x="3229880" y="348679"/>
                </a:lnTo>
                <a:lnTo>
                  <a:pt x="3218051" y="355103"/>
                </a:lnTo>
                <a:lnTo>
                  <a:pt x="3206560" y="361528"/>
                </a:lnTo>
                <a:lnTo>
                  <a:pt x="3195070" y="368291"/>
                </a:lnTo>
                <a:lnTo>
                  <a:pt x="3184029" y="374941"/>
                </a:lnTo>
                <a:lnTo>
                  <a:pt x="3172989" y="381930"/>
                </a:lnTo>
                <a:lnTo>
                  <a:pt x="3162287" y="389031"/>
                </a:lnTo>
                <a:lnTo>
                  <a:pt x="3151922" y="396244"/>
                </a:lnTo>
                <a:lnTo>
                  <a:pt x="3141670" y="403458"/>
                </a:lnTo>
                <a:lnTo>
                  <a:pt x="3131869" y="411010"/>
                </a:lnTo>
                <a:lnTo>
                  <a:pt x="3122406" y="418562"/>
                </a:lnTo>
                <a:lnTo>
                  <a:pt x="3113168" y="426227"/>
                </a:lnTo>
                <a:lnTo>
                  <a:pt x="3104381" y="434004"/>
                </a:lnTo>
                <a:lnTo>
                  <a:pt x="3095932" y="441894"/>
                </a:lnTo>
                <a:lnTo>
                  <a:pt x="3087933" y="449784"/>
                </a:lnTo>
                <a:lnTo>
                  <a:pt x="3080273" y="457900"/>
                </a:lnTo>
                <a:lnTo>
                  <a:pt x="3072950" y="466128"/>
                </a:lnTo>
                <a:lnTo>
                  <a:pt x="3066303" y="474356"/>
                </a:lnTo>
                <a:lnTo>
                  <a:pt x="3059882" y="482584"/>
                </a:lnTo>
                <a:lnTo>
                  <a:pt x="3054136" y="490813"/>
                </a:lnTo>
                <a:lnTo>
                  <a:pt x="3048729" y="499266"/>
                </a:lnTo>
                <a:lnTo>
                  <a:pt x="3043997" y="507720"/>
                </a:lnTo>
                <a:lnTo>
                  <a:pt x="3039716" y="516286"/>
                </a:lnTo>
                <a:lnTo>
                  <a:pt x="3035886" y="524853"/>
                </a:lnTo>
                <a:lnTo>
                  <a:pt x="3032732" y="533419"/>
                </a:lnTo>
                <a:lnTo>
                  <a:pt x="3030253" y="541985"/>
                </a:lnTo>
                <a:lnTo>
                  <a:pt x="3028789" y="547621"/>
                </a:lnTo>
                <a:lnTo>
                  <a:pt x="3027775" y="553482"/>
                </a:lnTo>
                <a:lnTo>
                  <a:pt x="3027212" y="559343"/>
                </a:lnTo>
                <a:lnTo>
                  <a:pt x="3026874" y="565430"/>
                </a:lnTo>
                <a:lnTo>
                  <a:pt x="3026761" y="571629"/>
                </a:lnTo>
                <a:lnTo>
                  <a:pt x="3027099" y="577941"/>
                </a:lnTo>
                <a:lnTo>
                  <a:pt x="3027662" y="584254"/>
                </a:lnTo>
                <a:lnTo>
                  <a:pt x="3028451" y="590566"/>
                </a:lnTo>
                <a:lnTo>
                  <a:pt x="3029803" y="597216"/>
                </a:lnTo>
                <a:lnTo>
                  <a:pt x="3031155" y="603753"/>
                </a:lnTo>
                <a:lnTo>
                  <a:pt x="3032844" y="610403"/>
                </a:lnTo>
                <a:lnTo>
                  <a:pt x="3034872" y="617054"/>
                </a:lnTo>
                <a:lnTo>
                  <a:pt x="3037125" y="623929"/>
                </a:lnTo>
                <a:lnTo>
                  <a:pt x="3039604" y="630692"/>
                </a:lnTo>
                <a:lnTo>
                  <a:pt x="3042308" y="637568"/>
                </a:lnTo>
                <a:lnTo>
                  <a:pt x="3045349" y="644443"/>
                </a:lnTo>
                <a:lnTo>
                  <a:pt x="3048504" y="651432"/>
                </a:lnTo>
                <a:lnTo>
                  <a:pt x="3051996" y="658307"/>
                </a:lnTo>
                <a:lnTo>
                  <a:pt x="3055601" y="665409"/>
                </a:lnTo>
                <a:lnTo>
                  <a:pt x="3059431" y="672397"/>
                </a:lnTo>
                <a:lnTo>
                  <a:pt x="3063487" y="679385"/>
                </a:lnTo>
                <a:lnTo>
                  <a:pt x="3067768" y="686373"/>
                </a:lnTo>
                <a:lnTo>
                  <a:pt x="3072274" y="693475"/>
                </a:lnTo>
                <a:lnTo>
                  <a:pt x="3076893" y="700350"/>
                </a:lnTo>
                <a:lnTo>
                  <a:pt x="3081625" y="707451"/>
                </a:lnTo>
                <a:lnTo>
                  <a:pt x="3086582" y="714327"/>
                </a:lnTo>
                <a:lnTo>
                  <a:pt x="3091764" y="721315"/>
                </a:lnTo>
                <a:lnTo>
                  <a:pt x="3097059" y="728191"/>
                </a:lnTo>
                <a:lnTo>
                  <a:pt x="3102466" y="735067"/>
                </a:lnTo>
                <a:lnTo>
                  <a:pt x="3107986" y="741830"/>
                </a:lnTo>
                <a:lnTo>
                  <a:pt x="3113732" y="748592"/>
                </a:lnTo>
                <a:lnTo>
                  <a:pt x="3119590" y="755243"/>
                </a:lnTo>
                <a:lnTo>
                  <a:pt x="3125448" y="762006"/>
                </a:lnTo>
                <a:lnTo>
                  <a:pt x="3131531" y="768543"/>
                </a:lnTo>
                <a:lnTo>
                  <a:pt x="3137727" y="775080"/>
                </a:lnTo>
                <a:lnTo>
                  <a:pt x="3143924" y="781505"/>
                </a:lnTo>
                <a:lnTo>
                  <a:pt x="3150232" y="787817"/>
                </a:lnTo>
                <a:lnTo>
                  <a:pt x="3156654" y="794017"/>
                </a:lnTo>
                <a:lnTo>
                  <a:pt x="3163075" y="800103"/>
                </a:lnTo>
                <a:lnTo>
                  <a:pt x="3169722" y="806303"/>
                </a:lnTo>
                <a:lnTo>
                  <a:pt x="3176256" y="812164"/>
                </a:lnTo>
                <a:lnTo>
                  <a:pt x="3183015" y="817912"/>
                </a:lnTo>
                <a:lnTo>
                  <a:pt x="3189662" y="823548"/>
                </a:lnTo>
                <a:lnTo>
                  <a:pt x="3196421" y="829184"/>
                </a:lnTo>
                <a:lnTo>
                  <a:pt x="3203181" y="834594"/>
                </a:lnTo>
                <a:lnTo>
                  <a:pt x="3210053" y="839779"/>
                </a:lnTo>
                <a:lnTo>
                  <a:pt x="3216812" y="844964"/>
                </a:lnTo>
                <a:lnTo>
                  <a:pt x="3223684" y="849923"/>
                </a:lnTo>
                <a:lnTo>
                  <a:pt x="3230444" y="854657"/>
                </a:lnTo>
                <a:lnTo>
                  <a:pt x="3237316" y="859279"/>
                </a:lnTo>
                <a:lnTo>
                  <a:pt x="3244075" y="863787"/>
                </a:lnTo>
                <a:lnTo>
                  <a:pt x="3250947" y="868071"/>
                </a:lnTo>
                <a:lnTo>
                  <a:pt x="3257594" y="872241"/>
                </a:lnTo>
                <a:lnTo>
                  <a:pt x="3264353" y="876073"/>
                </a:lnTo>
                <a:lnTo>
                  <a:pt x="3271000" y="879906"/>
                </a:lnTo>
                <a:lnTo>
                  <a:pt x="3277759" y="883287"/>
                </a:lnTo>
                <a:lnTo>
                  <a:pt x="3284293" y="886668"/>
                </a:lnTo>
                <a:lnTo>
                  <a:pt x="3290715" y="889712"/>
                </a:lnTo>
                <a:lnTo>
                  <a:pt x="3297249" y="892530"/>
                </a:lnTo>
                <a:lnTo>
                  <a:pt x="3303670" y="895235"/>
                </a:lnTo>
                <a:lnTo>
                  <a:pt x="3309979" y="897715"/>
                </a:lnTo>
                <a:lnTo>
                  <a:pt x="3316175" y="899856"/>
                </a:lnTo>
                <a:lnTo>
                  <a:pt x="3322259" y="901885"/>
                </a:lnTo>
                <a:lnTo>
                  <a:pt x="3328342" y="903463"/>
                </a:lnTo>
                <a:lnTo>
                  <a:pt x="3332398" y="904478"/>
                </a:lnTo>
                <a:lnTo>
                  <a:pt x="3336453" y="905379"/>
                </a:lnTo>
                <a:lnTo>
                  <a:pt x="3340509" y="906168"/>
                </a:lnTo>
                <a:lnTo>
                  <a:pt x="3344564" y="906957"/>
                </a:lnTo>
                <a:lnTo>
                  <a:pt x="3348733" y="907521"/>
                </a:lnTo>
                <a:lnTo>
                  <a:pt x="3350873" y="907746"/>
                </a:lnTo>
                <a:lnTo>
                  <a:pt x="3352901" y="907972"/>
                </a:lnTo>
                <a:lnTo>
                  <a:pt x="3356957" y="908310"/>
                </a:lnTo>
                <a:lnTo>
                  <a:pt x="3361125" y="908535"/>
                </a:lnTo>
                <a:lnTo>
                  <a:pt x="3365181" y="908648"/>
                </a:lnTo>
                <a:lnTo>
                  <a:pt x="3367208" y="908648"/>
                </a:lnTo>
                <a:lnTo>
                  <a:pt x="3369236" y="908648"/>
                </a:lnTo>
                <a:lnTo>
                  <a:pt x="3373292" y="908423"/>
                </a:lnTo>
                <a:lnTo>
                  <a:pt x="3375320" y="908310"/>
                </a:lnTo>
                <a:lnTo>
                  <a:pt x="3377347" y="908085"/>
                </a:lnTo>
                <a:lnTo>
                  <a:pt x="3379375" y="907972"/>
                </a:lnTo>
                <a:lnTo>
                  <a:pt x="3381290" y="907634"/>
                </a:lnTo>
                <a:lnTo>
                  <a:pt x="3385346" y="907070"/>
                </a:lnTo>
                <a:lnTo>
                  <a:pt x="3387374" y="906732"/>
                </a:lnTo>
                <a:lnTo>
                  <a:pt x="3389289" y="906168"/>
                </a:lnTo>
                <a:lnTo>
                  <a:pt x="3393232" y="905267"/>
                </a:lnTo>
                <a:lnTo>
                  <a:pt x="3401794" y="902787"/>
                </a:lnTo>
                <a:lnTo>
                  <a:pt x="3410468" y="899518"/>
                </a:lnTo>
                <a:lnTo>
                  <a:pt x="3419030" y="895798"/>
                </a:lnTo>
                <a:lnTo>
                  <a:pt x="3427480" y="891515"/>
                </a:lnTo>
                <a:lnTo>
                  <a:pt x="3436041" y="886668"/>
                </a:lnTo>
                <a:lnTo>
                  <a:pt x="3444265" y="881258"/>
                </a:lnTo>
                <a:lnTo>
                  <a:pt x="3452715" y="875510"/>
                </a:lnTo>
                <a:lnTo>
                  <a:pt x="3460938" y="869085"/>
                </a:lnTo>
                <a:lnTo>
                  <a:pt x="3469162" y="862322"/>
                </a:lnTo>
                <a:lnTo>
                  <a:pt x="3477386" y="854996"/>
                </a:lnTo>
                <a:lnTo>
                  <a:pt x="3485272" y="847444"/>
                </a:lnTo>
                <a:lnTo>
                  <a:pt x="3493271" y="839328"/>
                </a:lnTo>
                <a:lnTo>
                  <a:pt x="3501157" y="830762"/>
                </a:lnTo>
                <a:lnTo>
                  <a:pt x="3508930" y="821970"/>
                </a:lnTo>
                <a:lnTo>
                  <a:pt x="3516478" y="812727"/>
                </a:lnTo>
                <a:lnTo>
                  <a:pt x="3524139" y="803147"/>
                </a:lnTo>
                <a:lnTo>
                  <a:pt x="3531574" y="793340"/>
                </a:lnTo>
                <a:lnTo>
                  <a:pt x="3538784" y="782971"/>
                </a:lnTo>
                <a:lnTo>
                  <a:pt x="3545994" y="772601"/>
                </a:lnTo>
                <a:lnTo>
                  <a:pt x="3552979" y="761893"/>
                </a:lnTo>
                <a:lnTo>
                  <a:pt x="3559851" y="750847"/>
                </a:lnTo>
                <a:lnTo>
                  <a:pt x="3566610" y="739575"/>
                </a:lnTo>
                <a:lnTo>
                  <a:pt x="3573257" y="728078"/>
                </a:lnTo>
                <a:lnTo>
                  <a:pt x="3579566" y="716581"/>
                </a:lnTo>
                <a:lnTo>
                  <a:pt x="3585987" y="704633"/>
                </a:lnTo>
                <a:lnTo>
                  <a:pt x="3591958" y="692686"/>
                </a:lnTo>
                <a:lnTo>
                  <a:pt x="3597929" y="680512"/>
                </a:lnTo>
                <a:lnTo>
                  <a:pt x="3603674" y="668226"/>
                </a:lnTo>
                <a:lnTo>
                  <a:pt x="3609194" y="655940"/>
                </a:lnTo>
                <a:lnTo>
                  <a:pt x="3614602" y="643429"/>
                </a:lnTo>
                <a:lnTo>
                  <a:pt x="3619671" y="630918"/>
                </a:lnTo>
                <a:lnTo>
                  <a:pt x="3624628" y="618293"/>
                </a:lnTo>
                <a:lnTo>
                  <a:pt x="3629360" y="605669"/>
                </a:lnTo>
                <a:lnTo>
                  <a:pt x="3633979" y="593045"/>
                </a:lnTo>
                <a:lnTo>
                  <a:pt x="3638259" y="580309"/>
                </a:lnTo>
                <a:lnTo>
                  <a:pt x="3642315" y="567684"/>
                </a:lnTo>
                <a:lnTo>
                  <a:pt x="3646258" y="555060"/>
                </a:lnTo>
                <a:lnTo>
                  <a:pt x="3649863" y="542549"/>
                </a:lnTo>
                <a:lnTo>
                  <a:pt x="3653243" y="530038"/>
                </a:lnTo>
                <a:lnTo>
                  <a:pt x="3656285" y="517526"/>
                </a:lnTo>
                <a:lnTo>
                  <a:pt x="3659214" y="505353"/>
                </a:lnTo>
                <a:lnTo>
                  <a:pt x="3661805" y="493067"/>
                </a:lnTo>
                <a:lnTo>
                  <a:pt x="3664170" y="481006"/>
                </a:lnTo>
                <a:lnTo>
                  <a:pt x="3666198" y="469171"/>
                </a:lnTo>
                <a:lnTo>
                  <a:pt x="3668001" y="457336"/>
                </a:lnTo>
                <a:lnTo>
                  <a:pt x="3669465" y="445952"/>
                </a:lnTo>
                <a:lnTo>
                  <a:pt x="3670705" y="434568"/>
                </a:lnTo>
                <a:lnTo>
                  <a:pt x="3671606" y="423522"/>
                </a:lnTo>
                <a:lnTo>
                  <a:pt x="3672282" y="412588"/>
                </a:lnTo>
                <a:lnTo>
                  <a:pt x="3672507" y="401993"/>
                </a:lnTo>
                <a:lnTo>
                  <a:pt x="3672507" y="391736"/>
                </a:lnTo>
                <a:lnTo>
                  <a:pt x="3672282" y="381817"/>
                </a:lnTo>
                <a:lnTo>
                  <a:pt x="3671606" y="372011"/>
                </a:lnTo>
                <a:lnTo>
                  <a:pt x="3670705" y="362655"/>
                </a:lnTo>
                <a:lnTo>
                  <a:pt x="3669240" y="353638"/>
                </a:lnTo>
                <a:lnTo>
                  <a:pt x="3667663" y="345072"/>
                </a:lnTo>
                <a:lnTo>
                  <a:pt x="3665635" y="336843"/>
                </a:lnTo>
                <a:lnTo>
                  <a:pt x="3663269" y="328953"/>
                </a:lnTo>
                <a:lnTo>
                  <a:pt x="3660565" y="321514"/>
                </a:lnTo>
                <a:lnTo>
                  <a:pt x="3657524" y="314526"/>
                </a:lnTo>
                <a:lnTo>
                  <a:pt x="3654144" y="307988"/>
                </a:lnTo>
                <a:lnTo>
                  <a:pt x="3650314" y="302015"/>
                </a:lnTo>
                <a:lnTo>
                  <a:pt x="3646033" y="296491"/>
                </a:lnTo>
                <a:lnTo>
                  <a:pt x="3641527" y="291419"/>
                </a:lnTo>
                <a:lnTo>
                  <a:pt x="3636457" y="286798"/>
                </a:lnTo>
                <a:lnTo>
                  <a:pt x="3630937" y="282627"/>
                </a:lnTo>
                <a:lnTo>
                  <a:pt x="3624853" y="278795"/>
                </a:lnTo>
                <a:lnTo>
                  <a:pt x="3618432" y="275414"/>
                </a:lnTo>
                <a:lnTo>
                  <a:pt x="3611335" y="272370"/>
                </a:lnTo>
                <a:lnTo>
                  <a:pt x="3604012" y="269665"/>
                </a:lnTo>
                <a:lnTo>
                  <a:pt x="3596239" y="267298"/>
                </a:lnTo>
                <a:lnTo>
                  <a:pt x="3587902" y="265382"/>
                </a:lnTo>
                <a:lnTo>
                  <a:pt x="3579340" y="263804"/>
                </a:lnTo>
                <a:lnTo>
                  <a:pt x="3570328" y="262339"/>
                </a:lnTo>
                <a:lnTo>
                  <a:pt x="3561090" y="261437"/>
                </a:lnTo>
                <a:lnTo>
                  <a:pt x="3551401" y="260873"/>
                </a:lnTo>
                <a:lnTo>
                  <a:pt x="3541488" y="260648"/>
                </a:lnTo>
                <a:close/>
                <a:moveTo>
                  <a:pt x="0" y="0"/>
                </a:moveTo>
                <a:lnTo>
                  <a:pt x="4079875" y="0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7273329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5112742" cy="144315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525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tekstiä" preserve="1" userDrawn="1">
  <p:cSld name="title_and_left_square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7" y="260351"/>
            <a:ext cx="4752527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17" y="1484784"/>
            <a:ext cx="5401122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016" y="6453336"/>
            <a:ext cx="3240360" cy="144315"/>
          </a:xfrm>
        </p:spPr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>
            <a:lvl1pPr algn="r">
              <a:defRPr/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1919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ef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351"/>
            <a:ext cx="6624735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9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53336"/>
            <a:ext cx="5112568" cy="144315"/>
          </a:xfrm>
        </p:spPr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244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808661" y="4962525"/>
              <a:ext cx="1373186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1577213" y="260648"/>
                </a:moveTo>
                <a:lnTo>
                  <a:pt x="11561917" y="261136"/>
                </a:lnTo>
                <a:lnTo>
                  <a:pt x="11546295" y="262113"/>
                </a:lnTo>
                <a:lnTo>
                  <a:pt x="11530348" y="263416"/>
                </a:lnTo>
                <a:lnTo>
                  <a:pt x="11514075" y="265370"/>
                </a:lnTo>
                <a:lnTo>
                  <a:pt x="11497477" y="267649"/>
                </a:lnTo>
                <a:lnTo>
                  <a:pt x="11480717" y="270254"/>
                </a:lnTo>
                <a:lnTo>
                  <a:pt x="11463468" y="273347"/>
                </a:lnTo>
                <a:lnTo>
                  <a:pt x="11446219" y="276766"/>
                </a:lnTo>
                <a:lnTo>
                  <a:pt x="11428644" y="280674"/>
                </a:lnTo>
                <a:lnTo>
                  <a:pt x="11410907" y="284907"/>
                </a:lnTo>
                <a:lnTo>
                  <a:pt x="11393007" y="289466"/>
                </a:lnTo>
                <a:lnTo>
                  <a:pt x="11375108" y="294350"/>
                </a:lnTo>
                <a:lnTo>
                  <a:pt x="11357045" y="299723"/>
                </a:lnTo>
                <a:lnTo>
                  <a:pt x="11338820" y="305421"/>
                </a:lnTo>
                <a:lnTo>
                  <a:pt x="11320757" y="311445"/>
                </a:lnTo>
                <a:lnTo>
                  <a:pt x="11302532" y="317795"/>
                </a:lnTo>
                <a:lnTo>
                  <a:pt x="11284307" y="324307"/>
                </a:lnTo>
                <a:lnTo>
                  <a:pt x="11266081" y="331308"/>
                </a:lnTo>
                <a:lnTo>
                  <a:pt x="11248019" y="338634"/>
                </a:lnTo>
                <a:lnTo>
                  <a:pt x="11229956" y="346124"/>
                </a:lnTo>
                <a:lnTo>
                  <a:pt x="11212056" y="353939"/>
                </a:lnTo>
                <a:lnTo>
                  <a:pt x="11194319" y="361916"/>
                </a:lnTo>
                <a:lnTo>
                  <a:pt x="11176582" y="370383"/>
                </a:lnTo>
                <a:lnTo>
                  <a:pt x="11159333" y="379012"/>
                </a:lnTo>
                <a:lnTo>
                  <a:pt x="11141922" y="387803"/>
                </a:lnTo>
                <a:lnTo>
                  <a:pt x="11124835" y="397084"/>
                </a:lnTo>
                <a:lnTo>
                  <a:pt x="11108237" y="406364"/>
                </a:lnTo>
                <a:lnTo>
                  <a:pt x="11091639" y="416132"/>
                </a:lnTo>
                <a:lnTo>
                  <a:pt x="11075692" y="425738"/>
                </a:lnTo>
                <a:lnTo>
                  <a:pt x="11059745" y="435832"/>
                </a:lnTo>
                <a:lnTo>
                  <a:pt x="11044286" y="446090"/>
                </a:lnTo>
                <a:lnTo>
                  <a:pt x="11029315" y="456510"/>
                </a:lnTo>
                <a:lnTo>
                  <a:pt x="11014507" y="466929"/>
                </a:lnTo>
                <a:lnTo>
                  <a:pt x="11000350" y="477838"/>
                </a:lnTo>
                <a:lnTo>
                  <a:pt x="10986681" y="488746"/>
                </a:lnTo>
                <a:lnTo>
                  <a:pt x="10973338" y="499817"/>
                </a:lnTo>
                <a:lnTo>
                  <a:pt x="10960645" y="511051"/>
                </a:lnTo>
                <a:lnTo>
                  <a:pt x="10948441" y="522448"/>
                </a:lnTo>
                <a:lnTo>
                  <a:pt x="10936887" y="533845"/>
                </a:lnTo>
                <a:lnTo>
                  <a:pt x="10925822" y="545567"/>
                </a:lnTo>
                <a:lnTo>
                  <a:pt x="10915245" y="557452"/>
                </a:lnTo>
                <a:lnTo>
                  <a:pt x="10905644" y="569338"/>
                </a:lnTo>
                <a:lnTo>
                  <a:pt x="10896368" y="581223"/>
                </a:lnTo>
                <a:lnTo>
                  <a:pt x="10888069" y="593108"/>
                </a:lnTo>
                <a:lnTo>
                  <a:pt x="10880259" y="605319"/>
                </a:lnTo>
                <a:lnTo>
                  <a:pt x="10873424" y="617530"/>
                </a:lnTo>
                <a:lnTo>
                  <a:pt x="10867240" y="629903"/>
                </a:lnTo>
                <a:lnTo>
                  <a:pt x="10861708" y="642277"/>
                </a:lnTo>
                <a:lnTo>
                  <a:pt x="10857151" y="654651"/>
                </a:lnTo>
                <a:lnTo>
                  <a:pt x="10853571" y="667024"/>
                </a:lnTo>
                <a:lnTo>
                  <a:pt x="10851456" y="675165"/>
                </a:lnTo>
                <a:lnTo>
                  <a:pt x="10849992" y="683631"/>
                </a:lnTo>
                <a:lnTo>
                  <a:pt x="10849178" y="692097"/>
                </a:lnTo>
                <a:lnTo>
                  <a:pt x="10848690" y="700889"/>
                </a:lnTo>
                <a:lnTo>
                  <a:pt x="10848527" y="709843"/>
                </a:lnTo>
                <a:lnTo>
                  <a:pt x="10849015" y="718961"/>
                </a:lnTo>
                <a:lnTo>
                  <a:pt x="10849829" y="728078"/>
                </a:lnTo>
                <a:lnTo>
                  <a:pt x="10850968" y="737196"/>
                </a:lnTo>
                <a:lnTo>
                  <a:pt x="10852921" y="746802"/>
                </a:lnTo>
                <a:lnTo>
                  <a:pt x="10854873" y="756245"/>
                </a:lnTo>
                <a:lnTo>
                  <a:pt x="10857314" y="765850"/>
                </a:lnTo>
                <a:lnTo>
                  <a:pt x="10860243" y="775456"/>
                </a:lnTo>
                <a:lnTo>
                  <a:pt x="10863498" y="785388"/>
                </a:lnTo>
                <a:lnTo>
                  <a:pt x="10867078" y="795156"/>
                </a:lnTo>
                <a:lnTo>
                  <a:pt x="10870983" y="805088"/>
                </a:lnTo>
                <a:lnTo>
                  <a:pt x="10875377" y="815019"/>
                </a:lnTo>
                <a:lnTo>
                  <a:pt x="10879933" y="825114"/>
                </a:lnTo>
                <a:lnTo>
                  <a:pt x="10884978" y="835045"/>
                </a:lnTo>
                <a:lnTo>
                  <a:pt x="10890185" y="845302"/>
                </a:lnTo>
                <a:lnTo>
                  <a:pt x="10895717" y="855396"/>
                </a:lnTo>
                <a:lnTo>
                  <a:pt x="10901576" y="865491"/>
                </a:lnTo>
                <a:lnTo>
                  <a:pt x="10907759" y="875585"/>
                </a:lnTo>
                <a:lnTo>
                  <a:pt x="10914268" y="885842"/>
                </a:lnTo>
                <a:lnTo>
                  <a:pt x="10920940" y="895774"/>
                </a:lnTo>
                <a:lnTo>
                  <a:pt x="10927774" y="906031"/>
                </a:lnTo>
                <a:lnTo>
                  <a:pt x="10934934" y="915962"/>
                </a:lnTo>
                <a:lnTo>
                  <a:pt x="10942420" y="926056"/>
                </a:lnTo>
                <a:lnTo>
                  <a:pt x="10950068" y="935988"/>
                </a:lnTo>
                <a:lnTo>
                  <a:pt x="10957879" y="945919"/>
                </a:lnTo>
                <a:lnTo>
                  <a:pt x="10965852" y="955688"/>
                </a:lnTo>
                <a:lnTo>
                  <a:pt x="10974151" y="965457"/>
                </a:lnTo>
                <a:lnTo>
                  <a:pt x="10982613" y="975062"/>
                </a:lnTo>
                <a:lnTo>
                  <a:pt x="10991075" y="984831"/>
                </a:lnTo>
                <a:lnTo>
                  <a:pt x="10999862" y="994274"/>
                </a:lnTo>
                <a:lnTo>
                  <a:pt x="11008812" y="1003717"/>
                </a:lnTo>
                <a:lnTo>
                  <a:pt x="11017762" y="1012997"/>
                </a:lnTo>
                <a:lnTo>
                  <a:pt x="11026874" y="1022115"/>
                </a:lnTo>
                <a:lnTo>
                  <a:pt x="11036150" y="1031069"/>
                </a:lnTo>
                <a:lnTo>
                  <a:pt x="11045425" y="1039861"/>
                </a:lnTo>
                <a:lnTo>
                  <a:pt x="11055026" y="1048816"/>
                </a:lnTo>
                <a:lnTo>
                  <a:pt x="11064464" y="1057282"/>
                </a:lnTo>
                <a:lnTo>
                  <a:pt x="11074228" y="1065585"/>
                </a:lnTo>
                <a:lnTo>
                  <a:pt x="11083828" y="1073726"/>
                </a:lnTo>
                <a:lnTo>
                  <a:pt x="11093592" y="1081866"/>
                </a:lnTo>
                <a:lnTo>
                  <a:pt x="11103356" y="1089681"/>
                </a:lnTo>
                <a:lnTo>
                  <a:pt x="11113282" y="1097171"/>
                </a:lnTo>
                <a:lnTo>
                  <a:pt x="11123045" y="1104660"/>
                </a:lnTo>
                <a:lnTo>
                  <a:pt x="11132972" y="1111824"/>
                </a:lnTo>
                <a:lnTo>
                  <a:pt x="11142735" y="1118662"/>
                </a:lnTo>
                <a:lnTo>
                  <a:pt x="11152661" y="1125337"/>
                </a:lnTo>
                <a:lnTo>
                  <a:pt x="11162425" y="1131849"/>
                </a:lnTo>
                <a:lnTo>
                  <a:pt x="11172351" y="1138036"/>
                </a:lnTo>
                <a:lnTo>
                  <a:pt x="11181952" y="1144060"/>
                </a:lnTo>
                <a:lnTo>
                  <a:pt x="11191716" y="1149596"/>
                </a:lnTo>
                <a:lnTo>
                  <a:pt x="11201316" y="1155131"/>
                </a:lnTo>
                <a:lnTo>
                  <a:pt x="11211080" y="1160016"/>
                </a:lnTo>
                <a:lnTo>
                  <a:pt x="11220518" y="1164900"/>
                </a:lnTo>
                <a:lnTo>
                  <a:pt x="11229793" y="1169296"/>
                </a:lnTo>
                <a:lnTo>
                  <a:pt x="11239232" y="1173366"/>
                </a:lnTo>
                <a:lnTo>
                  <a:pt x="11248507" y="1177274"/>
                </a:lnTo>
                <a:lnTo>
                  <a:pt x="11257620" y="1180855"/>
                </a:lnTo>
                <a:lnTo>
                  <a:pt x="11266569" y="1183949"/>
                </a:lnTo>
                <a:lnTo>
                  <a:pt x="11275357" y="1186879"/>
                </a:lnTo>
                <a:lnTo>
                  <a:pt x="11284144" y="1189159"/>
                </a:lnTo>
                <a:lnTo>
                  <a:pt x="11290002" y="1190624"/>
                </a:lnTo>
                <a:lnTo>
                  <a:pt x="11295860" y="1191927"/>
                </a:lnTo>
                <a:lnTo>
                  <a:pt x="11301718" y="1193066"/>
                </a:lnTo>
                <a:lnTo>
                  <a:pt x="11307576" y="1194206"/>
                </a:lnTo>
                <a:lnTo>
                  <a:pt x="11313597" y="1195020"/>
                </a:lnTo>
                <a:lnTo>
                  <a:pt x="11316689" y="1195346"/>
                </a:lnTo>
                <a:lnTo>
                  <a:pt x="11319618" y="1195671"/>
                </a:lnTo>
                <a:lnTo>
                  <a:pt x="11325476" y="1196160"/>
                </a:lnTo>
                <a:lnTo>
                  <a:pt x="11331497" y="1196485"/>
                </a:lnTo>
                <a:lnTo>
                  <a:pt x="11337355" y="1196648"/>
                </a:lnTo>
                <a:lnTo>
                  <a:pt x="11340284" y="1196648"/>
                </a:lnTo>
                <a:lnTo>
                  <a:pt x="11343213" y="1196648"/>
                </a:lnTo>
                <a:lnTo>
                  <a:pt x="11349071" y="1196322"/>
                </a:lnTo>
                <a:lnTo>
                  <a:pt x="11352000" y="1196160"/>
                </a:lnTo>
                <a:lnTo>
                  <a:pt x="11354930" y="1195834"/>
                </a:lnTo>
                <a:lnTo>
                  <a:pt x="11357859" y="1195671"/>
                </a:lnTo>
                <a:lnTo>
                  <a:pt x="11360625" y="1195183"/>
                </a:lnTo>
                <a:lnTo>
                  <a:pt x="11366483" y="1194369"/>
                </a:lnTo>
                <a:lnTo>
                  <a:pt x="11369412" y="1193880"/>
                </a:lnTo>
                <a:lnTo>
                  <a:pt x="11372178" y="1193066"/>
                </a:lnTo>
                <a:lnTo>
                  <a:pt x="11377874" y="1191764"/>
                </a:lnTo>
                <a:lnTo>
                  <a:pt x="11390241" y="1188182"/>
                </a:lnTo>
                <a:lnTo>
                  <a:pt x="11402771" y="1183460"/>
                </a:lnTo>
                <a:lnTo>
                  <a:pt x="11415138" y="1178087"/>
                </a:lnTo>
                <a:lnTo>
                  <a:pt x="11427343" y="1171901"/>
                </a:lnTo>
                <a:lnTo>
                  <a:pt x="11439710" y="1164900"/>
                </a:lnTo>
                <a:lnTo>
                  <a:pt x="11451589" y="1157085"/>
                </a:lnTo>
                <a:lnTo>
                  <a:pt x="11463793" y="1148782"/>
                </a:lnTo>
                <a:lnTo>
                  <a:pt x="11475672" y="1139501"/>
                </a:lnTo>
                <a:lnTo>
                  <a:pt x="11487551" y="1129733"/>
                </a:lnTo>
                <a:lnTo>
                  <a:pt x="11499430" y="1119150"/>
                </a:lnTo>
                <a:lnTo>
                  <a:pt x="11510821" y="1108242"/>
                </a:lnTo>
                <a:lnTo>
                  <a:pt x="11522374" y="1096519"/>
                </a:lnTo>
                <a:lnTo>
                  <a:pt x="11533765" y="1084146"/>
                </a:lnTo>
                <a:lnTo>
                  <a:pt x="11544993" y="1071446"/>
                </a:lnTo>
                <a:lnTo>
                  <a:pt x="11555896" y="1058096"/>
                </a:lnTo>
                <a:lnTo>
                  <a:pt x="11566961" y="1044257"/>
                </a:lnTo>
                <a:lnTo>
                  <a:pt x="11577701" y="1030093"/>
                </a:lnTo>
                <a:lnTo>
                  <a:pt x="11588116" y="1015114"/>
                </a:lnTo>
                <a:lnTo>
                  <a:pt x="11598530" y="1000135"/>
                </a:lnTo>
                <a:lnTo>
                  <a:pt x="11608619" y="984668"/>
                </a:lnTo>
                <a:lnTo>
                  <a:pt x="11618545" y="968713"/>
                </a:lnTo>
                <a:lnTo>
                  <a:pt x="11628309" y="952432"/>
                </a:lnTo>
                <a:lnTo>
                  <a:pt x="11637910" y="935825"/>
                </a:lnTo>
                <a:lnTo>
                  <a:pt x="11647022" y="919218"/>
                </a:lnTo>
                <a:lnTo>
                  <a:pt x="11656298" y="901960"/>
                </a:lnTo>
                <a:lnTo>
                  <a:pt x="11664922" y="884702"/>
                </a:lnTo>
                <a:lnTo>
                  <a:pt x="11673547" y="867119"/>
                </a:lnTo>
                <a:lnTo>
                  <a:pt x="11681846" y="849372"/>
                </a:lnTo>
                <a:lnTo>
                  <a:pt x="11689819" y="831626"/>
                </a:lnTo>
                <a:lnTo>
                  <a:pt x="11697630" y="813554"/>
                </a:lnTo>
                <a:lnTo>
                  <a:pt x="11704953" y="795482"/>
                </a:lnTo>
                <a:lnTo>
                  <a:pt x="11712113" y="777247"/>
                </a:lnTo>
                <a:lnTo>
                  <a:pt x="11718947" y="759012"/>
                </a:lnTo>
                <a:lnTo>
                  <a:pt x="11725619" y="740778"/>
                </a:lnTo>
                <a:lnTo>
                  <a:pt x="11731802" y="722380"/>
                </a:lnTo>
                <a:lnTo>
                  <a:pt x="11737661" y="704145"/>
                </a:lnTo>
                <a:lnTo>
                  <a:pt x="11743356" y="685910"/>
                </a:lnTo>
                <a:lnTo>
                  <a:pt x="11748563" y="667838"/>
                </a:lnTo>
                <a:lnTo>
                  <a:pt x="11753445" y="649766"/>
                </a:lnTo>
                <a:lnTo>
                  <a:pt x="11757839" y="631694"/>
                </a:lnTo>
                <a:lnTo>
                  <a:pt x="11762069" y="614110"/>
                </a:lnTo>
                <a:lnTo>
                  <a:pt x="11765812" y="596364"/>
                </a:lnTo>
                <a:lnTo>
                  <a:pt x="11769229" y="578943"/>
                </a:lnTo>
                <a:lnTo>
                  <a:pt x="11772158" y="561848"/>
                </a:lnTo>
                <a:lnTo>
                  <a:pt x="11774762" y="544753"/>
                </a:lnTo>
                <a:lnTo>
                  <a:pt x="11776877" y="528309"/>
                </a:lnTo>
                <a:lnTo>
                  <a:pt x="11778667" y="511865"/>
                </a:lnTo>
                <a:lnTo>
                  <a:pt x="11779969" y="495910"/>
                </a:lnTo>
                <a:lnTo>
                  <a:pt x="11780946" y="480117"/>
                </a:lnTo>
                <a:lnTo>
                  <a:pt x="11781271" y="464813"/>
                </a:lnTo>
                <a:lnTo>
                  <a:pt x="11781271" y="449997"/>
                </a:lnTo>
                <a:lnTo>
                  <a:pt x="11780946" y="435670"/>
                </a:lnTo>
                <a:lnTo>
                  <a:pt x="11779969" y="421505"/>
                </a:lnTo>
                <a:lnTo>
                  <a:pt x="11778667" y="407992"/>
                </a:lnTo>
                <a:lnTo>
                  <a:pt x="11776552" y="394967"/>
                </a:lnTo>
                <a:lnTo>
                  <a:pt x="11774274" y="382593"/>
                </a:lnTo>
                <a:lnTo>
                  <a:pt x="11771345" y="370708"/>
                </a:lnTo>
                <a:lnTo>
                  <a:pt x="11767927" y="359311"/>
                </a:lnTo>
                <a:lnTo>
                  <a:pt x="11764022" y="348566"/>
                </a:lnTo>
                <a:lnTo>
                  <a:pt x="11759629" y="338472"/>
                </a:lnTo>
                <a:lnTo>
                  <a:pt x="11754747" y="329029"/>
                </a:lnTo>
                <a:lnTo>
                  <a:pt x="11749214" y="320400"/>
                </a:lnTo>
                <a:lnTo>
                  <a:pt x="11743030" y="312422"/>
                </a:lnTo>
                <a:lnTo>
                  <a:pt x="11736521" y="305095"/>
                </a:lnTo>
                <a:lnTo>
                  <a:pt x="11729199" y="298420"/>
                </a:lnTo>
                <a:lnTo>
                  <a:pt x="11721225" y="292396"/>
                </a:lnTo>
                <a:lnTo>
                  <a:pt x="11712438" y="286860"/>
                </a:lnTo>
                <a:lnTo>
                  <a:pt x="11703163" y="281976"/>
                </a:lnTo>
                <a:lnTo>
                  <a:pt x="11692911" y="277580"/>
                </a:lnTo>
                <a:lnTo>
                  <a:pt x="11682334" y="273673"/>
                </a:lnTo>
                <a:lnTo>
                  <a:pt x="11671106" y="270254"/>
                </a:lnTo>
                <a:lnTo>
                  <a:pt x="11659064" y="267486"/>
                </a:lnTo>
                <a:lnTo>
                  <a:pt x="11646697" y="265207"/>
                </a:lnTo>
                <a:lnTo>
                  <a:pt x="11633679" y="263090"/>
                </a:lnTo>
                <a:lnTo>
                  <a:pt x="11620335" y="261788"/>
                </a:lnTo>
                <a:lnTo>
                  <a:pt x="11606341" y="260974"/>
                </a:lnTo>
                <a:lnTo>
                  <a:pt x="11592021" y="26064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8025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3888606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378495"/>
            <a:ext cx="11090275" cy="377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0863" y="5301208"/>
            <a:ext cx="5401121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401122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8779" y="1395337"/>
            <a:ext cx="11090275" cy="37450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6309320"/>
            <a:ext cx="5041082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98448921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916113"/>
            <a:ext cx="11090275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84313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3487911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471731"/>
            <a:ext cx="11090275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71731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70093079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916113"/>
            <a:ext cx="5401121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240015" y="1916113"/>
            <a:ext cx="5401123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6239" y="1453821"/>
            <a:ext cx="54006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53821"/>
            <a:ext cx="5401122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05095492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6240016" y="1471731"/>
            <a:ext cx="5401122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5400675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2" y="1471730"/>
            <a:ext cx="5400675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84313"/>
            <a:ext cx="5401122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20518444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 userDrawn="1"/>
        </p:nvSpPr>
        <p:spPr>
          <a:xfrm>
            <a:off x="8039695" y="1471737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0"/>
          <p:cNvSpPr/>
          <p:nvPr userDrawn="1"/>
        </p:nvSpPr>
        <p:spPr>
          <a:xfrm>
            <a:off x="4295279" y="1472015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11513069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040019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50863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295440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2238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and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6237312"/>
            <a:ext cx="11090275" cy="351018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50863" y="836712"/>
            <a:ext cx="11090275" cy="532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836713"/>
            <a:ext cx="11090275" cy="53291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10082211" cy="504354"/>
          </a:xfrm>
        </p:spPr>
        <p:txBody>
          <a:bodyPr tIns="36000" anchor="t" anchorCtr="0"/>
          <a:lstStyle>
            <a:lvl1pPr>
              <a:lnSpc>
                <a:spcPct val="85000"/>
              </a:lnSpc>
              <a:defRPr sz="1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1425844" y="260648"/>
            <a:ext cx="358788" cy="360040"/>
            <a:chOff x="5735638" y="4581525"/>
            <a:chExt cx="1819275" cy="182562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75217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16896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77214" y="5661248"/>
                </a:moveTo>
                <a:lnTo>
                  <a:pt x="11561918" y="5661737"/>
                </a:lnTo>
                <a:lnTo>
                  <a:pt x="11546296" y="5662714"/>
                </a:lnTo>
                <a:lnTo>
                  <a:pt x="11530349" y="5664016"/>
                </a:lnTo>
                <a:lnTo>
                  <a:pt x="11514076" y="5665970"/>
                </a:lnTo>
                <a:lnTo>
                  <a:pt x="11497478" y="5668249"/>
                </a:lnTo>
                <a:lnTo>
                  <a:pt x="11480718" y="5670854"/>
                </a:lnTo>
                <a:lnTo>
                  <a:pt x="11463469" y="5673948"/>
                </a:lnTo>
                <a:lnTo>
                  <a:pt x="11446220" y="5677367"/>
                </a:lnTo>
                <a:lnTo>
                  <a:pt x="11428645" y="5681274"/>
                </a:lnTo>
                <a:lnTo>
                  <a:pt x="11410908" y="5685507"/>
                </a:lnTo>
                <a:lnTo>
                  <a:pt x="11393008" y="5690066"/>
                </a:lnTo>
                <a:lnTo>
                  <a:pt x="11375109" y="5694950"/>
                </a:lnTo>
                <a:lnTo>
                  <a:pt x="11357046" y="5700323"/>
                </a:lnTo>
                <a:lnTo>
                  <a:pt x="11338821" y="5706021"/>
                </a:lnTo>
                <a:lnTo>
                  <a:pt x="11320758" y="5712045"/>
                </a:lnTo>
                <a:lnTo>
                  <a:pt x="11302533" y="5718395"/>
                </a:lnTo>
                <a:lnTo>
                  <a:pt x="11284308" y="5724907"/>
                </a:lnTo>
                <a:lnTo>
                  <a:pt x="11266082" y="5731908"/>
                </a:lnTo>
                <a:lnTo>
                  <a:pt x="11248020" y="5739235"/>
                </a:lnTo>
                <a:lnTo>
                  <a:pt x="11229957" y="5746724"/>
                </a:lnTo>
                <a:lnTo>
                  <a:pt x="11212057" y="5754539"/>
                </a:lnTo>
                <a:lnTo>
                  <a:pt x="11194320" y="5762517"/>
                </a:lnTo>
                <a:lnTo>
                  <a:pt x="11176583" y="5770983"/>
                </a:lnTo>
                <a:lnTo>
                  <a:pt x="11159334" y="5779612"/>
                </a:lnTo>
                <a:lnTo>
                  <a:pt x="11141923" y="5788404"/>
                </a:lnTo>
                <a:lnTo>
                  <a:pt x="11124836" y="5797684"/>
                </a:lnTo>
                <a:lnTo>
                  <a:pt x="11108238" y="5806964"/>
                </a:lnTo>
                <a:lnTo>
                  <a:pt x="11091640" y="5816733"/>
                </a:lnTo>
                <a:lnTo>
                  <a:pt x="11075693" y="5826339"/>
                </a:lnTo>
                <a:lnTo>
                  <a:pt x="11059746" y="5836433"/>
                </a:lnTo>
                <a:lnTo>
                  <a:pt x="11044287" y="5846690"/>
                </a:lnTo>
                <a:lnTo>
                  <a:pt x="11029316" y="5857110"/>
                </a:lnTo>
                <a:lnTo>
                  <a:pt x="11014508" y="5867530"/>
                </a:lnTo>
                <a:lnTo>
                  <a:pt x="11000351" y="5878438"/>
                </a:lnTo>
                <a:lnTo>
                  <a:pt x="10986682" y="5889346"/>
                </a:lnTo>
                <a:lnTo>
                  <a:pt x="10973339" y="5900417"/>
                </a:lnTo>
                <a:lnTo>
                  <a:pt x="10960646" y="5911651"/>
                </a:lnTo>
                <a:lnTo>
                  <a:pt x="10948442" y="5923048"/>
                </a:lnTo>
                <a:lnTo>
                  <a:pt x="10936888" y="5934445"/>
                </a:lnTo>
                <a:lnTo>
                  <a:pt x="10925823" y="5946167"/>
                </a:lnTo>
                <a:lnTo>
                  <a:pt x="10915246" y="5958053"/>
                </a:lnTo>
                <a:lnTo>
                  <a:pt x="10905645" y="5969938"/>
                </a:lnTo>
                <a:lnTo>
                  <a:pt x="10896369" y="5981823"/>
                </a:lnTo>
                <a:lnTo>
                  <a:pt x="10888070" y="5993708"/>
                </a:lnTo>
                <a:lnTo>
                  <a:pt x="10880260" y="6005919"/>
                </a:lnTo>
                <a:lnTo>
                  <a:pt x="10873425" y="6018130"/>
                </a:lnTo>
                <a:lnTo>
                  <a:pt x="10867241" y="6030503"/>
                </a:lnTo>
                <a:lnTo>
                  <a:pt x="10861709" y="6042877"/>
                </a:lnTo>
                <a:lnTo>
                  <a:pt x="10857152" y="6055251"/>
                </a:lnTo>
                <a:lnTo>
                  <a:pt x="10853572" y="6067624"/>
                </a:lnTo>
                <a:lnTo>
                  <a:pt x="10851457" y="6075765"/>
                </a:lnTo>
                <a:lnTo>
                  <a:pt x="10849993" y="6084231"/>
                </a:lnTo>
                <a:lnTo>
                  <a:pt x="10849179" y="6092697"/>
                </a:lnTo>
                <a:lnTo>
                  <a:pt x="10848691" y="6101489"/>
                </a:lnTo>
                <a:lnTo>
                  <a:pt x="10848528" y="6110444"/>
                </a:lnTo>
                <a:lnTo>
                  <a:pt x="10849016" y="6119561"/>
                </a:lnTo>
                <a:lnTo>
                  <a:pt x="10849830" y="6128678"/>
                </a:lnTo>
                <a:lnTo>
                  <a:pt x="10850969" y="6137796"/>
                </a:lnTo>
                <a:lnTo>
                  <a:pt x="10852922" y="6147402"/>
                </a:lnTo>
                <a:lnTo>
                  <a:pt x="10854874" y="6156845"/>
                </a:lnTo>
                <a:lnTo>
                  <a:pt x="10857315" y="6166451"/>
                </a:lnTo>
                <a:lnTo>
                  <a:pt x="10860244" y="6176056"/>
                </a:lnTo>
                <a:lnTo>
                  <a:pt x="10863499" y="6185988"/>
                </a:lnTo>
                <a:lnTo>
                  <a:pt x="10867079" y="6195756"/>
                </a:lnTo>
                <a:lnTo>
                  <a:pt x="10870984" y="6205688"/>
                </a:lnTo>
                <a:lnTo>
                  <a:pt x="10875378" y="6215619"/>
                </a:lnTo>
                <a:lnTo>
                  <a:pt x="10879934" y="6225714"/>
                </a:lnTo>
                <a:lnTo>
                  <a:pt x="10884979" y="6235645"/>
                </a:lnTo>
                <a:lnTo>
                  <a:pt x="10890186" y="6245902"/>
                </a:lnTo>
                <a:lnTo>
                  <a:pt x="10895718" y="6255997"/>
                </a:lnTo>
                <a:lnTo>
                  <a:pt x="10901577" y="6266091"/>
                </a:lnTo>
                <a:lnTo>
                  <a:pt x="10907760" y="6276185"/>
                </a:lnTo>
                <a:lnTo>
                  <a:pt x="10914269" y="6286442"/>
                </a:lnTo>
                <a:lnTo>
                  <a:pt x="10920941" y="6296374"/>
                </a:lnTo>
                <a:lnTo>
                  <a:pt x="10927775" y="6306631"/>
                </a:lnTo>
                <a:lnTo>
                  <a:pt x="10934935" y="6316562"/>
                </a:lnTo>
                <a:lnTo>
                  <a:pt x="10942421" y="6326656"/>
                </a:lnTo>
                <a:lnTo>
                  <a:pt x="10950069" y="6336588"/>
                </a:lnTo>
                <a:lnTo>
                  <a:pt x="10957880" y="6346519"/>
                </a:lnTo>
                <a:lnTo>
                  <a:pt x="10965853" y="6356288"/>
                </a:lnTo>
                <a:lnTo>
                  <a:pt x="10974152" y="6366057"/>
                </a:lnTo>
                <a:lnTo>
                  <a:pt x="10982614" y="6375663"/>
                </a:lnTo>
                <a:lnTo>
                  <a:pt x="10991076" y="6385431"/>
                </a:lnTo>
                <a:lnTo>
                  <a:pt x="10999863" y="6394874"/>
                </a:lnTo>
                <a:lnTo>
                  <a:pt x="11008813" y="6404317"/>
                </a:lnTo>
                <a:lnTo>
                  <a:pt x="11017763" y="6413598"/>
                </a:lnTo>
                <a:lnTo>
                  <a:pt x="11026875" y="6422715"/>
                </a:lnTo>
                <a:lnTo>
                  <a:pt x="11036151" y="6431670"/>
                </a:lnTo>
                <a:lnTo>
                  <a:pt x="11045426" y="6440461"/>
                </a:lnTo>
                <a:lnTo>
                  <a:pt x="11055027" y="6449416"/>
                </a:lnTo>
                <a:lnTo>
                  <a:pt x="11064465" y="6457882"/>
                </a:lnTo>
                <a:lnTo>
                  <a:pt x="11074229" y="6466185"/>
                </a:lnTo>
                <a:lnTo>
                  <a:pt x="11083829" y="6474326"/>
                </a:lnTo>
                <a:lnTo>
                  <a:pt x="11093593" y="6482467"/>
                </a:lnTo>
                <a:lnTo>
                  <a:pt x="11103357" y="6490281"/>
                </a:lnTo>
                <a:lnTo>
                  <a:pt x="11113283" y="6497771"/>
                </a:lnTo>
                <a:lnTo>
                  <a:pt x="11123046" y="6505260"/>
                </a:lnTo>
                <a:lnTo>
                  <a:pt x="11132973" y="6512424"/>
                </a:lnTo>
                <a:lnTo>
                  <a:pt x="11142736" y="6519262"/>
                </a:lnTo>
                <a:lnTo>
                  <a:pt x="11152662" y="6525937"/>
                </a:lnTo>
                <a:lnTo>
                  <a:pt x="11162426" y="6532449"/>
                </a:lnTo>
                <a:lnTo>
                  <a:pt x="11172352" y="6538636"/>
                </a:lnTo>
                <a:lnTo>
                  <a:pt x="11181953" y="6544660"/>
                </a:lnTo>
                <a:lnTo>
                  <a:pt x="11191717" y="6550196"/>
                </a:lnTo>
                <a:lnTo>
                  <a:pt x="11201317" y="6555731"/>
                </a:lnTo>
                <a:lnTo>
                  <a:pt x="11211081" y="6560616"/>
                </a:lnTo>
                <a:lnTo>
                  <a:pt x="11220519" y="6565500"/>
                </a:lnTo>
                <a:lnTo>
                  <a:pt x="11229794" y="6569896"/>
                </a:lnTo>
                <a:lnTo>
                  <a:pt x="11239233" y="6573966"/>
                </a:lnTo>
                <a:lnTo>
                  <a:pt x="11248508" y="6577874"/>
                </a:lnTo>
                <a:lnTo>
                  <a:pt x="11257621" y="6581456"/>
                </a:lnTo>
                <a:lnTo>
                  <a:pt x="11266570" y="6584549"/>
                </a:lnTo>
                <a:lnTo>
                  <a:pt x="11275358" y="6587480"/>
                </a:lnTo>
                <a:lnTo>
                  <a:pt x="11284145" y="6589759"/>
                </a:lnTo>
                <a:lnTo>
                  <a:pt x="11290003" y="6591224"/>
                </a:lnTo>
                <a:lnTo>
                  <a:pt x="11295861" y="6592527"/>
                </a:lnTo>
                <a:lnTo>
                  <a:pt x="11301719" y="6593666"/>
                </a:lnTo>
                <a:lnTo>
                  <a:pt x="11307577" y="6594806"/>
                </a:lnTo>
                <a:lnTo>
                  <a:pt x="11313598" y="6595620"/>
                </a:lnTo>
                <a:lnTo>
                  <a:pt x="11316690" y="6595946"/>
                </a:lnTo>
                <a:lnTo>
                  <a:pt x="11319619" y="6596271"/>
                </a:lnTo>
                <a:lnTo>
                  <a:pt x="11325477" y="6596760"/>
                </a:lnTo>
                <a:lnTo>
                  <a:pt x="11331498" y="6597085"/>
                </a:lnTo>
                <a:lnTo>
                  <a:pt x="11337356" y="6597248"/>
                </a:lnTo>
                <a:lnTo>
                  <a:pt x="11340285" y="6597248"/>
                </a:lnTo>
                <a:lnTo>
                  <a:pt x="11343214" y="6597248"/>
                </a:lnTo>
                <a:lnTo>
                  <a:pt x="11349072" y="6596923"/>
                </a:lnTo>
                <a:lnTo>
                  <a:pt x="11352001" y="6596760"/>
                </a:lnTo>
                <a:lnTo>
                  <a:pt x="11354931" y="6596434"/>
                </a:lnTo>
                <a:lnTo>
                  <a:pt x="11357860" y="6596271"/>
                </a:lnTo>
                <a:lnTo>
                  <a:pt x="11360626" y="6595783"/>
                </a:lnTo>
                <a:lnTo>
                  <a:pt x="11366484" y="6594969"/>
                </a:lnTo>
                <a:lnTo>
                  <a:pt x="11369413" y="6594480"/>
                </a:lnTo>
                <a:lnTo>
                  <a:pt x="11372179" y="6593666"/>
                </a:lnTo>
                <a:lnTo>
                  <a:pt x="11377875" y="6592364"/>
                </a:lnTo>
                <a:lnTo>
                  <a:pt x="11390242" y="6588782"/>
                </a:lnTo>
                <a:lnTo>
                  <a:pt x="11402772" y="6584061"/>
                </a:lnTo>
                <a:lnTo>
                  <a:pt x="11415139" y="6578688"/>
                </a:lnTo>
                <a:lnTo>
                  <a:pt x="11427344" y="6572501"/>
                </a:lnTo>
                <a:lnTo>
                  <a:pt x="11439711" y="6565500"/>
                </a:lnTo>
                <a:lnTo>
                  <a:pt x="11451590" y="6557685"/>
                </a:lnTo>
                <a:lnTo>
                  <a:pt x="11463794" y="6549382"/>
                </a:lnTo>
                <a:lnTo>
                  <a:pt x="11475673" y="6540102"/>
                </a:lnTo>
                <a:lnTo>
                  <a:pt x="11487552" y="6530333"/>
                </a:lnTo>
                <a:lnTo>
                  <a:pt x="11499431" y="6519750"/>
                </a:lnTo>
                <a:lnTo>
                  <a:pt x="11510822" y="6508842"/>
                </a:lnTo>
                <a:lnTo>
                  <a:pt x="11522375" y="6497120"/>
                </a:lnTo>
                <a:lnTo>
                  <a:pt x="11533766" y="6484746"/>
                </a:lnTo>
                <a:lnTo>
                  <a:pt x="11544994" y="6472047"/>
                </a:lnTo>
                <a:lnTo>
                  <a:pt x="11555897" y="6458696"/>
                </a:lnTo>
                <a:lnTo>
                  <a:pt x="11566962" y="6444857"/>
                </a:lnTo>
                <a:lnTo>
                  <a:pt x="11577702" y="6430693"/>
                </a:lnTo>
                <a:lnTo>
                  <a:pt x="11588117" y="6415714"/>
                </a:lnTo>
                <a:lnTo>
                  <a:pt x="11598531" y="6400735"/>
                </a:lnTo>
                <a:lnTo>
                  <a:pt x="11608620" y="6385268"/>
                </a:lnTo>
                <a:lnTo>
                  <a:pt x="11618546" y="6369313"/>
                </a:lnTo>
                <a:lnTo>
                  <a:pt x="11628310" y="6353032"/>
                </a:lnTo>
                <a:lnTo>
                  <a:pt x="11637911" y="6336425"/>
                </a:lnTo>
                <a:lnTo>
                  <a:pt x="11647023" y="6319818"/>
                </a:lnTo>
                <a:lnTo>
                  <a:pt x="11656299" y="6302560"/>
                </a:lnTo>
                <a:lnTo>
                  <a:pt x="11664923" y="6285303"/>
                </a:lnTo>
                <a:lnTo>
                  <a:pt x="11673548" y="6267719"/>
                </a:lnTo>
                <a:lnTo>
                  <a:pt x="11681847" y="6249973"/>
                </a:lnTo>
                <a:lnTo>
                  <a:pt x="11689820" y="6232226"/>
                </a:lnTo>
                <a:lnTo>
                  <a:pt x="11697631" y="6214154"/>
                </a:lnTo>
                <a:lnTo>
                  <a:pt x="11704954" y="6196082"/>
                </a:lnTo>
                <a:lnTo>
                  <a:pt x="11712114" y="6177847"/>
                </a:lnTo>
                <a:lnTo>
                  <a:pt x="11718948" y="6159612"/>
                </a:lnTo>
                <a:lnTo>
                  <a:pt x="11725620" y="6141378"/>
                </a:lnTo>
                <a:lnTo>
                  <a:pt x="11731803" y="6122980"/>
                </a:lnTo>
                <a:lnTo>
                  <a:pt x="11737662" y="6104745"/>
                </a:lnTo>
                <a:lnTo>
                  <a:pt x="11743357" y="6086510"/>
                </a:lnTo>
                <a:lnTo>
                  <a:pt x="11748564" y="6068438"/>
                </a:lnTo>
                <a:lnTo>
                  <a:pt x="11753446" y="6050366"/>
                </a:lnTo>
                <a:lnTo>
                  <a:pt x="11757840" y="6032294"/>
                </a:lnTo>
                <a:lnTo>
                  <a:pt x="11762070" y="6014711"/>
                </a:lnTo>
                <a:lnTo>
                  <a:pt x="11765813" y="5996964"/>
                </a:lnTo>
                <a:lnTo>
                  <a:pt x="11769230" y="5979544"/>
                </a:lnTo>
                <a:lnTo>
                  <a:pt x="11772159" y="5962448"/>
                </a:lnTo>
                <a:lnTo>
                  <a:pt x="11774763" y="5945353"/>
                </a:lnTo>
                <a:lnTo>
                  <a:pt x="11776878" y="5928909"/>
                </a:lnTo>
                <a:lnTo>
                  <a:pt x="11778668" y="5912466"/>
                </a:lnTo>
                <a:lnTo>
                  <a:pt x="11779970" y="5896510"/>
                </a:lnTo>
                <a:lnTo>
                  <a:pt x="11780947" y="5880717"/>
                </a:lnTo>
                <a:lnTo>
                  <a:pt x="11781272" y="5865413"/>
                </a:lnTo>
                <a:lnTo>
                  <a:pt x="11781272" y="5850597"/>
                </a:lnTo>
                <a:lnTo>
                  <a:pt x="11780947" y="5836270"/>
                </a:lnTo>
                <a:lnTo>
                  <a:pt x="11779970" y="5822105"/>
                </a:lnTo>
                <a:lnTo>
                  <a:pt x="11778668" y="5808592"/>
                </a:lnTo>
                <a:lnTo>
                  <a:pt x="11776553" y="5795567"/>
                </a:lnTo>
                <a:lnTo>
                  <a:pt x="11774275" y="5783194"/>
                </a:lnTo>
                <a:lnTo>
                  <a:pt x="11771346" y="5771308"/>
                </a:lnTo>
                <a:lnTo>
                  <a:pt x="11767928" y="5759912"/>
                </a:lnTo>
                <a:lnTo>
                  <a:pt x="11764023" y="5749166"/>
                </a:lnTo>
                <a:lnTo>
                  <a:pt x="11759630" y="5739072"/>
                </a:lnTo>
                <a:lnTo>
                  <a:pt x="11754748" y="5729629"/>
                </a:lnTo>
                <a:lnTo>
                  <a:pt x="11749215" y="5721000"/>
                </a:lnTo>
                <a:lnTo>
                  <a:pt x="11743031" y="5713022"/>
                </a:lnTo>
                <a:lnTo>
                  <a:pt x="11736522" y="5705696"/>
                </a:lnTo>
                <a:lnTo>
                  <a:pt x="11729200" y="5699020"/>
                </a:lnTo>
                <a:lnTo>
                  <a:pt x="11721226" y="5692996"/>
                </a:lnTo>
                <a:lnTo>
                  <a:pt x="11712439" y="5687461"/>
                </a:lnTo>
                <a:lnTo>
                  <a:pt x="11703164" y="5682576"/>
                </a:lnTo>
                <a:lnTo>
                  <a:pt x="11692912" y="5678181"/>
                </a:lnTo>
                <a:lnTo>
                  <a:pt x="11682335" y="5674273"/>
                </a:lnTo>
                <a:lnTo>
                  <a:pt x="11671107" y="5670854"/>
                </a:lnTo>
                <a:lnTo>
                  <a:pt x="11659065" y="5668086"/>
                </a:lnTo>
                <a:lnTo>
                  <a:pt x="11646698" y="5665807"/>
                </a:lnTo>
                <a:lnTo>
                  <a:pt x="11633680" y="5663690"/>
                </a:lnTo>
                <a:lnTo>
                  <a:pt x="11620336" y="5662388"/>
                </a:lnTo>
                <a:lnTo>
                  <a:pt x="11606342" y="5661574"/>
                </a:lnTo>
                <a:lnTo>
                  <a:pt x="11592022" y="5661248"/>
                </a:lnTo>
                <a:close/>
                <a:moveTo>
                  <a:pt x="1658081" y="548680"/>
                </a:moveTo>
                <a:cubicBezTo>
                  <a:pt x="1643403" y="548680"/>
                  <a:pt x="1631504" y="560579"/>
                  <a:pt x="1631504" y="575257"/>
                </a:cubicBezTo>
                <a:lnTo>
                  <a:pt x="1631504" y="810135"/>
                </a:lnTo>
                <a:cubicBezTo>
                  <a:pt x="1631504" y="824813"/>
                  <a:pt x="1643403" y="836712"/>
                  <a:pt x="1658081" y="836712"/>
                </a:cubicBezTo>
                <a:lnTo>
                  <a:pt x="1893480" y="836712"/>
                </a:lnTo>
                <a:cubicBezTo>
                  <a:pt x="1908158" y="836712"/>
                  <a:pt x="1920057" y="824813"/>
                  <a:pt x="1920057" y="810135"/>
                </a:cubicBezTo>
                <a:lnTo>
                  <a:pt x="1920057" y="575257"/>
                </a:lnTo>
                <a:cubicBezTo>
                  <a:pt x="1920057" y="560579"/>
                  <a:pt x="1908158" y="548680"/>
                  <a:pt x="1893480" y="548680"/>
                </a:cubicBezTo>
                <a:close/>
                <a:moveTo>
                  <a:pt x="1298041" y="548680"/>
                </a:moveTo>
                <a:cubicBezTo>
                  <a:pt x="1283363" y="548680"/>
                  <a:pt x="1271464" y="560579"/>
                  <a:pt x="1271464" y="575257"/>
                </a:cubicBezTo>
                <a:lnTo>
                  <a:pt x="1271464" y="810135"/>
                </a:lnTo>
                <a:cubicBezTo>
                  <a:pt x="1271464" y="824813"/>
                  <a:pt x="1283363" y="836712"/>
                  <a:pt x="1298041" y="836712"/>
                </a:cubicBezTo>
                <a:lnTo>
                  <a:pt x="1533440" y="836712"/>
                </a:lnTo>
                <a:cubicBezTo>
                  <a:pt x="1548118" y="836712"/>
                  <a:pt x="1560017" y="824813"/>
                  <a:pt x="1560017" y="810135"/>
                </a:cubicBezTo>
                <a:lnTo>
                  <a:pt x="1560017" y="575257"/>
                </a:lnTo>
                <a:cubicBezTo>
                  <a:pt x="1560017" y="560579"/>
                  <a:pt x="1548118" y="548680"/>
                  <a:pt x="1533440" y="548680"/>
                </a:cubicBezTo>
                <a:close/>
                <a:moveTo>
                  <a:pt x="938001" y="548680"/>
                </a:moveTo>
                <a:cubicBezTo>
                  <a:pt x="923323" y="548680"/>
                  <a:pt x="911424" y="560579"/>
                  <a:pt x="911424" y="575257"/>
                </a:cubicBezTo>
                <a:lnTo>
                  <a:pt x="911424" y="810135"/>
                </a:lnTo>
                <a:cubicBezTo>
                  <a:pt x="911424" y="824813"/>
                  <a:pt x="923323" y="836712"/>
                  <a:pt x="938001" y="836712"/>
                </a:cubicBezTo>
                <a:lnTo>
                  <a:pt x="1173400" y="836712"/>
                </a:lnTo>
                <a:cubicBezTo>
                  <a:pt x="1188078" y="836712"/>
                  <a:pt x="1199977" y="824813"/>
                  <a:pt x="1199977" y="810135"/>
                </a:cubicBezTo>
                <a:lnTo>
                  <a:pt x="1199977" y="575257"/>
                </a:lnTo>
                <a:cubicBezTo>
                  <a:pt x="1199977" y="560579"/>
                  <a:pt x="1188078" y="548680"/>
                  <a:pt x="1173400" y="548680"/>
                </a:cubicBezTo>
                <a:close/>
                <a:moveTo>
                  <a:pt x="577440" y="548680"/>
                </a:moveTo>
                <a:cubicBezTo>
                  <a:pt x="562762" y="548680"/>
                  <a:pt x="550863" y="560579"/>
                  <a:pt x="550863" y="575257"/>
                </a:cubicBezTo>
                <a:lnTo>
                  <a:pt x="550863" y="810135"/>
                </a:lnTo>
                <a:cubicBezTo>
                  <a:pt x="550863" y="824813"/>
                  <a:pt x="562762" y="836712"/>
                  <a:pt x="577440" y="836712"/>
                </a:cubicBezTo>
                <a:lnTo>
                  <a:pt x="812839" y="836712"/>
                </a:lnTo>
                <a:cubicBezTo>
                  <a:pt x="827517" y="836712"/>
                  <a:pt x="839416" y="824813"/>
                  <a:pt x="839416" y="810135"/>
                </a:cubicBezTo>
                <a:lnTo>
                  <a:pt x="839416" y="575257"/>
                </a:lnTo>
                <a:cubicBezTo>
                  <a:pt x="839416" y="560579"/>
                  <a:pt x="827517" y="548680"/>
                  <a:pt x="812839" y="5486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Add your thank you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126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912550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335885" y="1628800"/>
            <a:ext cx="3300846" cy="3312368"/>
            <a:chOff x="5735638" y="4581525"/>
            <a:chExt cx="1819275" cy="1825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385992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706255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3584156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8539819" y="1653739"/>
            <a:ext cx="2080737" cy="2088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571443" y="2952652"/>
            <a:ext cx="6678612" cy="1468437"/>
          </a:xfrm>
          <a:custGeom>
            <a:avLst/>
            <a:gdLst>
              <a:gd name="T0" fmla="*/ 12539 w 12621"/>
              <a:gd name="T1" fmla="*/ 267 h 2775"/>
              <a:gd name="T2" fmla="*/ 427 w 12621"/>
              <a:gd name="T3" fmla="*/ 2534 h 2775"/>
              <a:gd name="T4" fmla="*/ 770 w 12621"/>
              <a:gd name="T5" fmla="*/ 2369 h 2775"/>
              <a:gd name="T6" fmla="*/ 1780 w 12621"/>
              <a:gd name="T7" fmla="*/ 2526 h 2775"/>
              <a:gd name="T8" fmla="*/ 1649 w 12621"/>
              <a:gd name="T9" fmla="*/ 2387 h 2775"/>
              <a:gd name="T10" fmla="*/ 2965 w 12621"/>
              <a:gd name="T11" fmla="*/ 2124 h 2775"/>
              <a:gd name="T12" fmla="*/ 3310 w 12621"/>
              <a:gd name="T13" fmla="*/ 2395 h 2775"/>
              <a:gd name="T14" fmla="*/ 4086 w 12621"/>
              <a:gd name="T15" fmla="*/ 2751 h 2775"/>
              <a:gd name="T16" fmla="*/ 4550 w 12621"/>
              <a:gd name="T17" fmla="*/ 2760 h 2775"/>
              <a:gd name="T18" fmla="*/ 5113 w 12621"/>
              <a:gd name="T19" fmla="*/ 2373 h 2775"/>
              <a:gd name="T20" fmla="*/ 5824 w 12621"/>
              <a:gd name="T21" fmla="*/ 2328 h 2775"/>
              <a:gd name="T22" fmla="*/ 6147 w 12621"/>
              <a:gd name="T23" fmla="*/ 2294 h 2775"/>
              <a:gd name="T24" fmla="*/ 6426 w 12621"/>
              <a:gd name="T25" fmla="*/ 2694 h 2775"/>
              <a:gd name="T26" fmla="*/ 6927 w 12621"/>
              <a:gd name="T27" fmla="*/ 2367 h 2775"/>
              <a:gd name="T28" fmla="*/ 8023 w 12621"/>
              <a:gd name="T29" fmla="*/ 2367 h 2775"/>
              <a:gd name="T30" fmla="*/ 8724 w 12621"/>
              <a:gd name="T31" fmla="*/ 2584 h 2775"/>
              <a:gd name="T32" fmla="*/ 8530 w 12621"/>
              <a:gd name="T33" fmla="*/ 2363 h 2775"/>
              <a:gd name="T34" fmla="*/ 9059 w 12621"/>
              <a:gd name="T35" fmla="*/ 2295 h 2775"/>
              <a:gd name="T36" fmla="*/ 29 w 12621"/>
              <a:gd name="T37" fmla="*/ 1633 h 2775"/>
              <a:gd name="T38" fmla="*/ 622 w 12621"/>
              <a:gd name="T39" fmla="*/ 1698 h 2775"/>
              <a:gd name="T40" fmla="*/ 1526 w 12621"/>
              <a:gd name="T41" fmla="*/ 1256 h 2775"/>
              <a:gd name="T42" fmla="*/ 2135 w 12621"/>
              <a:gd name="T43" fmla="*/ 1704 h 2775"/>
              <a:gd name="T44" fmla="*/ 2359 w 12621"/>
              <a:gd name="T45" fmla="*/ 1532 h 2775"/>
              <a:gd name="T46" fmla="*/ 3521 w 12621"/>
              <a:gd name="T47" fmla="*/ 1322 h 2775"/>
              <a:gd name="T48" fmla="*/ 4057 w 12621"/>
              <a:gd name="T49" fmla="*/ 1644 h 2775"/>
              <a:gd name="T50" fmla="*/ 3983 w 12621"/>
              <a:gd name="T51" fmla="*/ 1398 h 2775"/>
              <a:gd name="T52" fmla="*/ 4917 w 12621"/>
              <a:gd name="T53" fmla="*/ 1120 h 2775"/>
              <a:gd name="T54" fmla="*/ 5649 w 12621"/>
              <a:gd name="T55" fmla="*/ 1640 h 2775"/>
              <a:gd name="T56" fmla="*/ 5965 w 12621"/>
              <a:gd name="T57" fmla="*/ 1343 h 2775"/>
              <a:gd name="T58" fmla="*/ 6874 w 12621"/>
              <a:gd name="T59" fmla="*/ 1638 h 2775"/>
              <a:gd name="T60" fmla="*/ 7753 w 12621"/>
              <a:gd name="T61" fmla="*/ 1649 h 2775"/>
              <a:gd name="T62" fmla="*/ 7790 w 12621"/>
              <a:gd name="T63" fmla="*/ 1463 h 2775"/>
              <a:gd name="T64" fmla="*/ 8557 w 12621"/>
              <a:gd name="T65" fmla="*/ 1665 h 2775"/>
              <a:gd name="T66" fmla="*/ 9308 w 12621"/>
              <a:gd name="T67" fmla="*/ 1265 h 2775"/>
              <a:gd name="T68" fmla="*/ 9871 w 12621"/>
              <a:gd name="T69" fmla="*/ 1343 h 2775"/>
              <a:gd name="T70" fmla="*/ 10761 w 12621"/>
              <a:gd name="T71" fmla="*/ 1721 h 2775"/>
              <a:gd name="T72" fmla="*/ 10813 w 12621"/>
              <a:gd name="T73" fmla="*/ 1606 h 2775"/>
              <a:gd name="T74" fmla="*/ 524 w 12621"/>
              <a:gd name="T75" fmla="*/ 609 h 2775"/>
              <a:gd name="T76" fmla="*/ 364 w 12621"/>
              <a:gd name="T77" fmla="*/ 95 h 2775"/>
              <a:gd name="T78" fmla="*/ 999 w 12621"/>
              <a:gd name="T79" fmla="*/ 10 h 2775"/>
              <a:gd name="T80" fmla="*/ 2133 w 12621"/>
              <a:gd name="T81" fmla="*/ 323 h 2775"/>
              <a:gd name="T82" fmla="*/ 1773 w 12621"/>
              <a:gd name="T83" fmla="*/ 622 h 2775"/>
              <a:gd name="T84" fmla="*/ 1995 w 12621"/>
              <a:gd name="T85" fmla="*/ 437 h 2775"/>
              <a:gd name="T86" fmla="*/ 2297 w 12621"/>
              <a:gd name="T87" fmla="*/ 0 h 2775"/>
              <a:gd name="T88" fmla="*/ 3414 w 12621"/>
              <a:gd name="T89" fmla="*/ 397 h 2775"/>
              <a:gd name="T90" fmla="*/ 3024 w 12621"/>
              <a:gd name="T91" fmla="*/ 586 h 2775"/>
              <a:gd name="T92" fmla="*/ 3309 w 12621"/>
              <a:gd name="T93" fmla="*/ 410 h 2775"/>
              <a:gd name="T94" fmla="*/ 4365 w 12621"/>
              <a:gd name="T95" fmla="*/ 660 h 2775"/>
              <a:gd name="T96" fmla="*/ 4821 w 12621"/>
              <a:gd name="T97" fmla="*/ 188 h 2775"/>
              <a:gd name="T98" fmla="*/ 5362 w 12621"/>
              <a:gd name="T99" fmla="*/ 440 h 2775"/>
              <a:gd name="T100" fmla="*/ 6162 w 12621"/>
              <a:gd name="T101" fmla="*/ 646 h 2775"/>
              <a:gd name="T102" fmla="*/ 6410 w 12621"/>
              <a:gd name="T103" fmla="*/ 235 h 2775"/>
              <a:gd name="T104" fmla="*/ 7142 w 12621"/>
              <a:gd name="T105" fmla="*/ 498 h 2775"/>
              <a:gd name="T106" fmla="*/ 7965 w 12621"/>
              <a:gd name="T107" fmla="*/ 621 h 2775"/>
              <a:gd name="T108" fmla="*/ 7752 w 12621"/>
              <a:gd name="T109" fmla="*/ 291 h 2775"/>
              <a:gd name="T110" fmla="*/ 8403 w 12621"/>
              <a:gd name="T111" fmla="*/ 209 h 2775"/>
              <a:gd name="T112" fmla="*/ 9326 w 12621"/>
              <a:gd name="T113" fmla="*/ 189 h 2775"/>
              <a:gd name="T114" fmla="*/ 9724 w 12621"/>
              <a:gd name="T115" fmla="*/ 188 h 2775"/>
              <a:gd name="T116" fmla="*/ 10365 w 12621"/>
              <a:gd name="T117" fmla="*/ 481 h 2775"/>
              <a:gd name="T118" fmla="*/ 10697 w 12621"/>
              <a:gd name="T119" fmla="*/ 208 h 2775"/>
              <a:gd name="T120" fmla="*/ 11232 w 12621"/>
              <a:gd name="T121" fmla="*/ 285 h 2775"/>
              <a:gd name="T122" fmla="*/ 11643 w 12621"/>
              <a:gd name="T123" fmla="*/ 328 h 2775"/>
              <a:gd name="T124" fmla="*/ 11855 w 12621"/>
              <a:gd name="T125" fmla="*/ 256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21" h="2775">
                <a:moveTo>
                  <a:pt x="12621" y="524"/>
                </a:moveTo>
                <a:lnTo>
                  <a:pt x="12618" y="544"/>
                </a:lnTo>
                <a:lnTo>
                  <a:pt x="12616" y="563"/>
                </a:lnTo>
                <a:lnTo>
                  <a:pt x="12611" y="581"/>
                </a:lnTo>
                <a:lnTo>
                  <a:pt x="12606" y="596"/>
                </a:lnTo>
                <a:lnTo>
                  <a:pt x="12597" y="610"/>
                </a:lnTo>
                <a:lnTo>
                  <a:pt x="12588" y="621"/>
                </a:lnTo>
                <a:lnTo>
                  <a:pt x="12577" y="631"/>
                </a:lnTo>
                <a:lnTo>
                  <a:pt x="12564" y="640"/>
                </a:lnTo>
                <a:lnTo>
                  <a:pt x="12535" y="654"/>
                </a:lnTo>
                <a:lnTo>
                  <a:pt x="12504" y="664"/>
                </a:lnTo>
                <a:lnTo>
                  <a:pt x="12469" y="669"/>
                </a:lnTo>
                <a:lnTo>
                  <a:pt x="12431" y="672"/>
                </a:lnTo>
                <a:lnTo>
                  <a:pt x="12402" y="670"/>
                </a:lnTo>
                <a:lnTo>
                  <a:pt x="12375" y="668"/>
                </a:lnTo>
                <a:lnTo>
                  <a:pt x="12327" y="659"/>
                </a:lnTo>
                <a:lnTo>
                  <a:pt x="12291" y="650"/>
                </a:lnTo>
                <a:lnTo>
                  <a:pt x="12272" y="643"/>
                </a:lnTo>
                <a:lnTo>
                  <a:pt x="12267" y="640"/>
                </a:lnTo>
                <a:lnTo>
                  <a:pt x="12263" y="633"/>
                </a:lnTo>
                <a:lnTo>
                  <a:pt x="12263" y="628"/>
                </a:lnTo>
                <a:lnTo>
                  <a:pt x="12273" y="585"/>
                </a:lnTo>
                <a:lnTo>
                  <a:pt x="12277" y="577"/>
                </a:lnTo>
                <a:lnTo>
                  <a:pt x="12283" y="575"/>
                </a:lnTo>
                <a:lnTo>
                  <a:pt x="12285" y="575"/>
                </a:lnTo>
                <a:lnTo>
                  <a:pt x="12287" y="576"/>
                </a:lnTo>
                <a:lnTo>
                  <a:pt x="12335" y="588"/>
                </a:lnTo>
                <a:lnTo>
                  <a:pt x="12377" y="595"/>
                </a:lnTo>
                <a:lnTo>
                  <a:pt x="12424" y="599"/>
                </a:lnTo>
                <a:lnTo>
                  <a:pt x="12445" y="597"/>
                </a:lnTo>
                <a:lnTo>
                  <a:pt x="12463" y="595"/>
                </a:lnTo>
                <a:lnTo>
                  <a:pt x="12480" y="590"/>
                </a:lnTo>
                <a:lnTo>
                  <a:pt x="12495" y="583"/>
                </a:lnTo>
                <a:lnTo>
                  <a:pt x="12506" y="575"/>
                </a:lnTo>
                <a:lnTo>
                  <a:pt x="12514" y="563"/>
                </a:lnTo>
                <a:lnTo>
                  <a:pt x="12519" y="549"/>
                </a:lnTo>
                <a:lnTo>
                  <a:pt x="12521" y="533"/>
                </a:lnTo>
                <a:lnTo>
                  <a:pt x="12519" y="514"/>
                </a:lnTo>
                <a:lnTo>
                  <a:pt x="12514" y="499"/>
                </a:lnTo>
                <a:lnTo>
                  <a:pt x="12505" y="488"/>
                </a:lnTo>
                <a:lnTo>
                  <a:pt x="12492" y="481"/>
                </a:lnTo>
                <a:lnTo>
                  <a:pt x="12461" y="471"/>
                </a:lnTo>
                <a:lnTo>
                  <a:pt x="12419" y="465"/>
                </a:lnTo>
                <a:lnTo>
                  <a:pt x="12392" y="460"/>
                </a:lnTo>
                <a:lnTo>
                  <a:pt x="12359" y="452"/>
                </a:lnTo>
                <a:lnTo>
                  <a:pt x="12341" y="446"/>
                </a:lnTo>
                <a:lnTo>
                  <a:pt x="12325" y="439"/>
                </a:lnTo>
                <a:lnTo>
                  <a:pt x="12310" y="429"/>
                </a:lnTo>
                <a:lnTo>
                  <a:pt x="12296" y="415"/>
                </a:lnTo>
                <a:lnTo>
                  <a:pt x="12290" y="407"/>
                </a:lnTo>
                <a:lnTo>
                  <a:pt x="12285" y="400"/>
                </a:lnTo>
                <a:lnTo>
                  <a:pt x="12276" y="379"/>
                </a:lnTo>
                <a:lnTo>
                  <a:pt x="12271" y="355"/>
                </a:lnTo>
                <a:lnTo>
                  <a:pt x="12268" y="328"/>
                </a:lnTo>
                <a:lnTo>
                  <a:pt x="12271" y="300"/>
                </a:lnTo>
                <a:lnTo>
                  <a:pt x="12276" y="276"/>
                </a:lnTo>
                <a:lnTo>
                  <a:pt x="12286" y="256"/>
                </a:lnTo>
                <a:lnTo>
                  <a:pt x="12298" y="238"/>
                </a:lnTo>
                <a:lnTo>
                  <a:pt x="12314" y="224"/>
                </a:lnTo>
                <a:lnTo>
                  <a:pt x="12331" y="213"/>
                </a:lnTo>
                <a:lnTo>
                  <a:pt x="12350" y="204"/>
                </a:lnTo>
                <a:lnTo>
                  <a:pt x="12370" y="198"/>
                </a:lnTo>
                <a:lnTo>
                  <a:pt x="12412" y="190"/>
                </a:lnTo>
                <a:lnTo>
                  <a:pt x="12452" y="188"/>
                </a:lnTo>
                <a:lnTo>
                  <a:pt x="12504" y="190"/>
                </a:lnTo>
                <a:lnTo>
                  <a:pt x="12545" y="197"/>
                </a:lnTo>
                <a:lnTo>
                  <a:pt x="12595" y="207"/>
                </a:lnTo>
                <a:lnTo>
                  <a:pt x="12602" y="212"/>
                </a:lnTo>
                <a:lnTo>
                  <a:pt x="12603" y="218"/>
                </a:lnTo>
                <a:lnTo>
                  <a:pt x="12603" y="221"/>
                </a:lnTo>
                <a:lnTo>
                  <a:pt x="12596" y="267"/>
                </a:lnTo>
                <a:lnTo>
                  <a:pt x="12595" y="271"/>
                </a:lnTo>
                <a:lnTo>
                  <a:pt x="12592" y="274"/>
                </a:lnTo>
                <a:lnTo>
                  <a:pt x="12586" y="276"/>
                </a:lnTo>
                <a:lnTo>
                  <a:pt x="12583" y="276"/>
                </a:lnTo>
                <a:lnTo>
                  <a:pt x="12539" y="267"/>
                </a:lnTo>
                <a:lnTo>
                  <a:pt x="12503" y="262"/>
                </a:lnTo>
                <a:lnTo>
                  <a:pt x="12465" y="261"/>
                </a:lnTo>
                <a:lnTo>
                  <a:pt x="12428" y="264"/>
                </a:lnTo>
                <a:lnTo>
                  <a:pt x="12412" y="267"/>
                </a:lnTo>
                <a:lnTo>
                  <a:pt x="12397" y="272"/>
                </a:lnTo>
                <a:lnTo>
                  <a:pt x="12384" y="281"/>
                </a:lnTo>
                <a:lnTo>
                  <a:pt x="12375" y="291"/>
                </a:lnTo>
                <a:lnTo>
                  <a:pt x="12369" y="305"/>
                </a:lnTo>
                <a:lnTo>
                  <a:pt x="12366" y="321"/>
                </a:lnTo>
                <a:lnTo>
                  <a:pt x="12370" y="339"/>
                </a:lnTo>
                <a:lnTo>
                  <a:pt x="12375" y="353"/>
                </a:lnTo>
                <a:lnTo>
                  <a:pt x="12385" y="363"/>
                </a:lnTo>
                <a:lnTo>
                  <a:pt x="12399" y="371"/>
                </a:lnTo>
                <a:lnTo>
                  <a:pt x="12432" y="379"/>
                </a:lnTo>
                <a:lnTo>
                  <a:pt x="12469" y="386"/>
                </a:lnTo>
                <a:lnTo>
                  <a:pt x="12505" y="392"/>
                </a:lnTo>
                <a:lnTo>
                  <a:pt x="12540" y="401"/>
                </a:lnTo>
                <a:lnTo>
                  <a:pt x="12557" y="407"/>
                </a:lnTo>
                <a:lnTo>
                  <a:pt x="12572" y="416"/>
                </a:lnTo>
                <a:lnTo>
                  <a:pt x="12586" y="427"/>
                </a:lnTo>
                <a:lnTo>
                  <a:pt x="12597" y="440"/>
                </a:lnTo>
                <a:lnTo>
                  <a:pt x="12607" y="455"/>
                </a:lnTo>
                <a:lnTo>
                  <a:pt x="12615" y="475"/>
                </a:lnTo>
                <a:lnTo>
                  <a:pt x="12618" y="498"/>
                </a:lnTo>
                <a:lnTo>
                  <a:pt x="12621" y="524"/>
                </a:lnTo>
                <a:close/>
                <a:moveTo>
                  <a:pt x="427" y="2534"/>
                </a:moveTo>
                <a:lnTo>
                  <a:pt x="427" y="2567"/>
                </a:lnTo>
                <a:lnTo>
                  <a:pt x="425" y="2599"/>
                </a:lnTo>
                <a:lnTo>
                  <a:pt x="421" y="2628"/>
                </a:lnTo>
                <a:lnTo>
                  <a:pt x="415" y="2655"/>
                </a:lnTo>
                <a:lnTo>
                  <a:pt x="404" y="2682"/>
                </a:lnTo>
                <a:lnTo>
                  <a:pt x="392" y="2704"/>
                </a:lnTo>
                <a:lnTo>
                  <a:pt x="384" y="2715"/>
                </a:lnTo>
                <a:lnTo>
                  <a:pt x="376" y="2725"/>
                </a:lnTo>
                <a:lnTo>
                  <a:pt x="354" y="2742"/>
                </a:lnTo>
                <a:lnTo>
                  <a:pt x="328" y="2756"/>
                </a:lnTo>
                <a:lnTo>
                  <a:pt x="296" y="2766"/>
                </a:lnTo>
                <a:lnTo>
                  <a:pt x="258" y="2772"/>
                </a:lnTo>
                <a:lnTo>
                  <a:pt x="214" y="2775"/>
                </a:lnTo>
                <a:lnTo>
                  <a:pt x="170" y="2772"/>
                </a:lnTo>
                <a:lnTo>
                  <a:pt x="132" y="2766"/>
                </a:lnTo>
                <a:lnTo>
                  <a:pt x="100" y="2756"/>
                </a:lnTo>
                <a:lnTo>
                  <a:pt x="74" y="2742"/>
                </a:lnTo>
                <a:lnTo>
                  <a:pt x="53" y="2725"/>
                </a:lnTo>
                <a:lnTo>
                  <a:pt x="35" y="2704"/>
                </a:lnTo>
                <a:lnTo>
                  <a:pt x="29" y="2693"/>
                </a:lnTo>
                <a:lnTo>
                  <a:pt x="23" y="2682"/>
                </a:lnTo>
                <a:lnTo>
                  <a:pt x="14" y="2655"/>
                </a:lnTo>
                <a:lnTo>
                  <a:pt x="8" y="2628"/>
                </a:lnTo>
                <a:lnTo>
                  <a:pt x="5" y="2613"/>
                </a:lnTo>
                <a:lnTo>
                  <a:pt x="3" y="2599"/>
                </a:lnTo>
                <a:lnTo>
                  <a:pt x="0" y="2567"/>
                </a:lnTo>
                <a:lnTo>
                  <a:pt x="0" y="2534"/>
                </a:lnTo>
                <a:lnTo>
                  <a:pt x="0" y="2500"/>
                </a:lnTo>
                <a:lnTo>
                  <a:pt x="3" y="2469"/>
                </a:lnTo>
                <a:lnTo>
                  <a:pt x="14" y="2411"/>
                </a:lnTo>
                <a:lnTo>
                  <a:pt x="23" y="2386"/>
                </a:lnTo>
                <a:lnTo>
                  <a:pt x="35" y="2363"/>
                </a:lnTo>
                <a:lnTo>
                  <a:pt x="53" y="2343"/>
                </a:lnTo>
                <a:lnTo>
                  <a:pt x="74" y="2325"/>
                </a:lnTo>
                <a:lnTo>
                  <a:pt x="100" y="2310"/>
                </a:lnTo>
                <a:lnTo>
                  <a:pt x="132" y="2300"/>
                </a:lnTo>
                <a:lnTo>
                  <a:pt x="170" y="2294"/>
                </a:lnTo>
                <a:lnTo>
                  <a:pt x="214" y="2293"/>
                </a:lnTo>
                <a:lnTo>
                  <a:pt x="258" y="2294"/>
                </a:lnTo>
                <a:lnTo>
                  <a:pt x="296" y="2300"/>
                </a:lnTo>
                <a:lnTo>
                  <a:pt x="328" y="2310"/>
                </a:lnTo>
                <a:lnTo>
                  <a:pt x="354" y="2325"/>
                </a:lnTo>
                <a:lnTo>
                  <a:pt x="376" y="2343"/>
                </a:lnTo>
                <a:lnTo>
                  <a:pt x="392" y="2363"/>
                </a:lnTo>
                <a:lnTo>
                  <a:pt x="404" y="2386"/>
                </a:lnTo>
                <a:lnTo>
                  <a:pt x="415" y="2411"/>
                </a:lnTo>
                <a:lnTo>
                  <a:pt x="421" y="2440"/>
                </a:lnTo>
                <a:lnTo>
                  <a:pt x="425" y="2469"/>
                </a:lnTo>
                <a:lnTo>
                  <a:pt x="427" y="2500"/>
                </a:lnTo>
                <a:lnTo>
                  <a:pt x="427" y="2534"/>
                </a:lnTo>
                <a:close/>
                <a:moveTo>
                  <a:pt x="325" y="2534"/>
                </a:moveTo>
                <a:lnTo>
                  <a:pt x="324" y="2484"/>
                </a:lnTo>
                <a:lnTo>
                  <a:pt x="320" y="2442"/>
                </a:lnTo>
                <a:lnTo>
                  <a:pt x="315" y="2424"/>
                </a:lnTo>
                <a:lnTo>
                  <a:pt x="309" y="2408"/>
                </a:lnTo>
                <a:lnTo>
                  <a:pt x="301" y="2395"/>
                </a:lnTo>
                <a:lnTo>
                  <a:pt x="290" y="2385"/>
                </a:lnTo>
                <a:lnTo>
                  <a:pt x="276" y="2376"/>
                </a:lnTo>
                <a:lnTo>
                  <a:pt x="260" y="2369"/>
                </a:lnTo>
                <a:lnTo>
                  <a:pt x="238" y="2366"/>
                </a:lnTo>
                <a:lnTo>
                  <a:pt x="214" y="2364"/>
                </a:lnTo>
                <a:lnTo>
                  <a:pt x="189" y="2366"/>
                </a:lnTo>
                <a:lnTo>
                  <a:pt x="169" y="2369"/>
                </a:lnTo>
                <a:lnTo>
                  <a:pt x="151" y="2376"/>
                </a:lnTo>
                <a:lnTo>
                  <a:pt x="137" y="2385"/>
                </a:lnTo>
                <a:lnTo>
                  <a:pt x="127" y="2395"/>
                </a:lnTo>
                <a:lnTo>
                  <a:pt x="118" y="2408"/>
                </a:lnTo>
                <a:lnTo>
                  <a:pt x="112" y="2424"/>
                </a:lnTo>
                <a:lnTo>
                  <a:pt x="107" y="2442"/>
                </a:lnTo>
                <a:lnTo>
                  <a:pt x="105" y="2461"/>
                </a:lnTo>
                <a:lnTo>
                  <a:pt x="103" y="2484"/>
                </a:lnTo>
                <a:lnTo>
                  <a:pt x="102" y="2534"/>
                </a:lnTo>
                <a:lnTo>
                  <a:pt x="103" y="2584"/>
                </a:lnTo>
                <a:lnTo>
                  <a:pt x="107" y="2625"/>
                </a:lnTo>
                <a:lnTo>
                  <a:pt x="112" y="2643"/>
                </a:lnTo>
                <a:lnTo>
                  <a:pt x="118" y="2659"/>
                </a:lnTo>
                <a:lnTo>
                  <a:pt x="127" y="2672"/>
                </a:lnTo>
                <a:lnTo>
                  <a:pt x="137" y="2683"/>
                </a:lnTo>
                <a:lnTo>
                  <a:pt x="151" y="2692"/>
                </a:lnTo>
                <a:lnTo>
                  <a:pt x="169" y="2698"/>
                </a:lnTo>
                <a:lnTo>
                  <a:pt x="189" y="2702"/>
                </a:lnTo>
                <a:lnTo>
                  <a:pt x="214" y="2703"/>
                </a:lnTo>
                <a:lnTo>
                  <a:pt x="238" y="2702"/>
                </a:lnTo>
                <a:lnTo>
                  <a:pt x="260" y="2698"/>
                </a:lnTo>
                <a:lnTo>
                  <a:pt x="276" y="2692"/>
                </a:lnTo>
                <a:lnTo>
                  <a:pt x="290" y="2683"/>
                </a:lnTo>
                <a:lnTo>
                  <a:pt x="301" y="2672"/>
                </a:lnTo>
                <a:lnTo>
                  <a:pt x="309" y="2659"/>
                </a:lnTo>
                <a:lnTo>
                  <a:pt x="315" y="2643"/>
                </a:lnTo>
                <a:lnTo>
                  <a:pt x="320" y="2625"/>
                </a:lnTo>
                <a:lnTo>
                  <a:pt x="323" y="2605"/>
                </a:lnTo>
                <a:lnTo>
                  <a:pt x="324" y="2584"/>
                </a:lnTo>
                <a:lnTo>
                  <a:pt x="325" y="2534"/>
                </a:lnTo>
                <a:close/>
                <a:moveTo>
                  <a:pt x="783" y="2741"/>
                </a:moveTo>
                <a:lnTo>
                  <a:pt x="784" y="2745"/>
                </a:lnTo>
                <a:lnTo>
                  <a:pt x="781" y="2751"/>
                </a:lnTo>
                <a:lnTo>
                  <a:pt x="774" y="2756"/>
                </a:lnTo>
                <a:lnTo>
                  <a:pt x="735" y="2766"/>
                </a:lnTo>
                <a:lnTo>
                  <a:pt x="703" y="2770"/>
                </a:lnTo>
                <a:lnTo>
                  <a:pt x="665" y="2772"/>
                </a:lnTo>
                <a:lnTo>
                  <a:pt x="633" y="2771"/>
                </a:lnTo>
                <a:lnTo>
                  <a:pt x="604" y="2765"/>
                </a:lnTo>
                <a:lnTo>
                  <a:pt x="580" y="2755"/>
                </a:lnTo>
                <a:lnTo>
                  <a:pt x="559" y="2742"/>
                </a:lnTo>
                <a:lnTo>
                  <a:pt x="552" y="2733"/>
                </a:lnTo>
                <a:lnTo>
                  <a:pt x="544" y="2723"/>
                </a:lnTo>
                <a:lnTo>
                  <a:pt x="538" y="2713"/>
                </a:lnTo>
                <a:lnTo>
                  <a:pt x="533" y="2701"/>
                </a:lnTo>
                <a:lnTo>
                  <a:pt x="527" y="2673"/>
                </a:lnTo>
                <a:lnTo>
                  <a:pt x="524" y="2641"/>
                </a:lnTo>
                <a:lnTo>
                  <a:pt x="524" y="2178"/>
                </a:lnTo>
                <a:lnTo>
                  <a:pt x="525" y="2172"/>
                </a:lnTo>
                <a:lnTo>
                  <a:pt x="528" y="2168"/>
                </a:lnTo>
                <a:lnTo>
                  <a:pt x="538" y="2163"/>
                </a:lnTo>
                <a:lnTo>
                  <a:pt x="610" y="2148"/>
                </a:lnTo>
                <a:lnTo>
                  <a:pt x="612" y="2148"/>
                </a:lnTo>
                <a:lnTo>
                  <a:pt x="621" y="2152"/>
                </a:lnTo>
                <a:lnTo>
                  <a:pt x="624" y="2157"/>
                </a:lnTo>
                <a:lnTo>
                  <a:pt x="624" y="2162"/>
                </a:lnTo>
                <a:lnTo>
                  <a:pt x="624" y="2304"/>
                </a:lnTo>
                <a:lnTo>
                  <a:pt x="757" y="2304"/>
                </a:lnTo>
                <a:lnTo>
                  <a:pt x="767" y="2306"/>
                </a:lnTo>
                <a:lnTo>
                  <a:pt x="770" y="2312"/>
                </a:lnTo>
                <a:lnTo>
                  <a:pt x="771" y="2317"/>
                </a:lnTo>
                <a:lnTo>
                  <a:pt x="771" y="2364"/>
                </a:lnTo>
                <a:lnTo>
                  <a:pt x="770" y="2369"/>
                </a:lnTo>
                <a:lnTo>
                  <a:pt x="767" y="2374"/>
                </a:lnTo>
                <a:lnTo>
                  <a:pt x="762" y="2377"/>
                </a:lnTo>
                <a:lnTo>
                  <a:pt x="757" y="2378"/>
                </a:lnTo>
                <a:lnTo>
                  <a:pt x="624" y="2378"/>
                </a:lnTo>
                <a:lnTo>
                  <a:pt x="624" y="2641"/>
                </a:lnTo>
                <a:lnTo>
                  <a:pt x="625" y="2657"/>
                </a:lnTo>
                <a:lnTo>
                  <a:pt x="628" y="2668"/>
                </a:lnTo>
                <a:lnTo>
                  <a:pt x="633" y="2678"/>
                </a:lnTo>
                <a:lnTo>
                  <a:pt x="640" y="2686"/>
                </a:lnTo>
                <a:lnTo>
                  <a:pt x="649" y="2692"/>
                </a:lnTo>
                <a:lnTo>
                  <a:pt x="660" y="2696"/>
                </a:lnTo>
                <a:lnTo>
                  <a:pt x="673" y="2698"/>
                </a:lnTo>
                <a:lnTo>
                  <a:pt x="689" y="2698"/>
                </a:lnTo>
                <a:lnTo>
                  <a:pt x="730" y="2696"/>
                </a:lnTo>
                <a:lnTo>
                  <a:pt x="761" y="2689"/>
                </a:lnTo>
                <a:lnTo>
                  <a:pt x="764" y="2689"/>
                </a:lnTo>
                <a:lnTo>
                  <a:pt x="770" y="2692"/>
                </a:lnTo>
                <a:lnTo>
                  <a:pt x="774" y="2698"/>
                </a:lnTo>
                <a:lnTo>
                  <a:pt x="783" y="2741"/>
                </a:lnTo>
                <a:close/>
                <a:moveTo>
                  <a:pt x="1263" y="2751"/>
                </a:moveTo>
                <a:lnTo>
                  <a:pt x="1263" y="2756"/>
                </a:lnTo>
                <a:lnTo>
                  <a:pt x="1259" y="2760"/>
                </a:lnTo>
                <a:lnTo>
                  <a:pt x="1255" y="2762"/>
                </a:lnTo>
                <a:lnTo>
                  <a:pt x="1250" y="2764"/>
                </a:lnTo>
                <a:lnTo>
                  <a:pt x="1178" y="2764"/>
                </a:lnTo>
                <a:lnTo>
                  <a:pt x="1172" y="2762"/>
                </a:lnTo>
                <a:lnTo>
                  <a:pt x="1168" y="2760"/>
                </a:lnTo>
                <a:lnTo>
                  <a:pt x="1166" y="2756"/>
                </a:lnTo>
                <a:lnTo>
                  <a:pt x="1164" y="2751"/>
                </a:lnTo>
                <a:lnTo>
                  <a:pt x="1164" y="2432"/>
                </a:lnTo>
                <a:lnTo>
                  <a:pt x="1163" y="2415"/>
                </a:lnTo>
                <a:lnTo>
                  <a:pt x="1161" y="2401"/>
                </a:lnTo>
                <a:lnTo>
                  <a:pt x="1155" y="2388"/>
                </a:lnTo>
                <a:lnTo>
                  <a:pt x="1149" y="2380"/>
                </a:lnTo>
                <a:lnTo>
                  <a:pt x="1139" y="2372"/>
                </a:lnTo>
                <a:lnTo>
                  <a:pt x="1127" y="2368"/>
                </a:lnTo>
                <a:lnTo>
                  <a:pt x="1111" y="2364"/>
                </a:lnTo>
                <a:lnTo>
                  <a:pt x="1094" y="2364"/>
                </a:lnTo>
                <a:lnTo>
                  <a:pt x="1046" y="2367"/>
                </a:lnTo>
                <a:lnTo>
                  <a:pt x="1003" y="2372"/>
                </a:lnTo>
                <a:lnTo>
                  <a:pt x="961" y="2381"/>
                </a:lnTo>
                <a:lnTo>
                  <a:pt x="961" y="2751"/>
                </a:lnTo>
                <a:lnTo>
                  <a:pt x="960" y="2756"/>
                </a:lnTo>
                <a:lnTo>
                  <a:pt x="958" y="2760"/>
                </a:lnTo>
                <a:lnTo>
                  <a:pt x="954" y="2762"/>
                </a:lnTo>
                <a:lnTo>
                  <a:pt x="949" y="2764"/>
                </a:lnTo>
                <a:lnTo>
                  <a:pt x="876" y="2764"/>
                </a:lnTo>
                <a:lnTo>
                  <a:pt x="866" y="2760"/>
                </a:lnTo>
                <a:lnTo>
                  <a:pt x="863" y="2756"/>
                </a:lnTo>
                <a:lnTo>
                  <a:pt x="862" y="2751"/>
                </a:lnTo>
                <a:lnTo>
                  <a:pt x="862" y="2134"/>
                </a:lnTo>
                <a:lnTo>
                  <a:pt x="862" y="2128"/>
                </a:lnTo>
                <a:lnTo>
                  <a:pt x="864" y="2124"/>
                </a:lnTo>
                <a:lnTo>
                  <a:pt x="876" y="2119"/>
                </a:lnTo>
                <a:lnTo>
                  <a:pt x="946" y="2105"/>
                </a:lnTo>
                <a:lnTo>
                  <a:pt x="949" y="2105"/>
                </a:lnTo>
                <a:lnTo>
                  <a:pt x="954" y="2105"/>
                </a:lnTo>
                <a:lnTo>
                  <a:pt x="958" y="2107"/>
                </a:lnTo>
                <a:lnTo>
                  <a:pt x="960" y="2112"/>
                </a:lnTo>
                <a:lnTo>
                  <a:pt x="961" y="2118"/>
                </a:lnTo>
                <a:lnTo>
                  <a:pt x="961" y="2262"/>
                </a:lnTo>
                <a:lnTo>
                  <a:pt x="951" y="2315"/>
                </a:lnTo>
                <a:lnTo>
                  <a:pt x="1029" y="2299"/>
                </a:lnTo>
                <a:lnTo>
                  <a:pt x="1071" y="2294"/>
                </a:lnTo>
                <a:lnTo>
                  <a:pt x="1110" y="2293"/>
                </a:lnTo>
                <a:lnTo>
                  <a:pt x="1145" y="2294"/>
                </a:lnTo>
                <a:lnTo>
                  <a:pt x="1177" y="2299"/>
                </a:lnTo>
                <a:lnTo>
                  <a:pt x="1203" y="2306"/>
                </a:lnTo>
                <a:lnTo>
                  <a:pt x="1225" y="2319"/>
                </a:lnTo>
                <a:lnTo>
                  <a:pt x="1234" y="2327"/>
                </a:lnTo>
                <a:lnTo>
                  <a:pt x="1241" y="2337"/>
                </a:lnTo>
                <a:lnTo>
                  <a:pt x="1254" y="2358"/>
                </a:lnTo>
                <a:lnTo>
                  <a:pt x="1260" y="2386"/>
                </a:lnTo>
                <a:lnTo>
                  <a:pt x="1263" y="2419"/>
                </a:lnTo>
                <a:lnTo>
                  <a:pt x="1263" y="2751"/>
                </a:lnTo>
                <a:close/>
                <a:moveTo>
                  <a:pt x="1780" y="2526"/>
                </a:moveTo>
                <a:lnTo>
                  <a:pt x="1780" y="2546"/>
                </a:lnTo>
                <a:lnTo>
                  <a:pt x="1779" y="2567"/>
                </a:lnTo>
                <a:lnTo>
                  <a:pt x="1775" y="2579"/>
                </a:lnTo>
                <a:lnTo>
                  <a:pt x="1770" y="2582"/>
                </a:lnTo>
                <a:lnTo>
                  <a:pt x="1764" y="2584"/>
                </a:lnTo>
                <a:lnTo>
                  <a:pt x="1459" y="2584"/>
                </a:lnTo>
                <a:lnTo>
                  <a:pt x="1462" y="2613"/>
                </a:lnTo>
                <a:lnTo>
                  <a:pt x="1468" y="2636"/>
                </a:lnTo>
                <a:lnTo>
                  <a:pt x="1478" y="2655"/>
                </a:lnTo>
                <a:lnTo>
                  <a:pt x="1492" y="2672"/>
                </a:lnTo>
                <a:lnTo>
                  <a:pt x="1502" y="2679"/>
                </a:lnTo>
                <a:lnTo>
                  <a:pt x="1512" y="2687"/>
                </a:lnTo>
                <a:lnTo>
                  <a:pt x="1537" y="2696"/>
                </a:lnTo>
                <a:lnTo>
                  <a:pt x="1569" y="2702"/>
                </a:lnTo>
                <a:lnTo>
                  <a:pt x="1605" y="2703"/>
                </a:lnTo>
                <a:lnTo>
                  <a:pt x="1643" y="2701"/>
                </a:lnTo>
                <a:lnTo>
                  <a:pt x="1676" y="2696"/>
                </a:lnTo>
                <a:lnTo>
                  <a:pt x="1730" y="2682"/>
                </a:lnTo>
                <a:lnTo>
                  <a:pt x="1733" y="2682"/>
                </a:lnTo>
                <a:lnTo>
                  <a:pt x="1735" y="2682"/>
                </a:lnTo>
                <a:lnTo>
                  <a:pt x="1741" y="2683"/>
                </a:lnTo>
                <a:lnTo>
                  <a:pt x="1746" y="2692"/>
                </a:lnTo>
                <a:lnTo>
                  <a:pt x="1757" y="2732"/>
                </a:lnTo>
                <a:lnTo>
                  <a:pt x="1758" y="2733"/>
                </a:lnTo>
                <a:lnTo>
                  <a:pt x="1758" y="2736"/>
                </a:lnTo>
                <a:lnTo>
                  <a:pt x="1755" y="2744"/>
                </a:lnTo>
                <a:lnTo>
                  <a:pt x="1748" y="2747"/>
                </a:lnTo>
                <a:lnTo>
                  <a:pt x="1719" y="2757"/>
                </a:lnTo>
                <a:lnTo>
                  <a:pt x="1682" y="2766"/>
                </a:lnTo>
                <a:lnTo>
                  <a:pt x="1639" y="2772"/>
                </a:lnTo>
                <a:lnTo>
                  <a:pt x="1591" y="2775"/>
                </a:lnTo>
                <a:lnTo>
                  <a:pt x="1561" y="2774"/>
                </a:lnTo>
                <a:lnTo>
                  <a:pt x="1532" y="2771"/>
                </a:lnTo>
                <a:lnTo>
                  <a:pt x="1483" y="2761"/>
                </a:lnTo>
                <a:lnTo>
                  <a:pt x="1462" y="2752"/>
                </a:lnTo>
                <a:lnTo>
                  <a:pt x="1443" y="2744"/>
                </a:lnTo>
                <a:lnTo>
                  <a:pt x="1425" y="2731"/>
                </a:lnTo>
                <a:lnTo>
                  <a:pt x="1411" y="2717"/>
                </a:lnTo>
                <a:lnTo>
                  <a:pt x="1387" y="2684"/>
                </a:lnTo>
                <a:lnTo>
                  <a:pt x="1379" y="2664"/>
                </a:lnTo>
                <a:lnTo>
                  <a:pt x="1371" y="2643"/>
                </a:lnTo>
                <a:lnTo>
                  <a:pt x="1361" y="2594"/>
                </a:lnTo>
                <a:lnTo>
                  <a:pt x="1360" y="2565"/>
                </a:lnTo>
                <a:lnTo>
                  <a:pt x="1358" y="2534"/>
                </a:lnTo>
                <a:lnTo>
                  <a:pt x="1360" y="2497"/>
                </a:lnTo>
                <a:lnTo>
                  <a:pt x="1362" y="2461"/>
                </a:lnTo>
                <a:lnTo>
                  <a:pt x="1367" y="2430"/>
                </a:lnTo>
                <a:lnTo>
                  <a:pt x="1376" y="2401"/>
                </a:lnTo>
                <a:lnTo>
                  <a:pt x="1386" y="2376"/>
                </a:lnTo>
                <a:lnTo>
                  <a:pt x="1400" y="2354"/>
                </a:lnTo>
                <a:lnTo>
                  <a:pt x="1418" y="2335"/>
                </a:lnTo>
                <a:lnTo>
                  <a:pt x="1428" y="2327"/>
                </a:lnTo>
                <a:lnTo>
                  <a:pt x="1439" y="2320"/>
                </a:lnTo>
                <a:lnTo>
                  <a:pt x="1465" y="2308"/>
                </a:lnTo>
                <a:lnTo>
                  <a:pt x="1496" y="2299"/>
                </a:lnTo>
                <a:lnTo>
                  <a:pt x="1531" y="2294"/>
                </a:lnTo>
                <a:lnTo>
                  <a:pt x="1571" y="2293"/>
                </a:lnTo>
                <a:lnTo>
                  <a:pt x="1603" y="2293"/>
                </a:lnTo>
                <a:lnTo>
                  <a:pt x="1632" y="2296"/>
                </a:lnTo>
                <a:lnTo>
                  <a:pt x="1657" y="2303"/>
                </a:lnTo>
                <a:lnTo>
                  <a:pt x="1680" y="2310"/>
                </a:lnTo>
                <a:lnTo>
                  <a:pt x="1717" y="2332"/>
                </a:lnTo>
                <a:lnTo>
                  <a:pt x="1731" y="2346"/>
                </a:lnTo>
                <a:lnTo>
                  <a:pt x="1744" y="2362"/>
                </a:lnTo>
                <a:lnTo>
                  <a:pt x="1754" y="2377"/>
                </a:lnTo>
                <a:lnTo>
                  <a:pt x="1762" y="2395"/>
                </a:lnTo>
                <a:lnTo>
                  <a:pt x="1768" y="2414"/>
                </a:lnTo>
                <a:lnTo>
                  <a:pt x="1773" y="2432"/>
                </a:lnTo>
                <a:lnTo>
                  <a:pt x="1779" y="2476"/>
                </a:lnTo>
                <a:lnTo>
                  <a:pt x="1780" y="2526"/>
                </a:lnTo>
                <a:close/>
                <a:moveTo>
                  <a:pt x="1680" y="2514"/>
                </a:moveTo>
                <a:lnTo>
                  <a:pt x="1678" y="2471"/>
                </a:lnTo>
                <a:lnTo>
                  <a:pt x="1672" y="2431"/>
                </a:lnTo>
                <a:lnTo>
                  <a:pt x="1666" y="2414"/>
                </a:lnTo>
                <a:lnTo>
                  <a:pt x="1658" y="2398"/>
                </a:lnTo>
                <a:lnTo>
                  <a:pt x="1649" y="2387"/>
                </a:lnTo>
                <a:lnTo>
                  <a:pt x="1638" y="2378"/>
                </a:lnTo>
                <a:lnTo>
                  <a:pt x="1626" y="2371"/>
                </a:lnTo>
                <a:lnTo>
                  <a:pt x="1609" y="2367"/>
                </a:lnTo>
                <a:lnTo>
                  <a:pt x="1591" y="2363"/>
                </a:lnTo>
                <a:lnTo>
                  <a:pt x="1571" y="2363"/>
                </a:lnTo>
                <a:lnTo>
                  <a:pt x="1549" y="2363"/>
                </a:lnTo>
                <a:lnTo>
                  <a:pt x="1530" y="2367"/>
                </a:lnTo>
                <a:lnTo>
                  <a:pt x="1513" y="2371"/>
                </a:lnTo>
                <a:lnTo>
                  <a:pt x="1499" y="2378"/>
                </a:lnTo>
                <a:lnTo>
                  <a:pt x="1488" y="2387"/>
                </a:lnTo>
                <a:lnTo>
                  <a:pt x="1479" y="2398"/>
                </a:lnTo>
                <a:lnTo>
                  <a:pt x="1467" y="2430"/>
                </a:lnTo>
                <a:lnTo>
                  <a:pt x="1463" y="2450"/>
                </a:lnTo>
                <a:lnTo>
                  <a:pt x="1460" y="2471"/>
                </a:lnTo>
                <a:lnTo>
                  <a:pt x="1459" y="2516"/>
                </a:lnTo>
                <a:lnTo>
                  <a:pt x="1680" y="2514"/>
                </a:lnTo>
                <a:close/>
                <a:moveTo>
                  <a:pt x="2127" y="2358"/>
                </a:moveTo>
                <a:lnTo>
                  <a:pt x="2127" y="2363"/>
                </a:lnTo>
                <a:lnTo>
                  <a:pt x="2125" y="2367"/>
                </a:lnTo>
                <a:lnTo>
                  <a:pt x="2121" y="2369"/>
                </a:lnTo>
                <a:lnTo>
                  <a:pt x="2114" y="2371"/>
                </a:lnTo>
                <a:lnTo>
                  <a:pt x="2075" y="2372"/>
                </a:lnTo>
                <a:lnTo>
                  <a:pt x="2040" y="2374"/>
                </a:lnTo>
                <a:lnTo>
                  <a:pt x="1981" y="2385"/>
                </a:lnTo>
                <a:lnTo>
                  <a:pt x="1981" y="2751"/>
                </a:lnTo>
                <a:lnTo>
                  <a:pt x="1980" y="2756"/>
                </a:lnTo>
                <a:lnTo>
                  <a:pt x="1977" y="2760"/>
                </a:lnTo>
                <a:lnTo>
                  <a:pt x="1973" y="2762"/>
                </a:lnTo>
                <a:lnTo>
                  <a:pt x="1967" y="2764"/>
                </a:lnTo>
                <a:lnTo>
                  <a:pt x="1895" y="2764"/>
                </a:lnTo>
                <a:lnTo>
                  <a:pt x="1886" y="2760"/>
                </a:lnTo>
                <a:lnTo>
                  <a:pt x="1883" y="2756"/>
                </a:lnTo>
                <a:lnTo>
                  <a:pt x="1881" y="2751"/>
                </a:lnTo>
                <a:lnTo>
                  <a:pt x="1881" y="2377"/>
                </a:lnTo>
                <a:lnTo>
                  <a:pt x="1884" y="2354"/>
                </a:lnTo>
                <a:lnTo>
                  <a:pt x="1888" y="2346"/>
                </a:lnTo>
                <a:lnTo>
                  <a:pt x="1894" y="2339"/>
                </a:lnTo>
                <a:lnTo>
                  <a:pt x="1910" y="2327"/>
                </a:lnTo>
                <a:lnTo>
                  <a:pt x="1934" y="2318"/>
                </a:lnTo>
                <a:lnTo>
                  <a:pt x="1967" y="2308"/>
                </a:lnTo>
                <a:lnTo>
                  <a:pt x="2005" y="2300"/>
                </a:lnTo>
                <a:lnTo>
                  <a:pt x="2083" y="2293"/>
                </a:lnTo>
                <a:lnTo>
                  <a:pt x="2097" y="2293"/>
                </a:lnTo>
                <a:lnTo>
                  <a:pt x="2109" y="2293"/>
                </a:lnTo>
                <a:lnTo>
                  <a:pt x="2117" y="2295"/>
                </a:lnTo>
                <a:lnTo>
                  <a:pt x="2123" y="2298"/>
                </a:lnTo>
                <a:lnTo>
                  <a:pt x="2126" y="2301"/>
                </a:lnTo>
                <a:lnTo>
                  <a:pt x="2127" y="2308"/>
                </a:lnTo>
                <a:lnTo>
                  <a:pt x="2127" y="2358"/>
                </a:lnTo>
                <a:close/>
                <a:moveTo>
                  <a:pt x="3070" y="2751"/>
                </a:moveTo>
                <a:lnTo>
                  <a:pt x="3068" y="2755"/>
                </a:lnTo>
                <a:lnTo>
                  <a:pt x="3066" y="2760"/>
                </a:lnTo>
                <a:lnTo>
                  <a:pt x="3056" y="2764"/>
                </a:lnTo>
                <a:lnTo>
                  <a:pt x="2889" y="2764"/>
                </a:lnTo>
                <a:lnTo>
                  <a:pt x="2879" y="2759"/>
                </a:lnTo>
                <a:lnTo>
                  <a:pt x="2873" y="2750"/>
                </a:lnTo>
                <a:lnTo>
                  <a:pt x="2617" y="2199"/>
                </a:lnTo>
                <a:lnTo>
                  <a:pt x="2587" y="2199"/>
                </a:lnTo>
                <a:lnTo>
                  <a:pt x="2592" y="2751"/>
                </a:lnTo>
                <a:lnTo>
                  <a:pt x="2591" y="2755"/>
                </a:lnTo>
                <a:lnTo>
                  <a:pt x="2588" y="2760"/>
                </a:lnTo>
                <a:lnTo>
                  <a:pt x="2578" y="2764"/>
                </a:lnTo>
                <a:lnTo>
                  <a:pt x="2500" y="2764"/>
                </a:lnTo>
                <a:lnTo>
                  <a:pt x="2490" y="2760"/>
                </a:lnTo>
                <a:lnTo>
                  <a:pt x="2486" y="2751"/>
                </a:lnTo>
                <a:lnTo>
                  <a:pt x="2486" y="2130"/>
                </a:lnTo>
                <a:lnTo>
                  <a:pt x="2486" y="2125"/>
                </a:lnTo>
                <a:lnTo>
                  <a:pt x="2490" y="2120"/>
                </a:lnTo>
                <a:lnTo>
                  <a:pt x="2500" y="2116"/>
                </a:lnTo>
                <a:lnTo>
                  <a:pt x="2681" y="2116"/>
                </a:lnTo>
                <a:lnTo>
                  <a:pt x="2693" y="2120"/>
                </a:lnTo>
                <a:lnTo>
                  <a:pt x="2699" y="2130"/>
                </a:lnTo>
                <a:lnTo>
                  <a:pt x="2957" y="2694"/>
                </a:lnTo>
                <a:lnTo>
                  <a:pt x="2967" y="2694"/>
                </a:lnTo>
                <a:lnTo>
                  <a:pt x="2965" y="2130"/>
                </a:lnTo>
                <a:lnTo>
                  <a:pt x="2965" y="2124"/>
                </a:lnTo>
                <a:lnTo>
                  <a:pt x="2969" y="2120"/>
                </a:lnTo>
                <a:lnTo>
                  <a:pt x="2974" y="2118"/>
                </a:lnTo>
                <a:lnTo>
                  <a:pt x="2979" y="2116"/>
                </a:lnTo>
                <a:lnTo>
                  <a:pt x="3054" y="2116"/>
                </a:lnTo>
                <a:lnTo>
                  <a:pt x="3061" y="2118"/>
                </a:lnTo>
                <a:lnTo>
                  <a:pt x="3066" y="2120"/>
                </a:lnTo>
                <a:lnTo>
                  <a:pt x="3068" y="2124"/>
                </a:lnTo>
                <a:lnTo>
                  <a:pt x="3070" y="2130"/>
                </a:lnTo>
                <a:lnTo>
                  <a:pt x="3070" y="2751"/>
                </a:lnTo>
                <a:close/>
                <a:moveTo>
                  <a:pt x="3611" y="2534"/>
                </a:moveTo>
                <a:lnTo>
                  <a:pt x="3610" y="2567"/>
                </a:lnTo>
                <a:lnTo>
                  <a:pt x="3608" y="2599"/>
                </a:lnTo>
                <a:lnTo>
                  <a:pt x="3604" y="2628"/>
                </a:lnTo>
                <a:lnTo>
                  <a:pt x="3598" y="2655"/>
                </a:lnTo>
                <a:lnTo>
                  <a:pt x="3589" y="2682"/>
                </a:lnTo>
                <a:lnTo>
                  <a:pt x="3576" y="2704"/>
                </a:lnTo>
                <a:lnTo>
                  <a:pt x="3567" y="2715"/>
                </a:lnTo>
                <a:lnTo>
                  <a:pt x="3558" y="2725"/>
                </a:lnTo>
                <a:lnTo>
                  <a:pt x="3537" y="2742"/>
                </a:lnTo>
                <a:lnTo>
                  <a:pt x="3512" y="2756"/>
                </a:lnTo>
                <a:lnTo>
                  <a:pt x="3479" y="2766"/>
                </a:lnTo>
                <a:lnTo>
                  <a:pt x="3441" y="2772"/>
                </a:lnTo>
                <a:lnTo>
                  <a:pt x="3397" y="2775"/>
                </a:lnTo>
                <a:lnTo>
                  <a:pt x="3354" y="2772"/>
                </a:lnTo>
                <a:lnTo>
                  <a:pt x="3315" y="2766"/>
                </a:lnTo>
                <a:lnTo>
                  <a:pt x="3284" y="2756"/>
                </a:lnTo>
                <a:lnTo>
                  <a:pt x="3257" y="2742"/>
                </a:lnTo>
                <a:lnTo>
                  <a:pt x="3237" y="2725"/>
                </a:lnTo>
                <a:lnTo>
                  <a:pt x="3220" y="2704"/>
                </a:lnTo>
                <a:lnTo>
                  <a:pt x="3212" y="2693"/>
                </a:lnTo>
                <a:lnTo>
                  <a:pt x="3206" y="2682"/>
                </a:lnTo>
                <a:lnTo>
                  <a:pt x="3197" y="2655"/>
                </a:lnTo>
                <a:lnTo>
                  <a:pt x="3191" y="2628"/>
                </a:lnTo>
                <a:lnTo>
                  <a:pt x="3188" y="2613"/>
                </a:lnTo>
                <a:lnTo>
                  <a:pt x="3187" y="2599"/>
                </a:lnTo>
                <a:lnTo>
                  <a:pt x="3184" y="2567"/>
                </a:lnTo>
                <a:lnTo>
                  <a:pt x="3184" y="2534"/>
                </a:lnTo>
                <a:lnTo>
                  <a:pt x="3184" y="2500"/>
                </a:lnTo>
                <a:lnTo>
                  <a:pt x="3187" y="2469"/>
                </a:lnTo>
                <a:lnTo>
                  <a:pt x="3197" y="2411"/>
                </a:lnTo>
                <a:lnTo>
                  <a:pt x="3206" y="2386"/>
                </a:lnTo>
                <a:lnTo>
                  <a:pt x="3220" y="2363"/>
                </a:lnTo>
                <a:lnTo>
                  <a:pt x="3237" y="2343"/>
                </a:lnTo>
                <a:lnTo>
                  <a:pt x="3257" y="2325"/>
                </a:lnTo>
                <a:lnTo>
                  <a:pt x="3284" y="2310"/>
                </a:lnTo>
                <a:lnTo>
                  <a:pt x="3315" y="2300"/>
                </a:lnTo>
                <a:lnTo>
                  <a:pt x="3354" y="2294"/>
                </a:lnTo>
                <a:lnTo>
                  <a:pt x="3397" y="2293"/>
                </a:lnTo>
                <a:lnTo>
                  <a:pt x="3441" y="2294"/>
                </a:lnTo>
                <a:lnTo>
                  <a:pt x="3479" y="2300"/>
                </a:lnTo>
                <a:lnTo>
                  <a:pt x="3512" y="2310"/>
                </a:lnTo>
                <a:lnTo>
                  <a:pt x="3537" y="2325"/>
                </a:lnTo>
                <a:lnTo>
                  <a:pt x="3558" y="2343"/>
                </a:lnTo>
                <a:lnTo>
                  <a:pt x="3576" y="2363"/>
                </a:lnTo>
                <a:lnTo>
                  <a:pt x="3589" y="2386"/>
                </a:lnTo>
                <a:lnTo>
                  <a:pt x="3598" y="2411"/>
                </a:lnTo>
                <a:lnTo>
                  <a:pt x="3604" y="2440"/>
                </a:lnTo>
                <a:lnTo>
                  <a:pt x="3608" y="2469"/>
                </a:lnTo>
                <a:lnTo>
                  <a:pt x="3610" y="2500"/>
                </a:lnTo>
                <a:lnTo>
                  <a:pt x="3611" y="2534"/>
                </a:lnTo>
                <a:close/>
                <a:moveTo>
                  <a:pt x="3508" y="2534"/>
                </a:moveTo>
                <a:lnTo>
                  <a:pt x="3508" y="2484"/>
                </a:lnTo>
                <a:lnTo>
                  <a:pt x="3503" y="2442"/>
                </a:lnTo>
                <a:lnTo>
                  <a:pt x="3499" y="2424"/>
                </a:lnTo>
                <a:lnTo>
                  <a:pt x="3493" y="2408"/>
                </a:lnTo>
                <a:lnTo>
                  <a:pt x="3484" y="2395"/>
                </a:lnTo>
                <a:lnTo>
                  <a:pt x="3474" y="2385"/>
                </a:lnTo>
                <a:lnTo>
                  <a:pt x="3460" y="2376"/>
                </a:lnTo>
                <a:lnTo>
                  <a:pt x="3443" y="2369"/>
                </a:lnTo>
                <a:lnTo>
                  <a:pt x="3422" y="2366"/>
                </a:lnTo>
                <a:lnTo>
                  <a:pt x="3397" y="2364"/>
                </a:lnTo>
                <a:lnTo>
                  <a:pt x="3373" y="2366"/>
                </a:lnTo>
                <a:lnTo>
                  <a:pt x="3352" y="2369"/>
                </a:lnTo>
                <a:lnTo>
                  <a:pt x="3335" y="2376"/>
                </a:lnTo>
                <a:lnTo>
                  <a:pt x="3322" y="2385"/>
                </a:lnTo>
                <a:lnTo>
                  <a:pt x="3310" y="2395"/>
                </a:lnTo>
                <a:lnTo>
                  <a:pt x="3301" y="2408"/>
                </a:lnTo>
                <a:lnTo>
                  <a:pt x="3295" y="2424"/>
                </a:lnTo>
                <a:lnTo>
                  <a:pt x="3291" y="2442"/>
                </a:lnTo>
                <a:lnTo>
                  <a:pt x="3289" y="2461"/>
                </a:lnTo>
                <a:lnTo>
                  <a:pt x="3288" y="2484"/>
                </a:lnTo>
                <a:lnTo>
                  <a:pt x="3286" y="2534"/>
                </a:lnTo>
                <a:lnTo>
                  <a:pt x="3288" y="2584"/>
                </a:lnTo>
                <a:lnTo>
                  <a:pt x="3291" y="2625"/>
                </a:lnTo>
                <a:lnTo>
                  <a:pt x="3295" y="2643"/>
                </a:lnTo>
                <a:lnTo>
                  <a:pt x="3301" y="2659"/>
                </a:lnTo>
                <a:lnTo>
                  <a:pt x="3310" y="2672"/>
                </a:lnTo>
                <a:lnTo>
                  <a:pt x="3322" y="2683"/>
                </a:lnTo>
                <a:lnTo>
                  <a:pt x="3335" y="2692"/>
                </a:lnTo>
                <a:lnTo>
                  <a:pt x="3352" y="2698"/>
                </a:lnTo>
                <a:lnTo>
                  <a:pt x="3373" y="2702"/>
                </a:lnTo>
                <a:lnTo>
                  <a:pt x="3397" y="2703"/>
                </a:lnTo>
                <a:lnTo>
                  <a:pt x="3422" y="2702"/>
                </a:lnTo>
                <a:lnTo>
                  <a:pt x="3443" y="2698"/>
                </a:lnTo>
                <a:lnTo>
                  <a:pt x="3460" y="2692"/>
                </a:lnTo>
                <a:lnTo>
                  <a:pt x="3474" y="2683"/>
                </a:lnTo>
                <a:lnTo>
                  <a:pt x="3484" y="2672"/>
                </a:lnTo>
                <a:lnTo>
                  <a:pt x="3493" y="2659"/>
                </a:lnTo>
                <a:lnTo>
                  <a:pt x="3499" y="2643"/>
                </a:lnTo>
                <a:lnTo>
                  <a:pt x="3503" y="2625"/>
                </a:lnTo>
                <a:lnTo>
                  <a:pt x="3506" y="2605"/>
                </a:lnTo>
                <a:lnTo>
                  <a:pt x="3508" y="2584"/>
                </a:lnTo>
                <a:lnTo>
                  <a:pt x="3508" y="2534"/>
                </a:lnTo>
                <a:close/>
                <a:moveTo>
                  <a:pt x="3954" y="2358"/>
                </a:moveTo>
                <a:lnTo>
                  <a:pt x="3954" y="2363"/>
                </a:lnTo>
                <a:lnTo>
                  <a:pt x="3952" y="2367"/>
                </a:lnTo>
                <a:lnTo>
                  <a:pt x="3948" y="2369"/>
                </a:lnTo>
                <a:lnTo>
                  <a:pt x="3942" y="2371"/>
                </a:lnTo>
                <a:lnTo>
                  <a:pt x="3902" y="2372"/>
                </a:lnTo>
                <a:lnTo>
                  <a:pt x="3867" y="2374"/>
                </a:lnTo>
                <a:lnTo>
                  <a:pt x="3808" y="2385"/>
                </a:lnTo>
                <a:lnTo>
                  <a:pt x="3808" y="2751"/>
                </a:lnTo>
                <a:lnTo>
                  <a:pt x="3807" y="2756"/>
                </a:lnTo>
                <a:lnTo>
                  <a:pt x="3804" y="2760"/>
                </a:lnTo>
                <a:lnTo>
                  <a:pt x="3800" y="2762"/>
                </a:lnTo>
                <a:lnTo>
                  <a:pt x="3795" y="2764"/>
                </a:lnTo>
                <a:lnTo>
                  <a:pt x="3722" y="2764"/>
                </a:lnTo>
                <a:lnTo>
                  <a:pt x="3713" y="2760"/>
                </a:lnTo>
                <a:lnTo>
                  <a:pt x="3710" y="2756"/>
                </a:lnTo>
                <a:lnTo>
                  <a:pt x="3708" y="2751"/>
                </a:lnTo>
                <a:lnTo>
                  <a:pt x="3708" y="2377"/>
                </a:lnTo>
                <a:lnTo>
                  <a:pt x="3711" y="2354"/>
                </a:lnTo>
                <a:lnTo>
                  <a:pt x="3715" y="2346"/>
                </a:lnTo>
                <a:lnTo>
                  <a:pt x="3721" y="2339"/>
                </a:lnTo>
                <a:lnTo>
                  <a:pt x="3737" y="2327"/>
                </a:lnTo>
                <a:lnTo>
                  <a:pt x="3761" y="2318"/>
                </a:lnTo>
                <a:lnTo>
                  <a:pt x="3794" y="2308"/>
                </a:lnTo>
                <a:lnTo>
                  <a:pt x="3832" y="2300"/>
                </a:lnTo>
                <a:lnTo>
                  <a:pt x="3910" y="2293"/>
                </a:lnTo>
                <a:lnTo>
                  <a:pt x="3925" y="2293"/>
                </a:lnTo>
                <a:lnTo>
                  <a:pt x="3937" y="2293"/>
                </a:lnTo>
                <a:lnTo>
                  <a:pt x="3945" y="2295"/>
                </a:lnTo>
                <a:lnTo>
                  <a:pt x="3950" y="2298"/>
                </a:lnTo>
                <a:lnTo>
                  <a:pt x="3953" y="2301"/>
                </a:lnTo>
                <a:lnTo>
                  <a:pt x="3954" y="2308"/>
                </a:lnTo>
                <a:lnTo>
                  <a:pt x="3954" y="2358"/>
                </a:lnTo>
                <a:close/>
                <a:moveTo>
                  <a:pt x="4414" y="2688"/>
                </a:moveTo>
                <a:lnTo>
                  <a:pt x="4413" y="2708"/>
                </a:lnTo>
                <a:lnTo>
                  <a:pt x="4407" y="2727"/>
                </a:lnTo>
                <a:lnTo>
                  <a:pt x="4400" y="2736"/>
                </a:lnTo>
                <a:lnTo>
                  <a:pt x="4391" y="2744"/>
                </a:lnTo>
                <a:lnTo>
                  <a:pt x="4378" y="2751"/>
                </a:lnTo>
                <a:lnTo>
                  <a:pt x="4360" y="2756"/>
                </a:lnTo>
                <a:lnTo>
                  <a:pt x="4332" y="2764"/>
                </a:lnTo>
                <a:lnTo>
                  <a:pt x="4301" y="2769"/>
                </a:lnTo>
                <a:lnTo>
                  <a:pt x="4282" y="2771"/>
                </a:lnTo>
                <a:lnTo>
                  <a:pt x="4263" y="2774"/>
                </a:lnTo>
                <a:lnTo>
                  <a:pt x="4219" y="2775"/>
                </a:lnTo>
                <a:lnTo>
                  <a:pt x="4178" y="2774"/>
                </a:lnTo>
                <a:lnTo>
                  <a:pt x="4143" y="2769"/>
                </a:lnTo>
                <a:lnTo>
                  <a:pt x="4113" y="2761"/>
                </a:lnTo>
                <a:lnTo>
                  <a:pt x="4086" y="2751"/>
                </a:lnTo>
                <a:lnTo>
                  <a:pt x="4064" y="2737"/>
                </a:lnTo>
                <a:lnTo>
                  <a:pt x="4045" y="2720"/>
                </a:lnTo>
                <a:lnTo>
                  <a:pt x="4030" y="2699"/>
                </a:lnTo>
                <a:lnTo>
                  <a:pt x="4023" y="2687"/>
                </a:lnTo>
                <a:lnTo>
                  <a:pt x="4018" y="2674"/>
                </a:lnTo>
                <a:lnTo>
                  <a:pt x="4010" y="2645"/>
                </a:lnTo>
                <a:lnTo>
                  <a:pt x="4003" y="2613"/>
                </a:lnTo>
                <a:lnTo>
                  <a:pt x="4000" y="2576"/>
                </a:lnTo>
                <a:lnTo>
                  <a:pt x="4000" y="2534"/>
                </a:lnTo>
                <a:lnTo>
                  <a:pt x="4001" y="2478"/>
                </a:lnTo>
                <a:lnTo>
                  <a:pt x="4003" y="2453"/>
                </a:lnTo>
                <a:lnTo>
                  <a:pt x="4008" y="2429"/>
                </a:lnTo>
                <a:lnTo>
                  <a:pt x="4021" y="2387"/>
                </a:lnTo>
                <a:lnTo>
                  <a:pt x="4030" y="2369"/>
                </a:lnTo>
                <a:lnTo>
                  <a:pt x="4040" y="2353"/>
                </a:lnTo>
                <a:lnTo>
                  <a:pt x="4051" y="2339"/>
                </a:lnTo>
                <a:lnTo>
                  <a:pt x="4066" y="2327"/>
                </a:lnTo>
                <a:lnTo>
                  <a:pt x="4081" y="2317"/>
                </a:lnTo>
                <a:lnTo>
                  <a:pt x="4100" y="2308"/>
                </a:lnTo>
                <a:lnTo>
                  <a:pt x="4122" y="2300"/>
                </a:lnTo>
                <a:lnTo>
                  <a:pt x="4144" y="2296"/>
                </a:lnTo>
                <a:lnTo>
                  <a:pt x="4170" y="2293"/>
                </a:lnTo>
                <a:lnTo>
                  <a:pt x="4197" y="2293"/>
                </a:lnTo>
                <a:lnTo>
                  <a:pt x="4239" y="2294"/>
                </a:lnTo>
                <a:lnTo>
                  <a:pt x="4275" y="2299"/>
                </a:lnTo>
                <a:lnTo>
                  <a:pt x="4325" y="2309"/>
                </a:lnTo>
                <a:lnTo>
                  <a:pt x="4316" y="2257"/>
                </a:lnTo>
                <a:lnTo>
                  <a:pt x="4316" y="2134"/>
                </a:lnTo>
                <a:lnTo>
                  <a:pt x="4316" y="2128"/>
                </a:lnTo>
                <a:lnTo>
                  <a:pt x="4318" y="2124"/>
                </a:lnTo>
                <a:lnTo>
                  <a:pt x="4328" y="2119"/>
                </a:lnTo>
                <a:lnTo>
                  <a:pt x="4400" y="2105"/>
                </a:lnTo>
                <a:lnTo>
                  <a:pt x="4403" y="2105"/>
                </a:lnTo>
                <a:lnTo>
                  <a:pt x="4412" y="2107"/>
                </a:lnTo>
                <a:lnTo>
                  <a:pt x="4414" y="2112"/>
                </a:lnTo>
                <a:lnTo>
                  <a:pt x="4414" y="2118"/>
                </a:lnTo>
                <a:lnTo>
                  <a:pt x="4414" y="2688"/>
                </a:lnTo>
                <a:close/>
                <a:moveTo>
                  <a:pt x="4316" y="2691"/>
                </a:moveTo>
                <a:lnTo>
                  <a:pt x="4316" y="2376"/>
                </a:lnTo>
                <a:lnTo>
                  <a:pt x="4286" y="2369"/>
                </a:lnTo>
                <a:lnTo>
                  <a:pt x="4254" y="2366"/>
                </a:lnTo>
                <a:lnTo>
                  <a:pt x="4218" y="2364"/>
                </a:lnTo>
                <a:lnTo>
                  <a:pt x="4199" y="2364"/>
                </a:lnTo>
                <a:lnTo>
                  <a:pt x="4181" y="2366"/>
                </a:lnTo>
                <a:lnTo>
                  <a:pt x="4165" y="2369"/>
                </a:lnTo>
                <a:lnTo>
                  <a:pt x="4151" y="2374"/>
                </a:lnTo>
                <a:lnTo>
                  <a:pt x="4138" y="2382"/>
                </a:lnTo>
                <a:lnTo>
                  <a:pt x="4128" y="2393"/>
                </a:lnTo>
                <a:lnTo>
                  <a:pt x="4119" y="2407"/>
                </a:lnTo>
                <a:lnTo>
                  <a:pt x="4113" y="2424"/>
                </a:lnTo>
                <a:lnTo>
                  <a:pt x="4107" y="2444"/>
                </a:lnTo>
                <a:lnTo>
                  <a:pt x="4103" y="2469"/>
                </a:lnTo>
                <a:lnTo>
                  <a:pt x="4102" y="2498"/>
                </a:lnTo>
                <a:lnTo>
                  <a:pt x="4100" y="2532"/>
                </a:lnTo>
                <a:lnTo>
                  <a:pt x="4102" y="2567"/>
                </a:lnTo>
                <a:lnTo>
                  <a:pt x="4104" y="2599"/>
                </a:lnTo>
                <a:lnTo>
                  <a:pt x="4108" y="2624"/>
                </a:lnTo>
                <a:lnTo>
                  <a:pt x="4114" y="2645"/>
                </a:lnTo>
                <a:lnTo>
                  <a:pt x="4122" y="2662"/>
                </a:lnTo>
                <a:lnTo>
                  <a:pt x="4131" y="2675"/>
                </a:lnTo>
                <a:lnTo>
                  <a:pt x="4142" y="2686"/>
                </a:lnTo>
                <a:lnTo>
                  <a:pt x="4154" y="2693"/>
                </a:lnTo>
                <a:lnTo>
                  <a:pt x="4168" y="2698"/>
                </a:lnTo>
                <a:lnTo>
                  <a:pt x="4183" y="2701"/>
                </a:lnTo>
                <a:lnTo>
                  <a:pt x="4221" y="2703"/>
                </a:lnTo>
                <a:lnTo>
                  <a:pt x="4257" y="2701"/>
                </a:lnTo>
                <a:lnTo>
                  <a:pt x="4287" y="2697"/>
                </a:lnTo>
                <a:lnTo>
                  <a:pt x="4316" y="2691"/>
                </a:lnTo>
                <a:close/>
                <a:moveTo>
                  <a:pt x="4646" y="2751"/>
                </a:moveTo>
                <a:lnTo>
                  <a:pt x="4645" y="2756"/>
                </a:lnTo>
                <a:lnTo>
                  <a:pt x="4642" y="2760"/>
                </a:lnTo>
                <a:lnTo>
                  <a:pt x="4638" y="2762"/>
                </a:lnTo>
                <a:lnTo>
                  <a:pt x="4633" y="2764"/>
                </a:lnTo>
                <a:lnTo>
                  <a:pt x="4562" y="2764"/>
                </a:lnTo>
                <a:lnTo>
                  <a:pt x="4555" y="2762"/>
                </a:lnTo>
                <a:lnTo>
                  <a:pt x="4550" y="2760"/>
                </a:lnTo>
                <a:lnTo>
                  <a:pt x="4548" y="2756"/>
                </a:lnTo>
                <a:lnTo>
                  <a:pt x="4546" y="2751"/>
                </a:lnTo>
                <a:lnTo>
                  <a:pt x="4546" y="2320"/>
                </a:lnTo>
                <a:lnTo>
                  <a:pt x="4548" y="2317"/>
                </a:lnTo>
                <a:lnTo>
                  <a:pt x="4551" y="2312"/>
                </a:lnTo>
                <a:lnTo>
                  <a:pt x="4562" y="2309"/>
                </a:lnTo>
                <a:lnTo>
                  <a:pt x="4633" y="2309"/>
                </a:lnTo>
                <a:lnTo>
                  <a:pt x="4642" y="2312"/>
                </a:lnTo>
                <a:lnTo>
                  <a:pt x="4645" y="2317"/>
                </a:lnTo>
                <a:lnTo>
                  <a:pt x="4646" y="2320"/>
                </a:lnTo>
                <a:lnTo>
                  <a:pt x="4646" y="2751"/>
                </a:lnTo>
                <a:close/>
                <a:moveTo>
                  <a:pt x="4646" y="2220"/>
                </a:moveTo>
                <a:lnTo>
                  <a:pt x="4645" y="2227"/>
                </a:lnTo>
                <a:lnTo>
                  <a:pt x="4641" y="2232"/>
                </a:lnTo>
                <a:lnTo>
                  <a:pt x="4636" y="2236"/>
                </a:lnTo>
                <a:lnTo>
                  <a:pt x="4627" y="2237"/>
                </a:lnTo>
                <a:lnTo>
                  <a:pt x="4565" y="2237"/>
                </a:lnTo>
                <a:lnTo>
                  <a:pt x="4558" y="2236"/>
                </a:lnTo>
                <a:lnTo>
                  <a:pt x="4551" y="2232"/>
                </a:lnTo>
                <a:lnTo>
                  <a:pt x="4548" y="2227"/>
                </a:lnTo>
                <a:lnTo>
                  <a:pt x="4546" y="2220"/>
                </a:lnTo>
                <a:lnTo>
                  <a:pt x="4546" y="2121"/>
                </a:lnTo>
                <a:lnTo>
                  <a:pt x="4548" y="2115"/>
                </a:lnTo>
                <a:lnTo>
                  <a:pt x="4551" y="2109"/>
                </a:lnTo>
                <a:lnTo>
                  <a:pt x="4558" y="2105"/>
                </a:lnTo>
                <a:lnTo>
                  <a:pt x="4565" y="2105"/>
                </a:lnTo>
                <a:lnTo>
                  <a:pt x="4627" y="2105"/>
                </a:lnTo>
                <a:lnTo>
                  <a:pt x="4636" y="2105"/>
                </a:lnTo>
                <a:lnTo>
                  <a:pt x="4641" y="2109"/>
                </a:lnTo>
                <a:lnTo>
                  <a:pt x="4645" y="2115"/>
                </a:lnTo>
                <a:lnTo>
                  <a:pt x="4646" y="2121"/>
                </a:lnTo>
                <a:lnTo>
                  <a:pt x="4646" y="2220"/>
                </a:lnTo>
                <a:close/>
                <a:moveTo>
                  <a:pt x="5121" y="2733"/>
                </a:moveTo>
                <a:lnTo>
                  <a:pt x="5122" y="2738"/>
                </a:lnTo>
                <a:lnTo>
                  <a:pt x="5120" y="2746"/>
                </a:lnTo>
                <a:lnTo>
                  <a:pt x="5112" y="2750"/>
                </a:lnTo>
                <a:lnTo>
                  <a:pt x="5089" y="2759"/>
                </a:lnTo>
                <a:lnTo>
                  <a:pt x="5054" y="2766"/>
                </a:lnTo>
                <a:lnTo>
                  <a:pt x="5014" y="2771"/>
                </a:lnTo>
                <a:lnTo>
                  <a:pt x="4970" y="2774"/>
                </a:lnTo>
                <a:lnTo>
                  <a:pt x="4931" y="2771"/>
                </a:lnTo>
                <a:lnTo>
                  <a:pt x="4895" y="2766"/>
                </a:lnTo>
                <a:lnTo>
                  <a:pt x="4865" y="2759"/>
                </a:lnTo>
                <a:lnTo>
                  <a:pt x="4840" y="2747"/>
                </a:lnTo>
                <a:lnTo>
                  <a:pt x="4829" y="2740"/>
                </a:lnTo>
                <a:lnTo>
                  <a:pt x="4819" y="2732"/>
                </a:lnTo>
                <a:lnTo>
                  <a:pt x="4800" y="2715"/>
                </a:lnTo>
                <a:lnTo>
                  <a:pt x="4786" y="2692"/>
                </a:lnTo>
                <a:lnTo>
                  <a:pt x="4774" y="2668"/>
                </a:lnTo>
                <a:lnTo>
                  <a:pt x="4767" y="2639"/>
                </a:lnTo>
                <a:lnTo>
                  <a:pt x="4761" y="2607"/>
                </a:lnTo>
                <a:lnTo>
                  <a:pt x="4757" y="2572"/>
                </a:lnTo>
                <a:lnTo>
                  <a:pt x="4757" y="2533"/>
                </a:lnTo>
                <a:lnTo>
                  <a:pt x="4757" y="2494"/>
                </a:lnTo>
                <a:lnTo>
                  <a:pt x="4761" y="2459"/>
                </a:lnTo>
                <a:lnTo>
                  <a:pt x="4767" y="2427"/>
                </a:lnTo>
                <a:lnTo>
                  <a:pt x="4774" y="2398"/>
                </a:lnTo>
                <a:lnTo>
                  <a:pt x="4779" y="2386"/>
                </a:lnTo>
                <a:lnTo>
                  <a:pt x="4786" y="2373"/>
                </a:lnTo>
                <a:lnTo>
                  <a:pt x="4792" y="2362"/>
                </a:lnTo>
                <a:lnTo>
                  <a:pt x="4800" y="2352"/>
                </a:lnTo>
                <a:lnTo>
                  <a:pt x="4819" y="2333"/>
                </a:lnTo>
                <a:lnTo>
                  <a:pt x="4840" y="2319"/>
                </a:lnTo>
                <a:lnTo>
                  <a:pt x="4853" y="2313"/>
                </a:lnTo>
                <a:lnTo>
                  <a:pt x="4865" y="2306"/>
                </a:lnTo>
                <a:lnTo>
                  <a:pt x="4895" y="2299"/>
                </a:lnTo>
                <a:lnTo>
                  <a:pt x="4931" y="2294"/>
                </a:lnTo>
                <a:lnTo>
                  <a:pt x="4970" y="2293"/>
                </a:lnTo>
                <a:lnTo>
                  <a:pt x="5014" y="2294"/>
                </a:lnTo>
                <a:lnTo>
                  <a:pt x="5054" y="2299"/>
                </a:lnTo>
                <a:lnTo>
                  <a:pt x="5089" y="2306"/>
                </a:lnTo>
                <a:lnTo>
                  <a:pt x="5112" y="2315"/>
                </a:lnTo>
                <a:lnTo>
                  <a:pt x="5120" y="2319"/>
                </a:lnTo>
                <a:lnTo>
                  <a:pt x="5122" y="2328"/>
                </a:lnTo>
                <a:lnTo>
                  <a:pt x="5121" y="2333"/>
                </a:lnTo>
                <a:lnTo>
                  <a:pt x="5113" y="2373"/>
                </a:lnTo>
                <a:lnTo>
                  <a:pt x="5108" y="2381"/>
                </a:lnTo>
                <a:lnTo>
                  <a:pt x="5101" y="2383"/>
                </a:lnTo>
                <a:lnTo>
                  <a:pt x="5098" y="2383"/>
                </a:lnTo>
                <a:lnTo>
                  <a:pt x="5096" y="2382"/>
                </a:lnTo>
                <a:lnTo>
                  <a:pt x="5050" y="2372"/>
                </a:lnTo>
                <a:lnTo>
                  <a:pt x="5019" y="2367"/>
                </a:lnTo>
                <a:lnTo>
                  <a:pt x="4986" y="2364"/>
                </a:lnTo>
                <a:lnTo>
                  <a:pt x="4952" y="2367"/>
                </a:lnTo>
                <a:lnTo>
                  <a:pt x="4924" y="2373"/>
                </a:lnTo>
                <a:lnTo>
                  <a:pt x="4913" y="2378"/>
                </a:lnTo>
                <a:lnTo>
                  <a:pt x="4902" y="2385"/>
                </a:lnTo>
                <a:lnTo>
                  <a:pt x="4893" y="2392"/>
                </a:lnTo>
                <a:lnTo>
                  <a:pt x="4885" y="2401"/>
                </a:lnTo>
                <a:lnTo>
                  <a:pt x="4873" y="2424"/>
                </a:lnTo>
                <a:lnTo>
                  <a:pt x="4864" y="2454"/>
                </a:lnTo>
                <a:lnTo>
                  <a:pt x="4859" y="2490"/>
                </a:lnTo>
                <a:lnTo>
                  <a:pt x="4858" y="2533"/>
                </a:lnTo>
                <a:lnTo>
                  <a:pt x="4859" y="2576"/>
                </a:lnTo>
                <a:lnTo>
                  <a:pt x="4864" y="2613"/>
                </a:lnTo>
                <a:lnTo>
                  <a:pt x="4873" y="2641"/>
                </a:lnTo>
                <a:lnTo>
                  <a:pt x="4885" y="2664"/>
                </a:lnTo>
                <a:lnTo>
                  <a:pt x="4902" y="2681"/>
                </a:lnTo>
                <a:lnTo>
                  <a:pt x="4913" y="2687"/>
                </a:lnTo>
                <a:lnTo>
                  <a:pt x="4924" y="2692"/>
                </a:lnTo>
                <a:lnTo>
                  <a:pt x="4952" y="2698"/>
                </a:lnTo>
                <a:lnTo>
                  <a:pt x="4969" y="2701"/>
                </a:lnTo>
                <a:lnTo>
                  <a:pt x="4986" y="2701"/>
                </a:lnTo>
                <a:lnTo>
                  <a:pt x="5019" y="2698"/>
                </a:lnTo>
                <a:lnTo>
                  <a:pt x="5050" y="2694"/>
                </a:lnTo>
                <a:lnTo>
                  <a:pt x="5096" y="2684"/>
                </a:lnTo>
                <a:lnTo>
                  <a:pt x="5101" y="2684"/>
                </a:lnTo>
                <a:lnTo>
                  <a:pt x="5108" y="2686"/>
                </a:lnTo>
                <a:lnTo>
                  <a:pt x="5113" y="2693"/>
                </a:lnTo>
                <a:lnTo>
                  <a:pt x="5121" y="2733"/>
                </a:lnTo>
                <a:close/>
                <a:moveTo>
                  <a:pt x="5823" y="2733"/>
                </a:moveTo>
                <a:lnTo>
                  <a:pt x="5824" y="2738"/>
                </a:lnTo>
                <a:lnTo>
                  <a:pt x="5822" y="2746"/>
                </a:lnTo>
                <a:lnTo>
                  <a:pt x="5814" y="2750"/>
                </a:lnTo>
                <a:lnTo>
                  <a:pt x="5791" y="2759"/>
                </a:lnTo>
                <a:lnTo>
                  <a:pt x="5757" y="2766"/>
                </a:lnTo>
                <a:lnTo>
                  <a:pt x="5716" y="2771"/>
                </a:lnTo>
                <a:lnTo>
                  <a:pt x="5673" y="2774"/>
                </a:lnTo>
                <a:lnTo>
                  <a:pt x="5633" y="2771"/>
                </a:lnTo>
                <a:lnTo>
                  <a:pt x="5599" y="2766"/>
                </a:lnTo>
                <a:lnTo>
                  <a:pt x="5568" y="2759"/>
                </a:lnTo>
                <a:lnTo>
                  <a:pt x="5542" y="2747"/>
                </a:lnTo>
                <a:lnTo>
                  <a:pt x="5531" y="2740"/>
                </a:lnTo>
                <a:lnTo>
                  <a:pt x="5520" y="2732"/>
                </a:lnTo>
                <a:lnTo>
                  <a:pt x="5503" y="2715"/>
                </a:lnTo>
                <a:lnTo>
                  <a:pt x="5488" y="2692"/>
                </a:lnTo>
                <a:lnTo>
                  <a:pt x="5476" y="2668"/>
                </a:lnTo>
                <a:lnTo>
                  <a:pt x="5469" y="2639"/>
                </a:lnTo>
                <a:lnTo>
                  <a:pt x="5462" y="2607"/>
                </a:lnTo>
                <a:lnTo>
                  <a:pt x="5459" y="2572"/>
                </a:lnTo>
                <a:lnTo>
                  <a:pt x="5459" y="2533"/>
                </a:lnTo>
                <a:lnTo>
                  <a:pt x="5459" y="2494"/>
                </a:lnTo>
                <a:lnTo>
                  <a:pt x="5462" y="2459"/>
                </a:lnTo>
                <a:lnTo>
                  <a:pt x="5469" y="2427"/>
                </a:lnTo>
                <a:lnTo>
                  <a:pt x="5476" y="2398"/>
                </a:lnTo>
                <a:lnTo>
                  <a:pt x="5481" y="2386"/>
                </a:lnTo>
                <a:lnTo>
                  <a:pt x="5488" y="2373"/>
                </a:lnTo>
                <a:lnTo>
                  <a:pt x="5494" y="2362"/>
                </a:lnTo>
                <a:lnTo>
                  <a:pt x="5503" y="2352"/>
                </a:lnTo>
                <a:lnTo>
                  <a:pt x="5520" y="2333"/>
                </a:lnTo>
                <a:lnTo>
                  <a:pt x="5542" y="2319"/>
                </a:lnTo>
                <a:lnTo>
                  <a:pt x="5554" y="2313"/>
                </a:lnTo>
                <a:lnTo>
                  <a:pt x="5568" y="2306"/>
                </a:lnTo>
                <a:lnTo>
                  <a:pt x="5599" y="2299"/>
                </a:lnTo>
                <a:lnTo>
                  <a:pt x="5633" y="2294"/>
                </a:lnTo>
                <a:lnTo>
                  <a:pt x="5673" y="2293"/>
                </a:lnTo>
                <a:lnTo>
                  <a:pt x="5716" y="2294"/>
                </a:lnTo>
                <a:lnTo>
                  <a:pt x="5757" y="2299"/>
                </a:lnTo>
                <a:lnTo>
                  <a:pt x="5791" y="2306"/>
                </a:lnTo>
                <a:lnTo>
                  <a:pt x="5814" y="2315"/>
                </a:lnTo>
                <a:lnTo>
                  <a:pt x="5822" y="2319"/>
                </a:lnTo>
                <a:lnTo>
                  <a:pt x="5824" y="2328"/>
                </a:lnTo>
                <a:lnTo>
                  <a:pt x="5823" y="2333"/>
                </a:lnTo>
                <a:lnTo>
                  <a:pt x="5815" y="2373"/>
                </a:lnTo>
                <a:lnTo>
                  <a:pt x="5810" y="2381"/>
                </a:lnTo>
                <a:lnTo>
                  <a:pt x="5803" y="2383"/>
                </a:lnTo>
                <a:lnTo>
                  <a:pt x="5800" y="2383"/>
                </a:lnTo>
                <a:lnTo>
                  <a:pt x="5798" y="2382"/>
                </a:lnTo>
                <a:lnTo>
                  <a:pt x="5752" y="2372"/>
                </a:lnTo>
                <a:lnTo>
                  <a:pt x="5721" y="2367"/>
                </a:lnTo>
                <a:lnTo>
                  <a:pt x="5688" y="2364"/>
                </a:lnTo>
                <a:lnTo>
                  <a:pt x="5654" y="2367"/>
                </a:lnTo>
                <a:lnTo>
                  <a:pt x="5626" y="2373"/>
                </a:lnTo>
                <a:lnTo>
                  <a:pt x="5615" y="2378"/>
                </a:lnTo>
                <a:lnTo>
                  <a:pt x="5604" y="2385"/>
                </a:lnTo>
                <a:lnTo>
                  <a:pt x="5595" y="2392"/>
                </a:lnTo>
                <a:lnTo>
                  <a:pt x="5587" y="2401"/>
                </a:lnTo>
                <a:lnTo>
                  <a:pt x="5575" y="2424"/>
                </a:lnTo>
                <a:lnTo>
                  <a:pt x="5566" y="2454"/>
                </a:lnTo>
                <a:lnTo>
                  <a:pt x="5561" y="2490"/>
                </a:lnTo>
                <a:lnTo>
                  <a:pt x="5559" y="2533"/>
                </a:lnTo>
                <a:lnTo>
                  <a:pt x="5561" y="2576"/>
                </a:lnTo>
                <a:lnTo>
                  <a:pt x="5566" y="2613"/>
                </a:lnTo>
                <a:lnTo>
                  <a:pt x="5575" y="2641"/>
                </a:lnTo>
                <a:lnTo>
                  <a:pt x="5587" y="2664"/>
                </a:lnTo>
                <a:lnTo>
                  <a:pt x="5604" y="2681"/>
                </a:lnTo>
                <a:lnTo>
                  <a:pt x="5615" y="2687"/>
                </a:lnTo>
                <a:lnTo>
                  <a:pt x="5626" y="2692"/>
                </a:lnTo>
                <a:lnTo>
                  <a:pt x="5654" y="2698"/>
                </a:lnTo>
                <a:lnTo>
                  <a:pt x="5670" y="2701"/>
                </a:lnTo>
                <a:lnTo>
                  <a:pt x="5688" y="2701"/>
                </a:lnTo>
                <a:lnTo>
                  <a:pt x="5721" y="2698"/>
                </a:lnTo>
                <a:lnTo>
                  <a:pt x="5752" y="2694"/>
                </a:lnTo>
                <a:lnTo>
                  <a:pt x="5798" y="2684"/>
                </a:lnTo>
                <a:lnTo>
                  <a:pt x="5803" y="2684"/>
                </a:lnTo>
                <a:lnTo>
                  <a:pt x="5810" y="2686"/>
                </a:lnTo>
                <a:lnTo>
                  <a:pt x="5815" y="2693"/>
                </a:lnTo>
                <a:lnTo>
                  <a:pt x="5823" y="2733"/>
                </a:lnTo>
                <a:close/>
                <a:moveTo>
                  <a:pt x="6317" y="2534"/>
                </a:moveTo>
                <a:lnTo>
                  <a:pt x="6316" y="2567"/>
                </a:lnTo>
                <a:lnTo>
                  <a:pt x="6314" y="2599"/>
                </a:lnTo>
                <a:lnTo>
                  <a:pt x="6309" y="2628"/>
                </a:lnTo>
                <a:lnTo>
                  <a:pt x="6303" y="2655"/>
                </a:lnTo>
                <a:lnTo>
                  <a:pt x="6294" y="2682"/>
                </a:lnTo>
                <a:lnTo>
                  <a:pt x="6282" y="2704"/>
                </a:lnTo>
                <a:lnTo>
                  <a:pt x="6273" y="2715"/>
                </a:lnTo>
                <a:lnTo>
                  <a:pt x="6264" y="2725"/>
                </a:lnTo>
                <a:lnTo>
                  <a:pt x="6244" y="2742"/>
                </a:lnTo>
                <a:lnTo>
                  <a:pt x="6217" y="2756"/>
                </a:lnTo>
                <a:lnTo>
                  <a:pt x="6186" y="2766"/>
                </a:lnTo>
                <a:lnTo>
                  <a:pt x="6147" y="2772"/>
                </a:lnTo>
                <a:lnTo>
                  <a:pt x="6104" y="2775"/>
                </a:lnTo>
                <a:lnTo>
                  <a:pt x="6060" y="2772"/>
                </a:lnTo>
                <a:lnTo>
                  <a:pt x="6022" y="2766"/>
                </a:lnTo>
                <a:lnTo>
                  <a:pt x="5989" y="2756"/>
                </a:lnTo>
                <a:lnTo>
                  <a:pt x="5964" y="2742"/>
                </a:lnTo>
                <a:lnTo>
                  <a:pt x="5943" y="2725"/>
                </a:lnTo>
                <a:lnTo>
                  <a:pt x="5925" y="2704"/>
                </a:lnTo>
                <a:lnTo>
                  <a:pt x="5917" y="2693"/>
                </a:lnTo>
                <a:lnTo>
                  <a:pt x="5912" y="2682"/>
                </a:lnTo>
                <a:lnTo>
                  <a:pt x="5902" y="2655"/>
                </a:lnTo>
                <a:lnTo>
                  <a:pt x="5896" y="2628"/>
                </a:lnTo>
                <a:lnTo>
                  <a:pt x="5893" y="2613"/>
                </a:lnTo>
                <a:lnTo>
                  <a:pt x="5892" y="2599"/>
                </a:lnTo>
                <a:lnTo>
                  <a:pt x="5890" y="2567"/>
                </a:lnTo>
                <a:lnTo>
                  <a:pt x="5890" y="2534"/>
                </a:lnTo>
                <a:lnTo>
                  <a:pt x="5890" y="2500"/>
                </a:lnTo>
                <a:lnTo>
                  <a:pt x="5892" y="2469"/>
                </a:lnTo>
                <a:lnTo>
                  <a:pt x="5902" y="2411"/>
                </a:lnTo>
                <a:lnTo>
                  <a:pt x="5912" y="2386"/>
                </a:lnTo>
                <a:lnTo>
                  <a:pt x="5925" y="2363"/>
                </a:lnTo>
                <a:lnTo>
                  <a:pt x="5943" y="2343"/>
                </a:lnTo>
                <a:lnTo>
                  <a:pt x="5964" y="2325"/>
                </a:lnTo>
                <a:lnTo>
                  <a:pt x="5989" y="2310"/>
                </a:lnTo>
                <a:lnTo>
                  <a:pt x="6022" y="2300"/>
                </a:lnTo>
                <a:lnTo>
                  <a:pt x="6060" y="2294"/>
                </a:lnTo>
                <a:lnTo>
                  <a:pt x="6104" y="2293"/>
                </a:lnTo>
                <a:lnTo>
                  <a:pt x="6147" y="2294"/>
                </a:lnTo>
                <a:lnTo>
                  <a:pt x="6186" y="2300"/>
                </a:lnTo>
                <a:lnTo>
                  <a:pt x="6217" y="2310"/>
                </a:lnTo>
                <a:lnTo>
                  <a:pt x="6244" y="2325"/>
                </a:lnTo>
                <a:lnTo>
                  <a:pt x="6264" y="2343"/>
                </a:lnTo>
                <a:lnTo>
                  <a:pt x="6282" y="2363"/>
                </a:lnTo>
                <a:lnTo>
                  <a:pt x="6294" y="2386"/>
                </a:lnTo>
                <a:lnTo>
                  <a:pt x="6303" y="2411"/>
                </a:lnTo>
                <a:lnTo>
                  <a:pt x="6309" y="2440"/>
                </a:lnTo>
                <a:lnTo>
                  <a:pt x="6314" y="2469"/>
                </a:lnTo>
                <a:lnTo>
                  <a:pt x="6316" y="2500"/>
                </a:lnTo>
                <a:lnTo>
                  <a:pt x="6317" y="2534"/>
                </a:lnTo>
                <a:close/>
                <a:moveTo>
                  <a:pt x="6213" y="2534"/>
                </a:moveTo>
                <a:lnTo>
                  <a:pt x="6213" y="2484"/>
                </a:lnTo>
                <a:lnTo>
                  <a:pt x="6208" y="2442"/>
                </a:lnTo>
                <a:lnTo>
                  <a:pt x="6205" y="2424"/>
                </a:lnTo>
                <a:lnTo>
                  <a:pt x="6198" y="2408"/>
                </a:lnTo>
                <a:lnTo>
                  <a:pt x="6190" y="2395"/>
                </a:lnTo>
                <a:lnTo>
                  <a:pt x="6179" y="2385"/>
                </a:lnTo>
                <a:lnTo>
                  <a:pt x="6166" y="2376"/>
                </a:lnTo>
                <a:lnTo>
                  <a:pt x="6148" y="2369"/>
                </a:lnTo>
                <a:lnTo>
                  <a:pt x="6128" y="2366"/>
                </a:lnTo>
                <a:lnTo>
                  <a:pt x="6104" y="2364"/>
                </a:lnTo>
                <a:lnTo>
                  <a:pt x="6079" y="2366"/>
                </a:lnTo>
                <a:lnTo>
                  <a:pt x="6058" y="2369"/>
                </a:lnTo>
                <a:lnTo>
                  <a:pt x="6041" y="2376"/>
                </a:lnTo>
                <a:lnTo>
                  <a:pt x="6027" y="2385"/>
                </a:lnTo>
                <a:lnTo>
                  <a:pt x="6016" y="2395"/>
                </a:lnTo>
                <a:lnTo>
                  <a:pt x="6008" y="2408"/>
                </a:lnTo>
                <a:lnTo>
                  <a:pt x="6002" y="2424"/>
                </a:lnTo>
                <a:lnTo>
                  <a:pt x="5997" y="2442"/>
                </a:lnTo>
                <a:lnTo>
                  <a:pt x="5994" y="2461"/>
                </a:lnTo>
                <a:lnTo>
                  <a:pt x="5993" y="2484"/>
                </a:lnTo>
                <a:lnTo>
                  <a:pt x="5992" y="2534"/>
                </a:lnTo>
                <a:lnTo>
                  <a:pt x="5993" y="2584"/>
                </a:lnTo>
                <a:lnTo>
                  <a:pt x="5997" y="2625"/>
                </a:lnTo>
                <a:lnTo>
                  <a:pt x="6002" y="2643"/>
                </a:lnTo>
                <a:lnTo>
                  <a:pt x="6008" y="2659"/>
                </a:lnTo>
                <a:lnTo>
                  <a:pt x="6016" y="2672"/>
                </a:lnTo>
                <a:lnTo>
                  <a:pt x="6027" y="2683"/>
                </a:lnTo>
                <a:lnTo>
                  <a:pt x="6041" y="2692"/>
                </a:lnTo>
                <a:lnTo>
                  <a:pt x="6058" y="2698"/>
                </a:lnTo>
                <a:lnTo>
                  <a:pt x="6079" y="2702"/>
                </a:lnTo>
                <a:lnTo>
                  <a:pt x="6104" y="2703"/>
                </a:lnTo>
                <a:lnTo>
                  <a:pt x="6128" y="2702"/>
                </a:lnTo>
                <a:lnTo>
                  <a:pt x="6148" y="2698"/>
                </a:lnTo>
                <a:lnTo>
                  <a:pt x="6166" y="2692"/>
                </a:lnTo>
                <a:lnTo>
                  <a:pt x="6179" y="2683"/>
                </a:lnTo>
                <a:lnTo>
                  <a:pt x="6190" y="2672"/>
                </a:lnTo>
                <a:lnTo>
                  <a:pt x="6198" y="2659"/>
                </a:lnTo>
                <a:lnTo>
                  <a:pt x="6205" y="2643"/>
                </a:lnTo>
                <a:lnTo>
                  <a:pt x="6208" y="2625"/>
                </a:lnTo>
                <a:lnTo>
                  <a:pt x="6211" y="2605"/>
                </a:lnTo>
                <a:lnTo>
                  <a:pt x="6213" y="2584"/>
                </a:lnTo>
                <a:lnTo>
                  <a:pt x="6213" y="2534"/>
                </a:lnTo>
                <a:close/>
                <a:moveTo>
                  <a:pt x="6811" y="2600"/>
                </a:moveTo>
                <a:lnTo>
                  <a:pt x="6811" y="2624"/>
                </a:lnTo>
                <a:lnTo>
                  <a:pt x="6807" y="2648"/>
                </a:lnTo>
                <a:lnTo>
                  <a:pt x="6802" y="2669"/>
                </a:lnTo>
                <a:lnTo>
                  <a:pt x="6796" y="2689"/>
                </a:lnTo>
                <a:lnTo>
                  <a:pt x="6786" y="2708"/>
                </a:lnTo>
                <a:lnTo>
                  <a:pt x="6772" y="2725"/>
                </a:lnTo>
                <a:lnTo>
                  <a:pt x="6755" y="2740"/>
                </a:lnTo>
                <a:lnTo>
                  <a:pt x="6735" y="2752"/>
                </a:lnTo>
                <a:lnTo>
                  <a:pt x="6711" y="2761"/>
                </a:lnTo>
                <a:lnTo>
                  <a:pt x="6682" y="2769"/>
                </a:lnTo>
                <a:lnTo>
                  <a:pt x="6648" y="2774"/>
                </a:lnTo>
                <a:lnTo>
                  <a:pt x="6610" y="2775"/>
                </a:lnTo>
                <a:lnTo>
                  <a:pt x="6560" y="2772"/>
                </a:lnTo>
                <a:lnTo>
                  <a:pt x="6537" y="2769"/>
                </a:lnTo>
                <a:lnTo>
                  <a:pt x="6517" y="2765"/>
                </a:lnTo>
                <a:lnTo>
                  <a:pt x="6482" y="2751"/>
                </a:lnTo>
                <a:lnTo>
                  <a:pt x="6468" y="2742"/>
                </a:lnTo>
                <a:lnTo>
                  <a:pt x="6454" y="2732"/>
                </a:lnTo>
                <a:lnTo>
                  <a:pt x="6444" y="2721"/>
                </a:lnTo>
                <a:lnTo>
                  <a:pt x="6434" y="2708"/>
                </a:lnTo>
                <a:lnTo>
                  <a:pt x="6426" y="2694"/>
                </a:lnTo>
                <a:lnTo>
                  <a:pt x="6420" y="2678"/>
                </a:lnTo>
                <a:lnTo>
                  <a:pt x="6411" y="2643"/>
                </a:lnTo>
                <a:lnTo>
                  <a:pt x="6409" y="2601"/>
                </a:lnTo>
                <a:lnTo>
                  <a:pt x="6409" y="2322"/>
                </a:lnTo>
                <a:lnTo>
                  <a:pt x="6410" y="2315"/>
                </a:lnTo>
                <a:lnTo>
                  <a:pt x="6413" y="2312"/>
                </a:lnTo>
                <a:lnTo>
                  <a:pt x="6424" y="2306"/>
                </a:lnTo>
                <a:lnTo>
                  <a:pt x="6494" y="2293"/>
                </a:lnTo>
                <a:lnTo>
                  <a:pt x="6498" y="2293"/>
                </a:lnTo>
                <a:lnTo>
                  <a:pt x="6506" y="2295"/>
                </a:lnTo>
                <a:lnTo>
                  <a:pt x="6508" y="2300"/>
                </a:lnTo>
                <a:lnTo>
                  <a:pt x="6510" y="2305"/>
                </a:lnTo>
                <a:lnTo>
                  <a:pt x="6510" y="2606"/>
                </a:lnTo>
                <a:lnTo>
                  <a:pt x="6510" y="2630"/>
                </a:lnTo>
                <a:lnTo>
                  <a:pt x="6513" y="2650"/>
                </a:lnTo>
                <a:lnTo>
                  <a:pt x="6521" y="2667"/>
                </a:lnTo>
                <a:lnTo>
                  <a:pt x="6530" y="2681"/>
                </a:lnTo>
                <a:lnTo>
                  <a:pt x="6536" y="2686"/>
                </a:lnTo>
                <a:lnTo>
                  <a:pt x="6544" y="2691"/>
                </a:lnTo>
                <a:lnTo>
                  <a:pt x="6561" y="2698"/>
                </a:lnTo>
                <a:lnTo>
                  <a:pt x="6584" y="2703"/>
                </a:lnTo>
                <a:lnTo>
                  <a:pt x="6610" y="2704"/>
                </a:lnTo>
                <a:lnTo>
                  <a:pt x="6631" y="2703"/>
                </a:lnTo>
                <a:lnTo>
                  <a:pt x="6649" y="2701"/>
                </a:lnTo>
                <a:lnTo>
                  <a:pt x="6665" y="2697"/>
                </a:lnTo>
                <a:lnTo>
                  <a:pt x="6677" y="2691"/>
                </a:lnTo>
                <a:lnTo>
                  <a:pt x="6687" y="2683"/>
                </a:lnTo>
                <a:lnTo>
                  <a:pt x="6695" y="2675"/>
                </a:lnTo>
                <a:lnTo>
                  <a:pt x="6701" y="2665"/>
                </a:lnTo>
                <a:lnTo>
                  <a:pt x="6705" y="2655"/>
                </a:lnTo>
                <a:lnTo>
                  <a:pt x="6710" y="2631"/>
                </a:lnTo>
                <a:lnTo>
                  <a:pt x="6711" y="2606"/>
                </a:lnTo>
                <a:lnTo>
                  <a:pt x="6711" y="2322"/>
                </a:lnTo>
                <a:lnTo>
                  <a:pt x="6712" y="2315"/>
                </a:lnTo>
                <a:lnTo>
                  <a:pt x="6715" y="2312"/>
                </a:lnTo>
                <a:lnTo>
                  <a:pt x="6725" y="2306"/>
                </a:lnTo>
                <a:lnTo>
                  <a:pt x="6796" y="2293"/>
                </a:lnTo>
                <a:lnTo>
                  <a:pt x="6798" y="2293"/>
                </a:lnTo>
                <a:lnTo>
                  <a:pt x="6804" y="2293"/>
                </a:lnTo>
                <a:lnTo>
                  <a:pt x="6808" y="2295"/>
                </a:lnTo>
                <a:lnTo>
                  <a:pt x="6809" y="2300"/>
                </a:lnTo>
                <a:lnTo>
                  <a:pt x="6811" y="2305"/>
                </a:lnTo>
                <a:lnTo>
                  <a:pt x="6811" y="2600"/>
                </a:lnTo>
                <a:close/>
                <a:moveTo>
                  <a:pt x="7327" y="2751"/>
                </a:moveTo>
                <a:lnTo>
                  <a:pt x="7326" y="2756"/>
                </a:lnTo>
                <a:lnTo>
                  <a:pt x="7324" y="2760"/>
                </a:lnTo>
                <a:lnTo>
                  <a:pt x="7320" y="2762"/>
                </a:lnTo>
                <a:lnTo>
                  <a:pt x="7315" y="2764"/>
                </a:lnTo>
                <a:lnTo>
                  <a:pt x="7242" y="2764"/>
                </a:lnTo>
                <a:lnTo>
                  <a:pt x="7235" y="2762"/>
                </a:lnTo>
                <a:lnTo>
                  <a:pt x="7232" y="2760"/>
                </a:lnTo>
                <a:lnTo>
                  <a:pt x="7229" y="2756"/>
                </a:lnTo>
                <a:lnTo>
                  <a:pt x="7228" y="2751"/>
                </a:lnTo>
                <a:lnTo>
                  <a:pt x="7228" y="2436"/>
                </a:lnTo>
                <a:lnTo>
                  <a:pt x="7227" y="2417"/>
                </a:lnTo>
                <a:lnTo>
                  <a:pt x="7224" y="2401"/>
                </a:lnTo>
                <a:lnTo>
                  <a:pt x="7218" y="2388"/>
                </a:lnTo>
                <a:lnTo>
                  <a:pt x="7211" y="2380"/>
                </a:lnTo>
                <a:lnTo>
                  <a:pt x="7201" y="2372"/>
                </a:lnTo>
                <a:lnTo>
                  <a:pt x="7189" y="2367"/>
                </a:lnTo>
                <a:lnTo>
                  <a:pt x="7174" y="2364"/>
                </a:lnTo>
                <a:lnTo>
                  <a:pt x="7156" y="2364"/>
                </a:lnTo>
                <a:lnTo>
                  <a:pt x="7108" y="2367"/>
                </a:lnTo>
                <a:lnTo>
                  <a:pt x="7067" y="2373"/>
                </a:lnTo>
                <a:lnTo>
                  <a:pt x="7026" y="2382"/>
                </a:lnTo>
                <a:lnTo>
                  <a:pt x="7026" y="2751"/>
                </a:lnTo>
                <a:lnTo>
                  <a:pt x="7025" y="2756"/>
                </a:lnTo>
                <a:lnTo>
                  <a:pt x="7022" y="2760"/>
                </a:lnTo>
                <a:lnTo>
                  <a:pt x="7017" y="2762"/>
                </a:lnTo>
                <a:lnTo>
                  <a:pt x="7012" y="2764"/>
                </a:lnTo>
                <a:lnTo>
                  <a:pt x="6939" y="2764"/>
                </a:lnTo>
                <a:lnTo>
                  <a:pt x="6930" y="2760"/>
                </a:lnTo>
                <a:lnTo>
                  <a:pt x="6927" y="2756"/>
                </a:lnTo>
                <a:lnTo>
                  <a:pt x="6925" y="2751"/>
                </a:lnTo>
                <a:lnTo>
                  <a:pt x="6925" y="2378"/>
                </a:lnTo>
                <a:lnTo>
                  <a:pt x="6927" y="2367"/>
                </a:lnTo>
                <a:lnTo>
                  <a:pt x="6928" y="2357"/>
                </a:lnTo>
                <a:lnTo>
                  <a:pt x="6938" y="2340"/>
                </a:lnTo>
                <a:lnTo>
                  <a:pt x="6946" y="2334"/>
                </a:lnTo>
                <a:lnTo>
                  <a:pt x="6956" y="2328"/>
                </a:lnTo>
                <a:lnTo>
                  <a:pt x="6985" y="2317"/>
                </a:lnTo>
                <a:lnTo>
                  <a:pt x="7024" y="2308"/>
                </a:lnTo>
                <a:lnTo>
                  <a:pt x="7070" y="2299"/>
                </a:lnTo>
                <a:lnTo>
                  <a:pt x="7118" y="2294"/>
                </a:lnTo>
                <a:lnTo>
                  <a:pt x="7165" y="2293"/>
                </a:lnTo>
                <a:lnTo>
                  <a:pt x="7203" y="2294"/>
                </a:lnTo>
                <a:lnTo>
                  <a:pt x="7235" y="2298"/>
                </a:lnTo>
                <a:lnTo>
                  <a:pt x="7263" y="2306"/>
                </a:lnTo>
                <a:lnTo>
                  <a:pt x="7286" y="2319"/>
                </a:lnTo>
                <a:lnTo>
                  <a:pt x="7296" y="2328"/>
                </a:lnTo>
                <a:lnTo>
                  <a:pt x="7303" y="2337"/>
                </a:lnTo>
                <a:lnTo>
                  <a:pt x="7311" y="2348"/>
                </a:lnTo>
                <a:lnTo>
                  <a:pt x="7317" y="2359"/>
                </a:lnTo>
                <a:lnTo>
                  <a:pt x="7321" y="2373"/>
                </a:lnTo>
                <a:lnTo>
                  <a:pt x="7325" y="2388"/>
                </a:lnTo>
                <a:lnTo>
                  <a:pt x="7327" y="2422"/>
                </a:lnTo>
                <a:lnTo>
                  <a:pt x="7327" y="2751"/>
                </a:lnTo>
                <a:close/>
                <a:moveTo>
                  <a:pt x="7700" y="2741"/>
                </a:moveTo>
                <a:lnTo>
                  <a:pt x="7702" y="2745"/>
                </a:lnTo>
                <a:lnTo>
                  <a:pt x="7699" y="2751"/>
                </a:lnTo>
                <a:lnTo>
                  <a:pt x="7692" y="2756"/>
                </a:lnTo>
                <a:lnTo>
                  <a:pt x="7652" y="2766"/>
                </a:lnTo>
                <a:lnTo>
                  <a:pt x="7621" y="2770"/>
                </a:lnTo>
                <a:lnTo>
                  <a:pt x="7583" y="2772"/>
                </a:lnTo>
                <a:lnTo>
                  <a:pt x="7550" y="2771"/>
                </a:lnTo>
                <a:lnTo>
                  <a:pt x="7521" y="2765"/>
                </a:lnTo>
                <a:lnTo>
                  <a:pt x="7497" y="2755"/>
                </a:lnTo>
                <a:lnTo>
                  <a:pt x="7477" y="2742"/>
                </a:lnTo>
                <a:lnTo>
                  <a:pt x="7470" y="2733"/>
                </a:lnTo>
                <a:lnTo>
                  <a:pt x="7462" y="2723"/>
                </a:lnTo>
                <a:lnTo>
                  <a:pt x="7456" y="2713"/>
                </a:lnTo>
                <a:lnTo>
                  <a:pt x="7451" y="2701"/>
                </a:lnTo>
                <a:lnTo>
                  <a:pt x="7445" y="2673"/>
                </a:lnTo>
                <a:lnTo>
                  <a:pt x="7442" y="2641"/>
                </a:lnTo>
                <a:lnTo>
                  <a:pt x="7442" y="2178"/>
                </a:lnTo>
                <a:lnTo>
                  <a:pt x="7443" y="2172"/>
                </a:lnTo>
                <a:lnTo>
                  <a:pt x="7446" y="2168"/>
                </a:lnTo>
                <a:lnTo>
                  <a:pt x="7456" y="2163"/>
                </a:lnTo>
                <a:lnTo>
                  <a:pt x="7528" y="2148"/>
                </a:lnTo>
                <a:lnTo>
                  <a:pt x="7530" y="2148"/>
                </a:lnTo>
                <a:lnTo>
                  <a:pt x="7539" y="2152"/>
                </a:lnTo>
                <a:lnTo>
                  <a:pt x="7542" y="2157"/>
                </a:lnTo>
                <a:lnTo>
                  <a:pt x="7542" y="2162"/>
                </a:lnTo>
                <a:lnTo>
                  <a:pt x="7542" y="2304"/>
                </a:lnTo>
                <a:lnTo>
                  <a:pt x="7675" y="2304"/>
                </a:lnTo>
                <a:lnTo>
                  <a:pt x="7685" y="2306"/>
                </a:lnTo>
                <a:lnTo>
                  <a:pt x="7688" y="2312"/>
                </a:lnTo>
                <a:lnTo>
                  <a:pt x="7689" y="2317"/>
                </a:lnTo>
                <a:lnTo>
                  <a:pt x="7689" y="2364"/>
                </a:lnTo>
                <a:lnTo>
                  <a:pt x="7688" y="2369"/>
                </a:lnTo>
                <a:lnTo>
                  <a:pt x="7685" y="2374"/>
                </a:lnTo>
                <a:lnTo>
                  <a:pt x="7680" y="2377"/>
                </a:lnTo>
                <a:lnTo>
                  <a:pt x="7675" y="2378"/>
                </a:lnTo>
                <a:lnTo>
                  <a:pt x="7542" y="2378"/>
                </a:lnTo>
                <a:lnTo>
                  <a:pt x="7542" y="2641"/>
                </a:lnTo>
                <a:lnTo>
                  <a:pt x="7543" y="2657"/>
                </a:lnTo>
                <a:lnTo>
                  <a:pt x="7545" y="2668"/>
                </a:lnTo>
                <a:lnTo>
                  <a:pt x="7550" y="2678"/>
                </a:lnTo>
                <a:lnTo>
                  <a:pt x="7558" y="2686"/>
                </a:lnTo>
                <a:lnTo>
                  <a:pt x="7567" y="2692"/>
                </a:lnTo>
                <a:lnTo>
                  <a:pt x="7578" y="2696"/>
                </a:lnTo>
                <a:lnTo>
                  <a:pt x="7591" y="2698"/>
                </a:lnTo>
                <a:lnTo>
                  <a:pt x="7607" y="2698"/>
                </a:lnTo>
                <a:lnTo>
                  <a:pt x="7647" y="2696"/>
                </a:lnTo>
                <a:lnTo>
                  <a:pt x="7679" y="2689"/>
                </a:lnTo>
                <a:lnTo>
                  <a:pt x="7681" y="2689"/>
                </a:lnTo>
                <a:lnTo>
                  <a:pt x="7688" y="2692"/>
                </a:lnTo>
                <a:lnTo>
                  <a:pt x="7692" y="2698"/>
                </a:lnTo>
                <a:lnTo>
                  <a:pt x="7700" y="2741"/>
                </a:lnTo>
                <a:close/>
                <a:moveTo>
                  <a:pt x="8025" y="2358"/>
                </a:moveTo>
                <a:lnTo>
                  <a:pt x="8025" y="2363"/>
                </a:lnTo>
                <a:lnTo>
                  <a:pt x="8023" y="2367"/>
                </a:lnTo>
                <a:lnTo>
                  <a:pt x="8019" y="2369"/>
                </a:lnTo>
                <a:lnTo>
                  <a:pt x="8013" y="2371"/>
                </a:lnTo>
                <a:lnTo>
                  <a:pt x="7974" y="2372"/>
                </a:lnTo>
                <a:lnTo>
                  <a:pt x="7939" y="2374"/>
                </a:lnTo>
                <a:lnTo>
                  <a:pt x="7879" y="2385"/>
                </a:lnTo>
                <a:lnTo>
                  <a:pt x="7879" y="2751"/>
                </a:lnTo>
                <a:lnTo>
                  <a:pt x="7878" y="2756"/>
                </a:lnTo>
                <a:lnTo>
                  <a:pt x="7876" y="2760"/>
                </a:lnTo>
                <a:lnTo>
                  <a:pt x="7872" y="2762"/>
                </a:lnTo>
                <a:lnTo>
                  <a:pt x="7867" y="2764"/>
                </a:lnTo>
                <a:lnTo>
                  <a:pt x="7794" y="2764"/>
                </a:lnTo>
                <a:lnTo>
                  <a:pt x="7785" y="2760"/>
                </a:lnTo>
                <a:lnTo>
                  <a:pt x="7781" y="2756"/>
                </a:lnTo>
                <a:lnTo>
                  <a:pt x="7780" y="2751"/>
                </a:lnTo>
                <a:lnTo>
                  <a:pt x="7780" y="2377"/>
                </a:lnTo>
                <a:lnTo>
                  <a:pt x="7782" y="2354"/>
                </a:lnTo>
                <a:lnTo>
                  <a:pt x="7786" y="2346"/>
                </a:lnTo>
                <a:lnTo>
                  <a:pt x="7792" y="2339"/>
                </a:lnTo>
                <a:lnTo>
                  <a:pt x="7809" y="2327"/>
                </a:lnTo>
                <a:lnTo>
                  <a:pt x="7833" y="2318"/>
                </a:lnTo>
                <a:lnTo>
                  <a:pt x="7865" y="2308"/>
                </a:lnTo>
                <a:lnTo>
                  <a:pt x="7903" y="2300"/>
                </a:lnTo>
                <a:lnTo>
                  <a:pt x="7981" y="2293"/>
                </a:lnTo>
                <a:lnTo>
                  <a:pt x="7996" y="2293"/>
                </a:lnTo>
                <a:lnTo>
                  <a:pt x="8008" y="2293"/>
                </a:lnTo>
                <a:lnTo>
                  <a:pt x="8017" y="2295"/>
                </a:lnTo>
                <a:lnTo>
                  <a:pt x="8022" y="2298"/>
                </a:lnTo>
                <a:lnTo>
                  <a:pt x="8024" y="2301"/>
                </a:lnTo>
                <a:lnTo>
                  <a:pt x="8025" y="2308"/>
                </a:lnTo>
                <a:lnTo>
                  <a:pt x="8025" y="2358"/>
                </a:lnTo>
                <a:close/>
                <a:moveTo>
                  <a:pt x="8207" y="2751"/>
                </a:moveTo>
                <a:lnTo>
                  <a:pt x="8206" y="2756"/>
                </a:lnTo>
                <a:lnTo>
                  <a:pt x="8203" y="2760"/>
                </a:lnTo>
                <a:lnTo>
                  <a:pt x="8199" y="2762"/>
                </a:lnTo>
                <a:lnTo>
                  <a:pt x="8194" y="2764"/>
                </a:lnTo>
                <a:lnTo>
                  <a:pt x="8123" y="2764"/>
                </a:lnTo>
                <a:lnTo>
                  <a:pt x="8116" y="2762"/>
                </a:lnTo>
                <a:lnTo>
                  <a:pt x="8111" y="2760"/>
                </a:lnTo>
                <a:lnTo>
                  <a:pt x="8109" y="2756"/>
                </a:lnTo>
                <a:lnTo>
                  <a:pt x="8107" y="2751"/>
                </a:lnTo>
                <a:lnTo>
                  <a:pt x="8107" y="2320"/>
                </a:lnTo>
                <a:lnTo>
                  <a:pt x="8109" y="2317"/>
                </a:lnTo>
                <a:lnTo>
                  <a:pt x="8112" y="2312"/>
                </a:lnTo>
                <a:lnTo>
                  <a:pt x="8123" y="2309"/>
                </a:lnTo>
                <a:lnTo>
                  <a:pt x="8194" y="2309"/>
                </a:lnTo>
                <a:lnTo>
                  <a:pt x="8203" y="2312"/>
                </a:lnTo>
                <a:lnTo>
                  <a:pt x="8206" y="2317"/>
                </a:lnTo>
                <a:lnTo>
                  <a:pt x="8207" y="2320"/>
                </a:lnTo>
                <a:lnTo>
                  <a:pt x="8207" y="2751"/>
                </a:lnTo>
                <a:close/>
                <a:moveTo>
                  <a:pt x="8207" y="2220"/>
                </a:moveTo>
                <a:lnTo>
                  <a:pt x="8206" y="2227"/>
                </a:lnTo>
                <a:lnTo>
                  <a:pt x="8202" y="2232"/>
                </a:lnTo>
                <a:lnTo>
                  <a:pt x="8196" y="2236"/>
                </a:lnTo>
                <a:lnTo>
                  <a:pt x="8188" y="2237"/>
                </a:lnTo>
                <a:lnTo>
                  <a:pt x="8126" y="2237"/>
                </a:lnTo>
                <a:lnTo>
                  <a:pt x="8119" y="2236"/>
                </a:lnTo>
                <a:lnTo>
                  <a:pt x="8112" y="2232"/>
                </a:lnTo>
                <a:lnTo>
                  <a:pt x="8109" y="2227"/>
                </a:lnTo>
                <a:lnTo>
                  <a:pt x="8107" y="2220"/>
                </a:lnTo>
                <a:lnTo>
                  <a:pt x="8107" y="2121"/>
                </a:lnTo>
                <a:lnTo>
                  <a:pt x="8109" y="2115"/>
                </a:lnTo>
                <a:lnTo>
                  <a:pt x="8112" y="2109"/>
                </a:lnTo>
                <a:lnTo>
                  <a:pt x="8119" y="2105"/>
                </a:lnTo>
                <a:lnTo>
                  <a:pt x="8126" y="2105"/>
                </a:lnTo>
                <a:lnTo>
                  <a:pt x="8188" y="2105"/>
                </a:lnTo>
                <a:lnTo>
                  <a:pt x="8196" y="2105"/>
                </a:lnTo>
                <a:lnTo>
                  <a:pt x="8202" y="2109"/>
                </a:lnTo>
                <a:lnTo>
                  <a:pt x="8206" y="2115"/>
                </a:lnTo>
                <a:lnTo>
                  <a:pt x="8207" y="2121"/>
                </a:lnTo>
                <a:lnTo>
                  <a:pt x="8207" y="2220"/>
                </a:lnTo>
                <a:close/>
                <a:moveTo>
                  <a:pt x="8739" y="2526"/>
                </a:moveTo>
                <a:lnTo>
                  <a:pt x="8739" y="2546"/>
                </a:lnTo>
                <a:lnTo>
                  <a:pt x="8739" y="2567"/>
                </a:lnTo>
                <a:lnTo>
                  <a:pt x="8735" y="2579"/>
                </a:lnTo>
                <a:lnTo>
                  <a:pt x="8730" y="2582"/>
                </a:lnTo>
                <a:lnTo>
                  <a:pt x="8724" y="2584"/>
                </a:lnTo>
                <a:lnTo>
                  <a:pt x="8419" y="2584"/>
                </a:lnTo>
                <a:lnTo>
                  <a:pt x="8421" y="2613"/>
                </a:lnTo>
                <a:lnTo>
                  <a:pt x="8426" y="2636"/>
                </a:lnTo>
                <a:lnTo>
                  <a:pt x="8436" y="2655"/>
                </a:lnTo>
                <a:lnTo>
                  <a:pt x="8450" y="2672"/>
                </a:lnTo>
                <a:lnTo>
                  <a:pt x="8460" y="2679"/>
                </a:lnTo>
                <a:lnTo>
                  <a:pt x="8472" y="2687"/>
                </a:lnTo>
                <a:lnTo>
                  <a:pt x="8497" y="2696"/>
                </a:lnTo>
                <a:lnTo>
                  <a:pt x="8527" y="2702"/>
                </a:lnTo>
                <a:lnTo>
                  <a:pt x="8564" y="2703"/>
                </a:lnTo>
                <a:lnTo>
                  <a:pt x="8603" y="2701"/>
                </a:lnTo>
                <a:lnTo>
                  <a:pt x="8635" y="2696"/>
                </a:lnTo>
                <a:lnTo>
                  <a:pt x="8690" y="2682"/>
                </a:lnTo>
                <a:lnTo>
                  <a:pt x="8692" y="2682"/>
                </a:lnTo>
                <a:lnTo>
                  <a:pt x="8693" y="2682"/>
                </a:lnTo>
                <a:lnTo>
                  <a:pt x="8700" y="2683"/>
                </a:lnTo>
                <a:lnTo>
                  <a:pt x="8705" y="2692"/>
                </a:lnTo>
                <a:lnTo>
                  <a:pt x="8716" y="2732"/>
                </a:lnTo>
                <a:lnTo>
                  <a:pt x="8716" y="2733"/>
                </a:lnTo>
                <a:lnTo>
                  <a:pt x="8716" y="2736"/>
                </a:lnTo>
                <a:lnTo>
                  <a:pt x="8713" y="2744"/>
                </a:lnTo>
                <a:lnTo>
                  <a:pt x="8707" y="2747"/>
                </a:lnTo>
                <a:lnTo>
                  <a:pt x="8678" y="2757"/>
                </a:lnTo>
                <a:lnTo>
                  <a:pt x="8640" y="2766"/>
                </a:lnTo>
                <a:lnTo>
                  <a:pt x="8598" y="2772"/>
                </a:lnTo>
                <a:lnTo>
                  <a:pt x="8551" y="2775"/>
                </a:lnTo>
                <a:lnTo>
                  <a:pt x="8519" y="2774"/>
                </a:lnTo>
                <a:lnTo>
                  <a:pt x="8492" y="2771"/>
                </a:lnTo>
                <a:lnTo>
                  <a:pt x="8441" y="2761"/>
                </a:lnTo>
                <a:lnTo>
                  <a:pt x="8420" y="2752"/>
                </a:lnTo>
                <a:lnTo>
                  <a:pt x="8401" y="2744"/>
                </a:lnTo>
                <a:lnTo>
                  <a:pt x="8385" y="2731"/>
                </a:lnTo>
                <a:lnTo>
                  <a:pt x="8369" y="2717"/>
                </a:lnTo>
                <a:lnTo>
                  <a:pt x="8346" y="2684"/>
                </a:lnTo>
                <a:lnTo>
                  <a:pt x="8337" y="2664"/>
                </a:lnTo>
                <a:lnTo>
                  <a:pt x="8329" y="2643"/>
                </a:lnTo>
                <a:lnTo>
                  <a:pt x="8320" y="2594"/>
                </a:lnTo>
                <a:lnTo>
                  <a:pt x="8318" y="2565"/>
                </a:lnTo>
                <a:lnTo>
                  <a:pt x="8318" y="2534"/>
                </a:lnTo>
                <a:lnTo>
                  <a:pt x="8318" y="2497"/>
                </a:lnTo>
                <a:lnTo>
                  <a:pt x="8322" y="2461"/>
                </a:lnTo>
                <a:lnTo>
                  <a:pt x="8327" y="2430"/>
                </a:lnTo>
                <a:lnTo>
                  <a:pt x="8334" y="2401"/>
                </a:lnTo>
                <a:lnTo>
                  <a:pt x="8344" y="2376"/>
                </a:lnTo>
                <a:lnTo>
                  <a:pt x="8359" y="2354"/>
                </a:lnTo>
                <a:lnTo>
                  <a:pt x="8377" y="2335"/>
                </a:lnTo>
                <a:lnTo>
                  <a:pt x="8387" y="2327"/>
                </a:lnTo>
                <a:lnTo>
                  <a:pt x="8398" y="2320"/>
                </a:lnTo>
                <a:lnTo>
                  <a:pt x="8424" y="2308"/>
                </a:lnTo>
                <a:lnTo>
                  <a:pt x="8454" y="2299"/>
                </a:lnTo>
                <a:lnTo>
                  <a:pt x="8489" y="2294"/>
                </a:lnTo>
                <a:lnTo>
                  <a:pt x="8530" y="2293"/>
                </a:lnTo>
                <a:lnTo>
                  <a:pt x="8561" y="2293"/>
                </a:lnTo>
                <a:lnTo>
                  <a:pt x="8590" y="2296"/>
                </a:lnTo>
                <a:lnTo>
                  <a:pt x="8615" y="2303"/>
                </a:lnTo>
                <a:lnTo>
                  <a:pt x="8638" y="2310"/>
                </a:lnTo>
                <a:lnTo>
                  <a:pt x="8676" y="2332"/>
                </a:lnTo>
                <a:lnTo>
                  <a:pt x="8691" y="2346"/>
                </a:lnTo>
                <a:lnTo>
                  <a:pt x="8703" y="2362"/>
                </a:lnTo>
                <a:lnTo>
                  <a:pt x="8712" y="2377"/>
                </a:lnTo>
                <a:lnTo>
                  <a:pt x="8721" y="2395"/>
                </a:lnTo>
                <a:lnTo>
                  <a:pt x="8727" y="2414"/>
                </a:lnTo>
                <a:lnTo>
                  <a:pt x="8731" y="2432"/>
                </a:lnTo>
                <a:lnTo>
                  <a:pt x="8737" y="2476"/>
                </a:lnTo>
                <a:lnTo>
                  <a:pt x="8739" y="2526"/>
                </a:lnTo>
                <a:close/>
                <a:moveTo>
                  <a:pt x="8638" y="2514"/>
                </a:moveTo>
                <a:lnTo>
                  <a:pt x="8637" y="2471"/>
                </a:lnTo>
                <a:lnTo>
                  <a:pt x="8630" y="2431"/>
                </a:lnTo>
                <a:lnTo>
                  <a:pt x="8625" y="2414"/>
                </a:lnTo>
                <a:lnTo>
                  <a:pt x="8618" y="2398"/>
                </a:lnTo>
                <a:lnTo>
                  <a:pt x="8608" y="2387"/>
                </a:lnTo>
                <a:lnTo>
                  <a:pt x="8598" y="2378"/>
                </a:lnTo>
                <a:lnTo>
                  <a:pt x="8584" y="2371"/>
                </a:lnTo>
                <a:lnTo>
                  <a:pt x="8569" y="2367"/>
                </a:lnTo>
                <a:lnTo>
                  <a:pt x="8550" y="2363"/>
                </a:lnTo>
                <a:lnTo>
                  <a:pt x="8530" y="2363"/>
                </a:lnTo>
                <a:lnTo>
                  <a:pt x="8507" y="2363"/>
                </a:lnTo>
                <a:lnTo>
                  <a:pt x="8488" y="2367"/>
                </a:lnTo>
                <a:lnTo>
                  <a:pt x="8472" y="2371"/>
                </a:lnTo>
                <a:lnTo>
                  <a:pt x="8458" y="2378"/>
                </a:lnTo>
                <a:lnTo>
                  <a:pt x="8448" y="2387"/>
                </a:lnTo>
                <a:lnTo>
                  <a:pt x="8438" y="2398"/>
                </a:lnTo>
                <a:lnTo>
                  <a:pt x="8426" y="2430"/>
                </a:lnTo>
                <a:lnTo>
                  <a:pt x="8422" y="2450"/>
                </a:lnTo>
                <a:lnTo>
                  <a:pt x="8420" y="2471"/>
                </a:lnTo>
                <a:lnTo>
                  <a:pt x="8419" y="2516"/>
                </a:lnTo>
                <a:lnTo>
                  <a:pt x="8638" y="2514"/>
                </a:lnTo>
                <a:close/>
                <a:moveTo>
                  <a:pt x="9176" y="2629"/>
                </a:moveTo>
                <a:lnTo>
                  <a:pt x="9175" y="2649"/>
                </a:lnTo>
                <a:lnTo>
                  <a:pt x="9172" y="2668"/>
                </a:lnTo>
                <a:lnTo>
                  <a:pt x="9167" y="2684"/>
                </a:lnTo>
                <a:lnTo>
                  <a:pt x="9161" y="2699"/>
                </a:lnTo>
                <a:lnTo>
                  <a:pt x="9153" y="2713"/>
                </a:lnTo>
                <a:lnTo>
                  <a:pt x="9143" y="2726"/>
                </a:lnTo>
                <a:lnTo>
                  <a:pt x="9133" y="2736"/>
                </a:lnTo>
                <a:lnTo>
                  <a:pt x="9119" y="2745"/>
                </a:lnTo>
                <a:lnTo>
                  <a:pt x="9092" y="2759"/>
                </a:lnTo>
                <a:lnTo>
                  <a:pt x="9059" y="2769"/>
                </a:lnTo>
                <a:lnTo>
                  <a:pt x="9025" y="2774"/>
                </a:lnTo>
                <a:lnTo>
                  <a:pt x="8986" y="2775"/>
                </a:lnTo>
                <a:lnTo>
                  <a:pt x="8958" y="2774"/>
                </a:lnTo>
                <a:lnTo>
                  <a:pt x="8930" y="2771"/>
                </a:lnTo>
                <a:lnTo>
                  <a:pt x="8882" y="2762"/>
                </a:lnTo>
                <a:lnTo>
                  <a:pt x="8847" y="2754"/>
                </a:lnTo>
                <a:lnTo>
                  <a:pt x="8827" y="2747"/>
                </a:lnTo>
                <a:lnTo>
                  <a:pt x="8822" y="2744"/>
                </a:lnTo>
                <a:lnTo>
                  <a:pt x="8819" y="2736"/>
                </a:lnTo>
                <a:lnTo>
                  <a:pt x="8819" y="2732"/>
                </a:lnTo>
                <a:lnTo>
                  <a:pt x="8829" y="2688"/>
                </a:lnTo>
                <a:lnTo>
                  <a:pt x="8832" y="2681"/>
                </a:lnTo>
                <a:lnTo>
                  <a:pt x="8838" y="2678"/>
                </a:lnTo>
                <a:lnTo>
                  <a:pt x="8841" y="2679"/>
                </a:lnTo>
                <a:lnTo>
                  <a:pt x="8843" y="2679"/>
                </a:lnTo>
                <a:lnTo>
                  <a:pt x="8891" y="2692"/>
                </a:lnTo>
                <a:lnTo>
                  <a:pt x="8933" y="2699"/>
                </a:lnTo>
                <a:lnTo>
                  <a:pt x="8979" y="2702"/>
                </a:lnTo>
                <a:lnTo>
                  <a:pt x="9001" y="2702"/>
                </a:lnTo>
                <a:lnTo>
                  <a:pt x="9020" y="2698"/>
                </a:lnTo>
                <a:lnTo>
                  <a:pt x="9036" y="2694"/>
                </a:lnTo>
                <a:lnTo>
                  <a:pt x="9050" y="2687"/>
                </a:lnTo>
                <a:lnTo>
                  <a:pt x="9061" y="2678"/>
                </a:lnTo>
                <a:lnTo>
                  <a:pt x="9070" y="2667"/>
                </a:lnTo>
                <a:lnTo>
                  <a:pt x="9075" y="2654"/>
                </a:lnTo>
                <a:lnTo>
                  <a:pt x="9078" y="2638"/>
                </a:lnTo>
                <a:lnTo>
                  <a:pt x="9075" y="2619"/>
                </a:lnTo>
                <a:lnTo>
                  <a:pt x="9070" y="2604"/>
                </a:lnTo>
                <a:lnTo>
                  <a:pt x="9060" y="2592"/>
                </a:lnTo>
                <a:lnTo>
                  <a:pt x="9049" y="2585"/>
                </a:lnTo>
                <a:lnTo>
                  <a:pt x="9016" y="2576"/>
                </a:lnTo>
                <a:lnTo>
                  <a:pt x="8976" y="2568"/>
                </a:lnTo>
                <a:lnTo>
                  <a:pt x="8947" y="2565"/>
                </a:lnTo>
                <a:lnTo>
                  <a:pt x="8914" y="2557"/>
                </a:lnTo>
                <a:lnTo>
                  <a:pt x="8897" y="2551"/>
                </a:lnTo>
                <a:lnTo>
                  <a:pt x="8881" y="2542"/>
                </a:lnTo>
                <a:lnTo>
                  <a:pt x="8866" y="2532"/>
                </a:lnTo>
                <a:lnTo>
                  <a:pt x="8852" y="2519"/>
                </a:lnTo>
                <a:lnTo>
                  <a:pt x="8846" y="2512"/>
                </a:lnTo>
                <a:lnTo>
                  <a:pt x="8841" y="2503"/>
                </a:lnTo>
                <a:lnTo>
                  <a:pt x="8832" y="2483"/>
                </a:lnTo>
                <a:lnTo>
                  <a:pt x="8826" y="2460"/>
                </a:lnTo>
                <a:lnTo>
                  <a:pt x="8823" y="2432"/>
                </a:lnTo>
                <a:lnTo>
                  <a:pt x="8826" y="2405"/>
                </a:lnTo>
                <a:lnTo>
                  <a:pt x="8832" y="2380"/>
                </a:lnTo>
                <a:lnTo>
                  <a:pt x="8841" y="2359"/>
                </a:lnTo>
                <a:lnTo>
                  <a:pt x="8855" y="2343"/>
                </a:lnTo>
                <a:lnTo>
                  <a:pt x="8870" y="2329"/>
                </a:lnTo>
                <a:lnTo>
                  <a:pt x="8887" y="2317"/>
                </a:lnTo>
                <a:lnTo>
                  <a:pt x="8905" y="2308"/>
                </a:lnTo>
                <a:lnTo>
                  <a:pt x="8925" y="2301"/>
                </a:lnTo>
                <a:lnTo>
                  <a:pt x="8967" y="2294"/>
                </a:lnTo>
                <a:lnTo>
                  <a:pt x="9008" y="2293"/>
                </a:lnTo>
                <a:lnTo>
                  <a:pt x="9059" y="2295"/>
                </a:lnTo>
                <a:lnTo>
                  <a:pt x="9102" y="2300"/>
                </a:lnTo>
                <a:lnTo>
                  <a:pt x="9149" y="2312"/>
                </a:lnTo>
                <a:lnTo>
                  <a:pt x="9157" y="2315"/>
                </a:lnTo>
                <a:lnTo>
                  <a:pt x="9160" y="2323"/>
                </a:lnTo>
                <a:lnTo>
                  <a:pt x="9160" y="2324"/>
                </a:lnTo>
                <a:lnTo>
                  <a:pt x="9152" y="2372"/>
                </a:lnTo>
                <a:lnTo>
                  <a:pt x="9151" y="2376"/>
                </a:lnTo>
                <a:lnTo>
                  <a:pt x="9148" y="2378"/>
                </a:lnTo>
                <a:lnTo>
                  <a:pt x="9142" y="2380"/>
                </a:lnTo>
                <a:lnTo>
                  <a:pt x="9139" y="2380"/>
                </a:lnTo>
                <a:lnTo>
                  <a:pt x="9094" y="2372"/>
                </a:lnTo>
                <a:lnTo>
                  <a:pt x="9057" y="2367"/>
                </a:lnTo>
                <a:lnTo>
                  <a:pt x="9020" y="2364"/>
                </a:lnTo>
                <a:lnTo>
                  <a:pt x="8984" y="2367"/>
                </a:lnTo>
                <a:lnTo>
                  <a:pt x="8968" y="2371"/>
                </a:lnTo>
                <a:lnTo>
                  <a:pt x="8953" y="2377"/>
                </a:lnTo>
                <a:lnTo>
                  <a:pt x="8940" y="2385"/>
                </a:lnTo>
                <a:lnTo>
                  <a:pt x="8931" y="2396"/>
                </a:lnTo>
                <a:lnTo>
                  <a:pt x="8925" y="2408"/>
                </a:lnTo>
                <a:lnTo>
                  <a:pt x="8923" y="2425"/>
                </a:lnTo>
                <a:lnTo>
                  <a:pt x="8925" y="2442"/>
                </a:lnTo>
                <a:lnTo>
                  <a:pt x="8931" y="2456"/>
                </a:lnTo>
                <a:lnTo>
                  <a:pt x="8942" y="2466"/>
                </a:lnTo>
                <a:lnTo>
                  <a:pt x="8955" y="2474"/>
                </a:lnTo>
                <a:lnTo>
                  <a:pt x="8987" y="2484"/>
                </a:lnTo>
                <a:lnTo>
                  <a:pt x="9025" y="2489"/>
                </a:lnTo>
                <a:lnTo>
                  <a:pt x="9061" y="2495"/>
                </a:lnTo>
                <a:lnTo>
                  <a:pt x="9097" y="2504"/>
                </a:lnTo>
                <a:lnTo>
                  <a:pt x="9113" y="2512"/>
                </a:lnTo>
                <a:lnTo>
                  <a:pt x="9128" y="2519"/>
                </a:lnTo>
                <a:lnTo>
                  <a:pt x="9141" y="2531"/>
                </a:lnTo>
                <a:lnTo>
                  <a:pt x="9153" y="2543"/>
                </a:lnTo>
                <a:lnTo>
                  <a:pt x="9163" y="2560"/>
                </a:lnTo>
                <a:lnTo>
                  <a:pt x="9170" y="2579"/>
                </a:lnTo>
                <a:lnTo>
                  <a:pt x="9175" y="2602"/>
                </a:lnTo>
                <a:lnTo>
                  <a:pt x="9176" y="2629"/>
                </a:lnTo>
                <a:close/>
                <a:moveTo>
                  <a:pt x="422" y="1473"/>
                </a:moveTo>
                <a:lnTo>
                  <a:pt x="422" y="1494"/>
                </a:lnTo>
                <a:lnTo>
                  <a:pt x="421" y="1515"/>
                </a:lnTo>
                <a:lnTo>
                  <a:pt x="417" y="1527"/>
                </a:lnTo>
                <a:lnTo>
                  <a:pt x="412" y="1531"/>
                </a:lnTo>
                <a:lnTo>
                  <a:pt x="406" y="1532"/>
                </a:lnTo>
                <a:lnTo>
                  <a:pt x="101" y="1532"/>
                </a:lnTo>
                <a:lnTo>
                  <a:pt x="103" y="1561"/>
                </a:lnTo>
                <a:lnTo>
                  <a:pt x="110" y="1585"/>
                </a:lnTo>
                <a:lnTo>
                  <a:pt x="120" y="1604"/>
                </a:lnTo>
                <a:lnTo>
                  <a:pt x="134" y="1620"/>
                </a:lnTo>
                <a:lnTo>
                  <a:pt x="144" y="1628"/>
                </a:lnTo>
                <a:lnTo>
                  <a:pt x="154" y="1635"/>
                </a:lnTo>
                <a:lnTo>
                  <a:pt x="179" y="1644"/>
                </a:lnTo>
                <a:lnTo>
                  <a:pt x="210" y="1649"/>
                </a:lnTo>
                <a:lnTo>
                  <a:pt x="247" y="1652"/>
                </a:lnTo>
                <a:lnTo>
                  <a:pt x="285" y="1649"/>
                </a:lnTo>
                <a:lnTo>
                  <a:pt x="318" y="1644"/>
                </a:lnTo>
                <a:lnTo>
                  <a:pt x="372" y="1630"/>
                </a:lnTo>
                <a:lnTo>
                  <a:pt x="374" y="1629"/>
                </a:lnTo>
                <a:lnTo>
                  <a:pt x="377" y="1629"/>
                </a:lnTo>
                <a:lnTo>
                  <a:pt x="383" y="1631"/>
                </a:lnTo>
                <a:lnTo>
                  <a:pt x="388" y="1640"/>
                </a:lnTo>
                <a:lnTo>
                  <a:pt x="398" y="1680"/>
                </a:lnTo>
                <a:lnTo>
                  <a:pt x="399" y="1682"/>
                </a:lnTo>
                <a:lnTo>
                  <a:pt x="399" y="1683"/>
                </a:lnTo>
                <a:lnTo>
                  <a:pt x="396" y="1691"/>
                </a:lnTo>
                <a:lnTo>
                  <a:pt x="389" y="1696"/>
                </a:lnTo>
                <a:lnTo>
                  <a:pt x="360" y="1706"/>
                </a:lnTo>
                <a:lnTo>
                  <a:pt x="324" y="1714"/>
                </a:lnTo>
                <a:lnTo>
                  <a:pt x="281" y="1721"/>
                </a:lnTo>
                <a:lnTo>
                  <a:pt x="233" y="1723"/>
                </a:lnTo>
                <a:lnTo>
                  <a:pt x="203" y="1722"/>
                </a:lnTo>
                <a:lnTo>
                  <a:pt x="174" y="1720"/>
                </a:lnTo>
                <a:lnTo>
                  <a:pt x="125" y="1709"/>
                </a:lnTo>
                <a:lnTo>
                  <a:pt x="103" y="1701"/>
                </a:lnTo>
                <a:lnTo>
                  <a:pt x="83" y="1691"/>
                </a:lnTo>
                <a:lnTo>
                  <a:pt x="67" y="1679"/>
                </a:lnTo>
                <a:lnTo>
                  <a:pt x="52" y="1665"/>
                </a:lnTo>
                <a:lnTo>
                  <a:pt x="29" y="1633"/>
                </a:lnTo>
                <a:lnTo>
                  <a:pt x="20" y="1612"/>
                </a:lnTo>
                <a:lnTo>
                  <a:pt x="13" y="1591"/>
                </a:lnTo>
                <a:lnTo>
                  <a:pt x="3" y="1541"/>
                </a:lnTo>
                <a:lnTo>
                  <a:pt x="0" y="1513"/>
                </a:lnTo>
                <a:lnTo>
                  <a:pt x="0" y="1483"/>
                </a:lnTo>
                <a:lnTo>
                  <a:pt x="1" y="1445"/>
                </a:lnTo>
                <a:lnTo>
                  <a:pt x="4" y="1410"/>
                </a:lnTo>
                <a:lnTo>
                  <a:pt x="9" y="1378"/>
                </a:lnTo>
                <a:lnTo>
                  <a:pt x="16" y="1349"/>
                </a:lnTo>
                <a:lnTo>
                  <a:pt x="28" y="1324"/>
                </a:lnTo>
                <a:lnTo>
                  <a:pt x="42" y="1301"/>
                </a:lnTo>
                <a:lnTo>
                  <a:pt x="59" y="1284"/>
                </a:lnTo>
                <a:lnTo>
                  <a:pt x="69" y="1275"/>
                </a:lnTo>
                <a:lnTo>
                  <a:pt x="81" y="1267"/>
                </a:lnTo>
                <a:lnTo>
                  <a:pt x="106" y="1256"/>
                </a:lnTo>
                <a:lnTo>
                  <a:pt x="137" y="1247"/>
                </a:lnTo>
                <a:lnTo>
                  <a:pt x="173" y="1242"/>
                </a:lnTo>
                <a:lnTo>
                  <a:pt x="212" y="1240"/>
                </a:lnTo>
                <a:lnTo>
                  <a:pt x="244" y="1241"/>
                </a:lnTo>
                <a:lnTo>
                  <a:pt x="272" y="1245"/>
                </a:lnTo>
                <a:lnTo>
                  <a:pt x="299" y="1250"/>
                </a:lnTo>
                <a:lnTo>
                  <a:pt x="321" y="1259"/>
                </a:lnTo>
                <a:lnTo>
                  <a:pt x="358" y="1280"/>
                </a:lnTo>
                <a:lnTo>
                  <a:pt x="373" y="1294"/>
                </a:lnTo>
                <a:lnTo>
                  <a:pt x="386" y="1310"/>
                </a:lnTo>
                <a:lnTo>
                  <a:pt x="396" y="1325"/>
                </a:lnTo>
                <a:lnTo>
                  <a:pt x="403" y="1343"/>
                </a:lnTo>
                <a:lnTo>
                  <a:pt x="410" y="1361"/>
                </a:lnTo>
                <a:lnTo>
                  <a:pt x="415" y="1381"/>
                </a:lnTo>
                <a:lnTo>
                  <a:pt x="420" y="1425"/>
                </a:lnTo>
                <a:lnTo>
                  <a:pt x="422" y="1473"/>
                </a:lnTo>
                <a:close/>
                <a:moveTo>
                  <a:pt x="321" y="1463"/>
                </a:moveTo>
                <a:lnTo>
                  <a:pt x="320" y="1420"/>
                </a:lnTo>
                <a:lnTo>
                  <a:pt x="313" y="1379"/>
                </a:lnTo>
                <a:lnTo>
                  <a:pt x="307" y="1362"/>
                </a:lnTo>
                <a:lnTo>
                  <a:pt x="300" y="1347"/>
                </a:lnTo>
                <a:lnTo>
                  <a:pt x="291" y="1335"/>
                </a:lnTo>
                <a:lnTo>
                  <a:pt x="280" y="1325"/>
                </a:lnTo>
                <a:lnTo>
                  <a:pt x="267" y="1319"/>
                </a:lnTo>
                <a:lnTo>
                  <a:pt x="251" y="1314"/>
                </a:lnTo>
                <a:lnTo>
                  <a:pt x="233" y="1311"/>
                </a:lnTo>
                <a:lnTo>
                  <a:pt x="212" y="1311"/>
                </a:lnTo>
                <a:lnTo>
                  <a:pt x="190" y="1311"/>
                </a:lnTo>
                <a:lnTo>
                  <a:pt x="170" y="1314"/>
                </a:lnTo>
                <a:lnTo>
                  <a:pt x="154" y="1319"/>
                </a:lnTo>
                <a:lnTo>
                  <a:pt x="141" y="1325"/>
                </a:lnTo>
                <a:lnTo>
                  <a:pt x="130" y="1335"/>
                </a:lnTo>
                <a:lnTo>
                  <a:pt x="121" y="1347"/>
                </a:lnTo>
                <a:lnTo>
                  <a:pt x="108" y="1378"/>
                </a:lnTo>
                <a:lnTo>
                  <a:pt x="105" y="1398"/>
                </a:lnTo>
                <a:lnTo>
                  <a:pt x="102" y="1420"/>
                </a:lnTo>
                <a:lnTo>
                  <a:pt x="101" y="1464"/>
                </a:lnTo>
                <a:lnTo>
                  <a:pt x="321" y="1463"/>
                </a:lnTo>
                <a:close/>
                <a:moveTo>
                  <a:pt x="924" y="1698"/>
                </a:moveTo>
                <a:lnTo>
                  <a:pt x="922" y="1704"/>
                </a:lnTo>
                <a:lnTo>
                  <a:pt x="920" y="1708"/>
                </a:lnTo>
                <a:lnTo>
                  <a:pt x="916" y="1711"/>
                </a:lnTo>
                <a:lnTo>
                  <a:pt x="911" y="1712"/>
                </a:lnTo>
                <a:lnTo>
                  <a:pt x="838" y="1712"/>
                </a:lnTo>
                <a:lnTo>
                  <a:pt x="832" y="1711"/>
                </a:lnTo>
                <a:lnTo>
                  <a:pt x="828" y="1708"/>
                </a:lnTo>
                <a:lnTo>
                  <a:pt x="825" y="1704"/>
                </a:lnTo>
                <a:lnTo>
                  <a:pt x="824" y="1698"/>
                </a:lnTo>
                <a:lnTo>
                  <a:pt x="824" y="1383"/>
                </a:lnTo>
                <a:lnTo>
                  <a:pt x="823" y="1366"/>
                </a:lnTo>
                <a:lnTo>
                  <a:pt x="820" y="1349"/>
                </a:lnTo>
                <a:lnTo>
                  <a:pt x="815" y="1337"/>
                </a:lnTo>
                <a:lnTo>
                  <a:pt x="808" y="1328"/>
                </a:lnTo>
                <a:lnTo>
                  <a:pt x="798" y="1320"/>
                </a:lnTo>
                <a:lnTo>
                  <a:pt x="785" y="1315"/>
                </a:lnTo>
                <a:lnTo>
                  <a:pt x="770" y="1313"/>
                </a:lnTo>
                <a:lnTo>
                  <a:pt x="752" y="1311"/>
                </a:lnTo>
                <a:lnTo>
                  <a:pt x="704" y="1315"/>
                </a:lnTo>
                <a:lnTo>
                  <a:pt x="663" y="1322"/>
                </a:lnTo>
                <a:lnTo>
                  <a:pt x="622" y="1330"/>
                </a:lnTo>
                <a:lnTo>
                  <a:pt x="622" y="1698"/>
                </a:lnTo>
                <a:lnTo>
                  <a:pt x="621" y="1704"/>
                </a:lnTo>
                <a:lnTo>
                  <a:pt x="619" y="1708"/>
                </a:lnTo>
                <a:lnTo>
                  <a:pt x="615" y="1711"/>
                </a:lnTo>
                <a:lnTo>
                  <a:pt x="609" y="1712"/>
                </a:lnTo>
                <a:lnTo>
                  <a:pt x="537" y="1712"/>
                </a:lnTo>
                <a:lnTo>
                  <a:pt x="527" y="1708"/>
                </a:lnTo>
                <a:lnTo>
                  <a:pt x="523" y="1704"/>
                </a:lnTo>
                <a:lnTo>
                  <a:pt x="522" y="1698"/>
                </a:lnTo>
                <a:lnTo>
                  <a:pt x="522" y="1325"/>
                </a:lnTo>
                <a:lnTo>
                  <a:pt x="523" y="1314"/>
                </a:lnTo>
                <a:lnTo>
                  <a:pt x="524" y="1304"/>
                </a:lnTo>
                <a:lnTo>
                  <a:pt x="534" y="1289"/>
                </a:lnTo>
                <a:lnTo>
                  <a:pt x="542" y="1282"/>
                </a:lnTo>
                <a:lnTo>
                  <a:pt x="552" y="1276"/>
                </a:lnTo>
                <a:lnTo>
                  <a:pt x="581" y="1265"/>
                </a:lnTo>
                <a:lnTo>
                  <a:pt x="620" y="1255"/>
                </a:lnTo>
                <a:lnTo>
                  <a:pt x="667" y="1247"/>
                </a:lnTo>
                <a:lnTo>
                  <a:pt x="716" y="1242"/>
                </a:lnTo>
                <a:lnTo>
                  <a:pt x="761" y="1240"/>
                </a:lnTo>
                <a:lnTo>
                  <a:pt x="799" y="1241"/>
                </a:lnTo>
                <a:lnTo>
                  <a:pt x="832" y="1246"/>
                </a:lnTo>
                <a:lnTo>
                  <a:pt x="859" y="1255"/>
                </a:lnTo>
                <a:lnTo>
                  <a:pt x="882" y="1267"/>
                </a:lnTo>
                <a:lnTo>
                  <a:pt x="892" y="1275"/>
                </a:lnTo>
                <a:lnTo>
                  <a:pt x="901" y="1285"/>
                </a:lnTo>
                <a:lnTo>
                  <a:pt x="907" y="1295"/>
                </a:lnTo>
                <a:lnTo>
                  <a:pt x="914" y="1308"/>
                </a:lnTo>
                <a:lnTo>
                  <a:pt x="917" y="1322"/>
                </a:lnTo>
                <a:lnTo>
                  <a:pt x="921" y="1337"/>
                </a:lnTo>
                <a:lnTo>
                  <a:pt x="924" y="1371"/>
                </a:lnTo>
                <a:lnTo>
                  <a:pt x="924" y="1698"/>
                </a:lnTo>
                <a:close/>
                <a:moveTo>
                  <a:pt x="1423" y="1269"/>
                </a:moveTo>
                <a:lnTo>
                  <a:pt x="1293" y="1698"/>
                </a:lnTo>
                <a:lnTo>
                  <a:pt x="1290" y="1703"/>
                </a:lnTo>
                <a:lnTo>
                  <a:pt x="1287" y="1708"/>
                </a:lnTo>
                <a:lnTo>
                  <a:pt x="1282" y="1711"/>
                </a:lnTo>
                <a:lnTo>
                  <a:pt x="1275" y="1712"/>
                </a:lnTo>
                <a:lnTo>
                  <a:pt x="1142" y="1712"/>
                </a:lnTo>
                <a:lnTo>
                  <a:pt x="1132" y="1708"/>
                </a:lnTo>
                <a:lnTo>
                  <a:pt x="1124" y="1698"/>
                </a:lnTo>
                <a:lnTo>
                  <a:pt x="989" y="1270"/>
                </a:lnTo>
                <a:lnTo>
                  <a:pt x="989" y="1267"/>
                </a:lnTo>
                <a:lnTo>
                  <a:pt x="989" y="1265"/>
                </a:lnTo>
                <a:lnTo>
                  <a:pt x="989" y="1260"/>
                </a:lnTo>
                <a:lnTo>
                  <a:pt x="992" y="1255"/>
                </a:lnTo>
                <a:lnTo>
                  <a:pt x="1001" y="1251"/>
                </a:lnTo>
                <a:lnTo>
                  <a:pt x="1075" y="1251"/>
                </a:lnTo>
                <a:lnTo>
                  <a:pt x="1082" y="1252"/>
                </a:lnTo>
                <a:lnTo>
                  <a:pt x="1086" y="1255"/>
                </a:lnTo>
                <a:lnTo>
                  <a:pt x="1092" y="1265"/>
                </a:lnTo>
                <a:lnTo>
                  <a:pt x="1198" y="1646"/>
                </a:lnTo>
                <a:lnTo>
                  <a:pt x="1221" y="1646"/>
                </a:lnTo>
                <a:lnTo>
                  <a:pt x="1316" y="1265"/>
                </a:lnTo>
                <a:lnTo>
                  <a:pt x="1322" y="1255"/>
                </a:lnTo>
                <a:lnTo>
                  <a:pt x="1327" y="1252"/>
                </a:lnTo>
                <a:lnTo>
                  <a:pt x="1333" y="1251"/>
                </a:lnTo>
                <a:lnTo>
                  <a:pt x="1410" y="1251"/>
                </a:lnTo>
                <a:lnTo>
                  <a:pt x="1420" y="1255"/>
                </a:lnTo>
                <a:lnTo>
                  <a:pt x="1423" y="1260"/>
                </a:lnTo>
                <a:lnTo>
                  <a:pt x="1424" y="1265"/>
                </a:lnTo>
                <a:lnTo>
                  <a:pt x="1423" y="1266"/>
                </a:lnTo>
                <a:lnTo>
                  <a:pt x="1423" y="1269"/>
                </a:lnTo>
                <a:close/>
                <a:moveTo>
                  <a:pt x="1612" y="1698"/>
                </a:moveTo>
                <a:lnTo>
                  <a:pt x="1610" y="1704"/>
                </a:lnTo>
                <a:lnTo>
                  <a:pt x="1608" y="1708"/>
                </a:lnTo>
                <a:lnTo>
                  <a:pt x="1603" y="1711"/>
                </a:lnTo>
                <a:lnTo>
                  <a:pt x="1598" y="1712"/>
                </a:lnTo>
                <a:lnTo>
                  <a:pt x="1526" y="1712"/>
                </a:lnTo>
                <a:lnTo>
                  <a:pt x="1520" y="1711"/>
                </a:lnTo>
                <a:lnTo>
                  <a:pt x="1516" y="1708"/>
                </a:lnTo>
                <a:lnTo>
                  <a:pt x="1513" y="1704"/>
                </a:lnTo>
                <a:lnTo>
                  <a:pt x="1512" y="1698"/>
                </a:lnTo>
                <a:lnTo>
                  <a:pt x="1512" y="1269"/>
                </a:lnTo>
                <a:lnTo>
                  <a:pt x="1513" y="1264"/>
                </a:lnTo>
                <a:lnTo>
                  <a:pt x="1516" y="1260"/>
                </a:lnTo>
                <a:lnTo>
                  <a:pt x="1526" y="1256"/>
                </a:lnTo>
                <a:lnTo>
                  <a:pt x="1598" y="1256"/>
                </a:lnTo>
                <a:lnTo>
                  <a:pt x="1608" y="1260"/>
                </a:lnTo>
                <a:lnTo>
                  <a:pt x="1610" y="1264"/>
                </a:lnTo>
                <a:lnTo>
                  <a:pt x="1612" y="1269"/>
                </a:lnTo>
                <a:lnTo>
                  <a:pt x="1612" y="1698"/>
                </a:lnTo>
                <a:close/>
                <a:moveTo>
                  <a:pt x="1612" y="1167"/>
                </a:moveTo>
                <a:lnTo>
                  <a:pt x="1610" y="1174"/>
                </a:lnTo>
                <a:lnTo>
                  <a:pt x="1607" y="1180"/>
                </a:lnTo>
                <a:lnTo>
                  <a:pt x="1600" y="1184"/>
                </a:lnTo>
                <a:lnTo>
                  <a:pt x="1593" y="1184"/>
                </a:lnTo>
                <a:lnTo>
                  <a:pt x="1531" y="1184"/>
                </a:lnTo>
                <a:lnTo>
                  <a:pt x="1522" y="1184"/>
                </a:lnTo>
                <a:lnTo>
                  <a:pt x="1517" y="1180"/>
                </a:lnTo>
                <a:lnTo>
                  <a:pt x="1513" y="1174"/>
                </a:lnTo>
                <a:lnTo>
                  <a:pt x="1512" y="1167"/>
                </a:lnTo>
                <a:lnTo>
                  <a:pt x="1512" y="1070"/>
                </a:lnTo>
                <a:lnTo>
                  <a:pt x="1513" y="1062"/>
                </a:lnTo>
                <a:lnTo>
                  <a:pt x="1517" y="1057"/>
                </a:lnTo>
                <a:lnTo>
                  <a:pt x="1522" y="1053"/>
                </a:lnTo>
                <a:lnTo>
                  <a:pt x="1531" y="1052"/>
                </a:lnTo>
                <a:lnTo>
                  <a:pt x="1593" y="1052"/>
                </a:lnTo>
                <a:lnTo>
                  <a:pt x="1600" y="1053"/>
                </a:lnTo>
                <a:lnTo>
                  <a:pt x="1607" y="1057"/>
                </a:lnTo>
                <a:lnTo>
                  <a:pt x="1610" y="1062"/>
                </a:lnTo>
                <a:lnTo>
                  <a:pt x="1612" y="1070"/>
                </a:lnTo>
                <a:lnTo>
                  <a:pt x="1612" y="1167"/>
                </a:lnTo>
                <a:close/>
                <a:moveTo>
                  <a:pt x="1991" y="1305"/>
                </a:moveTo>
                <a:lnTo>
                  <a:pt x="1990" y="1310"/>
                </a:lnTo>
                <a:lnTo>
                  <a:pt x="1988" y="1315"/>
                </a:lnTo>
                <a:lnTo>
                  <a:pt x="1985" y="1318"/>
                </a:lnTo>
                <a:lnTo>
                  <a:pt x="1978" y="1319"/>
                </a:lnTo>
                <a:lnTo>
                  <a:pt x="1939" y="1320"/>
                </a:lnTo>
                <a:lnTo>
                  <a:pt x="1904" y="1323"/>
                </a:lnTo>
                <a:lnTo>
                  <a:pt x="1845" y="1333"/>
                </a:lnTo>
                <a:lnTo>
                  <a:pt x="1845" y="1698"/>
                </a:lnTo>
                <a:lnTo>
                  <a:pt x="1844" y="1704"/>
                </a:lnTo>
                <a:lnTo>
                  <a:pt x="1841" y="1708"/>
                </a:lnTo>
                <a:lnTo>
                  <a:pt x="1836" y="1711"/>
                </a:lnTo>
                <a:lnTo>
                  <a:pt x="1831" y="1712"/>
                </a:lnTo>
                <a:lnTo>
                  <a:pt x="1758" y="1712"/>
                </a:lnTo>
                <a:lnTo>
                  <a:pt x="1750" y="1708"/>
                </a:lnTo>
                <a:lnTo>
                  <a:pt x="1746" y="1704"/>
                </a:lnTo>
                <a:lnTo>
                  <a:pt x="1744" y="1698"/>
                </a:lnTo>
                <a:lnTo>
                  <a:pt x="1744" y="1325"/>
                </a:lnTo>
                <a:lnTo>
                  <a:pt x="1748" y="1303"/>
                </a:lnTo>
                <a:lnTo>
                  <a:pt x="1752" y="1294"/>
                </a:lnTo>
                <a:lnTo>
                  <a:pt x="1757" y="1286"/>
                </a:lnTo>
                <a:lnTo>
                  <a:pt x="1773" y="1275"/>
                </a:lnTo>
                <a:lnTo>
                  <a:pt x="1798" y="1265"/>
                </a:lnTo>
                <a:lnTo>
                  <a:pt x="1830" y="1256"/>
                </a:lnTo>
                <a:lnTo>
                  <a:pt x="1869" y="1248"/>
                </a:lnTo>
                <a:lnTo>
                  <a:pt x="1946" y="1241"/>
                </a:lnTo>
                <a:lnTo>
                  <a:pt x="1961" y="1241"/>
                </a:lnTo>
                <a:lnTo>
                  <a:pt x="1973" y="1241"/>
                </a:lnTo>
                <a:lnTo>
                  <a:pt x="1981" y="1242"/>
                </a:lnTo>
                <a:lnTo>
                  <a:pt x="1987" y="1246"/>
                </a:lnTo>
                <a:lnTo>
                  <a:pt x="1990" y="1250"/>
                </a:lnTo>
                <a:lnTo>
                  <a:pt x="1991" y="1256"/>
                </a:lnTo>
                <a:lnTo>
                  <a:pt x="1991" y="1305"/>
                </a:lnTo>
                <a:close/>
                <a:moveTo>
                  <a:pt x="2462" y="1481"/>
                </a:moveTo>
                <a:lnTo>
                  <a:pt x="2462" y="1514"/>
                </a:lnTo>
                <a:lnTo>
                  <a:pt x="2460" y="1546"/>
                </a:lnTo>
                <a:lnTo>
                  <a:pt x="2456" y="1576"/>
                </a:lnTo>
                <a:lnTo>
                  <a:pt x="2450" y="1604"/>
                </a:lnTo>
                <a:lnTo>
                  <a:pt x="2440" y="1629"/>
                </a:lnTo>
                <a:lnTo>
                  <a:pt x="2427" y="1653"/>
                </a:lnTo>
                <a:lnTo>
                  <a:pt x="2419" y="1663"/>
                </a:lnTo>
                <a:lnTo>
                  <a:pt x="2411" y="1673"/>
                </a:lnTo>
                <a:lnTo>
                  <a:pt x="2389" y="1691"/>
                </a:lnTo>
                <a:lnTo>
                  <a:pt x="2363" y="1704"/>
                </a:lnTo>
                <a:lnTo>
                  <a:pt x="2331" y="1714"/>
                </a:lnTo>
                <a:lnTo>
                  <a:pt x="2293" y="1721"/>
                </a:lnTo>
                <a:lnTo>
                  <a:pt x="2249" y="1723"/>
                </a:lnTo>
                <a:lnTo>
                  <a:pt x="2205" y="1721"/>
                </a:lnTo>
                <a:lnTo>
                  <a:pt x="2167" y="1714"/>
                </a:lnTo>
                <a:lnTo>
                  <a:pt x="2135" y="1704"/>
                </a:lnTo>
                <a:lnTo>
                  <a:pt x="2109" y="1691"/>
                </a:lnTo>
                <a:lnTo>
                  <a:pt x="2088" y="1673"/>
                </a:lnTo>
                <a:lnTo>
                  <a:pt x="2070" y="1653"/>
                </a:lnTo>
                <a:lnTo>
                  <a:pt x="2064" y="1641"/>
                </a:lnTo>
                <a:lnTo>
                  <a:pt x="2058" y="1629"/>
                </a:lnTo>
                <a:lnTo>
                  <a:pt x="2049" y="1604"/>
                </a:lnTo>
                <a:lnTo>
                  <a:pt x="2043" y="1576"/>
                </a:lnTo>
                <a:lnTo>
                  <a:pt x="2040" y="1561"/>
                </a:lnTo>
                <a:lnTo>
                  <a:pt x="2038" y="1546"/>
                </a:lnTo>
                <a:lnTo>
                  <a:pt x="2035" y="1514"/>
                </a:lnTo>
                <a:lnTo>
                  <a:pt x="2035" y="1481"/>
                </a:lnTo>
                <a:lnTo>
                  <a:pt x="2035" y="1449"/>
                </a:lnTo>
                <a:lnTo>
                  <a:pt x="2038" y="1417"/>
                </a:lnTo>
                <a:lnTo>
                  <a:pt x="2049" y="1359"/>
                </a:lnTo>
                <a:lnTo>
                  <a:pt x="2058" y="1334"/>
                </a:lnTo>
                <a:lnTo>
                  <a:pt x="2070" y="1310"/>
                </a:lnTo>
                <a:lnTo>
                  <a:pt x="2088" y="1290"/>
                </a:lnTo>
                <a:lnTo>
                  <a:pt x="2109" y="1272"/>
                </a:lnTo>
                <a:lnTo>
                  <a:pt x="2135" y="1259"/>
                </a:lnTo>
                <a:lnTo>
                  <a:pt x="2167" y="1248"/>
                </a:lnTo>
                <a:lnTo>
                  <a:pt x="2205" y="1242"/>
                </a:lnTo>
                <a:lnTo>
                  <a:pt x="2249" y="1240"/>
                </a:lnTo>
                <a:lnTo>
                  <a:pt x="2293" y="1242"/>
                </a:lnTo>
                <a:lnTo>
                  <a:pt x="2331" y="1248"/>
                </a:lnTo>
                <a:lnTo>
                  <a:pt x="2363" y="1259"/>
                </a:lnTo>
                <a:lnTo>
                  <a:pt x="2389" y="1272"/>
                </a:lnTo>
                <a:lnTo>
                  <a:pt x="2411" y="1290"/>
                </a:lnTo>
                <a:lnTo>
                  <a:pt x="2427" y="1310"/>
                </a:lnTo>
                <a:lnTo>
                  <a:pt x="2440" y="1334"/>
                </a:lnTo>
                <a:lnTo>
                  <a:pt x="2450" y="1359"/>
                </a:lnTo>
                <a:lnTo>
                  <a:pt x="2456" y="1388"/>
                </a:lnTo>
                <a:lnTo>
                  <a:pt x="2460" y="1417"/>
                </a:lnTo>
                <a:lnTo>
                  <a:pt x="2462" y="1449"/>
                </a:lnTo>
                <a:lnTo>
                  <a:pt x="2462" y="1481"/>
                </a:lnTo>
                <a:close/>
                <a:moveTo>
                  <a:pt x="2360" y="1481"/>
                </a:moveTo>
                <a:lnTo>
                  <a:pt x="2359" y="1432"/>
                </a:lnTo>
                <a:lnTo>
                  <a:pt x="2355" y="1390"/>
                </a:lnTo>
                <a:lnTo>
                  <a:pt x="2350" y="1372"/>
                </a:lnTo>
                <a:lnTo>
                  <a:pt x="2344" y="1357"/>
                </a:lnTo>
                <a:lnTo>
                  <a:pt x="2336" y="1343"/>
                </a:lnTo>
                <a:lnTo>
                  <a:pt x="2325" y="1332"/>
                </a:lnTo>
                <a:lnTo>
                  <a:pt x="2311" y="1323"/>
                </a:lnTo>
                <a:lnTo>
                  <a:pt x="2295" y="1316"/>
                </a:lnTo>
                <a:lnTo>
                  <a:pt x="2273" y="1313"/>
                </a:lnTo>
                <a:lnTo>
                  <a:pt x="2249" y="1311"/>
                </a:lnTo>
                <a:lnTo>
                  <a:pt x="2224" y="1313"/>
                </a:lnTo>
                <a:lnTo>
                  <a:pt x="2204" y="1316"/>
                </a:lnTo>
                <a:lnTo>
                  <a:pt x="2186" y="1323"/>
                </a:lnTo>
                <a:lnTo>
                  <a:pt x="2172" y="1332"/>
                </a:lnTo>
                <a:lnTo>
                  <a:pt x="2162" y="1343"/>
                </a:lnTo>
                <a:lnTo>
                  <a:pt x="2153" y="1357"/>
                </a:lnTo>
                <a:lnTo>
                  <a:pt x="2147" y="1372"/>
                </a:lnTo>
                <a:lnTo>
                  <a:pt x="2143" y="1390"/>
                </a:lnTo>
                <a:lnTo>
                  <a:pt x="2140" y="1410"/>
                </a:lnTo>
                <a:lnTo>
                  <a:pt x="2138" y="1432"/>
                </a:lnTo>
                <a:lnTo>
                  <a:pt x="2137" y="1481"/>
                </a:lnTo>
                <a:lnTo>
                  <a:pt x="2138" y="1532"/>
                </a:lnTo>
                <a:lnTo>
                  <a:pt x="2143" y="1573"/>
                </a:lnTo>
                <a:lnTo>
                  <a:pt x="2147" y="1591"/>
                </a:lnTo>
                <a:lnTo>
                  <a:pt x="2153" y="1606"/>
                </a:lnTo>
                <a:lnTo>
                  <a:pt x="2162" y="1620"/>
                </a:lnTo>
                <a:lnTo>
                  <a:pt x="2172" y="1631"/>
                </a:lnTo>
                <a:lnTo>
                  <a:pt x="2186" y="1640"/>
                </a:lnTo>
                <a:lnTo>
                  <a:pt x="2204" y="1646"/>
                </a:lnTo>
                <a:lnTo>
                  <a:pt x="2224" y="1650"/>
                </a:lnTo>
                <a:lnTo>
                  <a:pt x="2249" y="1652"/>
                </a:lnTo>
                <a:lnTo>
                  <a:pt x="2273" y="1650"/>
                </a:lnTo>
                <a:lnTo>
                  <a:pt x="2295" y="1646"/>
                </a:lnTo>
                <a:lnTo>
                  <a:pt x="2311" y="1640"/>
                </a:lnTo>
                <a:lnTo>
                  <a:pt x="2325" y="1631"/>
                </a:lnTo>
                <a:lnTo>
                  <a:pt x="2336" y="1620"/>
                </a:lnTo>
                <a:lnTo>
                  <a:pt x="2344" y="1606"/>
                </a:lnTo>
                <a:lnTo>
                  <a:pt x="2350" y="1591"/>
                </a:lnTo>
                <a:lnTo>
                  <a:pt x="2355" y="1573"/>
                </a:lnTo>
                <a:lnTo>
                  <a:pt x="2358" y="1553"/>
                </a:lnTo>
                <a:lnTo>
                  <a:pt x="2359" y="1532"/>
                </a:lnTo>
                <a:lnTo>
                  <a:pt x="2360" y="1481"/>
                </a:lnTo>
                <a:close/>
                <a:moveTo>
                  <a:pt x="2961" y="1698"/>
                </a:moveTo>
                <a:lnTo>
                  <a:pt x="2960" y="1704"/>
                </a:lnTo>
                <a:lnTo>
                  <a:pt x="2957" y="1708"/>
                </a:lnTo>
                <a:lnTo>
                  <a:pt x="2954" y="1711"/>
                </a:lnTo>
                <a:lnTo>
                  <a:pt x="2947" y="1712"/>
                </a:lnTo>
                <a:lnTo>
                  <a:pt x="2876" y="1712"/>
                </a:lnTo>
                <a:lnTo>
                  <a:pt x="2869" y="1711"/>
                </a:lnTo>
                <a:lnTo>
                  <a:pt x="2865" y="1708"/>
                </a:lnTo>
                <a:lnTo>
                  <a:pt x="2862" y="1704"/>
                </a:lnTo>
                <a:lnTo>
                  <a:pt x="2862" y="1698"/>
                </a:lnTo>
                <a:lnTo>
                  <a:pt x="2862" y="1383"/>
                </a:lnTo>
                <a:lnTo>
                  <a:pt x="2860" y="1366"/>
                </a:lnTo>
                <a:lnTo>
                  <a:pt x="2857" y="1349"/>
                </a:lnTo>
                <a:lnTo>
                  <a:pt x="2852" y="1337"/>
                </a:lnTo>
                <a:lnTo>
                  <a:pt x="2844" y="1328"/>
                </a:lnTo>
                <a:lnTo>
                  <a:pt x="2835" y="1320"/>
                </a:lnTo>
                <a:lnTo>
                  <a:pt x="2823" y="1315"/>
                </a:lnTo>
                <a:lnTo>
                  <a:pt x="2807" y="1313"/>
                </a:lnTo>
                <a:lnTo>
                  <a:pt x="2789" y="1311"/>
                </a:lnTo>
                <a:lnTo>
                  <a:pt x="2742" y="1315"/>
                </a:lnTo>
                <a:lnTo>
                  <a:pt x="2700" y="1322"/>
                </a:lnTo>
                <a:lnTo>
                  <a:pt x="2659" y="1330"/>
                </a:lnTo>
                <a:lnTo>
                  <a:pt x="2659" y="1698"/>
                </a:lnTo>
                <a:lnTo>
                  <a:pt x="2659" y="1704"/>
                </a:lnTo>
                <a:lnTo>
                  <a:pt x="2656" y="1708"/>
                </a:lnTo>
                <a:lnTo>
                  <a:pt x="2651" y="1711"/>
                </a:lnTo>
                <a:lnTo>
                  <a:pt x="2646" y="1712"/>
                </a:lnTo>
                <a:lnTo>
                  <a:pt x="2573" y="1712"/>
                </a:lnTo>
                <a:lnTo>
                  <a:pt x="2563" y="1708"/>
                </a:lnTo>
                <a:lnTo>
                  <a:pt x="2560" y="1704"/>
                </a:lnTo>
                <a:lnTo>
                  <a:pt x="2559" y="1698"/>
                </a:lnTo>
                <a:lnTo>
                  <a:pt x="2559" y="1325"/>
                </a:lnTo>
                <a:lnTo>
                  <a:pt x="2560" y="1314"/>
                </a:lnTo>
                <a:lnTo>
                  <a:pt x="2562" y="1304"/>
                </a:lnTo>
                <a:lnTo>
                  <a:pt x="2571" y="1289"/>
                </a:lnTo>
                <a:lnTo>
                  <a:pt x="2578" y="1282"/>
                </a:lnTo>
                <a:lnTo>
                  <a:pt x="2589" y="1276"/>
                </a:lnTo>
                <a:lnTo>
                  <a:pt x="2618" y="1265"/>
                </a:lnTo>
                <a:lnTo>
                  <a:pt x="2658" y="1255"/>
                </a:lnTo>
                <a:lnTo>
                  <a:pt x="2704" y="1247"/>
                </a:lnTo>
                <a:lnTo>
                  <a:pt x="2752" y="1242"/>
                </a:lnTo>
                <a:lnTo>
                  <a:pt x="2797" y="1240"/>
                </a:lnTo>
                <a:lnTo>
                  <a:pt x="2835" y="1241"/>
                </a:lnTo>
                <a:lnTo>
                  <a:pt x="2868" y="1246"/>
                </a:lnTo>
                <a:lnTo>
                  <a:pt x="2897" y="1255"/>
                </a:lnTo>
                <a:lnTo>
                  <a:pt x="2920" y="1267"/>
                </a:lnTo>
                <a:lnTo>
                  <a:pt x="2930" y="1275"/>
                </a:lnTo>
                <a:lnTo>
                  <a:pt x="2937" y="1285"/>
                </a:lnTo>
                <a:lnTo>
                  <a:pt x="2945" y="1295"/>
                </a:lnTo>
                <a:lnTo>
                  <a:pt x="2951" y="1308"/>
                </a:lnTo>
                <a:lnTo>
                  <a:pt x="2955" y="1322"/>
                </a:lnTo>
                <a:lnTo>
                  <a:pt x="2959" y="1337"/>
                </a:lnTo>
                <a:lnTo>
                  <a:pt x="2961" y="1371"/>
                </a:lnTo>
                <a:lnTo>
                  <a:pt x="2961" y="1698"/>
                </a:lnTo>
                <a:close/>
                <a:moveTo>
                  <a:pt x="3782" y="1698"/>
                </a:moveTo>
                <a:lnTo>
                  <a:pt x="3782" y="1704"/>
                </a:lnTo>
                <a:lnTo>
                  <a:pt x="3779" y="1708"/>
                </a:lnTo>
                <a:lnTo>
                  <a:pt x="3774" y="1711"/>
                </a:lnTo>
                <a:lnTo>
                  <a:pt x="3769" y="1712"/>
                </a:lnTo>
                <a:lnTo>
                  <a:pt x="3697" y="1712"/>
                </a:lnTo>
                <a:lnTo>
                  <a:pt x="3691" y="1711"/>
                </a:lnTo>
                <a:lnTo>
                  <a:pt x="3687" y="1708"/>
                </a:lnTo>
                <a:lnTo>
                  <a:pt x="3683" y="1704"/>
                </a:lnTo>
                <a:lnTo>
                  <a:pt x="3683" y="1698"/>
                </a:lnTo>
                <a:lnTo>
                  <a:pt x="3683" y="1383"/>
                </a:lnTo>
                <a:lnTo>
                  <a:pt x="3682" y="1366"/>
                </a:lnTo>
                <a:lnTo>
                  <a:pt x="3681" y="1357"/>
                </a:lnTo>
                <a:lnTo>
                  <a:pt x="3678" y="1349"/>
                </a:lnTo>
                <a:lnTo>
                  <a:pt x="3673" y="1337"/>
                </a:lnTo>
                <a:lnTo>
                  <a:pt x="3666" y="1328"/>
                </a:lnTo>
                <a:lnTo>
                  <a:pt x="3643" y="1315"/>
                </a:lnTo>
                <a:lnTo>
                  <a:pt x="3627" y="1313"/>
                </a:lnTo>
                <a:lnTo>
                  <a:pt x="3609" y="1311"/>
                </a:lnTo>
                <a:lnTo>
                  <a:pt x="3562" y="1315"/>
                </a:lnTo>
                <a:lnTo>
                  <a:pt x="3521" y="1322"/>
                </a:lnTo>
                <a:lnTo>
                  <a:pt x="3479" y="1330"/>
                </a:lnTo>
                <a:lnTo>
                  <a:pt x="3479" y="1698"/>
                </a:lnTo>
                <a:lnTo>
                  <a:pt x="3478" y="1704"/>
                </a:lnTo>
                <a:lnTo>
                  <a:pt x="3475" y="1708"/>
                </a:lnTo>
                <a:lnTo>
                  <a:pt x="3472" y="1711"/>
                </a:lnTo>
                <a:lnTo>
                  <a:pt x="3466" y="1712"/>
                </a:lnTo>
                <a:lnTo>
                  <a:pt x="3393" y="1712"/>
                </a:lnTo>
                <a:lnTo>
                  <a:pt x="3383" y="1708"/>
                </a:lnTo>
                <a:lnTo>
                  <a:pt x="3381" y="1704"/>
                </a:lnTo>
                <a:lnTo>
                  <a:pt x="3380" y="1698"/>
                </a:lnTo>
                <a:lnTo>
                  <a:pt x="3380" y="1383"/>
                </a:lnTo>
                <a:lnTo>
                  <a:pt x="3380" y="1366"/>
                </a:lnTo>
                <a:lnTo>
                  <a:pt x="3376" y="1349"/>
                </a:lnTo>
                <a:lnTo>
                  <a:pt x="3371" y="1337"/>
                </a:lnTo>
                <a:lnTo>
                  <a:pt x="3363" y="1328"/>
                </a:lnTo>
                <a:lnTo>
                  <a:pt x="3340" y="1315"/>
                </a:lnTo>
                <a:lnTo>
                  <a:pt x="3325" y="1313"/>
                </a:lnTo>
                <a:lnTo>
                  <a:pt x="3308" y="1311"/>
                </a:lnTo>
                <a:lnTo>
                  <a:pt x="3275" y="1313"/>
                </a:lnTo>
                <a:lnTo>
                  <a:pt x="3245" y="1316"/>
                </a:lnTo>
                <a:lnTo>
                  <a:pt x="3196" y="1325"/>
                </a:lnTo>
                <a:lnTo>
                  <a:pt x="3175" y="1330"/>
                </a:lnTo>
                <a:lnTo>
                  <a:pt x="3175" y="1698"/>
                </a:lnTo>
                <a:lnTo>
                  <a:pt x="3174" y="1704"/>
                </a:lnTo>
                <a:lnTo>
                  <a:pt x="3172" y="1708"/>
                </a:lnTo>
                <a:lnTo>
                  <a:pt x="3168" y="1711"/>
                </a:lnTo>
                <a:lnTo>
                  <a:pt x="3163" y="1712"/>
                </a:lnTo>
                <a:lnTo>
                  <a:pt x="3090" y="1712"/>
                </a:lnTo>
                <a:lnTo>
                  <a:pt x="3080" y="1708"/>
                </a:lnTo>
                <a:lnTo>
                  <a:pt x="3077" y="1704"/>
                </a:lnTo>
                <a:lnTo>
                  <a:pt x="3076" y="1698"/>
                </a:lnTo>
                <a:lnTo>
                  <a:pt x="3076" y="1325"/>
                </a:lnTo>
                <a:lnTo>
                  <a:pt x="3076" y="1314"/>
                </a:lnTo>
                <a:lnTo>
                  <a:pt x="3078" y="1304"/>
                </a:lnTo>
                <a:lnTo>
                  <a:pt x="3087" y="1289"/>
                </a:lnTo>
                <a:lnTo>
                  <a:pt x="3095" y="1282"/>
                </a:lnTo>
                <a:lnTo>
                  <a:pt x="3105" y="1276"/>
                </a:lnTo>
                <a:lnTo>
                  <a:pt x="3135" y="1265"/>
                </a:lnTo>
                <a:lnTo>
                  <a:pt x="3174" y="1255"/>
                </a:lnTo>
                <a:lnTo>
                  <a:pt x="3221" y="1247"/>
                </a:lnTo>
                <a:lnTo>
                  <a:pt x="3270" y="1242"/>
                </a:lnTo>
                <a:lnTo>
                  <a:pt x="3315" y="1240"/>
                </a:lnTo>
                <a:lnTo>
                  <a:pt x="3353" y="1242"/>
                </a:lnTo>
                <a:lnTo>
                  <a:pt x="3386" y="1248"/>
                </a:lnTo>
                <a:lnTo>
                  <a:pt x="3412" y="1259"/>
                </a:lnTo>
                <a:lnTo>
                  <a:pt x="3434" y="1271"/>
                </a:lnTo>
                <a:lnTo>
                  <a:pt x="3455" y="1265"/>
                </a:lnTo>
                <a:lnTo>
                  <a:pt x="3483" y="1257"/>
                </a:lnTo>
                <a:lnTo>
                  <a:pt x="3550" y="1246"/>
                </a:lnTo>
                <a:lnTo>
                  <a:pt x="3586" y="1241"/>
                </a:lnTo>
                <a:lnTo>
                  <a:pt x="3619" y="1240"/>
                </a:lnTo>
                <a:lnTo>
                  <a:pt x="3657" y="1241"/>
                </a:lnTo>
                <a:lnTo>
                  <a:pt x="3690" y="1246"/>
                </a:lnTo>
                <a:lnTo>
                  <a:pt x="3717" y="1255"/>
                </a:lnTo>
                <a:lnTo>
                  <a:pt x="3741" y="1267"/>
                </a:lnTo>
                <a:lnTo>
                  <a:pt x="3750" y="1275"/>
                </a:lnTo>
                <a:lnTo>
                  <a:pt x="3759" y="1285"/>
                </a:lnTo>
                <a:lnTo>
                  <a:pt x="3771" y="1308"/>
                </a:lnTo>
                <a:lnTo>
                  <a:pt x="3776" y="1322"/>
                </a:lnTo>
                <a:lnTo>
                  <a:pt x="3779" y="1337"/>
                </a:lnTo>
                <a:lnTo>
                  <a:pt x="3782" y="1371"/>
                </a:lnTo>
                <a:lnTo>
                  <a:pt x="3782" y="1698"/>
                </a:lnTo>
                <a:close/>
                <a:moveTo>
                  <a:pt x="4299" y="1473"/>
                </a:moveTo>
                <a:lnTo>
                  <a:pt x="4299" y="1494"/>
                </a:lnTo>
                <a:lnTo>
                  <a:pt x="4299" y="1515"/>
                </a:lnTo>
                <a:lnTo>
                  <a:pt x="4296" y="1527"/>
                </a:lnTo>
                <a:lnTo>
                  <a:pt x="4291" y="1531"/>
                </a:lnTo>
                <a:lnTo>
                  <a:pt x="4284" y="1532"/>
                </a:lnTo>
                <a:lnTo>
                  <a:pt x="3979" y="1532"/>
                </a:lnTo>
                <a:lnTo>
                  <a:pt x="3982" y="1561"/>
                </a:lnTo>
                <a:lnTo>
                  <a:pt x="3987" y="1585"/>
                </a:lnTo>
                <a:lnTo>
                  <a:pt x="3997" y="1604"/>
                </a:lnTo>
                <a:lnTo>
                  <a:pt x="4011" y="1620"/>
                </a:lnTo>
                <a:lnTo>
                  <a:pt x="4021" y="1628"/>
                </a:lnTo>
                <a:lnTo>
                  <a:pt x="4032" y="1635"/>
                </a:lnTo>
                <a:lnTo>
                  <a:pt x="4057" y="1644"/>
                </a:lnTo>
                <a:lnTo>
                  <a:pt x="4088" y="1649"/>
                </a:lnTo>
                <a:lnTo>
                  <a:pt x="4124" y="1652"/>
                </a:lnTo>
                <a:lnTo>
                  <a:pt x="4163" y="1649"/>
                </a:lnTo>
                <a:lnTo>
                  <a:pt x="4196" y="1644"/>
                </a:lnTo>
                <a:lnTo>
                  <a:pt x="4250" y="1630"/>
                </a:lnTo>
                <a:lnTo>
                  <a:pt x="4253" y="1629"/>
                </a:lnTo>
                <a:lnTo>
                  <a:pt x="4254" y="1629"/>
                </a:lnTo>
                <a:lnTo>
                  <a:pt x="4260" y="1631"/>
                </a:lnTo>
                <a:lnTo>
                  <a:pt x="4265" y="1640"/>
                </a:lnTo>
                <a:lnTo>
                  <a:pt x="4277" y="1680"/>
                </a:lnTo>
                <a:lnTo>
                  <a:pt x="4277" y="1682"/>
                </a:lnTo>
                <a:lnTo>
                  <a:pt x="4277" y="1683"/>
                </a:lnTo>
                <a:lnTo>
                  <a:pt x="4274" y="1691"/>
                </a:lnTo>
                <a:lnTo>
                  <a:pt x="4268" y="1696"/>
                </a:lnTo>
                <a:lnTo>
                  <a:pt x="4239" y="1706"/>
                </a:lnTo>
                <a:lnTo>
                  <a:pt x="4201" y="1714"/>
                </a:lnTo>
                <a:lnTo>
                  <a:pt x="4158" y="1721"/>
                </a:lnTo>
                <a:lnTo>
                  <a:pt x="4112" y="1723"/>
                </a:lnTo>
                <a:lnTo>
                  <a:pt x="4080" y="1722"/>
                </a:lnTo>
                <a:lnTo>
                  <a:pt x="4052" y="1720"/>
                </a:lnTo>
                <a:lnTo>
                  <a:pt x="4002" y="1709"/>
                </a:lnTo>
                <a:lnTo>
                  <a:pt x="3981" y="1701"/>
                </a:lnTo>
                <a:lnTo>
                  <a:pt x="3962" y="1691"/>
                </a:lnTo>
                <a:lnTo>
                  <a:pt x="3945" y="1679"/>
                </a:lnTo>
                <a:lnTo>
                  <a:pt x="3930" y="1665"/>
                </a:lnTo>
                <a:lnTo>
                  <a:pt x="3906" y="1633"/>
                </a:lnTo>
                <a:lnTo>
                  <a:pt x="3897" y="1612"/>
                </a:lnTo>
                <a:lnTo>
                  <a:pt x="3890" y="1591"/>
                </a:lnTo>
                <a:lnTo>
                  <a:pt x="3881" y="1541"/>
                </a:lnTo>
                <a:lnTo>
                  <a:pt x="3879" y="1513"/>
                </a:lnTo>
                <a:lnTo>
                  <a:pt x="3879" y="1483"/>
                </a:lnTo>
                <a:lnTo>
                  <a:pt x="3879" y="1445"/>
                </a:lnTo>
                <a:lnTo>
                  <a:pt x="3882" y="1410"/>
                </a:lnTo>
                <a:lnTo>
                  <a:pt x="3887" y="1378"/>
                </a:lnTo>
                <a:lnTo>
                  <a:pt x="3895" y="1349"/>
                </a:lnTo>
                <a:lnTo>
                  <a:pt x="3905" y="1324"/>
                </a:lnTo>
                <a:lnTo>
                  <a:pt x="3920" y="1301"/>
                </a:lnTo>
                <a:lnTo>
                  <a:pt x="3938" y="1284"/>
                </a:lnTo>
                <a:lnTo>
                  <a:pt x="3948" y="1275"/>
                </a:lnTo>
                <a:lnTo>
                  <a:pt x="3959" y="1267"/>
                </a:lnTo>
                <a:lnTo>
                  <a:pt x="3984" y="1256"/>
                </a:lnTo>
                <a:lnTo>
                  <a:pt x="4015" y="1247"/>
                </a:lnTo>
                <a:lnTo>
                  <a:pt x="4050" y="1242"/>
                </a:lnTo>
                <a:lnTo>
                  <a:pt x="4090" y="1240"/>
                </a:lnTo>
                <a:lnTo>
                  <a:pt x="4122" y="1241"/>
                </a:lnTo>
                <a:lnTo>
                  <a:pt x="4151" y="1245"/>
                </a:lnTo>
                <a:lnTo>
                  <a:pt x="4176" y="1250"/>
                </a:lnTo>
                <a:lnTo>
                  <a:pt x="4199" y="1259"/>
                </a:lnTo>
                <a:lnTo>
                  <a:pt x="4236" y="1280"/>
                </a:lnTo>
                <a:lnTo>
                  <a:pt x="4252" y="1294"/>
                </a:lnTo>
                <a:lnTo>
                  <a:pt x="4264" y="1310"/>
                </a:lnTo>
                <a:lnTo>
                  <a:pt x="4273" y="1325"/>
                </a:lnTo>
                <a:lnTo>
                  <a:pt x="4282" y="1343"/>
                </a:lnTo>
                <a:lnTo>
                  <a:pt x="4288" y="1361"/>
                </a:lnTo>
                <a:lnTo>
                  <a:pt x="4292" y="1381"/>
                </a:lnTo>
                <a:lnTo>
                  <a:pt x="4298" y="1425"/>
                </a:lnTo>
                <a:lnTo>
                  <a:pt x="4299" y="1473"/>
                </a:lnTo>
                <a:close/>
                <a:moveTo>
                  <a:pt x="4199" y="1463"/>
                </a:moveTo>
                <a:lnTo>
                  <a:pt x="4197" y="1420"/>
                </a:lnTo>
                <a:lnTo>
                  <a:pt x="4191" y="1379"/>
                </a:lnTo>
                <a:lnTo>
                  <a:pt x="4186" y="1362"/>
                </a:lnTo>
                <a:lnTo>
                  <a:pt x="4178" y="1347"/>
                </a:lnTo>
                <a:lnTo>
                  <a:pt x="4168" y="1335"/>
                </a:lnTo>
                <a:lnTo>
                  <a:pt x="4158" y="1325"/>
                </a:lnTo>
                <a:lnTo>
                  <a:pt x="4144" y="1319"/>
                </a:lnTo>
                <a:lnTo>
                  <a:pt x="4129" y="1314"/>
                </a:lnTo>
                <a:lnTo>
                  <a:pt x="4110" y="1311"/>
                </a:lnTo>
                <a:lnTo>
                  <a:pt x="4090" y="1311"/>
                </a:lnTo>
                <a:lnTo>
                  <a:pt x="4068" y="1311"/>
                </a:lnTo>
                <a:lnTo>
                  <a:pt x="4049" y="1314"/>
                </a:lnTo>
                <a:lnTo>
                  <a:pt x="4032" y="1319"/>
                </a:lnTo>
                <a:lnTo>
                  <a:pt x="4018" y="1325"/>
                </a:lnTo>
                <a:lnTo>
                  <a:pt x="4007" y="1335"/>
                </a:lnTo>
                <a:lnTo>
                  <a:pt x="3998" y="1347"/>
                </a:lnTo>
                <a:lnTo>
                  <a:pt x="3987" y="1378"/>
                </a:lnTo>
                <a:lnTo>
                  <a:pt x="3983" y="1398"/>
                </a:lnTo>
                <a:lnTo>
                  <a:pt x="3981" y="1420"/>
                </a:lnTo>
                <a:lnTo>
                  <a:pt x="3979" y="1464"/>
                </a:lnTo>
                <a:lnTo>
                  <a:pt x="4199" y="1463"/>
                </a:lnTo>
                <a:close/>
                <a:moveTo>
                  <a:pt x="4802" y="1698"/>
                </a:moveTo>
                <a:lnTo>
                  <a:pt x="4801" y="1704"/>
                </a:lnTo>
                <a:lnTo>
                  <a:pt x="4798" y="1708"/>
                </a:lnTo>
                <a:lnTo>
                  <a:pt x="4793" y="1711"/>
                </a:lnTo>
                <a:lnTo>
                  <a:pt x="4788" y="1712"/>
                </a:lnTo>
                <a:lnTo>
                  <a:pt x="4716" y="1712"/>
                </a:lnTo>
                <a:lnTo>
                  <a:pt x="4710" y="1711"/>
                </a:lnTo>
                <a:lnTo>
                  <a:pt x="4705" y="1708"/>
                </a:lnTo>
                <a:lnTo>
                  <a:pt x="4703" y="1704"/>
                </a:lnTo>
                <a:lnTo>
                  <a:pt x="4701" y="1698"/>
                </a:lnTo>
                <a:lnTo>
                  <a:pt x="4701" y="1383"/>
                </a:lnTo>
                <a:lnTo>
                  <a:pt x="4701" y="1366"/>
                </a:lnTo>
                <a:lnTo>
                  <a:pt x="4698" y="1349"/>
                </a:lnTo>
                <a:lnTo>
                  <a:pt x="4693" y="1337"/>
                </a:lnTo>
                <a:lnTo>
                  <a:pt x="4685" y="1328"/>
                </a:lnTo>
                <a:lnTo>
                  <a:pt x="4675" y="1320"/>
                </a:lnTo>
                <a:lnTo>
                  <a:pt x="4664" y="1315"/>
                </a:lnTo>
                <a:lnTo>
                  <a:pt x="4647" y="1313"/>
                </a:lnTo>
                <a:lnTo>
                  <a:pt x="4630" y="1311"/>
                </a:lnTo>
                <a:lnTo>
                  <a:pt x="4583" y="1315"/>
                </a:lnTo>
                <a:lnTo>
                  <a:pt x="4541" y="1322"/>
                </a:lnTo>
                <a:lnTo>
                  <a:pt x="4500" y="1330"/>
                </a:lnTo>
                <a:lnTo>
                  <a:pt x="4500" y="1698"/>
                </a:lnTo>
                <a:lnTo>
                  <a:pt x="4498" y="1704"/>
                </a:lnTo>
                <a:lnTo>
                  <a:pt x="4496" y="1708"/>
                </a:lnTo>
                <a:lnTo>
                  <a:pt x="4492" y="1711"/>
                </a:lnTo>
                <a:lnTo>
                  <a:pt x="4487" y="1712"/>
                </a:lnTo>
                <a:lnTo>
                  <a:pt x="4414" y="1712"/>
                </a:lnTo>
                <a:lnTo>
                  <a:pt x="4404" y="1708"/>
                </a:lnTo>
                <a:lnTo>
                  <a:pt x="4401" y="1704"/>
                </a:lnTo>
                <a:lnTo>
                  <a:pt x="4400" y="1698"/>
                </a:lnTo>
                <a:lnTo>
                  <a:pt x="4400" y="1325"/>
                </a:lnTo>
                <a:lnTo>
                  <a:pt x="4400" y="1314"/>
                </a:lnTo>
                <a:lnTo>
                  <a:pt x="4403" y="1304"/>
                </a:lnTo>
                <a:lnTo>
                  <a:pt x="4412" y="1289"/>
                </a:lnTo>
                <a:lnTo>
                  <a:pt x="4419" y="1282"/>
                </a:lnTo>
                <a:lnTo>
                  <a:pt x="4429" y="1276"/>
                </a:lnTo>
                <a:lnTo>
                  <a:pt x="4459" y="1265"/>
                </a:lnTo>
                <a:lnTo>
                  <a:pt x="4498" y="1255"/>
                </a:lnTo>
                <a:lnTo>
                  <a:pt x="4544" y="1247"/>
                </a:lnTo>
                <a:lnTo>
                  <a:pt x="4593" y="1242"/>
                </a:lnTo>
                <a:lnTo>
                  <a:pt x="4638" y="1240"/>
                </a:lnTo>
                <a:lnTo>
                  <a:pt x="4676" y="1241"/>
                </a:lnTo>
                <a:lnTo>
                  <a:pt x="4709" y="1246"/>
                </a:lnTo>
                <a:lnTo>
                  <a:pt x="4737" y="1255"/>
                </a:lnTo>
                <a:lnTo>
                  <a:pt x="4761" y="1267"/>
                </a:lnTo>
                <a:lnTo>
                  <a:pt x="4769" y="1275"/>
                </a:lnTo>
                <a:lnTo>
                  <a:pt x="4778" y="1285"/>
                </a:lnTo>
                <a:lnTo>
                  <a:pt x="4786" y="1295"/>
                </a:lnTo>
                <a:lnTo>
                  <a:pt x="4791" y="1308"/>
                </a:lnTo>
                <a:lnTo>
                  <a:pt x="4796" y="1322"/>
                </a:lnTo>
                <a:lnTo>
                  <a:pt x="4800" y="1337"/>
                </a:lnTo>
                <a:lnTo>
                  <a:pt x="4802" y="1371"/>
                </a:lnTo>
                <a:lnTo>
                  <a:pt x="4802" y="1698"/>
                </a:lnTo>
                <a:close/>
                <a:moveTo>
                  <a:pt x="5175" y="1689"/>
                </a:moveTo>
                <a:lnTo>
                  <a:pt x="5176" y="1692"/>
                </a:lnTo>
                <a:lnTo>
                  <a:pt x="5174" y="1699"/>
                </a:lnTo>
                <a:lnTo>
                  <a:pt x="5166" y="1704"/>
                </a:lnTo>
                <a:lnTo>
                  <a:pt x="5126" y="1714"/>
                </a:lnTo>
                <a:lnTo>
                  <a:pt x="5096" y="1718"/>
                </a:lnTo>
                <a:lnTo>
                  <a:pt x="5058" y="1721"/>
                </a:lnTo>
                <a:lnTo>
                  <a:pt x="5025" y="1718"/>
                </a:lnTo>
                <a:lnTo>
                  <a:pt x="4996" y="1713"/>
                </a:lnTo>
                <a:lnTo>
                  <a:pt x="4972" y="1703"/>
                </a:lnTo>
                <a:lnTo>
                  <a:pt x="4952" y="1689"/>
                </a:lnTo>
                <a:lnTo>
                  <a:pt x="4943" y="1682"/>
                </a:lnTo>
                <a:lnTo>
                  <a:pt x="4937" y="1672"/>
                </a:lnTo>
                <a:lnTo>
                  <a:pt x="4931" y="1662"/>
                </a:lnTo>
                <a:lnTo>
                  <a:pt x="4926" y="1649"/>
                </a:lnTo>
                <a:lnTo>
                  <a:pt x="4919" y="1621"/>
                </a:lnTo>
                <a:lnTo>
                  <a:pt x="4917" y="1589"/>
                </a:lnTo>
                <a:lnTo>
                  <a:pt x="4917" y="1126"/>
                </a:lnTo>
                <a:lnTo>
                  <a:pt x="4917" y="1120"/>
                </a:lnTo>
                <a:lnTo>
                  <a:pt x="4919" y="1116"/>
                </a:lnTo>
                <a:lnTo>
                  <a:pt x="4931" y="1111"/>
                </a:lnTo>
                <a:lnTo>
                  <a:pt x="5001" y="1096"/>
                </a:lnTo>
                <a:lnTo>
                  <a:pt x="5005" y="1096"/>
                </a:lnTo>
                <a:lnTo>
                  <a:pt x="5014" y="1100"/>
                </a:lnTo>
                <a:lnTo>
                  <a:pt x="5015" y="1104"/>
                </a:lnTo>
                <a:lnTo>
                  <a:pt x="5016" y="1110"/>
                </a:lnTo>
                <a:lnTo>
                  <a:pt x="5016" y="1251"/>
                </a:lnTo>
                <a:lnTo>
                  <a:pt x="5150" y="1251"/>
                </a:lnTo>
                <a:lnTo>
                  <a:pt x="5159" y="1255"/>
                </a:lnTo>
                <a:lnTo>
                  <a:pt x="5163" y="1260"/>
                </a:lnTo>
                <a:lnTo>
                  <a:pt x="5163" y="1265"/>
                </a:lnTo>
                <a:lnTo>
                  <a:pt x="5163" y="1313"/>
                </a:lnTo>
                <a:lnTo>
                  <a:pt x="5163" y="1318"/>
                </a:lnTo>
                <a:lnTo>
                  <a:pt x="5159" y="1323"/>
                </a:lnTo>
                <a:lnTo>
                  <a:pt x="5155" y="1325"/>
                </a:lnTo>
                <a:lnTo>
                  <a:pt x="5150" y="1325"/>
                </a:lnTo>
                <a:lnTo>
                  <a:pt x="5016" y="1325"/>
                </a:lnTo>
                <a:lnTo>
                  <a:pt x="5016" y="1590"/>
                </a:lnTo>
                <a:lnTo>
                  <a:pt x="5018" y="1605"/>
                </a:lnTo>
                <a:lnTo>
                  <a:pt x="5020" y="1616"/>
                </a:lnTo>
                <a:lnTo>
                  <a:pt x="5025" y="1626"/>
                </a:lnTo>
                <a:lnTo>
                  <a:pt x="5032" y="1634"/>
                </a:lnTo>
                <a:lnTo>
                  <a:pt x="5040" y="1640"/>
                </a:lnTo>
                <a:lnTo>
                  <a:pt x="5052" y="1644"/>
                </a:lnTo>
                <a:lnTo>
                  <a:pt x="5066" y="1646"/>
                </a:lnTo>
                <a:lnTo>
                  <a:pt x="5082" y="1646"/>
                </a:lnTo>
                <a:lnTo>
                  <a:pt x="5121" y="1643"/>
                </a:lnTo>
                <a:lnTo>
                  <a:pt x="5154" y="1638"/>
                </a:lnTo>
                <a:lnTo>
                  <a:pt x="5156" y="1638"/>
                </a:lnTo>
                <a:lnTo>
                  <a:pt x="5163" y="1640"/>
                </a:lnTo>
                <a:lnTo>
                  <a:pt x="5166" y="1646"/>
                </a:lnTo>
                <a:lnTo>
                  <a:pt x="5175" y="1689"/>
                </a:lnTo>
                <a:close/>
                <a:moveTo>
                  <a:pt x="5784" y="1689"/>
                </a:moveTo>
                <a:lnTo>
                  <a:pt x="5784" y="1692"/>
                </a:lnTo>
                <a:lnTo>
                  <a:pt x="5781" y="1699"/>
                </a:lnTo>
                <a:lnTo>
                  <a:pt x="5775" y="1704"/>
                </a:lnTo>
                <a:lnTo>
                  <a:pt x="5735" y="1714"/>
                </a:lnTo>
                <a:lnTo>
                  <a:pt x="5703" y="1718"/>
                </a:lnTo>
                <a:lnTo>
                  <a:pt x="5665" y="1721"/>
                </a:lnTo>
                <a:lnTo>
                  <a:pt x="5633" y="1718"/>
                </a:lnTo>
                <a:lnTo>
                  <a:pt x="5604" y="1713"/>
                </a:lnTo>
                <a:lnTo>
                  <a:pt x="5580" y="1703"/>
                </a:lnTo>
                <a:lnTo>
                  <a:pt x="5559" y="1689"/>
                </a:lnTo>
                <a:lnTo>
                  <a:pt x="5552" y="1682"/>
                </a:lnTo>
                <a:lnTo>
                  <a:pt x="5544" y="1672"/>
                </a:lnTo>
                <a:lnTo>
                  <a:pt x="5538" y="1662"/>
                </a:lnTo>
                <a:lnTo>
                  <a:pt x="5533" y="1649"/>
                </a:lnTo>
                <a:lnTo>
                  <a:pt x="5527" y="1621"/>
                </a:lnTo>
                <a:lnTo>
                  <a:pt x="5524" y="1589"/>
                </a:lnTo>
                <a:lnTo>
                  <a:pt x="5524" y="1126"/>
                </a:lnTo>
                <a:lnTo>
                  <a:pt x="5525" y="1120"/>
                </a:lnTo>
                <a:lnTo>
                  <a:pt x="5528" y="1116"/>
                </a:lnTo>
                <a:lnTo>
                  <a:pt x="5539" y="1111"/>
                </a:lnTo>
                <a:lnTo>
                  <a:pt x="5610" y="1096"/>
                </a:lnTo>
                <a:lnTo>
                  <a:pt x="5614" y="1096"/>
                </a:lnTo>
                <a:lnTo>
                  <a:pt x="5621" y="1100"/>
                </a:lnTo>
                <a:lnTo>
                  <a:pt x="5624" y="1104"/>
                </a:lnTo>
                <a:lnTo>
                  <a:pt x="5625" y="1110"/>
                </a:lnTo>
                <a:lnTo>
                  <a:pt x="5625" y="1251"/>
                </a:lnTo>
                <a:lnTo>
                  <a:pt x="5757" y="1251"/>
                </a:lnTo>
                <a:lnTo>
                  <a:pt x="5767" y="1255"/>
                </a:lnTo>
                <a:lnTo>
                  <a:pt x="5770" y="1260"/>
                </a:lnTo>
                <a:lnTo>
                  <a:pt x="5771" y="1265"/>
                </a:lnTo>
                <a:lnTo>
                  <a:pt x="5771" y="1313"/>
                </a:lnTo>
                <a:lnTo>
                  <a:pt x="5770" y="1318"/>
                </a:lnTo>
                <a:lnTo>
                  <a:pt x="5767" y="1323"/>
                </a:lnTo>
                <a:lnTo>
                  <a:pt x="5764" y="1325"/>
                </a:lnTo>
                <a:lnTo>
                  <a:pt x="5757" y="1325"/>
                </a:lnTo>
                <a:lnTo>
                  <a:pt x="5625" y="1325"/>
                </a:lnTo>
                <a:lnTo>
                  <a:pt x="5625" y="1590"/>
                </a:lnTo>
                <a:lnTo>
                  <a:pt x="5625" y="1605"/>
                </a:lnTo>
                <a:lnTo>
                  <a:pt x="5629" y="1616"/>
                </a:lnTo>
                <a:lnTo>
                  <a:pt x="5633" y="1626"/>
                </a:lnTo>
                <a:lnTo>
                  <a:pt x="5640" y="1634"/>
                </a:lnTo>
                <a:lnTo>
                  <a:pt x="5649" y="1640"/>
                </a:lnTo>
                <a:lnTo>
                  <a:pt x="5660" y="1644"/>
                </a:lnTo>
                <a:lnTo>
                  <a:pt x="5674" y="1646"/>
                </a:lnTo>
                <a:lnTo>
                  <a:pt x="5689" y="1646"/>
                </a:lnTo>
                <a:lnTo>
                  <a:pt x="5730" y="1643"/>
                </a:lnTo>
                <a:lnTo>
                  <a:pt x="5761" y="1638"/>
                </a:lnTo>
                <a:lnTo>
                  <a:pt x="5764" y="1638"/>
                </a:lnTo>
                <a:lnTo>
                  <a:pt x="5771" y="1640"/>
                </a:lnTo>
                <a:lnTo>
                  <a:pt x="5775" y="1646"/>
                </a:lnTo>
                <a:lnTo>
                  <a:pt x="5784" y="1689"/>
                </a:lnTo>
                <a:close/>
                <a:moveTo>
                  <a:pt x="6266" y="1481"/>
                </a:moveTo>
                <a:lnTo>
                  <a:pt x="6265" y="1514"/>
                </a:lnTo>
                <a:lnTo>
                  <a:pt x="6264" y="1546"/>
                </a:lnTo>
                <a:lnTo>
                  <a:pt x="6259" y="1576"/>
                </a:lnTo>
                <a:lnTo>
                  <a:pt x="6253" y="1604"/>
                </a:lnTo>
                <a:lnTo>
                  <a:pt x="6244" y="1629"/>
                </a:lnTo>
                <a:lnTo>
                  <a:pt x="6231" y="1653"/>
                </a:lnTo>
                <a:lnTo>
                  <a:pt x="6222" y="1663"/>
                </a:lnTo>
                <a:lnTo>
                  <a:pt x="6213" y="1673"/>
                </a:lnTo>
                <a:lnTo>
                  <a:pt x="6193" y="1691"/>
                </a:lnTo>
                <a:lnTo>
                  <a:pt x="6167" y="1704"/>
                </a:lnTo>
                <a:lnTo>
                  <a:pt x="6135" y="1714"/>
                </a:lnTo>
                <a:lnTo>
                  <a:pt x="6096" y="1721"/>
                </a:lnTo>
                <a:lnTo>
                  <a:pt x="6053" y="1723"/>
                </a:lnTo>
                <a:lnTo>
                  <a:pt x="6009" y="1721"/>
                </a:lnTo>
                <a:lnTo>
                  <a:pt x="5972" y="1714"/>
                </a:lnTo>
                <a:lnTo>
                  <a:pt x="5939" y="1704"/>
                </a:lnTo>
                <a:lnTo>
                  <a:pt x="5912" y="1691"/>
                </a:lnTo>
                <a:lnTo>
                  <a:pt x="5892" y="1673"/>
                </a:lnTo>
                <a:lnTo>
                  <a:pt x="5875" y="1653"/>
                </a:lnTo>
                <a:lnTo>
                  <a:pt x="5867" y="1641"/>
                </a:lnTo>
                <a:lnTo>
                  <a:pt x="5862" y="1629"/>
                </a:lnTo>
                <a:lnTo>
                  <a:pt x="5852" y="1604"/>
                </a:lnTo>
                <a:lnTo>
                  <a:pt x="5846" y="1576"/>
                </a:lnTo>
                <a:lnTo>
                  <a:pt x="5843" y="1561"/>
                </a:lnTo>
                <a:lnTo>
                  <a:pt x="5842" y="1546"/>
                </a:lnTo>
                <a:lnTo>
                  <a:pt x="5839" y="1514"/>
                </a:lnTo>
                <a:lnTo>
                  <a:pt x="5839" y="1481"/>
                </a:lnTo>
                <a:lnTo>
                  <a:pt x="5839" y="1449"/>
                </a:lnTo>
                <a:lnTo>
                  <a:pt x="5842" y="1417"/>
                </a:lnTo>
                <a:lnTo>
                  <a:pt x="5852" y="1359"/>
                </a:lnTo>
                <a:lnTo>
                  <a:pt x="5862" y="1334"/>
                </a:lnTo>
                <a:lnTo>
                  <a:pt x="5875" y="1310"/>
                </a:lnTo>
                <a:lnTo>
                  <a:pt x="5892" y="1290"/>
                </a:lnTo>
                <a:lnTo>
                  <a:pt x="5912" y="1272"/>
                </a:lnTo>
                <a:lnTo>
                  <a:pt x="5939" y="1259"/>
                </a:lnTo>
                <a:lnTo>
                  <a:pt x="5972" y="1248"/>
                </a:lnTo>
                <a:lnTo>
                  <a:pt x="6009" y="1242"/>
                </a:lnTo>
                <a:lnTo>
                  <a:pt x="6053" y="1240"/>
                </a:lnTo>
                <a:lnTo>
                  <a:pt x="6096" y="1242"/>
                </a:lnTo>
                <a:lnTo>
                  <a:pt x="6135" y="1248"/>
                </a:lnTo>
                <a:lnTo>
                  <a:pt x="6167" y="1259"/>
                </a:lnTo>
                <a:lnTo>
                  <a:pt x="6193" y="1272"/>
                </a:lnTo>
                <a:lnTo>
                  <a:pt x="6213" y="1290"/>
                </a:lnTo>
                <a:lnTo>
                  <a:pt x="6231" y="1310"/>
                </a:lnTo>
                <a:lnTo>
                  <a:pt x="6244" y="1334"/>
                </a:lnTo>
                <a:lnTo>
                  <a:pt x="6253" y="1359"/>
                </a:lnTo>
                <a:lnTo>
                  <a:pt x="6259" y="1388"/>
                </a:lnTo>
                <a:lnTo>
                  <a:pt x="6264" y="1417"/>
                </a:lnTo>
                <a:lnTo>
                  <a:pt x="6265" y="1449"/>
                </a:lnTo>
                <a:lnTo>
                  <a:pt x="6266" y="1481"/>
                </a:lnTo>
                <a:close/>
                <a:moveTo>
                  <a:pt x="6163" y="1481"/>
                </a:moveTo>
                <a:lnTo>
                  <a:pt x="6163" y="1432"/>
                </a:lnTo>
                <a:lnTo>
                  <a:pt x="6158" y="1390"/>
                </a:lnTo>
                <a:lnTo>
                  <a:pt x="6154" y="1372"/>
                </a:lnTo>
                <a:lnTo>
                  <a:pt x="6148" y="1357"/>
                </a:lnTo>
                <a:lnTo>
                  <a:pt x="6139" y="1343"/>
                </a:lnTo>
                <a:lnTo>
                  <a:pt x="6129" y="1332"/>
                </a:lnTo>
                <a:lnTo>
                  <a:pt x="6115" y="1323"/>
                </a:lnTo>
                <a:lnTo>
                  <a:pt x="6098" y="1316"/>
                </a:lnTo>
                <a:lnTo>
                  <a:pt x="6077" y="1313"/>
                </a:lnTo>
                <a:lnTo>
                  <a:pt x="6053" y="1311"/>
                </a:lnTo>
                <a:lnTo>
                  <a:pt x="6028" y="1313"/>
                </a:lnTo>
                <a:lnTo>
                  <a:pt x="6008" y="1316"/>
                </a:lnTo>
                <a:lnTo>
                  <a:pt x="5990" y="1323"/>
                </a:lnTo>
                <a:lnTo>
                  <a:pt x="5977" y="1332"/>
                </a:lnTo>
                <a:lnTo>
                  <a:pt x="5965" y="1343"/>
                </a:lnTo>
                <a:lnTo>
                  <a:pt x="5958" y="1357"/>
                </a:lnTo>
                <a:lnTo>
                  <a:pt x="5951" y="1372"/>
                </a:lnTo>
                <a:lnTo>
                  <a:pt x="5946" y="1390"/>
                </a:lnTo>
                <a:lnTo>
                  <a:pt x="5944" y="1410"/>
                </a:lnTo>
                <a:lnTo>
                  <a:pt x="5943" y="1432"/>
                </a:lnTo>
                <a:lnTo>
                  <a:pt x="5941" y="1481"/>
                </a:lnTo>
                <a:lnTo>
                  <a:pt x="5943" y="1532"/>
                </a:lnTo>
                <a:lnTo>
                  <a:pt x="5946" y="1573"/>
                </a:lnTo>
                <a:lnTo>
                  <a:pt x="5951" y="1591"/>
                </a:lnTo>
                <a:lnTo>
                  <a:pt x="5958" y="1606"/>
                </a:lnTo>
                <a:lnTo>
                  <a:pt x="5965" y="1620"/>
                </a:lnTo>
                <a:lnTo>
                  <a:pt x="5977" y="1631"/>
                </a:lnTo>
                <a:lnTo>
                  <a:pt x="5990" y="1640"/>
                </a:lnTo>
                <a:lnTo>
                  <a:pt x="6008" y="1646"/>
                </a:lnTo>
                <a:lnTo>
                  <a:pt x="6028" y="1650"/>
                </a:lnTo>
                <a:lnTo>
                  <a:pt x="6053" y="1652"/>
                </a:lnTo>
                <a:lnTo>
                  <a:pt x="6077" y="1650"/>
                </a:lnTo>
                <a:lnTo>
                  <a:pt x="6098" y="1646"/>
                </a:lnTo>
                <a:lnTo>
                  <a:pt x="6115" y="1640"/>
                </a:lnTo>
                <a:lnTo>
                  <a:pt x="6129" y="1631"/>
                </a:lnTo>
                <a:lnTo>
                  <a:pt x="6139" y="1620"/>
                </a:lnTo>
                <a:lnTo>
                  <a:pt x="6148" y="1606"/>
                </a:lnTo>
                <a:lnTo>
                  <a:pt x="6154" y="1591"/>
                </a:lnTo>
                <a:lnTo>
                  <a:pt x="6158" y="1573"/>
                </a:lnTo>
                <a:lnTo>
                  <a:pt x="6161" y="1553"/>
                </a:lnTo>
                <a:lnTo>
                  <a:pt x="6163" y="1532"/>
                </a:lnTo>
                <a:lnTo>
                  <a:pt x="6163" y="1481"/>
                </a:lnTo>
                <a:close/>
                <a:moveTo>
                  <a:pt x="6893" y="1689"/>
                </a:moveTo>
                <a:lnTo>
                  <a:pt x="6894" y="1692"/>
                </a:lnTo>
                <a:lnTo>
                  <a:pt x="6891" y="1699"/>
                </a:lnTo>
                <a:lnTo>
                  <a:pt x="6884" y="1704"/>
                </a:lnTo>
                <a:lnTo>
                  <a:pt x="6845" y="1714"/>
                </a:lnTo>
                <a:lnTo>
                  <a:pt x="6813" y="1718"/>
                </a:lnTo>
                <a:lnTo>
                  <a:pt x="6775" y="1721"/>
                </a:lnTo>
                <a:lnTo>
                  <a:pt x="6743" y="1718"/>
                </a:lnTo>
                <a:lnTo>
                  <a:pt x="6714" y="1713"/>
                </a:lnTo>
                <a:lnTo>
                  <a:pt x="6690" y="1703"/>
                </a:lnTo>
                <a:lnTo>
                  <a:pt x="6670" y="1689"/>
                </a:lnTo>
                <a:lnTo>
                  <a:pt x="6661" y="1682"/>
                </a:lnTo>
                <a:lnTo>
                  <a:pt x="6655" y="1672"/>
                </a:lnTo>
                <a:lnTo>
                  <a:pt x="6648" y="1662"/>
                </a:lnTo>
                <a:lnTo>
                  <a:pt x="6643" y="1649"/>
                </a:lnTo>
                <a:lnTo>
                  <a:pt x="6637" y="1621"/>
                </a:lnTo>
                <a:lnTo>
                  <a:pt x="6634" y="1589"/>
                </a:lnTo>
                <a:lnTo>
                  <a:pt x="6634" y="1126"/>
                </a:lnTo>
                <a:lnTo>
                  <a:pt x="6636" y="1120"/>
                </a:lnTo>
                <a:lnTo>
                  <a:pt x="6638" y="1116"/>
                </a:lnTo>
                <a:lnTo>
                  <a:pt x="6648" y="1111"/>
                </a:lnTo>
                <a:lnTo>
                  <a:pt x="6719" y="1096"/>
                </a:lnTo>
                <a:lnTo>
                  <a:pt x="6723" y="1096"/>
                </a:lnTo>
                <a:lnTo>
                  <a:pt x="6731" y="1100"/>
                </a:lnTo>
                <a:lnTo>
                  <a:pt x="6734" y="1104"/>
                </a:lnTo>
                <a:lnTo>
                  <a:pt x="6734" y="1110"/>
                </a:lnTo>
                <a:lnTo>
                  <a:pt x="6734" y="1251"/>
                </a:lnTo>
                <a:lnTo>
                  <a:pt x="6867" y="1251"/>
                </a:lnTo>
                <a:lnTo>
                  <a:pt x="6878" y="1255"/>
                </a:lnTo>
                <a:lnTo>
                  <a:pt x="6880" y="1260"/>
                </a:lnTo>
                <a:lnTo>
                  <a:pt x="6880" y="1265"/>
                </a:lnTo>
                <a:lnTo>
                  <a:pt x="6880" y="1313"/>
                </a:lnTo>
                <a:lnTo>
                  <a:pt x="6880" y="1318"/>
                </a:lnTo>
                <a:lnTo>
                  <a:pt x="6878" y="1323"/>
                </a:lnTo>
                <a:lnTo>
                  <a:pt x="6872" y="1325"/>
                </a:lnTo>
                <a:lnTo>
                  <a:pt x="6867" y="1325"/>
                </a:lnTo>
                <a:lnTo>
                  <a:pt x="6734" y="1325"/>
                </a:lnTo>
                <a:lnTo>
                  <a:pt x="6734" y="1590"/>
                </a:lnTo>
                <a:lnTo>
                  <a:pt x="6735" y="1605"/>
                </a:lnTo>
                <a:lnTo>
                  <a:pt x="6738" y="1616"/>
                </a:lnTo>
                <a:lnTo>
                  <a:pt x="6743" y="1626"/>
                </a:lnTo>
                <a:lnTo>
                  <a:pt x="6749" y="1634"/>
                </a:lnTo>
                <a:lnTo>
                  <a:pt x="6758" y="1640"/>
                </a:lnTo>
                <a:lnTo>
                  <a:pt x="6769" y="1644"/>
                </a:lnTo>
                <a:lnTo>
                  <a:pt x="6783" y="1646"/>
                </a:lnTo>
                <a:lnTo>
                  <a:pt x="6799" y="1646"/>
                </a:lnTo>
                <a:lnTo>
                  <a:pt x="6838" y="1643"/>
                </a:lnTo>
                <a:lnTo>
                  <a:pt x="6871" y="1638"/>
                </a:lnTo>
                <a:lnTo>
                  <a:pt x="6874" y="1638"/>
                </a:lnTo>
                <a:lnTo>
                  <a:pt x="6880" y="1640"/>
                </a:lnTo>
                <a:lnTo>
                  <a:pt x="6884" y="1646"/>
                </a:lnTo>
                <a:lnTo>
                  <a:pt x="6893" y="1689"/>
                </a:lnTo>
                <a:close/>
                <a:moveTo>
                  <a:pt x="7373" y="1698"/>
                </a:moveTo>
                <a:lnTo>
                  <a:pt x="7371" y="1704"/>
                </a:lnTo>
                <a:lnTo>
                  <a:pt x="7369" y="1708"/>
                </a:lnTo>
                <a:lnTo>
                  <a:pt x="7365" y="1711"/>
                </a:lnTo>
                <a:lnTo>
                  <a:pt x="7360" y="1712"/>
                </a:lnTo>
                <a:lnTo>
                  <a:pt x="7288" y="1712"/>
                </a:lnTo>
                <a:lnTo>
                  <a:pt x="7282" y="1711"/>
                </a:lnTo>
                <a:lnTo>
                  <a:pt x="7278" y="1708"/>
                </a:lnTo>
                <a:lnTo>
                  <a:pt x="7274" y="1704"/>
                </a:lnTo>
                <a:lnTo>
                  <a:pt x="7274" y="1698"/>
                </a:lnTo>
                <a:lnTo>
                  <a:pt x="7274" y="1381"/>
                </a:lnTo>
                <a:lnTo>
                  <a:pt x="7273" y="1363"/>
                </a:lnTo>
                <a:lnTo>
                  <a:pt x="7271" y="1349"/>
                </a:lnTo>
                <a:lnTo>
                  <a:pt x="7266" y="1337"/>
                </a:lnTo>
                <a:lnTo>
                  <a:pt x="7258" y="1328"/>
                </a:lnTo>
                <a:lnTo>
                  <a:pt x="7249" y="1320"/>
                </a:lnTo>
                <a:lnTo>
                  <a:pt x="7237" y="1315"/>
                </a:lnTo>
                <a:lnTo>
                  <a:pt x="7222" y="1313"/>
                </a:lnTo>
                <a:lnTo>
                  <a:pt x="7204" y="1311"/>
                </a:lnTo>
                <a:lnTo>
                  <a:pt x="7155" y="1314"/>
                </a:lnTo>
                <a:lnTo>
                  <a:pt x="7113" y="1320"/>
                </a:lnTo>
                <a:lnTo>
                  <a:pt x="7072" y="1329"/>
                </a:lnTo>
                <a:lnTo>
                  <a:pt x="7072" y="1698"/>
                </a:lnTo>
                <a:lnTo>
                  <a:pt x="7070" y="1704"/>
                </a:lnTo>
                <a:lnTo>
                  <a:pt x="7068" y="1708"/>
                </a:lnTo>
                <a:lnTo>
                  <a:pt x="7064" y="1711"/>
                </a:lnTo>
                <a:lnTo>
                  <a:pt x="7058" y="1712"/>
                </a:lnTo>
                <a:lnTo>
                  <a:pt x="6986" y="1712"/>
                </a:lnTo>
                <a:lnTo>
                  <a:pt x="6976" y="1708"/>
                </a:lnTo>
                <a:lnTo>
                  <a:pt x="6972" y="1704"/>
                </a:lnTo>
                <a:lnTo>
                  <a:pt x="6971" y="1698"/>
                </a:lnTo>
                <a:lnTo>
                  <a:pt x="6971" y="1082"/>
                </a:lnTo>
                <a:lnTo>
                  <a:pt x="6972" y="1076"/>
                </a:lnTo>
                <a:lnTo>
                  <a:pt x="6975" y="1071"/>
                </a:lnTo>
                <a:lnTo>
                  <a:pt x="6986" y="1066"/>
                </a:lnTo>
                <a:lnTo>
                  <a:pt x="7056" y="1052"/>
                </a:lnTo>
                <a:lnTo>
                  <a:pt x="7059" y="1052"/>
                </a:lnTo>
                <a:lnTo>
                  <a:pt x="7064" y="1053"/>
                </a:lnTo>
                <a:lnTo>
                  <a:pt x="7068" y="1056"/>
                </a:lnTo>
                <a:lnTo>
                  <a:pt x="7070" y="1061"/>
                </a:lnTo>
                <a:lnTo>
                  <a:pt x="7072" y="1066"/>
                </a:lnTo>
                <a:lnTo>
                  <a:pt x="7072" y="1211"/>
                </a:lnTo>
                <a:lnTo>
                  <a:pt x="7062" y="1262"/>
                </a:lnTo>
                <a:lnTo>
                  <a:pt x="7140" y="1247"/>
                </a:lnTo>
                <a:lnTo>
                  <a:pt x="7181" y="1242"/>
                </a:lnTo>
                <a:lnTo>
                  <a:pt x="7219" y="1240"/>
                </a:lnTo>
                <a:lnTo>
                  <a:pt x="7256" y="1241"/>
                </a:lnTo>
                <a:lnTo>
                  <a:pt x="7287" y="1246"/>
                </a:lnTo>
                <a:lnTo>
                  <a:pt x="7312" y="1255"/>
                </a:lnTo>
                <a:lnTo>
                  <a:pt x="7335" y="1267"/>
                </a:lnTo>
                <a:lnTo>
                  <a:pt x="7344" y="1275"/>
                </a:lnTo>
                <a:lnTo>
                  <a:pt x="7351" y="1284"/>
                </a:lnTo>
                <a:lnTo>
                  <a:pt x="7364" y="1306"/>
                </a:lnTo>
                <a:lnTo>
                  <a:pt x="7370" y="1334"/>
                </a:lnTo>
                <a:lnTo>
                  <a:pt x="7373" y="1366"/>
                </a:lnTo>
                <a:lnTo>
                  <a:pt x="7373" y="1698"/>
                </a:lnTo>
                <a:close/>
                <a:moveTo>
                  <a:pt x="7891" y="1473"/>
                </a:moveTo>
                <a:lnTo>
                  <a:pt x="7891" y="1494"/>
                </a:lnTo>
                <a:lnTo>
                  <a:pt x="7889" y="1515"/>
                </a:lnTo>
                <a:lnTo>
                  <a:pt x="7886" y="1527"/>
                </a:lnTo>
                <a:lnTo>
                  <a:pt x="7881" y="1531"/>
                </a:lnTo>
                <a:lnTo>
                  <a:pt x="7874" y="1532"/>
                </a:lnTo>
                <a:lnTo>
                  <a:pt x="7569" y="1532"/>
                </a:lnTo>
                <a:lnTo>
                  <a:pt x="7572" y="1561"/>
                </a:lnTo>
                <a:lnTo>
                  <a:pt x="7578" y="1585"/>
                </a:lnTo>
                <a:lnTo>
                  <a:pt x="7588" y="1604"/>
                </a:lnTo>
                <a:lnTo>
                  <a:pt x="7602" y="1620"/>
                </a:lnTo>
                <a:lnTo>
                  <a:pt x="7611" y="1628"/>
                </a:lnTo>
                <a:lnTo>
                  <a:pt x="7622" y="1635"/>
                </a:lnTo>
                <a:lnTo>
                  <a:pt x="7647" y="1644"/>
                </a:lnTo>
                <a:lnTo>
                  <a:pt x="7679" y="1649"/>
                </a:lnTo>
                <a:lnTo>
                  <a:pt x="7714" y="1652"/>
                </a:lnTo>
                <a:lnTo>
                  <a:pt x="7753" y="1649"/>
                </a:lnTo>
                <a:lnTo>
                  <a:pt x="7786" y="1644"/>
                </a:lnTo>
                <a:lnTo>
                  <a:pt x="7840" y="1630"/>
                </a:lnTo>
                <a:lnTo>
                  <a:pt x="7843" y="1629"/>
                </a:lnTo>
                <a:lnTo>
                  <a:pt x="7844" y="1629"/>
                </a:lnTo>
                <a:lnTo>
                  <a:pt x="7852" y="1631"/>
                </a:lnTo>
                <a:lnTo>
                  <a:pt x="7857" y="1640"/>
                </a:lnTo>
                <a:lnTo>
                  <a:pt x="7867" y="1680"/>
                </a:lnTo>
                <a:lnTo>
                  <a:pt x="7868" y="1682"/>
                </a:lnTo>
                <a:lnTo>
                  <a:pt x="7868" y="1683"/>
                </a:lnTo>
                <a:lnTo>
                  <a:pt x="7864" y="1691"/>
                </a:lnTo>
                <a:lnTo>
                  <a:pt x="7858" y="1696"/>
                </a:lnTo>
                <a:lnTo>
                  <a:pt x="7829" y="1706"/>
                </a:lnTo>
                <a:lnTo>
                  <a:pt x="7792" y="1714"/>
                </a:lnTo>
                <a:lnTo>
                  <a:pt x="7750" y="1721"/>
                </a:lnTo>
                <a:lnTo>
                  <a:pt x="7702" y="1723"/>
                </a:lnTo>
                <a:lnTo>
                  <a:pt x="7671" y="1722"/>
                </a:lnTo>
                <a:lnTo>
                  <a:pt x="7642" y="1720"/>
                </a:lnTo>
                <a:lnTo>
                  <a:pt x="7593" y="1709"/>
                </a:lnTo>
                <a:lnTo>
                  <a:pt x="7572" y="1701"/>
                </a:lnTo>
                <a:lnTo>
                  <a:pt x="7552" y="1691"/>
                </a:lnTo>
                <a:lnTo>
                  <a:pt x="7535" y="1679"/>
                </a:lnTo>
                <a:lnTo>
                  <a:pt x="7520" y="1665"/>
                </a:lnTo>
                <a:lnTo>
                  <a:pt x="7497" y="1633"/>
                </a:lnTo>
                <a:lnTo>
                  <a:pt x="7489" y="1612"/>
                </a:lnTo>
                <a:lnTo>
                  <a:pt x="7481" y="1591"/>
                </a:lnTo>
                <a:lnTo>
                  <a:pt x="7471" y="1541"/>
                </a:lnTo>
                <a:lnTo>
                  <a:pt x="7469" y="1513"/>
                </a:lnTo>
                <a:lnTo>
                  <a:pt x="7469" y="1483"/>
                </a:lnTo>
                <a:lnTo>
                  <a:pt x="7470" y="1445"/>
                </a:lnTo>
                <a:lnTo>
                  <a:pt x="7472" y="1410"/>
                </a:lnTo>
                <a:lnTo>
                  <a:pt x="7477" y="1378"/>
                </a:lnTo>
                <a:lnTo>
                  <a:pt x="7485" y="1349"/>
                </a:lnTo>
                <a:lnTo>
                  <a:pt x="7496" y="1324"/>
                </a:lnTo>
                <a:lnTo>
                  <a:pt x="7510" y="1301"/>
                </a:lnTo>
                <a:lnTo>
                  <a:pt x="7528" y="1284"/>
                </a:lnTo>
                <a:lnTo>
                  <a:pt x="7538" y="1275"/>
                </a:lnTo>
                <a:lnTo>
                  <a:pt x="7549" y="1267"/>
                </a:lnTo>
                <a:lnTo>
                  <a:pt x="7574" y="1256"/>
                </a:lnTo>
                <a:lnTo>
                  <a:pt x="7606" y="1247"/>
                </a:lnTo>
                <a:lnTo>
                  <a:pt x="7641" y="1242"/>
                </a:lnTo>
                <a:lnTo>
                  <a:pt x="7680" y="1240"/>
                </a:lnTo>
                <a:lnTo>
                  <a:pt x="7713" y="1241"/>
                </a:lnTo>
                <a:lnTo>
                  <a:pt x="7741" y="1245"/>
                </a:lnTo>
                <a:lnTo>
                  <a:pt x="7767" y="1250"/>
                </a:lnTo>
                <a:lnTo>
                  <a:pt x="7790" y="1259"/>
                </a:lnTo>
                <a:lnTo>
                  <a:pt x="7826" y="1280"/>
                </a:lnTo>
                <a:lnTo>
                  <a:pt x="7842" y="1294"/>
                </a:lnTo>
                <a:lnTo>
                  <a:pt x="7854" y="1310"/>
                </a:lnTo>
                <a:lnTo>
                  <a:pt x="7864" y="1325"/>
                </a:lnTo>
                <a:lnTo>
                  <a:pt x="7872" y="1343"/>
                </a:lnTo>
                <a:lnTo>
                  <a:pt x="7878" y="1361"/>
                </a:lnTo>
                <a:lnTo>
                  <a:pt x="7883" y="1381"/>
                </a:lnTo>
                <a:lnTo>
                  <a:pt x="7888" y="1425"/>
                </a:lnTo>
                <a:lnTo>
                  <a:pt x="7891" y="1473"/>
                </a:lnTo>
                <a:close/>
                <a:moveTo>
                  <a:pt x="7790" y="1463"/>
                </a:moveTo>
                <a:lnTo>
                  <a:pt x="7789" y="1420"/>
                </a:lnTo>
                <a:lnTo>
                  <a:pt x="7781" y="1379"/>
                </a:lnTo>
                <a:lnTo>
                  <a:pt x="7776" y="1362"/>
                </a:lnTo>
                <a:lnTo>
                  <a:pt x="7768" y="1347"/>
                </a:lnTo>
                <a:lnTo>
                  <a:pt x="7760" y="1335"/>
                </a:lnTo>
                <a:lnTo>
                  <a:pt x="7748" y="1325"/>
                </a:lnTo>
                <a:lnTo>
                  <a:pt x="7734" y="1319"/>
                </a:lnTo>
                <a:lnTo>
                  <a:pt x="7719" y="1314"/>
                </a:lnTo>
                <a:lnTo>
                  <a:pt x="7702" y="1311"/>
                </a:lnTo>
                <a:lnTo>
                  <a:pt x="7680" y="1311"/>
                </a:lnTo>
                <a:lnTo>
                  <a:pt x="7659" y="1311"/>
                </a:lnTo>
                <a:lnTo>
                  <a:pt x="7639" y="1314"/>
                </a:lnTo>
                <a:lnTo>
                  <a:pt x="7622" y="1319"/>
                </a:lnTo>
                <a:lnTo>
                  <a:pt x="7610" y="1325"/>
                </a:lnTo>
                <a:lnTo>
                  <a:pt x="7598" y="1335"/>
                </a:lnTo>
                <a:lnTo>
                  <a:pt x="7589" y="1347"/>
                </a:lnTo>
                <a:lnTo>
                  <a:pt x="7577" y="1378"/>
                </a:lnTo>
                <a:lnTo>
                  <a:pt x="7573" y="1398"/>
                </a:lnTo>
                <a:lnTo>
                  <a:pt x="7571" y="1420"/>
                </a:lnTo>
                <a:lnTo>
                  <a:pt x="7569" y="1464"/>
                </a:lnTo>
                <a:lnTo>
                  <a:pt x="7790" y="1463"/>
                </a:lnTo>
                <a:close/>
                <a:moveTo>
                  <a:pt x="8449" y="1694"/>
                </a:moveTo>
                <a:lnTo>
                  <a:pt x="8449" y="1698"/>
                </a:lnTo>
                <a:lnTo>
                  <a:pt x="8446" y="1706"/>
                </a:lnTo>
                <a:lnTo>
                  <a:pt x="8443" y="1708"/>
                </a:lnTo>
                <a:lnTo>
                  <a:pt x="8417" y="1716"/>
                </a:lnTo>
                <a:lnTo>
                  <a:pt x="8397" y="1718"/>
                </a:lnTo>
                <a:lnTo>
                  <a:pt x="8369" y="1720"/>
                </a:lnTo>
                <a:lnTo>
                  <a:pt x="8344" y="1718"/>
                </a:lnTo>
                <a:lnTo>
                  <a:pt x="8323" y="1713"/>
                </a:lnTo>
                <a:lnTo>
                  <a:pt x="8305" y="1704"/>
                </a:lnTo>
                <a:lnTo>
                  <a:pt x="8290" y="1693"/>
                </a:lnTo>
                <a:lnTo>
                  <a:pt x="8277" y="1678"/>
                </a:lnTo>
                <a:lnTo>
                  <a:pt x="8269" y="1659"/>
                </a:lnTo>
                <a:lnTo>
                  <a:pt x="8264" y="1639"/>
                </a:lnTo>
                <a:lnTo>
                  <a:pt x="8261" y="1615"/>
                </a:lnTo>
                <a:lnTo>
                  <a:pt x="8261" y="1081"/>
                </a:lnTo>
                <a:lnTo>
                  <a:pt x="8262" y="1075"/>
                </a:lnTo>
                <a:lnTo>
                  <a:pt x="8265" y="1071"/>
                </a:lnTo>
                <a:lnTo>
                  <a:pt x="8275" y="1066"/>
                </a:lnTo>
                <a:lnTo>
                  <a:pt x="8347" y="1052"/>
                </a:lnTo>
                <a:lnTo>
                  <a:pt x="8351" y="1052"/>
                </a:lnTo>
                <a:lnTo>
                  <a:pt x="8358" y="1056"/>
                </a:lnTo>
                <a:lnTo>
                  <a:pt x="8361" y="1061"/>
                </a:lnTo>
                <a:lnTo>
                  <a:pt x="8362" y="1066"/>
                </a:lnTo>
                <a:lnTo>
                  <a:pt x="8362" y="1609"/>
                </a:lnTo>
                <a:lnTo>
                  <a:pt x="8362" y="1619"/>
                </a:lnTo>
                <a:lnTo>
                  <a:pt x="8364" y="1628"/>
                </a:lnTo>
                <a:lnTo>
                  <a:pt x="8368" y="1634"/>
                </a:lnTo>
                <a:lnTo>
                  <a:pt x="8373" y="1639"/>
                </a:lnTo>
                <a:lnTo>
                  <a:pt x="8385" y="1644"/>
                </a:lnTo>
                <a:lnTo>
                  <a:pt x="8398" y="1646"/>
                </a:lnTo>
                <a:lnTo>
                  <a:pt x="8416" y="1645"/>
                </a:lnTo>
                <a:lnTo>
                  <a:pt x="8429" y="1643"/>
                </a:lnTo>
                <a:lnTo>
                  <a:pt x="8432" y="1643"/>
                </a:lnTo>
                <a:lnTo>
                  <a:pt x="8438" y="1644"/>
                </a:lnTo>
                <a:lnTo>
                  <a:pt x="8440" y="1650"/>
                </a:lnTo>
                <a:lnTo>
                  <a:pt x="8449" y="1694"/>
                </a:lnTo>
                <a:close/>
                <a:moveTo>
                  <a:pt x="8926" y="1473"/>
                </a:moveTo>
                <a:lnTo>
                  <a:pt x="8926" y="1494"/>
                </a:lnTo>
                <a:lnTo>
                  <a:pt x="8926" y="1515"/>
                </a:lnTo>
                <a:lnTo>
                  <a:pt x="8923" y="1527"/>
                </a:lnTo>
                <a:lnTo>
                  <a:pt x="8918" y="1531"/>
                </a:lnTo>
                <a:lnTo>
                  <a:pt x="8911" y="1532"/>
                </a:lnTo>
                <a:lnTo>
                  <a:pt x="8606" y="1532"/>
                </a:lnTo>
                <a:lnTo>
                  <a:pt x="8609" y="1561"/>
                </a:lnTo>
                <a:lnTo>
                  <a:pt x="8615" y="1585"/>
                </a:lnTo>
                <a:lnTo>
                  <a:pt x="8624" y="1604"/>
                </a:lnTo>
                <a:lnTo>
                  <a:pt x="8638" y="1620"/>
                </a:lnTo>
                <a:lnTo>
                  <a:pt x="8648" y="1628"/>
                </a:lnTo>
                <a:lnTo>
                  <a:pt x="8659" y="1635"/>
                </a:lnTo>
                <a:lnTo>
                  <a:pt x="8684" y="1644"/>
                </a:lnTo>
                <a:lnTo>
                  <a:pt x="8715" y="1649"/>
                </a:lnTo>
                <a:lnTo>
                  <a:pt x="8751" y="1652"/>
                </a:lnTo>
                <a:lnTo>
                  <a:pt x="8790" y="1649"/>
                </a:lnTo>
                <a:lnTo>
                  <a:pt x="8823" y="1644"/>
                </a:lnTo>
                <a:lnTo>
                  <a:pt x="8877" y="1630"/>
                </a:lnTo>
                <a:lnTo>
                  <a:pt x="8880" y="1629"/>
                </a:lnTo>
                <a:lnTo>
                  <a:pt x="8881" y="1629"/>
                </a:lnTo>
                <a:lnTo>
                  <a:pt x="8887" y="1631"/>
                </a:lnTo>
                <a:lnTo>
                  <a:pt x="8892" y="1640"/>
                </a:lnTo>
                <a:lnTo>
                  <a:pt x="8904" y="1680"/>
                </a:lnTo>
                <a:lnTo>
                  <a:pt x="8904" y="1682"/>
                </a:lnTo>
                <a:lnTo>
                  <a:pt x="8904" y="1683"/>
                </a:lnTo>
                <a:lnTo>
                  <a:pt x="8901" y="1691"/>
                </a:lnTo>
                <a:lnTo>
                  <a:pt x="8895" y="1696"/>
                </a:lnTo>
                <a:lnTo>
                  <a:pt x="8866" y="1706"/>
                </a:lnTo>
                <a:lnTo>
                  <a:pt x="8828" y="1714"/>
                </a:lnTo>
                <a:lnTo>
                  <a:pt x="8785" y="1721"/>
                </a:lnTo>
                <a:lnTo>
                  <a:pt x="8739" y="1723"/>
                </a:lnTo>
                <a:lnTo>
                  <a:pt x="8707" y="1722"/>
                </a:lnTo>
                <a:lnTo>
                  <a:pt x="8679" y="1720"/>
                </a:lnTo>
                <a:lnTo>
                  <a:pt x="8629" y="1709"/>
                </a:lnTo>
                <a:lnTo>
                  <a:pt x="8608" y="1701"/>
                </a:lnTo>
                <a:lnTo>
                  <a:pt x="8589" y="1691"/>
                </a:lnTo>
                <a:lnTo>
                  <a:pt x="8572" y="1679"/>
                </a:lnTo>
                <a:lnTo>
                  <a:pt x="8557" y="1665"/>
                </a:lnTo>
                <a:lnTo>
                  <a:pt x="8535" y="1633"/>
                </a:lnTo>
                <a:lnTo>
                  <a:pt x="8524" y="1612"/>
                </a:lnTo>
                <a:lnTo>
                  <a:pt x="8517" y="1591"/>
                </a:lnTo>
                <a:lnTo>
                  <a:pt x="8508" y="1541"/>
                </a:lnTo>
                <a:lnTo>
                  <a:pt x="8506" y="1513"/>
                </a:lnTo>
                <a:lnTo>
                  <a:pt x="8506" y="1483"/>
                </a:lnTo>
                <a:lnTo>
                  <a:pt x="8506" y="1445"/>
                </a:lnTo>
                <a:lnTo>
                  <a:pt x="8509" y="1410"/>
                </a:lnTo>
                <a:lnTo>
                  <a:pt x="8514" y="1378"/>
                </a:lnTo>
                <a:lnTo>
                  <a:pt x="8522" y="1349"/>
                </a:lnTo>
                <a:lnTo>
                  <a:pt x="8532" y="1324"/>
                </a:lnTo>
                <a:lnTo>
                  <a:pt x="8547" y="1301"/>
                </a:lnTo>
                <a:lnTo>
                  <a:pt x="8565" y="1284"/>
                </a:lnTo>
                <a:lnTo>
                  <a:pt x="8575" y="1275"/>
                </a:lnTo>
                <a:lnTo>
                  <a:pt x="8586" y="1267"/>
                </a:lnTo>
                <a:lnTo>
                  <a:pt x="8611" y="1256"/>
                </a:lnTo>
                <a:lnTo>
                  <a:pt x="8642" y="1247"/>
                </a:lnTo>
                <a:lnTo>
                  <a:pt x="8677" y="1242"/>
                </a:lnTo>
                <a:lnTo>
                  <a:pt x="8717" y="1240"/>
                </a:lnTo>
                <a:lnTo>
                  <a:pt x="8749" y="1241"/>
                </a:lnTo>
                <a:lnTo>
                  <a:pt x="8778" y="1245"/>
                </a:lnTo>
                <a:lnTo>
                  <a:pt x="8803" y="1250"/>
                </a:lnTo>
                <a:lnTo>
                  <a:pt x="8826" y="1259"/>
                </a:lnTo>
                <a:lnTo>
                  <a:pt x="8863" y="1280"/>
                </a:lnTo>
                <a:lnTo>
                  <a:pt x="8879" y="1294"/>
                </a:lnTo>
                <a:lnTo>
                  <a:pt x="8891" y="1310"/>
                </a:lnTo>
                <a:lnTo>
                  <a:pt x="8900" y="1325"/>
                </a:lnTo>
                <a:lnTo>
                  <a:pt x="8909" y="1343"/>
                </a:lnTo>
                <a:lnTo>
                  <a:pt x="8915" y="1361"/>
                </a:lnTo>
                <a:lnTo>
                  <a:pt x="8919" y="1381"/>
                </a:lnTo>
                <a:lnTo>
                  <a:pt x="8925" y="1425"/>
                </a:lnTo>
                <a:lnTo>
                  <a:pt x="8926" y="1473"/>
                </a:lnTo>
                <a:close/>
                <a:moveTo>
                  <a:pt x="8826" y="1463"/>
                </a:moveTo>
                <a:lnTo>
                  <a:pt x="8824" y="1420"/>
                </a:lnTo>
                <a:lnTo>
                  <a:pt x="8818" y="1379"/>
                </a:lnTo>
                <a:lnTo>
                  <a:pt x="8813" y="1362"/>
                </a:lnTo>
                <a:lnTo>
                  <a:pt x="8805" y="1347"/>
                </a:lnTo>
                <a:lnTo>
                  <a:pt x="8795" y="1335"/>
                </a:lnTo>
                <a:lnTo>
                  <a:pt x="8785" y="1325"/>
                </a:lnTo>
                <a:lnTo>
                  <a:pt x="8771" y="1319"/>
                </a:lnTo>
                <a:lnTo>
                  <a:pt x="8756" y="1314"/>
                </a:lnTo>
                <a:lnTo>
                  <a:pt x="8737" y="1311"/>
                </a:lnTo>
                <a:lnTo>
                  <a:pt x="8717" y="1311"/>
                </a:lnTo>
                <a:lnTo>
                  <a:pt x="8695" y="1311"/>
                </a:lnTo>
                <a:lnTo>
                  <a:pt x="8676" y="1314"/>
                </a:lnTo>
                <a:lnTo>
                  <a:pt x="8659" y="1319"/>
                </a:lnTo>
                <a:lnTo>
                  <a:pt x="8645" y="1325"/>
                </a:lnTo>
                <a:lnTo>
                  <a:pt x="8635" y="1335"/>
                </a:lnTo>
                <a:lnTo>
                  <a:pt x="8625" y="1347"/>
                </a:lnTo>
                <a:lnTo>
                  <a:pt x="8614" y="1378"/>
                </a:lnTo>
                <a:lnTo>
                  <a:pt x="8610" y="1398"/>
                </a:lnTo>
                <a:lnTo>
                  <a:pt x="8608" y="1420"/>
                </a:lnTo>
                <a:lnTo>
                  <a:pt x="8606" y="1464"/>
                </a:lnTo>
                <a:lnTo>
                  <a:pt x="8826" y="1463"/>
                </a:lnTo>
                <a:close/>
                <a:moveTo>
                  <a:pt x="9415" y="1269"/>
                </a:moveTo>
                <a:lnTo>
                  <a:pt x="9286" y="1698"/>
                </a:lnTo>
                <a:lnTo>
                  <a:pt x="9283" y="1703"/>
                </a:lnTo>
                <a:lnTo>
                  <a:pt x="9278" y="1708"/>
                </a:lnTo>
                <a:lnTo>
                  <a:pt x="9274" y="1711"/>
                </a:lnTo>
                <a:lnTo>
                  <a:pt x="9268" y="1712"/>
                </a:lnTo>
                <a:lnTo>
                  <a:pt x="9134" y="1712"/>
                </a:lnTo>
                <a:lnTo>
                  <a:pt x="9123" y="1708"/>
                </a:lnTo>
                <a:lnTo>
                  <a:pt x="9117" y="1698"/>
                </a:lnTo>
                <a:lnTo>
                  <a:pt x="8982" y="1270"/>
                </a:lnTo>
                <a:lnTo>
                  <a:pt x="8981" y="1267"/>
                </a:lnTo>
                <a:lnTo>
                  <a:pt x="8981" y="1265"/>
                </a:lnTo>
                <a:lnTo>
                  <a:pt x="8982" y="1260"/>
                </a:lnTo>
                <a:lnTo>
                  <a:pt x="8984" y="1255"/>
                </a:lnTo>
                <a:lnTo>
                  <a:pt x="8993" y="1251"/>
                </a:lnTo>
                <a:lnTo>
                  <a:pt x="9068" y="1251"/>
                </a:lnTo>
                <a:lnTo>
                  <a:pt x="9074" y="1252"/>
                </a:lnTo>
                <a:lnTo>
                  <a:pt x="9079" y="1255"/>
                </a:lnTo>
                <a:lnTo>
                  <a:pt x="9084" y="1265"/>
                </a:lnTo>
                <a:lnTo>
                  <a:pt x="9190" y="1646"/>
                </a:lnTo>
                <a:lnTo>
                  <a:pt x="9214" y="1646"/>
                </a:lnTo>
                <a:lnTo>
                  <a:pt x="9308" y="1265"/>
                </a:lnTo>
                <a:lnTo>
                  <a:pt x="9315" y="1255"/>
                </a:lnTo>
                <a:lnTo>
                  <a:pt x="9320" y="1252"/>
                </a:lnTo>
                <a:lnTo>
                  <a:pt x="9326" y="1251"/>
                </a:lnTo>
                <a:lnTo>
                  <a:pt x="9401" y="1251"/>
                </a:lnTo>
                <a:lnTo>
                  <a:pt x="9412" y="1255"/>
                </a:lnTo>
                <a:lnTo>
                  <a:pt x="9414" y="1260"/>
                </a:lnTo>
                <a:lnTo>
                  <a:pt x="9415" y="1265"/>
                </a:lnTo>
                <a:lnTo>
                  <a:pt x="9415" y="1266"/>
                </a:lnTo>
                <a:lnTo>
                  <a:pt x="9415" y="1269"/>
                </a:lnTo>
                <a:close/>
                <a:moveTo>
                  <a:pt x="9890" y="1473"/>
                </a:moveTo>
                <a:lnTo>
                  <a:pt x="9890" y="1494"/>
                </a:lnTo>
                <a:lnTo>
                  <a:pt x="9889" y="1515"/>
                </a:lnTo>
                <a:lnTo>
                  <a:pt x="9885" y="1527"/>
                </a:lnTo>
                <a:lnTo>
                  <a:pt x="9880" y="1531"/>
                </a:lnTo>
                <a:lnTo>
                  <a:pt x="9874" y="1532"/>
                </a:lnTo>
                <a:lnTo>
                  <a:pt x="9569" y="1532"/>
                </a:lnTo>
                <a:lnTo>
                  <a:pt x="9572" y="1561"/>
                </a:lnTo>
                <a:lnTo>
                  <a:pt x="9578" y="1585"/>
                </a:lnTo>
                <a:lnTo>
                  <a:pt x="9588" y="1604"/>
                </a:lnTo>
                <a:lnTo>
                  <a:pt x="9602" y="1620"/>
                </a:lnTo>
                <a:lnTo>
                  <a:pt x="9611" y="1628"/>
                </a:lnTo>
                <a:lnTo>
                  <a:pt x="9622" y="1635"/>
                </a:lnTo>
                <a:lnTo>
                  <a:pt x="9647" y="1644"/>
                </a:lnTo>
                <a:lnTo>
                  <a:pt x="9679" y="1649"/>
                </a:lnTo>
                <a:lnTo>
                  <a:pt x="9715" y="1652"/>
                </a:lnTo>
                <a:lnTo>
                  <a:pt x="9753" y="1649"/>
                </a:lnTo>
                <a:lnTo>
                  <a:pt x="9786" y="1644"/>
                </a:lnTo>
                <a:lnTo>
                  <a:pt x="9840" y="1630"/>
                </a:lnTo>
                <a:lnTo>
                  <a:pt x="9843" y="1629"/>
                </a:lnTo>
                <a:lnTo>
                  <a:pt x="9845" y="1629"/>
                </a:lnTo>
                <a:lnTo>
                  <a:pt x="9851" y="1631"/>
                </a:lnTo>
                <a:lnTo>
                  <a:pt x="9856" y="1640"/>
                </a:lnTo>
                <a:lnTo>
                  <a:pt x="9866" y="1680"/>
                </a:lnTo>
                <a:lnTo>
                  <a:pt x="9868" y="1682"/>
                </a:lnTo>
                <a:lnTo>
                  <a:pt x="9868" y="1683"/>
                </a:lnTo>
                <a:lnTo>
                  <a:pt x="9864" y="1691"/>
                </a:lnTo>
                <a:lnTo>
                  <a:pt x="9858" y="1696"/>
                </a:lnTo>
                <a:lnTo>
                  <a:pt x="9829" y="1706"/>
                </a:lnTo>
                <a:lnTo>
                  <a:pt x="9792" y="1714"/>
                </a:lnTo>
                <a:lnTo>
                  <a:pt x="9749" y="1721"/>
                </a:lnTo>
                <a:lnTo>
                  <a:pt x="9701" y="1723"/>
                </a:lnTo>
                <a:lnTo>
                  <a:pt x="9671" y="1722"/>
                </a:lnTo>
                <a:lnTo>
                  <a:pt x="9642" y="1720"/>
                </a:lnTo>
                <a:lnTo>
                  <a:pt x="9593" y="1709"/>
                </a:lnTo>
                <a:lnTo>
                  <a:pt x="9572" y="1701"/>
                </a:lnTo>
                <a:lnTo>
                  <a:pt x="9551" y="1691"/>
                </a:lnTo>
                <a:lnTo>
                  <a:pt x="9535" y="1679"/>
                </a:lnTo>
                <a:lnTo>
                  <a:pt x="9520" y="1665"/>
                </a:lnTo>
                <a:lnTo>
                  <a:pt x="9497" y="1633"/>
                </a:lnTo>
                <a:lnTo>
                  <a:pt x="9488" y="1612"/>
                </a:lnTo>
                <a:lnTo>
                  <a:pt x="9481" y="1591"/>
                </a:lnTo>
                <a:lnTo>
                  <a:pt x="9471" y="1541"/>
                </a:lnTo>
                <a:lnTo>
                  <a:pt x="9468" y="1513"/>
                </a:lnTo>
                <a:lnTo>
                  <a:pt x="9468" y="1483"/>
                </a:lnTo>
                <a:lnTo>
                  <a:pt x="9470" y="1445"/>
                </a:lnTo>
                <a:lnTo>
                  <a:pt x="9472" y="1410"/>
                </a:lnTo>
                <a:lnTo>
                  <a:pt x="9477" y="1378"/>
                </a:lnTo>
                <a:lnTo>
                  <a:pt x="9485" y="1349"/>
                </a:lnTo>
                <a:lnTo>
                  <a:pt x="9496" y="1324"/>
                </a:lnTo>
                <a:lnTo>
                  <a:pt x="9510" y="1301"/>
                </a:lnTo>
                <a:lnTo>
                  <a:pt x="9527" y="1284"/>
                </a:lnTo>
                <a:lnTo>
                  <a:pt x="9538" y="1275"/>
                </a:lnTo>
                <a:lnTo>
                  <a:pt x="9549" y="1267"/>
                </a:lnTo>
                <a:lnTo>
                  <a:pt x="9574" y="1256"/>
                </a:lnTo>
                <a:lnTo>
                  <a:pt x="9606" y="1247"/>
                </a:lnTo>
                <a:lnTo>
                  <a:pt x="9641" y="1242"/>
                </a:lnTo>
                <a:lnTo>
                  <a:pt x="9680" y="1240"/>
                </a:lnTo>
                <a:lnTo>
                  <a:pt x="9713" y="1241"/>
                </a:lnTo>
                <a:lnTo>
                  <a:pt x="9740" y="1245"/>
                </a:lnTo>
                <a:lnTo>
                  <a:pt x="9767" y="1250"/>
                </a:lnTo>
                <a:lnTo>
                  <a:pt x="9790" y="1259"/>
                </a:lnTo>
                <a:lnTo>
                  <a:pt x="9826" y="1280"/>
                </a:lnTo>
                <a:lnTo>
                  <a:pt x="9841" y="1294"/>
                </a:lnTo>
                <a:lnTo>
                  <a:pt x="9854" y="1310"/>
                </a:lnTo>
                <a:lnTo>
                  <a:pt x="9864" y="1325"/>
                </a:lnTo>
                <a:lnTo>
                  <a:pt x="9871" y="1343"/>
                </a:lnTo>
                <a:lnTo>
                  <a:pt x="9878" y="1361"/>
                </a:lnTo>
                <a:lnTo>
                  <a:pt x="9883" y="1381"/>
                </a:lnTo>
                <a:lnTo>
                  <a:pt x="9888" y="1425"/>
                </a:lnTo>
                <a:lnTo>
                  <a:pt x="9890" y="1473"/>
                </a:lnTo>
                <a:close/>
                <a:moveTo>
                  <a:pt x="9790" y="1463"/>
                </a:moveTo>
                <a:lnTo>
                  <a:pt x="9788" y="1420"/>
                </a:lnTo>
                <a:lnTo>
                  <a:pt x="9781" y="1379"/>
                </a:lnTo>
                <a:lnTo>
                  <a:pt x="9776" y="1362"/>
                </a:lnTo>
                <a:lnTo>
                  <a:pt x="9768" y="1347"/>
                </a:lnTo>
                <a:lnTo>
                  <a:pt x="9759" y="1335"/>
                </a:lnTo>
                <a:lnTo>
                  <a:pt x="9748" y="1325"/>
                </a:lnTo>
                <a:lnTo>
                  <a:pt x="9734" y="1319"/>
                </a:lnTo>
                <a:lnTo>
                  <a:pt x="9719" y="1314"/>
                </a:lnTo>
                <a:lnTo>
                  <a:pt x="9701" y="1311"/>
                </a:lnTo>
                <a:lnTo>
                  <a:pt x="9680" y="1311"/>
                </a:lnTo>
                <a:lnTo>
                  <a:pt x="9659" y="1311"/>
                </a:lnTo>
                <a:lnTo>
                  <a:pt x="9638" y="1314"/>
                </a:lnTo>
                <a:lnTo>
                  <a:pt x="9622" y="1319"/>
                </a:lnTo>
                <a:lnTo>
                  <a:pt x="9609" y="1325"/>
                </a:lnTo>
                <a:lnTo>
                  <a:pt x="9598" y="1335"/>
                </a:lnTo>
                <a:lnTo>
                  <a:pt x="9589" y="1347"/>
                </a:lnTo>
                <a:lnTo>
                  <a:pt x="9577" y="1378"/>
                </a:lnTo>
                <a:lnTo>
                  <a:pt x="9573" y="1398"/>
                </a:lnTo>
                <a:lnTo>
                  <a:pt x="9570" y="1420"/>
                </a:lnTo>
                <a:lnTo>
                  <a:pt x="9569" y="1464"/>
                </a:lnTo>
                <a:lnTo>
                  <a:pt x="9790" y="1463"/>
                </a:lnTo>
                <a:close/>
                <a:moveTo>
                  <a:pt x="10178" y="1694"/>
                </a:moveTo>
                <a:lnTo>
                  <a:pt x="10178" y="1698"/>
                </a:lnTo>
                <a:lnTo>
                  <a:pt x="10175" y="1706"/>
                </a:lnTo>
                <a:lnTo>
                  <a:pt x="10171" y="1708"/>
                </a:lnTo>
                <a:lnTo>
                  <a:pt x="10146" y="1716"/>
                </a:lnTo>
                <a:lnTo>
                  <a:pt x="10126" y="1718"/>
                </a:lnTo>
                <a:lnTo>
                  <a:pt x="10098" y="1720"/>
                </a:lnTo>
                <a:lnTo>
                  <a:pt x="10073" y="1718"/>
                </a:lnTo>
                <a:lnTo>
                  <a:pt x="10052" y="1713"/>
                </a:lnTo>
                <a:lnTo>
                  <a:pt x="10034" y="1704"/>
                </a:lnTo>
                <a:lnTo>
                  <a:pt x="10019" y="1693"/>
                </a:lnTo>
                <a:lnTo>
                  <a:pt x="10006" y="1678"/>
                </a:lnTo>
                <a:lnTo>
                  <a:pt x="9998" y="1659"/>
                </a:lnTo>
                <a:lnTo>
                  <a:pt x="9992" y="1639"/>
                </a:lnTo>
                <a:lnTo>
                  <a:pt x="9990" y="1615"/>
                </a:lnTo>
                <a:lnTo>
                  <a:pt x="9990" y="1081"/>
                </a:lnTo>
                <a:lnTo>
                  <a:pt x="9991" y="1075"/>
                </a:lnTo>
                <a:lnTo>
                  <a:pt x="9994" y="1071"/>
                </a:lnTo>
                <a:lnTo>
                  <a:pt x="10004" y="1066"/>
                </a:lnTo>
                <a:lnTo>
                  <a:pt x="10076" y="1052"/>
                </a:lnTo>
                <a:lnTo>
                  <a:pt x="10079" y="1052"/>
                </a:lnTo>
                <a:lnTo>
                  <a:pt x="10087" y="1056"/>
                </a:lnTo>
                <a:lnTo>
                  <a:pt x="10089" y="1061"/>
                </a:lnTo>
                <a:lnTo>
                  <a:pt x="10091" y="1066"/>
                </a:lnTo>
                <a:lnTo>
                  <a:pt x="10091" y="1609"/>
                </a:lnTo>
                <a:lnTo>
                  <a:pt x="10091" y="1619"/>
                </a:lnTo>
                <a:lnTo>
                  <a:pt x="10093" y="1628"/>
                </a:lnTo>
                <a:lnTo>
                  <a:pt x="10097" y="1634"/>
                </a:lnTo>
                <a:lnTo>
                  <a:pt x="10102" y="1639"/>
                </a:lnTo>
                <a:lnTo>
                  <a:pt x="10113" y="1644"/>
                </a:lnTo>
                <a:lnTo>
                  <a:pt x="10127" y="1646"/>
                </a:lnTo>
                <a:lnTo>
                  <a:pt x="10145" y="1645"/>
                </a:lnTo>
                <a:lnTo>
                  <a:pt x="10158" y="1643"/>
                </a:lnTo>
                <a:lnTo>
                  <a:pt x="10161" y="1643"/>
                </a:lnTo>
                <a:lnTo>
                  <a:pt x="10166" y="1644"/>
                </a:lnTo>
                <a:lnTo>
                  <a:pt x="10169" y="1650"/>
                </a:lnTo>
                <a:lnTo>
                  <a:pt x="10178" y="1694"/>
                </a:lnTo>
                <a:close/>
                <a:moveTo>
                  <a:pt x="10930" y="1481"/>
                </a:moveTo>
                <a:lnTo>
                  <a:pt x="10930" y="1514"/>
                </a:lnTo>
                <a:lnTo>
                  <a:pt x="10927" y="1546"/>
                </a:lnTo>
                <a:lnTo>
                  <a:pt x="10924" y="1576"/>
                </a:lnTo>
                <a:lnTo>
                  <a:pt x="10917" y="1604"/>
                </a:lnTo>
                <a:lnTo>
                  <a:pt x="10909" y="1629"/>
                </a:lnTo>
                <a:lnTo>
                  <a:pt x="10895" y="1653"/>
                </a:lnTo>
                <a:lnTo>
                  <a:pt x="10887" y="1663"/>
                </a:lnTo>
                <a:lnTo>
                  <a:pt x="10878" y="1673"/>
                </a:lnTo>
                <a:lnTo>
                  <a:pt x="10857" y="1691"/>
                </a:lnTo>
                <a:lnTo>
                  <a:pt x="10830" y="1704"/>
                </a:lnTo>
                <a:lnTo>
                  <a:pt x="10799" y="1714"/>
                </a:lnTo>
                <a:lnTo>
                  <a:pt x="10761" y="1721"/>
                </a:lnTo>
                <a:lnTo>
                  <a:pt x="10717" y="1723"/>
                </a:lnTo>
                <a:lnTo>
                  <a:pt x="10673" y="1721"/>
                </a:lnTo>
                <a:lnTo>
                  <a:pt x="10635" y="1714"/>
                </a:lnTo>
                <a:lnTo>
                  <a:pt x="10604" y="1704"/>
                </a:lnTo>
                <a:lnTo>
                  <a:pt x="10577" y="1691"/>
                </a:lnTo>
                <a:lnTo>
                  <a:pt x="10556" y="1673"/>
                </a:lnTo>
                <a:lnTo>
                  <a:pt x="10539" y="1653"/>
                </a:lnTo>
                <a:lnTo>
                  <a:pt x="10532" y="1641"/>
                </a:lnTo>
                <a:lnTo>
                  <a:pt x="10525" y="1629"/>
                </a:lnTo>
                <a:lnTo>
                  <a:pt x="10517" y="1604"/>
                </a:lnTo>
                <a:lnTo>
                  <a:pt x="10510" y="1576"/>
                </a:lnTo>
                <a:lnTo>
                  <a:pt x="10508" y="1561"/>
                </a:lnTo>
                <a:lnTo>
                  <a:pt x="10505" y="1546"/>
                </a:lnTo>
                <a:lnTo>
                  <a:pt x="10504" y="1514"/>
                </a:lnTo>
                <a:lnTo>
                  <a:pt x="10503" y="1481"/>
                </a:lnTo>
                <a:lnTo>
                  <a:pt x="10504" y="1449"/>
                </a:lnTo>
                <a:lnTo>
                  <a:pt x="10505" y="1417"/>
                </a:lnTo>
                <a:lnTo>
                  <a:pt x="10517" y="1359"/>
                </a:lnTo>
                <a:lnTo>
                  <a:pt x="10525" y="1334"/>
                </a:lnTo>
                <a:lnTo>
                  <a:pt x="10539" y="1310"/>
                </a:lnTo>
                <a:lnTo>
                  <a:pt x="10556" y="1290"/>
                </a:lnTo>
                <a:lnTo>
                  <a:pt x="10577" y="1272"/>
                </a:lnTo>
                <a:lnTo>
                  <a:pt x="10604" y="1259"/>
                </a:lnTo>
                <a:lnTo>
                  <a:pt x="10635" y="1248"/>
                </a:lnTo>
                <a:lnTo>
                  <a:pt x="10673" y="1242"/>
                </a:lnTo>
                <a:lnTo>
                  <a:pt x="10717" y="1240"/>
                </a:lnTo>
                <a:lnTo>
                  <a:pt x="10761" y="1242"/>
                </a:lnTo>
                <a:lnTo>
                  <a:pt x="10799" y="1248"/>
                </a:lnTo>
                <a:lnTo>
                  <a:pt x="10830" y="1259"/>
                </a:lnTo>
                <a:lnTo>
                  <a:pt x="10857" y="1272"/>
                </a:lnTo>
                <a:lnTo>
                  <a:pt x="10878" y="1290"/>
                </a:lnTo>
                <a:lnTo>
                  <a:pt x="10895" y="1310"/>
                </a:lnTo>
                <a:lnTo>
                  <a:pt x="10909" y="1334"/>
                </a:lnTo>
                <a:lnTo>
                  <a:pt x="10917" y="1359"/>
                </a:lnTo>
                <a:lnTo>
                  <a:pt x="10924" y="1388"/>
                </a:lnTo>
                <a:lnTo>
                  <a:pt x="10927" y="1417"/>
                </a:lnTo>
                <a:lnTo>
                  <a:pt x="10930" y="1449"/>
                </a:lnTo>
                <a:lnTo>
                  <a:pt x="10930" y="1481"/>
                </a:lnTo>
                <a:close/>
                <a:moveTo>
                  <a:pt x="10828" y="1481"/>
                </a:moveTo>
                <a:lnTo>
                  <a:pt x="10827" y="1432"/>
                </a:lnTo>
                <a:lnTo>
                  <a:pt x="10823" y="1390"/>
                </a:lnTo>
                <a:lnTo>
                  <a:pt x="10819" y="1372"/>
                </a:lnTo>
                <a:lnTo>
                  <a:pt x="10813" y="1357"/>
                </a:lnTo>
                <a:lnTo>
                  <a:pt x="10804" y="1343"/>
                </a:lnTo>
                <a:lnTo>
                  <a:pt x="10793" y="1332"/>
                </a:lnTo>
                <a:lnTo>
                  <a:pt x="10779" y="1323"/>
                </a:lnTo>
                <a:lnTo>
                  <a:pt x="10762" y="1316"/>
                </a:lnTo>
                <a:lnTo>
                  <a:pt x="10741" y="1313"/>
                </a:lnTo>
                <a:lnTo>
                  <a:pt x="10717" y="1311"/>
                </a:lnTo>
                <a:lnTo>
                  <a:pt x="10693" y="1313"/>
                </a:lnTo>
                <a:lnTo>
                  <a:pt x="10672" y="1316"/>
                </a:lnTo>
                <a:lnTo>
                  <a:pt x="10654" y="1323"/>
                </a:lnTo>
                <a:lnTo>
                  <a:pt x="10640" y="1332"/>
                </a:lnTo>
                <a:lnTo>
                  <a:pt x="10630" y="1343"/>
                </a:lnTo>
                <a:lnTo>
                  <a:pt x="10621" y="1357"/>
                </a:lnTo>
                <a:lnTo>
                  <a:pt x="10615" y="1372"/>
                </a:lnTo>
                <a:lnTo>
                  <a:pt x="10611" y="1390"/>
                </a:lnTo>
                <a:lnTo>
                  <a:pt x="10609" y="1410"/>
                </a:lnTo>
                <a:lnTo>
                  <a:pt x="10606" y="1432"/>
                </a:lnTo>
                <a:lnTo>
                  <a:pt x="10606" y="1481"/>
                </a:lnTo>
                <a:lnTo>
                  <a:pt x="10606" y="1532"/>
                </a:lnTo>
                <a:lnTo>
                  <a:pt x="10611" y="1573"/>
                </a:lnTo>
                <a:lnTo>
                  <a:pt x="10615" y="1591"/>
                </a:lnTo>
                <a:lnTo>
                  <a:pt x="10621" y="1606"/>
                </a:lnTo>
                <a:lnTo>
                  <a:pt x="10630" y="1620"/>
                </a:lnTo>
                <a:lnTo>
                  <a:pt x="10640" y="1631"/>
                </a:lnTo>
                <a:lnTo>
                  <a:pt x="10654" y="1640"/>
                </a:lnTo>
                <a:lnTo>
                  <a:pt x="10672" y="1646"/>
                </a:lnTo>
                <a:lnTo>
                  <a:pt x="10693" y="1650"/>
                </a:lnTo>
                <a:lnTo>
                  <a:pt x="10717" y="1652"/>
                </a:lnTo>
                <a:lnTo>
                  <a:pt x="10741" y="1650"/>
                </a:lnTo>
                <a:lnTo>
                  <a:pt x="10762" y="1646"/>
                </a:lnTo>
                <a:lnTo>
                  <a:pt x="10779" y="1640"/>
                </a:lnTo>
                <a:lnTo>
                  <a:pt x="10793" y="1631"/>
                </a:lnTo>
                <a:lnTo>
                  <a:pt x="10804" y="1620"/>
                </a:lnTo>
                <a:lnTo>
                  <a:pt x="10813" y="1606"/>
                </a:lnTo>
                <a:lnTo>
                  <a:pt x="10819" y="1591"/>
                </a:lnTo>
                <a:lnTo>
                  <a:pt x="10823" y="1573"/>
                </a:lnTo>
                <a:lnTo>
                  <a:pt x="10825" y="1553"/>
                </a:lnTo>
                <a:lnTo>
                  <a:pt x="10827" y="1532"/>
                </a:lnTo>
                <a:lnTo>
                  <a:pt x="10828" y="1481"/>
                </a:lnTo>
                <a:close/>
                <a:moveTo>
                  <a:pt x="11316" y="1081"/>
                </a:moveTo>
                <a:lnTo>
                  <a:pt x="11309" y="1124"/>
                </a:lnTo>
                <a:lnTo>
                  <a:pt x="11307" y="1133"/>
                </a:lnTo>
                <a:lnTo>
                  <a:pt x="11299" y="1135"/>
                </a:lnTo>
                <a:lnTo>
                  <a:pt x="11297" y="1135"/>
                </a:lnTo>
                <a:lnTo>
                  <a:pt x="11265" y="1129"/>
                </a:lnTo>
                <a:lnTo>
                  <a:pt x="11222" y="1126"/>
                </a:lnTo>
                <a:lnTo>
                  <a:pt x="11193" y="1129"/>
                </a:lnTo>
                <a:lnTo>
                  <a:pt x="11182" y="1131"/>
                </a:lnTo>
                <a:lnTo>
                  <a:pt x="11173" y="1138"/>
                </a:lnTo>
                <a:lnTo>
                  <a:pt x="11169" y="1140"/>
                </a:lnTo>
                <a:lnTo>
                  <a:pt x="11166" y="1144"/>
                </a:lnTo>
                <a:lnTo>
                  <a:pt x="11161" y="1154"/>
                </a:lnTo>
                <a:lnTo>
                  <a:pt x="11158" y="1165"/>
                </a:lnTo>
                <a:lnTo>
                  <a:pt x="11157" y="1180"/>
                </a:lnTo>
                <a:lnTo>
                  <a:pt x="11157" y="1251"/>
                </a:lnTo>
                <a:lnTo>
                  <a:pt x="11279" y="1251"/>
                </a:lnTo>
                <a:lnTo>
                  <a:pt x="11289" y="1255"/>
                </a:lnTo>
                <a:lnTo>
                  <a:pt x="11292" y="1260"/>
                </a:lnTo>
                <a:lnTo>
                  <a:pt x="11292" y="1265"/>
                </a:lnTo>
                <a:lnTo>
                  <a:pt x="11292" y="1313"/>
                </a:lnTo>
                <a:lnTo>
                  <a:pt x="11292" y="1318"/>
                </a:lnTo>
                <a:lnTo>
                  <a:pt x="11289" y="1323"/>
                </a:lnTo>
                <a:lnTo>
                  <a:pt x="11284" y="1325"/>
                </a:lnTo>
                <a:lnTo>
                  <a:pt x="11279" y="1325"/>
                </a:lnTo>
                <a:lnTo>
                  <a:pt x="11157" y="1325"/>
                </a:lnTo>
                <a:lnTo>
                  <a:pt x="11157" y="1698"/>
                </a:lnTo>
                <a:lnTo>
                  <a:pt x="11157" y="1704"/>
                </a:lnTo>
                <a:lnTo>
                  <a:pt x="11153" y="1708"/>
                </a:lnTo>
                <a:lnTo>
                  <a:pt x="11149" y="1711"/>
                </a:lnTo>
                <a:lnTo>
                  <a:pt x="11144" y="1712"/>
                </a:lnTo>
                <a:lnTo>
                  <a:pt x="11072" y="1712"/>
                </a:lnTo>
                <a:lnTo>
                  <a:pt x="11066" y="1711"/>
                </a:lnTo>
                <a:lnTo>
                  <a:pt x="11062" y="1708"/>
                </a:lnTo>
                <a:lnTo>
                  <a:pt x="11058" y="1704"/>
                </a:lnTo>
                <a:lnTo>
                  <a:pt x="11058" y="1698"/>
                </a:lnTo>
                <a:lnTo>
                  <a:pt x="11058" y="1325"/>
                </a:lnTo>
                <a:lnTo>
                  <a:pt x="10989" y="1325"/>
                </a:lnTo>
                <a:lnTo>
                  <a:pt x="10980" y="1323"/>
                </a:lnTo>
                <a:lnTo>
                  <a:pt x="10978" y="1318"/>
                </a:lnTo>
                <a:lnTo>
                  <a:pt x="10977" y="1313"/>
                </a:lnTo>
                <a:lnTo>
                  <a:pt x="10977" y="1265"/>
                </a:lnTo>
                <a:lnTo>
                  <a:pt x="10978" y="1260"/>
                </a:lnTo>
                <a:lnTo>
                  <a:pt x="10980" y="1255"/>
                </a:lnTo>
                <a:lnTo>
                  <a:pt x="10984" y="1252"/>
                </a:lnTo>
                <a:lnTo>
                  <a:pt x="10989" y="1251"/>
                </a:lnTo>
                <a:lnTo>
                  <a:pt x="11058" y="1251"/>
                </a:lnTo>
                <a:lnTo>
                  <a:pt x="11058" y="1182"/>
                </a:lnTo>
                <a:lnTo>
                  <a:pt x="11060" y="1151"/>
                </a:lnTo>
                <a:lnTo>
                  <a:pt x="11066" y="1125"/>
                </a:lnTo>
                <a:lnTo>
                  <a:pt x="11077" y="1102"/>
                </a:lnTo>
                <a:lnTo>
                  <a:pt x="11084" y="1092"/>
                </a:lnTo>
                <a:lnTo>
                  <a:pt x="11091" y="1085"/>
                </a:lnTo>
                <a:lnTo>
                  <a:pt x="11111" y="1070"/>
                </a:lnTo>
                <a:lnTo>
                  <a:pt x="11134" y="1061"/>
                </a:lnTo>
                <a:lnTo>
                  <a:pt x="11163" y="1055"/>
                </a:lnTo>
                <a:lnTo>
                  <a:pt x="11196" y="1052"/>
                </a:lnTo>
                <a:lnTo>
                  <a:pt x="11234" y="1055"/>
                </a:lnTo>
                <a:lnTo>
                  <a:pt x="11265" y="1058"/>
                </a:lnTo>
                <a:lnTo>
                  <a:pt x="11305" y="1067"/>
                </a:lnTo>
                <a:lnTo>
                  <a:pt x="11313" y="1071"/>
                </a:lnTo>
                <a:lnTo>
                  <a:pt x="11316" y="1078"/>
                </a:lnTo>
                <a:lnTo>
                  <a:pt x="11316" y="1081"/>
                </a:lnTo>
                <a:close/>
                <a:moveTo>
                  <a:pt x="570" y="490"/>
                </a:moveTo>
                <a:lnTo>
                  <a:pt x="568" y="512"/>
                </a:lnTo>
                <a:lnTo>
                  <a:pt x="566" y="532"/>
                </a:lnTo>
                <a:lnTo>
                  <a:pt x="561" y="549"/>
                </a:lnTo>
                <a:lnTo>
                  <a:pt x="554" y="567"/>
                </a:lnTo>
                <a:lnTo>
                  <a:pt x="546" y="582"/>
                </a:lnTo>
                <a:lnTo>
                  <a:pt x="536" y="596"/>
                </a:lnTo>
                <a:lnTo>
                  <a:pt x="524" y="609"/>
                </a:lnTo>
                <a:lnTo>
                  <a:pt x="510" y="619"/>
                </a:lnTo>
                <a:lnTo>
                  <a:pt x="495" y="629"/>
                </a:lnTo>
                <a:lnTo>
                  <a:pt x="479" y="638"/>
                </a:lnTo>
                <a:lnTo>
                  <a:pt x="440" y="650"/>
                </a:lnTo>
                <a:lnTo>
                  <a:pt x="418" y="654"/>
                </a:lnTo>
                <a:lnTo>
                  <a:pt x="394" y="658"/>
                </a:lnTo>
                <a:lnTo>
                  <a:pt x="343" y="660"/>
                </a:lnTo>
                <a:lnTo>
                  <a:pt x="58" y="660"/>
                </a:lnTo>
                <a:lnTo>
                  <a:pt x="48" y="655"/>
                </a:lnTo>
                <a:lnTo>
                  <a:pt x="43" y="645"/>
                </a:lnTo>
                <a:lnTo>
                  <a:pt x="43" y="27"/>
                </a:lnTo>
                <a:lnTo>
                  <a:pt x="44" y="22"/>
                </a:lnTo>
                <a:lnTo>
                  <a:pt x="48" y="17"/>
                </a:lnTo>
                <a:lnTo>
                  <a:pt x="58" y="13"/>
                </a:lnTo>
                <a:lnTo>
                  <a:pt x="355" y="13"/>
                </a:lnTo>
                <a:lnTo>
                  <a:pt x="403" y="15"/>
                </a:lnTo>
                <a:lnTo>
                  <a:pt x="423" y="18"/>
                </a:lnTo>
                <a:lnTo>
                  <a:pt x="444" y="23"/>
                </a:lnTo>
                <a:lnTo>
                  <a:pt x="476" y="34"/>
                </a:lnTo>
                <a:lnTo>
                  <a:pt x="490" y="43"/>
                </a:lnTo>
                <a:lnTo>
                  <a:pt x="503" y="52"/>
                </a:lnTo>
                <a:lnTo>
                  <a:pt x="514" y="62"/>
                </a:lnTo>
                <a:lnTo>
                  <a:pt x="523" y="75"/>
                </a:lnTo>
                <a:lnTo>
                  <a:pt x="530" y="87"/>
                </a:lnTo>
                <a:lnTo>
                  <a:pt x="537" y="101"/>
                </a:lnTo>
                <a:lnTo>
                  <a:pt x="546" y="134"/>
                </a:lnTo>
                <a:lnTo>
                  <a:pt x="548" y="172"/>
                </a:lnTo>
                <a:lnTo>
                  <a:pt x="546" y="203"/>
                </a:lnTo>
                <a:lnTo>
                  <a:pt x="539" y="230"/>
                </a:lnTo>
                <a:lnTo>
                  <a:pt x="534" y="242"/>
                </a:lnTo>
                <a:lnTo>
                  <a:pt x="528" y="252"/>
                </a:lnTo>
                <a:lnTo>
                  <a:pt x="522" y="262"/>
                </a:lnTo>
                <a:lnTo>
                  <a:pt x="513" y="271"/>
                </a:lnTo>
                <a:lnTo>
                  <a:pt x="495" y="285"/>
                </a:lnTo>
                <a:lnTo>
                  <a:pt x="474" y="296"/>
                </a:lnTo>
                <a:lnTo>
                  <a:pt x="451" y="305"/>
                </a:lnTo>
                <a:lnTo>
                  <a:pt x="426" y="311"/>
                </a:lnTo>
                <a:lnTo>
                  <a:pt x="426" y="339"/>
                </a:lnTo>
                <a:lnTo>
                  <a:pt x="457" y="344"/>
                </a:lnTo>
                <a:lnTo>
                  <a:pt x="485" y="352"/>
                </a:lnTo>
                <a:lnTo>
                  <a:pt x="510" y="364"/>
                </a:lnTo>
                <a:lnTo>
                  <a:pt x="530" y="379"/>
                </a:lnTo>
                <a:lnTo>
                  <a:pt x="547" y="400"/>
                </a:lnTo>
                <a:lnTo>
                  <a:pt x="554" y="412"/>
                </a:lnTo>
                <a:lnTo>
                  <a:pt x="559" y="425"/>
                </a:lnTo>
                <a:lnTo>
                  <a:pt x="563" y="440"/>
                </a:lnTo>
                <a:lnTo>
                  <a:pt x="567" y="455"/>
                </a:lnTo>
                <a:lnTo>
                  <a:pt x="570" y="490"/>
                </a:lnTo>
                <a:close/>
                <a:moveTo>
                  <a:pt x="460" y="479"/>
                </a:moveTo>
                <a:lnTo>
                  <a:pt x="459" y="452"/>
                </a:lnTo>
                <a:lnTo>
                  <a:pt x="454" y="431"/>
                </a:lnTo>
                <a:lnTo>
                  <a:pt x="446" y="412"/>
                </a:lnTo>
                <a:lnTo>
                  <a:pt x="433" y="397"/>
                </a:lnTo>
                <a:lnTo>
                  <a:pt x="417" y="386"/>
                </a:lnTo>
                <a:lnTo>
                  <a:pt x="396" y="377"/>
                </a:lnTo>
                <a:lnTo>
                  <a:pt x="368" y="372"/>
                </a:lnTo>
                <a:lnTo>
                  <a:pt x="334" y="369"/>
                </a:lnTo>
                <a:lnTo>
                  <a:pt x="150" y="364"/>
                </a:lnTo>
                <a:lnTo>
                  <a:pt x="150" y="580"/>
                </a:lnTo>
                <a:lnTo>
                  <a:pt x="336" y="580"/>
                </a:lnTo>
                <a:lnTo>
                  <a:pt x="368" y="577"/>
                </a:lnTo>
                <a:lnTo>
                  <a:pt x="394" y="572"/>
                </a:lnTo>
                <a:lnTo>
                  <a:pt x="417" y="563"/>
                </a:lnTo>
                <a:lnTo>
                  <a:pt x="433" y="551"/>
                </a:lnTo>
                <a:lnTo>
                  <a:pt x="445" y="536"/>
                </a:lnTo>
                <a:lnTo>
                  <a:pt x="454" y="519"/>
                </a:lnTo>
                <a:lnTo>
                  <a:pt x="459" y="500"/>
                </a:lnTo>
                <a:lnTo>
                  <a:pt x="460" y="479"/>
                </a:lnTo>
                <a:close/>
                <a:moveTo>
                  <a:pt x="440" y="188"/>
                </a:moveTo>
                <a:lnTo>
                  <a:pt x="439" y="165"/>
                </a:lnTo>
                <a:lnTo>
                  <a:pt x="435" y="145"/>
                </a:lnTo>
                <a:lnTo>
                  <a:pt x="427" y="129"/>
                </a:lnTo>
                <a:lnTo>
                  <a:pt x="416" y="116"/>
                </a:lnTo>
                <a:lnTo>
                  <a:pt x="402" y="106"/>
                </a:lnTo>
                <a:lnTo>
                  <a:pt x="386" y="99"/>
                </a:lnTo>
                <a:lnTo>
                  <a:pt x="364" y="95"/>
                </a:lnTo>
                <a:lnTo>
                  <a:pt x="340" y="94"/>
                </a:lnTo>
                <a:lnTo>
                  <a:pt x="150" y="94"/>
                </a:lnTo>
                <a:lnTo>
                  <a:pt x="150" y="294"/>
                </a:lnTo>
                <a:lnTo>
                  <a:pt x="333" y="286"/>
                </a:lnTo>
                <a:lnTo>
                  <a:pt x="358" y="284"/>
                </a:lnTo>
                <a:lnTo>
                  <a:pt x="379" y="280"/>
                </a:lnTo>
                <a:lnTo>
                  <a:pt x="397" y="272"/>
                </a:lnTo>
                <a:lnTo>
                  <a:pt x="413" y="262"/>
                </a:lnTo>
                <a:lnTo>
                  <a:pt x="425" y="250"/>
                </a:lnTo>
                <a:lnTo>
                  <a:pt x="433" y="233"/>
                </a:lnTo>
                <a:lnTo>
                  <a:pt x="439" y="212"/>
                </a:lnTo>
                <a:lnTo>
                  <a:pt x="440" y="188"/>
                </a:lnTo>
                <a:close/>
                <a:moveTo>
                  <a:pt x="916" y="253"/>
                </a:moveTo>
                <a:lnTo>
                  <a:pt x="915" y="258"/>
                </a:lnTo>
                <a:lnTo>
                  <a:pt x="914" y="264"/>
                </a:lnTo>
                <a:lnTo>
                  <a:pt x="910" y="266"/>
                </a:lnTo>
                <a:lnTo>
                  <a:pt x="903" y="267"/>
                </a:lnTo>
                <a:lnTo>
                  <a:pt x="864" y="267"/>
                </a:lnTo>
                <a:lnTo>
                  <a:pt x="829" y="271"/>
                </a:lnTo>
                <a:lnTo>
                  <a:pt x="770" y="281"/>
                </a:lnTo>
                <a:lnTo>
                  <a:pt x="770" y="646"/>
                </a:lnTo>
                <a:lnTo>
                  <a:pt x="769" y="651"/>
                </a:lnTo>
                <a:lnTo>
                  <a:pt x="766" y="657"/>
                </a:lnTo>
                <a:lnTo>
                  <a:pt x="761" y="659"/>
                </a:lnTo>
                <a:lnTo>
                  <a:pt x="756" y="660"/>
                </a:lnTo>
                <a:lnTo>
                  <a:pt x="683" y="660"/>
                </a:lnTo>
                <a:lnTo>
                  <a:pt x="675" y="657"/>
                </a:lnTo>
                <a:lnTo>
                  <a:pt x="672" y="651"/>
                </a:lnTo>
                <a:lnTo>
                  <a:pt x="669" y="646"/>
                </a:lnTo>
                <a:lnTo>
                  <a:pt x="669" y="274"/>
                </a:lnTo>
                <a:lnTo>
                  <a:pt x="673" y="251"/>
                </a:lnTo>
                <a:lnTo>
                  <a:pt x="677" y="242"/>
                </a:lnTo>
                <a:lnTo>
                  <a:pt x="682" y="235"/>
                </a:lnTo>
                <a:lnTo>
                  <a:pt x="698" y="223"/>
                </a:lnTo>
                <a:lnTo>
                  <a:pt x="723" y="213"/>
                </a:lnTo>
                <a:lnTo>
                  <a:pt x="755" y="204"/>
                </a:lnTo>
                <a:lnTo>
                  <a:pt x="794" y="197"/>
                </a:lnTo>
                <a:lnTo>
                  <a:pt x="871" y="189"/>
                </a:lnTo>
                <a:lnTo>
                  <a:pt x="886" y="189"/>
                </a:lnTo>
                <a:lnTo>
                  <a:pt x="898" y="189"/>
                </a:lnTo>
                <a:lnTo>
                  <a:pt x="906" y="190"/>
                </a:lnTo>
                <a:lnTo>
                  <a:pt x="912" y="194"/>
                </a:lnTo>
                <a:lnTo>
                  <a:pt x="915" y="198"/>
                </a:lnTo>
                <a:lnTo>
                  <a:pt x="916" y="204"/>
                </a:lnTo>
                <a:lnTo>
                  <a:pt x="916" y="253"/>
                </a:lnTo>
                <a:close/>
                <a:moveTo>
                  <a:pt x="1098" y="646"/>
                </a:moveTo>
                <a:lnTo>
                  <a:pt x="1096" y="651"/>
                </a:lnTo>
                <a:lnTo>
                  <a:pt x="1094" y="657"/>
                </a:lnTo>
                <a:lnTo>
                  <a:pt x="1089" y="659"/>
                </a:lnTo>
                <a:lnTo>
                  <a:pt x="1084" y="660"/>
                </a:lnTo>
                <a:lnTo>
                  <a:pt x="1012" y="660"/>
                </a:lnTo>
                <a:lnTo>
                  <a:pt x="1006" y="659"/>
                </a:lnTo>
                <a:lnTo>
                  <a:pt x="1002" y="657"/>
                </a:lnTo>
                <a:lnTo>
                  <a:pt x="999" y="651"/>
                </a:lnTo>
                <a:lnTo>
                  <a:pt x="998" y="646"/>
                </a:lnTo>
                <a:lnTo>
                  <a:pt x="998" y="217"/>
                </a:lnTo>
                <a:lnTo>
                  <a:pt x="999" y="212"/>
                </a:lnTo>
                <a:lnTo>
                  <a:pt x="1002" y="208"/>
                </a:lnTo>
                <a:lnTo>
                  <a:pt x="1012" y="204"/>
                </a:lnTo>
                <a:lnTo>
                  <a:pt x="1084" y="204"/>
                </a:lnTo>
                <a:lnTo>
                  <a:pt x="1094" y="208"/>
                </a:lnTo>
                <a:lnTo>
                  <a:pt x="1096" y="212"/>
                </a:lnTo>
                <a:lnTo>
                  <a:pt x="1098" y="217"/>
                </a:lnTo>
                <a:lnTo>
                  <a:pt x="1098" y="646"/>
                </a:lnTo>
                <a:close/>
                <a:moveTo>
                  <a:pt x="1098" y="115"/>
                </a:moveTo>
                <a:lnTo>
                  <a:pt x="1096" y="122"/>
                </a:lnTo>
                <a:lnTo>
                  <a:pt x="1092" y="129"/>
                </a:lnTo>
                <a:lnTo>
                  <a:pt x="1086" y="131"/>
                </a:lnTo>
                <a:lnTo>
                  <a:pt x="1079" y="133"/>
                </a:lnTo>
                <a:lnTo>
                  <a:pt x="1017" y="133"/>
                </a:lnTo>
                <a:lnTo>
                  <a:pt x="1009" y="131"/>
                </a:lnTo>
                <a:lnTo>
                  <a:pt x="1003" y="129"/>
                </a:lnTo>
                <a:lnTo>
                  <a:pt x="999" y="122"/>
                </a:lnTo>
                <a:lnTo>
                  <a:pt x="998" y="115"/>
                </a:lnTo>
                <a:lnTo>
                  <a:pt x="998" y="18"/>
                </a:lnTo>
                <a:lnTo>
                  <a:pt x="999" y="10"/>
                </a:lnTo>
                <a:lnTo>
                  <a:pt x="1003" y="5"/>
                </a:lnTo>
                <a:lnTo>
                  <a:pt x="1009" y="2"/>
                </a:lnTo>
                <a:lnTo>
                  <a:pt x="1017" y="0"/>
                </a:lnTo>
                <a:lnTo>
                  <a:pt x="1079" y="0"/>
                </a:lnTo>
                <a:lnTo>
                  <a:pt x="1086" y="2"/>
                </a:lnTo>
                <a:lnTo>
                  <a:pt x="1092" y="5"/>
                </a:lnTo>
                <a:lnTo>
                  <a:pt x="1096" y="10"/>
                </a:lnTo>
                <a:lnTo>
                  <a:pt x="1098" y="18"/>
                </a:lnTo>
                <a:lnTo>
                  <a:pt x="1098" y="115"/>
                </a:lnTo>
                <a:close/>
                <a:moveTo>
                  <a:pt x="1632" y="646"/>
                </a:moveTo>
                <a:lnTo>
                  <a:pt x="1631" y="651"/>
                </a:lnTo>
                <a:lnTo>
                  <a:pt x="1628" y="657"/>
                </a:lnTo>
                <a:lnTo>
                  <a:pt x="1624" y="659"/>
                </a:lnTo>
                <a:lnTo>
                  <a:pt x="1619" y="660"/>
                </a:lnTo>
                <a:lnTo>
                  <a:pt x="1546" y="660"/>
                </a:lnTo>
                <a:lnTo>
                  <a:pt x="1540" y="659"/>
                </a:lnTo>
                <a:lnTo>
                  <a:pt x="1536" y="657"/>
                </a:lnTo>
                <a:lnTo>
                  <a:pt x="1534" y="651"/>
                </a:lnTo>
                <a:lnTo>
                  <a:pt x="1532" y="646"/>
                </a:lnTo>
                <a:lnTo>
                  <a:pt x="1532" y="332"/>
                </a:lnTo>
                <a:lnTo>
                  <a:pt x="1531" y="313"/>
                </a:lnTo>
                <a:lnTo>
                  <a:pt x="1528" y="298"/>
                </a:lnTo>
                <a:lnTo>
                  <a:pt x="1522" y="285"/>
                </a:lnTo>
                <a:lnTo>
                  <a:pt x="1516" y="275"/>
                </a:lnTo>
                <a:lnTo>
                  <a:pt x="1506" y="269"/>
                </a:lnTo>
                <a:lnTo>
                  <a:pt x="1493" y="264"/>
                </a:lnTo>
                <a:lnTo>
                  <a:pt x="1478" y="261"/>
                </a:lnTo>
                <a:lnTo>
                  <a:pt x="1460" y="260"/>
                </a:lnTo>
                <a:lnTo>
                  <a:pt x="1413" y="262"/>
                </a:lnTo>
                <a:lnTo>
                  <a:pt x="1371" y="269"/>
                </a:lnTo>
                <a:lnTo>
                  <a:pt x="1331" y="279"/>
                </a:lnTo>
                <a:lnTo>
                  <a:pt x="1331" y="646"/>
                </a:lnTo>
                <a:lnTo>
                  <a:pt x="1329" y="651"/>
                </a:lnTo>
                <a:lnTo>
                  <a:pt x="1327" y="657"/>
                </a:lnTo>
                <a:lnTo>
                  <a:pt x="1322" y="659"/>
                </a:lnTo>
                <a:lnTo>
                  <a:pt x="1317" y="660"/>
                </a:lnTo>
                <a:lnTo>
                  <a:pt x="1244" y="660"/>
                </a:lnTo>
                <a:lnTo>
                  <a:pt x="1235" y="657"/>
                </a:lnTo>
                <a:lnTo>
                  <a:pt x="1231" y="651"/>
                </a:lnTo>
                <a:lnTo>
                  <a:pt x="1230" y="646"/>
                </a:lnTo>
                <a:lnTo>
                  <a:pt x="1230" y="274"/>
                </a:lnTo>
                <a:lnTo>
                  <a:pt x="1231" y="262"/>
                </a:lnTo>
                <a:lnTo>
                  <a:pt x="1232" y="252"/>
                </a:lnTo>
                <a:lnTo>
                  <a:pt x="1242" y="236"/>
                </a:lnTo>
                <a:lnTo>
                  <a:pt x="1250" y="230"/>
                </a:lnTo>
                <a:lnTo>
                  <a:pt x="1260" y="223"/>
                </a:lnTo>
                <a:lnTo>
                  <a:pt x="1289" y="213"/>
                </a:lnTo>
                <a:lnTo>
                  <a:pt x="1328" y="203"/>
                </a:lnTo>
                <a:lnTo>
                  <a:pt x="1375" y="196"/>
                </a:lnTo>
                <a:lnTo>
                  <a:pt x="1424" y="190"/>
                </a:lnTo>
                <a:lnTo>
                  <a:pt x="1469" y="188"/>
                </a:lnTo>
                <a:lnTo>
                  <a:pt x="1507" y="189"/>
                </a:lnTo>
                <a:lnTo>
                  <a:pt x="1540" y="194"/>
                </a:lnTo>
                <a:lnTo>
                  <a:pt x="1568" y="203"/>
                </a:lnTo>
                <a:lnTo>
                  <a:pt x="1590" y="216"/>
                </a:lnTo>
                <a:lnTo>
                  <a:pt x="1600" y="223"/>
                </a:lnTo>
                <a:lnTo>
                  <a:pt x="1608" y="233"/>
                </a:lnTo>
                <a:lnTo>
                  <a:pt x="1615" y="243"/>
                </a:lnTo>
                <a:lnTo>
                  <a:pt x="1622" y="256"/>
                </a:lnTo>
                <a:lnTo>
                  <a:pt x="1626" y="270"/>
                </a:lnTo>
                <a:lnTo>
                  <a:pt x="1629" y="285"/>
                </a:lnTo>
                <a:lnTo>
                  <a:pt x="1632" y="319"/>
                </a:lnTo>
                <a:lnTo>
                  <a:pt x="1632" y="646"/>
                </a:lnTo>
                <a:close/>
                <a:moveTo>
                  <a:pt x="2203" y="245"/>
                </a:moveTo>
                <a:lnTo>
                  <a:pt x="2204" y="250"/>
                </a:lnTo>
                <a:lnTo>
                  <a:pt x="2203" y="252"/>
                </a:lnTo>
                <a:lnTo>
                  <a:pt x="2199" y="256"/>
                </a:lnTo>
                <a:lnTo>
                  <a:pt x="2169" y="271"/>
                </a:lnTo>
                <a:lnTo>
                  <a:pt x="2153" y="275"/>
                </a:lnTo>
                <a:lnTo>
                  <a:pt x="2137" y="276"/>
                </a:lnTo>
                <a:lnTo>
                  <a:pt x="2122" y="275"/>
                </a:lnTo>
                <a:lnTo>
                  <a:pt x="2102" y="270"/>
                </a:lnTo>
                <a:lnTo>
                  <a:pt x="2109" y="279"/>
                </a:lnTo>
                <a:lnTo>
                  <a:pt x="2122" y="296"/>
                </a:lnTo>
                <a:lnTo>
                  <a:pt x="2128" y="308"/>
                </a:lnTo>
                <a:lnTo>
                  <a:pt x="2133" y="323"/>
                </a:lnTo>
                <a:lnTo>
                  <a:pt x="2137" y="357"/>
                </a:lnTo>
                <a:lnTo>
                  <a:pt x="2137" y="378"/>
                </a:lnTo>
                <a:lnTo>
                  <a:pt x="2133" y="397"/>
                </a:lnTo>
                <a:lnTo>
                  <a:pt x="2123" y="430"/>
                </a:lnTo>
                <a:lnTo>
                  <a:pt x="2107" y="456"/>
                </a:lnTo>
                <a:lnTo>
                  <a:pt x="2096" y="468"/>
                </a:lnTo>
                <a:lnTo>
                  <a:pt x="2084" y="476"/>
                </a:lnTo>
                <a:lnTo>
                  <a:pt x="2055" y="492"/>
                </a:lnTo>
                <a:lnTo>
                  <a:pt x="2024" y="502"/>
                </a:lnTo>
                <a:lnTo>
                  <a:pt x="1986" y="508"/>
                </a:lnTo>
                <a:lnTo>
                  <a:pt x="1946" y="509"/>
                </a:lnTo>
                <a:lnTo>
                  <a:pt x="1913" y="509"/>
                </a:lnTo>
                <a:lnTo>
                  <a:pt x="1886" y="509"/>
                </a:lnTo>
                <a:lnTo>
                  <a:pt x="1874" y="510"/>
                </a:lnTo>
                <a:lnTo>
                  <a:pt x="1862" y="513"/>
                </a:lnTo>
                <a:lnTo>
                  <a:pt x="1847" y="522"/>
                </a:lnTo>
                <a:lnTo>
                  <a:pt x="1844" y="528"/>
                </a:lnTo>
                <a:lnTo>
                  <a:pt x="1840" y="534"/>
                </a:lnTo>
                <a:lnTo>
                  <a:pt x="1837" y="551"/>
                </a:lnTo>
                <a:lnTo>
                  <a:pt x="1838" y="562"/>
                </a:lnTo>
                <a:lnTo>
                  <a:pt x="1842" y="571"/>
                </a:lnTo>
                <a:lnTo>
                  <a:pt x="1847" y="578"/>
                </a:lnTo>
                <a:lnTo>
                  <a:pt x="1855" y="583"/>
                </a:lnTo>
                <a:lnTo>
                  <a:pt x="1875" y="590"/>
                </a:lnTo>
                <a:lnTo>
                  <a:pt x="1903" y="591"/>
                </a:lnTo>
                <a:lnTo>
                  <a:pt x="2012" y="591"/>
                </a:lnTo>
                <a:lnTo>
                  <a:pt x="2043" y="592"/>
                </a:lnTo>
                <a:lnTo>
                  <a:pt x="2070" y="596"/>
                </a:lnTo>
                <a:lnTo>
                  <a:pt x="2084" y="600"/>
                </a:lnTo>
                <a:lnTo>
                  <a:pt x="2097" y="604"/>
                </a:lnTo>
                <a:lnTo>
                  <a:pt x="2119" y="614"/>
                </a:lnTo>
                <a:lnTo>
                  <a:pt x="2130" y="620"/>
                </a:lnTo>
                <a:lnTo>
                  <a:pt x="2140" y="629"/>
                </a:lnTo>
                <a:lnTo>
                  <a:pt x="2153" y="648"/>
                </a:lnTo>
                <a:lnTo>
                  <a:pt x="2162" y="673"/>
                </a:lnTo>
                <a:lnTo>
                  <a:pt x="2165" y="688"/>
                </a:lnTo>
                <a:lnTo>
                  <a:pt x="2166" y="703"/>
                </a:lnTo>
                <a:lnTo>
                  <a:pt x="2165" y="723"/>
                </a:lnTo>
                <a:lnTo>
                  <a:pt x="2164" y="732"/>
                </a:lnTo>
                <a:lnTo>
                  <a:pt x="2161" y="741"/>
                </a:lnTo>
                <a:lnTo>
                  <a:pt x="2156" y="759"/>
                </a:lnTo>
                <a:lnTo>
                  <a:pt x="2150" y="774"/>
                </a:lnTo>
                <a:lnTo>
                  <a:pt x="2141" y="787"/>
                </a:lnTo>
                <a:lnTo>
                  <a:pt x="2131" y="799"/>
                </a:lnTo>
                <a:lnTo>
                  <a:pt x="2118" y="810"/>
                </a:lnTo>
                <a:lnTo>
                  <a:pt x="2104" y="819"/>
                </a:lnTo>
                <a:lnTo>
                  <a:pt x="2088" y="828"/>
                </a:lnTo>
                <a:lnTo>
                  <a:pt x="2072" y="834"/>
                </a:lnTo>
                <a:lnTo>
                  <a:pt x="2034" y="844"/>
                </a:lnTo>
                <a:lnTo>
                  <a:pt x="1992" y="850"/>
                </a:lnTo>
                <a:lnTo>
                  <a:pt x="1946" y="853"/>
                </a:lnTo>
                <a:lnTo>
                  <a:pt x="1894" y="852"/>
                </a:lnTo>
                <a:lnTo>
                  <a:pt x="1850" y="847"/>
                </a:lnTo>
                <a:lnTo>
                  <a:pt x="1812" y="839"/>
                </a:lnTo>
                <a:lnTo>
                  <a:pt x="1796" y="834"/>
                </a:lnTo>
                <a:lnTo>
                  <a:pt x="1780" y="828"/>
                </a:lnTo>
                <a:lnTo>
                  <a:pt x="1768" y="821"/>
                </a:lnTo>
                <a:lnTo>
                  <a:pt x="1757" y="813"/>
                </a:lnTo>
                <a:lnTo>
                  <a:pt x="1748" y="804"/>
                </a:lnTo>
                <a:lnTo>
                  <a:pt x="1740" y="793"/>
                </a:lnTo>
                <a:lnTo>
                  <a:pt x="1734" y="781"/>
                </a:lnTo>
                <a:lnTo>
                  <a:pt x="1730" y="767"/>
                </a:lnTo>
                <a:lnTo>
                  <a:pt x="1728" y="753"/>
                </a:lnTo>
                <a:lnTo>
                  <a:pt x="1726" y="737"/>
                </a:lnTo>
                <a:lnTo>
                  <a:pt x="1728" y="721"/>
                </a:lnTo>
                <a:lnTo>
                  <a:pt x="1730" y="706"/>
                </a:lnTo>
                <a:lnTo>
                  <a:pt x="1735" y="693"/>
                </a:lnTo>
                <a:lnTo>
                  <a:pt x="1741" y="683"/>
                </a:lnTo>
                <a:lnTo>
                  <a:pt x="1750" y="674"/>
                </a:lnTo>
                <a:lnTo>
                  <a:pt x="1758" y="667"/>
                </a:lnTo>
                <a:lnTo>
                  <a:pt x="1778" y="657"/>
                </a:lnTo>
                <a:lnTo>
                  <a:pt x="1798" y="651"/>
                </a:lnTo>
                <a:lnTo>
                  <a:pt x="1818" y="646"/>
                </a:lnTo>
                <a:lnTo>
                  <a:pt x="1818" y="634"/>
                </a:lnTo>
                <a:lnTo>
                  <a:pt x="1780" y="625"/>
                </a:lnTo>
                <a:lnTo>
                  <a:pt x="1773" y="622"/>
                </a:lnTo>
                <a:lnTo>
                  <a:pt x="1765" y="617"/>
                </a:lnTo>
                <a:lnTo>
                  <a:pt x="1753" y="605"/>
                </a:lnTo>
                <a:lnTo>
                  <a:pt x="1744" y="586"/>
                </a:lnTo>
                <a:lnTo>
                  <a:pt x="1741" y="558"/>
                </a:lnTo>
                <a:lnTo>
                  <a:pt x="1743" y="539"/>
                </a:lnTo>
                <a:lnTo>
                  <a:pt x="1748" y="524"/>
                </a:lnTo>
                <a:lnTo>
                  <a:pt x="1755" y="512"/>
                </a:lnTo>
                <a:lnTo>
                  <a:pt x="1767" y="503"/>
                </a:lnTo>
                <a:lnTo>
                  <a:pt x="1780" y="495"/>
                </a:lnTo>
                <a:lnTo>
                  <a:pt x="1796" y="489"/>
                </a:lnTo>
                <a:lnTo>
                  <a:pt x="1835" y="481"/>
                </a:lnTo>
                <a:lnTo>
                  <a:pt x="1816" y="474"/>
                </a:lnTo>
                <a:lnTo>
                  <a:pt x="1794" y="465"/>
                </a:lnTo>
                <a:lnTo>
                  <a:pt x="1783" y="458"/>
                </a:lnTo>
                <a:lnTo>
                  <a:pt x="1773" y="450"/>
                </a:lnTo>
                <a:lnTo>
                  <a:pt x="1764" y="439"/>
                </a:lnTo>
                <a:lnTo>
                  <a:pt x="1755" y="427"/>
                </a:lnTo>
                <a:lnTo>
                  <a:pt x="1744" y="396"/>
                </a:lnTo>
                <a:lnTo>
                  <a:pt x="1739" y="352"/>
                </a:lnTo>
                <a:lnTo>
                  <a:pt x="1740" y="330"/>
                </a:lnTo>
                <a:lnTo>
                  <a:pt x="1743" y="310"/>
                </a:lnTo>
                <a:lnTo>
                  <a:pt x="1753" y="275"/>
                </a:lnTo>
                <a:lnTo>
                  <a:pt x="1770" y="246"/>
                </a:lnTo>
                <a:lnTo>
                  <a:pt x="1780" y="235"/>
                </a:lnTo>
                <a:lnTo>
                  <a:pt x="1793" y="224"/>
                </a:lnTo>
                <a:lnTo>
                  <a:pt x="1823" y="208"/>
                </a:lnTo>
                <a:lnTo>
                  <a:pt x="1840" y="202"/>
                </a:lnTo>
                <a:lnTo>
                  <a:pt x="1856" y="197"/>
                </a:lnTo>
                <a:lnTo>
                  <a:pt x="1895" y="190"/>
                </a:lnTo>
                <a:lnTo>
                  <a:pt x="1917" y="188"/>
                </a:lnTo>
                <a:lnTo>
                  <a:pt x="1939" y="188"/>
                </a:lnTo>
                <a:lnTo>
                  <a:pt x="1975" y="189"/>
                </a:lnTo>
                <a:lnTo>
                  <a:pt x="2002" y="193"/>
                </a:lnTo>
                <a:lnTo>
                  <a:pt x="2050" y="206"/>
                </a:lnTo>
                <a:lnTo>
                  <a:pt x="2065" y="208"/>
                </a:lnTo>
                <a:lnTo>
                  <a:pt x="2083" y="209"/>
                </a:lnTo>
                <a:lnTo>
                  <a:pt x="2104" y="208"/>
                </a:lnTo>
                <a:lnTo>
                  <a:pt x="2125" y="204"/>
                </a:lnTo>
                <a:lnTo>
                  <a:pt x="2148" y="194"/>
                </a:lnTo>
                <a:lnTo>
                  <a:pt x="2170" y="184"/>
                </a:lnTo>
                <a:lnTo>
                  <a:pt x="2174" y="183"/>
                </a:lnTo>
                <a:lnTo>
                  <a:pt x="2177" y="182"/>
                </a:lnTo>
                <a:lnTo>
                  <a:pt x="2181" y="183"/>
                </a:lnTo>
                <a:lnTo>
                  <a:pt x="2184" y="189"/>
                </a:lnTo>
                <a:lnTo>
                  <a:pt x="2203" y="245"/>
                </a:lnTo>
                <a:close/>
                <a:moveTo>
                  <a:pt x="2043" y="348"/>
                </a:moveTo>
                <a:lnTo>
                  <a:pt x="2041" y="324"/>
                </a:lnTo>
                <a:lnTo>
                  <a:pt x="2036" y="304"/>
                </a:lnTo>
                <a:lnTo>
                  <a:pt x="2029" y="286"/>
                </a:lnTo>
                <a:lnTo>
                  <a:pt x="2017" y="274"/>
                </a:lnTo>
                <a:lnTo>
                  <a:pt x="2002" y="264"/>
                </a:lnTo>
                <a:lnTo>
                  <a:pt x="1985" y="256"/>
                </a:lnTo>
                <a:lnTo>
                  <a:pt x="1964" y="251"/>
                </a:lnTo>
                <a:lnTo>
                  <a:pt x="1939" y="250"/>
                </a:lnTo>
                <a:lnTo>
                  <a:pt x="1915" y="251"/>
                </a:lnTo>
                <a:lnTo>
                  <a:pt x="1894" y="256"/>
                </a:lnTo>
                <a:lnTo>
                  <a:pt x="1885" y="258"/>
                </a:lnTo>
                <a:lnTo>
                  <a:pt x="1876" y="264"/>
                </a:lnTo>
                <a:lnTo>
                  <a:pt x="1862" y="274"/>
                </a:lnTo>
                <a:lnTo>
                  <a:pt x="1851" y="286"/>
                </a:lnTo>
                <a:lnTo>
                  <a:pt x="1847" y="295"/>
                </a:lnTo>
                <a:lnTo>
                  <a:pt x="1844" y="304"/>
                </a:lnTo>
                <a:lnTo>
                  <a:pt x="1838" y="324"/>
                </a:lnTo>
                <a:lnTo>
                  <a:pt x="1837" y="348"/>
                </a:lnTo>
                <a:lnTo>
                  <a:pt x="1838" y="373"/>
                </a:lnTo>
                <a:lnTo>
                  <a:pt x="1844" y="393"/>
                </a:lnTo>
                <a:lnTo>
                  <a:pt x="1851" y="410"/>
                </a:lnTo>
                <a:lnTo>
                  <a:pt x="1856" y="417"/>
                </a:lnTo>
                <a:lnTo>
                  <a:pt x="1862" y="423"/>
                </a:lnTo>
                <a:lnTo>
                  <a:pt x="1876" y="434"/>
                </a:lnTo>
                <a:lnTo>
                  <a:pt x="1894" y="441"/>
                </a:lnTo>
                <a:lnTo>
                  <a:pt x="1915" y="445"/>
                </a:lnTo>
                <a:lnTo>
                  <a:pt x="1939" y="446"/>
                </a:lnTo>
                <a:lnTo>
                  <a:pt x="1964" y="445"/>
                </a:lnTo>
                <a:lnTo>
                  <a:pt x="1985" y="441"/>
                </a:lnTo>
                <a:lnTo>
                  <a:pt x="1995" y="437"/>
                </a:lnTo>
                <a:lnTo>
                  <a:pt x="2002" y="434"/>
                </a:lnTo>
                <a:lnTo>
                  <a:pt x="2017" y="423"/>
                </a:lnTo>
                <a:lnTo>
                  <a:pt x="2029" y="410"/>
                </a:lnTo>
                <a:lnTo>
                  <a:pt x="2033" y="402"/>
                </a:lnTo>
                <a:lnTo>
                  <a:pt x="2036" y="393"/>
                </a:lnTo>
                <a:lnTo>
                  <a:pt x="2041" y="373"/>
                </a:lnTo>
                <a:lnTo>
                  <a:pt x="2043" y="348"/>
                </a:lnTo>
                <a:close/>
                <a:moveTo>
                  <a:pt x="2069" y="717"/>
                </a:moveTo>
                <a:lnTo>
                  <a:pt x="2067" y="702"/>
                </a:lnTo>
                <a:lnTo>
                  <a:pt x="2061" y="691"/>
                </a:lnTo>
                <a:lnTo>
                  <a:pt x="2054" y="680"/>
                </a:lnTo>
                <a:lnTo>
                  <a:pt x="2044" y="675"/>
                </a:lnTo>
                <a:lnTo>
                  <a:pt x="2020" y="669"/>
                </a:lnTo>
                <a:lnTo>
                  <a:pt x="1991" y="668"/>
                </a:lnTo>
                <a:lnTo>
                  <a:pt x="1900" y="668"/>
                </a:lnTo>
                <a:lnTo>
                  <a:pt x="1885" y="668"/>
                </a:lnTo>
                <a:lnTo>
                  <a:pt x="1871" y="670"/>
                </a:lnTo>
                <a:lnTo>
                  <a:pt x="1859" y="673"/>
                </a:lnTo>
                <a:lnTo>
                  <a:pt x="1847" y="678"/>
                </a:lnTo>
                <a:lnTo>
                  <a:pt x="1837" y="685"/>
                </a:lnTo>
                <a:lnTo>
                  <a:pt x="1830" y="696"/>
                </a:lnTo>
                <a:lnTo>
                  <a:pt x="1825" y="709"/>
                </a:lnTo>
                <a:lnTo>
                  <a:pt x="1823" y="726"/>
                </a:lnTo>
                <a:lnTo>
                  <a:pt x="1826" y="743"/>
                </a:lnTo>
                <a:lnTo>
                  <a:pt x="1832" y="757"/>
                </a:lnTo>
                <a:lnTo>
                  <a:pt x="1842" y="769"/>
                </a:lnTo>
                <a:lnTo>
                  <a:pt x="1850" y="774"/>
                </a:lnTo>
                <a:lnTo>
                  <a:pt x="1857" y="776"/>
                </a:lnTo>
                <a:lnTo>
                  <a:pt x="1876" y="782"/>
                </a:lnTo>
                <a:lnTo>
                  <a:pt x="1896" y="785"/>
                </a:lnTo>
                <a:lnTo>
                  <a:pt x="1947" y="787"/>
                </a:lnTo>
                <a:lnTo>
                  <a:pt x="1976" y="786"/>
                </a:lnTo>
                <a:lnTo>
                  <a:pt x="2004" y="782"/>
                </a:lnTo>
                <a:lnTo>
                  <a:pt x="2016" y="780"/>
                </a:lnTo>
                <a:lnTo>
                  <a:pt x="2029" y="775"/>
                </a:lnTo>
                <a:lnTo>
                  <a:pt x="2040" y="770"/>
                </a:lnTo>
                <a:lnTo>
                  <a:pt x="2049" y="762"/>
                </a:lnTo>
                <a:lnTo>
                  <a:pt x="2054" y="759"/>
                </a:lnTo>
                <a:lnTo>
                  <a:pt x="2058" y="755"/>
                </a:lnTo>
                <a:lnTo>
                  <a:pt x="2063" y="743"/>
                </a:lnTo>
                <a:lnTo>
                  <a:pt x="2067" y="732"/>
                </a:lnTo>
                <a:lnTo>
                  <a:pt x="2069" y="717"/>
                </a:lnTo>
                <a:close/>
                <a:moveTo>
                  <a:pt x="2378" y="646"/>
                </a:moveTo>
                <a:lnTo>
                  <a:pt x="2377" y="651"/>
                </a:lnTo>
                <a:lnTo>
                  <a:pt x="2374" y="657"/>
                </a:lnTo>
                <a:lnTo>
                  <a:pt x="2369" y="659"/>
                </a:lnTo>
                <a:lnTo>
                  <a:pt x="2364" y="660"/>
                </a:lnTo>
                <a:lnTo>
                  <a:pt x="2292" y="660"/>
                </a:lnTo>
                <a:lnTo>
                  <a:pt x="2287" y="659"/>
                </a:lnTo>
                <a:lnTo>
                  <a:pt x="2282" y="657"/>
                </a:lnTo>
                <a:lnTo>
                  <a:pt x="2279" y="651"/>
                </a:lnTo>
                <a:lnTo>
                  <a:pt x="2278" y="646"/>
                </a:lnTo>
                <a:lnTo>
                  <a:pt x="2278" y="217"/>
                </a:lnTo>
                <a:lnTo>
                  <a:pt x="2279" y="212"/>
                </a:lnTo>
                <a:lnTo>
                  <a:pt x="2282" y="208"/>
                </a:lnTo>
                <a:lnTo>
                  <a:pt x="2292" y="204"/>
                </a:lnTo>
                <a:lnTo>
                  <a:pt x="2364" y="204"/>
                </a:lnTo>
                <a:lnTo>
                  <a:pt x="2374" y="208"/>
                </a:lnTo>
                <a:lnTo>
                  <a:pt x="2377" y="212"/>
                </a:lnTo>
                <a:lnTo>
                  <a:pt x="2378" y="217"/>
                </a:lnTo>
                <a:lnTo>
                  <a:pt x="2378" y="646"/>
                </a:lnTo>
                <a:close/>
                <a:moveTo>
                  <a:pt x="2378" y="115"/>
                </a:moveTo>
                <a:lnTo>
                  <a:pt x="2377" y="122"/>
                </a:lnTo>
                <a:lnTo>
                  <a:pt x="2373" y="129"/>
                </a:lnTo>
                <a:lnTo>
                  <a:pt x="2366" y="131"/>
                </a:lnTo>
                <a:lnTo>
                  <a:pt x="2359" y="133"/>
                </a:lnTo>
                <a:lnTo>
                  <a:pt x="2297" y="133"/>
                </a:lnTo>
                <a:lnTo>
                  <a:pt x="2290" y="131"/>
                </a:lnTo>
                <a:lnTo>
                  <a:pt x="2283" y="129"/>
                </a:lnTo>
                <a:lnTo>
                  <a:pt x="2279" y="122"/>
                </a:lnTo>
                <a:lnTo>
                  <a:pt x="2278" y="115"/>
                </a:lnTo>
                <a:lnTo>
                  <a:pt x="2278" y="18"/>
                </a:lnTo>
                <a:lnTo>
                  <a:pt x="2279" y="10"/>
                </a:lnTo>
                <a:lnTo>
                  <a:pt x="2283" y="5"/>
                </a:lnTo>
                <a:lnTo>
                  <a:pt x="2290" y="2"/>
                </a:lnTo>
                <a:lnTo>
                  <a:pt x="2297" y="0"/>
                </a:lnTo>
                <a:lnTo>
                  <a:pt x="2359" y="0"/>
                </a:lnTo>
                <a:lnTo>
                  <a:pt x="2366" y="2"/>
                </a:lnTo>
                <a:lnTo>
                  <a:pt x="2373" y="5"/>
                </a:lnTo>
                <a:lnTo>
                  <a:pt x="2377" y="10"/>
                </a:lnTo>
                <a:lnTo>
                  <a:pt x="2378" y="18"/>
                </a:lnTo>
                <a:lnTo>
                  <a:pt x="2378" y="115"/>
                </a:lnTo>
                <a:close/>
                <a:moveTo>
                  <a:pt x="2912" y="646"/>
                </a:moveTo>
                <a:lnTo>
                  <a:pt x="2911" y="651"/>
                </a:lnTo>
                <a:lnTo>
                  <a:pt x="2908" y="657"/>
                </a:lnTo>
                <a:lnTo>
                  <a:pt x="2904" y="659"/>
                </a:lnTo>
                <a:lnTo>
                  <a:pt x="2899" y="660"/>
                </a:lnTo>
                <a:lnTo>
                  <a:pt x="2826" y="660"/>
                </a:lnTo>
                <a:lnTo>
                  <a:pt x="2820" y="659"/>
                </a:lnTo>
                <a:lnTo>
                  <a:pt x="2816" y="657"/>
                </a:lnTo>
                <a:lnTo>
                  <a:pt x="2814" y="651"/>
                </a:lnTo>
                <a:lnTo>
                  <a:pt x="2813" y="646"/>
                </a:lnTo>
                <a:lnTo>
                  <a:pt x="2813" y="332"/>
                </a:lnTo>
                <a:lnTo>
                  <a:pt x="2811" y="313"/>
                </a:lnTo>
                <a:lnTo>
                  <a:pt x="2809" y="298"/>
                </a:lnTo>
                <a:lnTo>
                  <a:pt x="2804" y="285"/>
                </a:lnTo>
                <a:lnTo>
                  <a:pt x="2796" y="275"/>
                </a:lnTo>
                <a:lnTo>
                  <a:pt x="2786" y="269"/>
                </a:lnTo>
                <a:lnTo>
                  <a:pt x="2773" y="264"/>
                </a:lnTo>
                <a:lnTo>
                  <a:pt x="2758" y="261"/>
                </a:lnTo>
                <a:lnTo>
                  <a:pt x="2741" y="260"/>
                </a:lnTo>
                <a:lnTo>
                  <a:pt x="2693" y="262"/>
                </a:lnTo>
                <a:lnTo>
                  <a:pt x="2651" y="269"/>
                </a:lnTo>
                <a:lnTo>
                  <a:pt x="2611" y="279"/>
                </a:lnTo>
                <a:lnTo>
                  <a:pt x="2611" y="646"/>
                </a:lnTo>
                <a:lnTo>
                  <a:pt x="2610" y="651"/>
                </a:lnTo>
                <a:lnTo>
                  <a:pt x="2607" y="657"/>
                </a:lnTo>
                <a:lnTo>
                  <a:pt x="2602" y="659"/>
                </a:lnTo>
                <a:lnTo>
                  <a:pt x="2597" y="660"/>
                </a:lnTo>
                <a:lnTo>
                  <a:pt x="2525" y="660"/>
                </a:lnTo>
                <a:lnTo>
                  <a:pt x="2515" y="657"/>
                </a:lnTo>
                <a:lnTo>
                  <a:pt x="2511" y="651"/>
                </a:lnTo>
                <a:lnTo>
                  <a:pt x="2510" y="646"/>
                </a:lnTo>
                <a:lnTo>
                  <a:pt x="2510" y="274"/>
                </a:lnTo>
                <a:lnTo>
                  <a:pt x="2511" y="262"/>
                </a:lnTo>
                <a:lnTo>
                  <a:pt x="2513" y="252"/>
                </a:lnTo>
                <a:lnTo>
                  <a:pt x="2523" y="236"/>
                </a:lnTo>
                <a:lnTo>
                  <a:pt x="2530" y="230"/>
                </a:lnTo>
                <a:lnTo>
                  <a:pt x="2540" y="223"/>
                </a:lnTo>
                <a:lnTo>
                  <a:pt x="2569" y="213"/>
                </a:lnTo>
                <a:lnTo>
                  <a:pt x="2608" y="203"/>
                </a:lnTo>
                <a:lnTo>
                  <a:pt x="2655" y="196"/>
                </a:lnTo>
                <a:lnTo>
                  <a:pt x="2704" y="190"/>
                </a:lnTo>
                <a:lnTo>
                  <a:pt x="2750" y="188"/>
                </a:lnTo>
                <a:lnTo>
                  <a:pt x="2787" y="189"/>
                </a:lnTo>
                <a:lnTo>
                  <a:pt x="2820" y="194"/>
                </a:lnTo>
                <a:lnTo>
                  <a:pt x="2848" y="203"/>
                </a:lnTo>
                <a:lnTo>
                  <a:pt x="2870" y="216"/>
                </a:lnTo>
                <a:lnTo>
                  <a:pt x="2881" y="223"/>
                </a:lnTo>
                <a:lnTo>
                  <a:pt x="2889" y="233"/>
                </a:lnTo>
                <a:lnTo>
                  <a:pt x="2896" y="243"/>
                </a:lnTo>
                <a:lnTo>
                  <a:pt x="2902" y="256"/>
                </a:lnTo>
                <a:lnTo>
                  <a:pt x="2906" y="270"/>
                </a:lnTo>
                <a:lnTo>
                  <a:pt x="2910" y="285"/>
                </a:lnTo>
                <a:lnTo>
                  <a:pt x="2912" y="319"/>
                </a:lnTo>
                <a:lnTo>
                  <a:pt x="2912" y="646"/>
                </a:lnTo>
                <a:close/>
                <a:moveTo>
                  <a:pt x="3483" y="245"/>
                </a:moveTo>
                <a:lnTo>
                  <a:pt x="3484" y="250"/>
                </a:lnTo>
                <a:lnTo>
                  <a:pt x="3483" y="252"/>
                </a:lnTo>
                <a:lnTo>
                  <a:pt x="3479" y="256"/>
                </a:lnTo>
                <a:lnTo>
                  <a:pt x="3449" y="271"/>
                </a:lnTo>
                <a:lnTo>
                  <a:pt x="3434" y="275"/>
                </a:lnTo>
                <a:lnTo>
                  <a:pt x="3419" y="276"/>
                </a:lnTo>
                <a:lnTo>
                  <a:pt x="3402" y="275"/>
                </a:lnTo>
                <a:lnTo>
                  <a:pt x="3382" y="270"/>
                </a:lnTo>
                <a:lnTo>
                  <a:pt x="3391" y="279"/>
                </a:lnTo>
                <a:lnTo>
                  <a:pt x="3402" y="296"/>
                </a:lnTo>
                <a:lnTo>
                  <a:pt x="3409" y="308"/>
                </a:lnTo>
                <a:lnTo>
                  <a:pt x="3414" y="323"/>
                </a:lnTo>
                <a:lnTo>
                  <a:pt x="3419" y="357"/>
                </a:lnTo>
                <a:lnTo>
                  <a:pt x="3417" y="378"/>
                </a:lnTo>
                <a:lnTo>
                  <a:pt x="3414" y="397"/>
                </a:lnTo>
                <a:lnTo>
                  <a:pt x="3403" y="430"/>
                </a:lnTo>
                <a:lnTo>
                  <a:pt x="3387" y="456"/>
                </a:lnTo>
                <a:lnTo>
                  <a:pt x="3377" y="468"/>
                </a:lnTo>
                <a:lnTo>
                  <a:pt x="3364" y="476"/>
                </a:lnTo>
                <a:lnTo>
                  <a:pt x="3335" y="492"/>
                </a:lnTo>
                <a:lnTo>
                  <a:pt x="3304" y="502"/>
                </a:lnTo>
                <a:lnTo>
                  <a:pt x="3267" y="508"/>
                </a:lnTo>
                <a:lnTo>
                  <a:pt x="3226" y="509"/>
                </a:lnTo>
                <a:lnTo>
                  <a:pt x="3193" y="509"/>
                </a:lnTo>
                <a:lnTo>
                  <a:pt x="3167" y="509"/>
                </a:lnTo>
                <a:lnTo>
                  <a:pt x="3154" y="510"/>
                </a:lnTo>
                <a:lnTo>
                  <a:pt x="3143" y="513"/>
                </a:lnTo>
                <a:lnTo>
                  <a:pt x="3129" y="522"/>
                </a:lnTo>
                <a:lnTo>
                  <a:pt x="3124" y="528"/>
                </a:lnTo>
                <a:lnTo>
                  <a:pt x="3120" y="534"/>
                </a:lnTo>
                <a:lnTo>
                  <a:pt x="3119" y="551"/>
                </a:lnTo>
                <a:lnTo>
                  <a:pt x="3119" y="562"/>
                </a:lnTo>
                <a:lnTo>
                  <a:pt x="3122" y="571"/>
                </a:lnTo>
                <a:lnTo>
                  <a:pt x="3128" y="578"/>
                </a:lnTo>
                <a:lnTo>
                  <a:pt x="3135" y="583"/>
                </a:lnTo>
                <a:lnTo>
                  <a:pt x="3155" y="590"/>
                </a:lnTo>
                <a:lnTo>
                  <a:pt x="3183" y="591"/>
                </a:lnTo>
                <a:lnTo>
                  <a:pt x="3293" y="591"/>
                </a:lnTo>
                <a:lnTo>
                  <a:pt x="3323" y="592"/>
                </a:lnTo>
                <a:lnTo>
                  <a:pt x="3351" y="596"/>
                </a:lnTo>
                <a:lnTo>
                  <a:pt x="3364" y="600"/>
                </a:lnTo>
                <a:lnTo>
                  <a:pt x="3377" y="604"/>
                </a:lnTo>
                <a:lnTo>
                  <a:pt x="3400" y="614"/>
                </a:lnTo>
                <a:lnTo>
                  <a:pt x="3410" y="620"/>
                </a:lnTo>
                <a:lnTo>
                  <a:pt x="3420" y="629"/>
                </a:lnTo>
                <a:lnTo>
                  <a:pt x="3434" y="648"/>
                </a:lnTo>
                <a:lnTo>
                  <a:pt x="3443" y="673"/>
                </a:lnTo>
                <a:lnTo>
                  <a:pt x="3445" y="688"/>
                </a:lnTo>
                <a:lnTo>
                  <a:pt x="3446" y="703"/>
                </a:lnTo>
                <a:lnTo>
                  <a:pt x="3445" y="723"/>
                </a:lnTo>
                <a:lnTo>
                  <a:pt x="3444" y="732"/>
                </a:lnTo>
                <a:lnTo>
                  <a:pt x="3441" y="741"/>
                </a:lnTo>
                <a:lnTo>
                  <a:pt x="3436" y="759"/>
                </a:lnTo>
                <a:lnTo>
                  <a:pt x="3430" y="774"/>
                </a:lnTo>
                <a:lnTo>
                  <a:pt x="3421" y="787"/>
                </a:lnTo>
                <a:lnTo>
                  <a:pt x="3411" y="799"/>
                </a:lnTo>
                <a:lnTo>
                  <a:pt x="3398" y="810"/>
                </a:lnTo>
                <a:lnTo>
                  <a:pt x="3385" y="819"/>
                </a:lnTo>
                <a:lnTo>
                  <a:pt x="3368" y="828"/>
                </a:lnTo>
                <a:lnTo>
                  <a:pt x="3352" y="834"/>
                </a:lnTo>
                <a:lnTo>
                  <a:pt x="3314" y="844"/>
                </a:lnTo>
                <a:lnTo>
                  <a:pt x="3272" y="850"/>
                </a:lnTo>
                <a:lnTo>
                  <a:pt x="3226" y="853"/>
                </a:lnTo>
                <a:lnTo>
                  <a:pt x="3174" y="852"/>
                </a:lnTo>
                <a:lnTo>
                  <a:pt x="3130" y="847"/>
                </a:lnTo>
                <a:lnTo>
                  <a:pt x="3092" y="839"/>
                </a:lnTo>
                <a:lnTo>
                  <a:pt x="3076" y="834"/>
                </a:lnTo>
                <a:lnTo>
                  <a:pt x="3061" y="828"/>
                </a:lnTo>
                <a:lnTo>
                  <a:pt x="3048" y="821"/>
                </a:lnTo>
                <a:lnTo>
                  <a:pt x="3037" y="813"/>
                </a:lnTo>
                <a:lnTo>
                  <a:pt x="3028" y="804"/>
                </a:lnTo>
                <a:lnTo>
                  <a:pt x="3020" y="793"/>
                </a:lnTo>
                <a:lnTo>
                  <a:pt x="3014" y="781"/>
                </a:lnTo>
                <a:lnTo>
                  <a:pt x="3010" y="767"/>
                </a:lnTo>
                <a:lnTo>
                  <a:pt x="3008" y="753"/>
                </a:lnTo>
                <a:lnTo>
                  <a:pt x="3007" y="737"/>
                </a:lnTo>
                <a:lnTo>
                  <a:pt x="3008" y="721"/>
                </a:lnTo>
                <a:lnTo>
                  <a:pt x="3012" y="706"/>
                </a:lnTo>
                <a:lnTo>
                  <a:pt x="3015" y="693"/>
                </a:lnTo>
                <a:lnTo>
                  <a:pt x="3022" y="683"/>
                </a:lnTo>
                <a:lnTo>
                  <a:pt x="3031" y="674"/>
                </a:lnTo>
                <a:lnTo>
                  <a:pt x="3038" y="667"/>
                </a:lnTo>
                <a:lnTo>
                  <a:pt x="3058" y="657"/>
                </a:lnTo>
                <a:lnTo>
                  <a:pt x="3078" y="651"/>
                </a:lnTo>
                <a:lnTo>
                  <a:pt x="3099" y="646"/>
                </a:lnTo>
                <a:lnTo>
                  <a:pt x="3099" y="634"/>
                </a:lnTo>
                <a:lnTo>
                  <a:pt x="3061" y="625"/>
                </a:lnTo>
                <a:lnTo>
                  <a:pt x="3053" y="622"/>
                </a:lnTo>
                <a:lnTo>
                  <a:pt x="3046" y="617"/>
                </a:lnTo>
                <a:lnTo>
                  <a:pt x="3033" y="605"/>
                </a:lnTo>
                <a:lnTo>
                  <a:pt x="3024" y="586"/>
                </a:lnTo>
                <a:lnTo>
                  <a:pt x="3022" y="558"/>
                </a:lnTo>
                <a:lnTo>
                  <a:pt x="3023" y="539"/>
                </a:lnTo>
                <a:lnTo>
                  <a:pt x="3028" y="524"/>
                </a:lnTo>
                <a:lnTo>
                  <a:pt x="3036" y="512"/>
                </a:lnTo>
                <a:lnTo>
                  <a:pt x="3047" y="503"/>
                </a:lnTo>
                <a:lnTo>
                  <a:pt x="3061" y="495"/>
                </a:lnTo>
                <a:lnTo>
                  <a:pt x="3076" y="489"/>
                </a:lnTo>
                <a:lnTo>
                  <a:pt x="3115" y="481"/>
                </a:lnTo>
                <a:lnTo>
                  <a:pt x="3096" y="474"/>
                </a:lnTo>
                <a:lnTo>
                  <a:pt x="3075" y="465"/>
                </a:lnTo>
                <a:lnTo>
                  <a:pt x="3063" y="458"/>
                </a:lnTo>
                <a:lnTo>
                  <a:pt x="3053" y="450"/>
                </a:lnTo>
                <a:lnTo>
                  <a:pt x="3044" y="439"/>
                </a:lnTo>
                <a:lnTo>
                  <a:pt x="3036" y="427"/>
                </a:lnTo>
                <a:lnTo>
                  <a:pt x="3024" y="396"/>
                </a:lnTo>
                <a:lnTo>
                  <a:pt x="3019" y="352"/>
                </a:lnTo>
                <a:lnTo>
                  <a:pt x="3020" y="330"/>
                </a:lnTo>
                <a:lnTo>
                  <a:pt x="3023" y="310"/>
                </a:lnTo>
                <a:lnTo>
                  <a:pt x="3033" y="275"/>
                </a:lnTo>
                <a:lnTo>
                  <a:pt x="3051" y="246"/>
                </a:lnTo>
                <a:lnTo>
                  <a:pt x="3061" y="235"/>
                </a:lnTo>
                <a:lnTo>
                  <a:pt x="3073" y="224"/>
                </a:lnTo>
                <a:lnTo>
                  <a:pt x="3104" y="208"/>
                </a:lnTo>
                <a:lnTo>
                  <a:pt x="3120" y="202"/>
                </a:lnTo>
                <a:lnTo>
                  <a:pt x="3138" y="197"/>
                </a:lnTo>
                <a:lnTo>
                  <a:pt x="3175" y="190"/>
                </a:lnTo>
                <a:lnTo>
                  <a:pt x="3197" y="188"/>
                </a:lnTo>
                <a:lnTo>
                  <a:pt x="3220" y="188"/>
                </a:lnTo>
                <a:lnTo>
                  <a:pt x="3255" y="189"/>
                </a:lnTo>
                <a:lnTo>
                  <a:pt x="3283" y="193"/>
                </a:lnTo>
                <a:lnTo>
                  <a:pt x="3330" y="206"/>
                </a:lnTo>
                <a:lnTo>
                  <a:pt x="3346" y="208"/>
                </a:lnTo>
                <a:lnTo>
                  <a:pt x="3363" y="209"/>
                </a:lnTo>
                <a:lnTo>
                  <a:pt x="3385" y="208"/>
                </a:lnTo>
                <a:lnTo>
                  <a:pt x="3405" y="204"/>
                </a:lnTo>
                <a:lnTo>
                  <a:pt x="3429" y="194"/>
                </a:lnTo>
                <a:lnTo>
                  <a:pt x="3450" y="184"/>
                </a:lnTo>
                <a:lnTo>
                  <a:pt x="3454" y="183"/>
                </a:lnTo>
                <a:lnTo>
                  <a:pt x="3458" y="182"/>
                </a:lnTo>
                <a:lnTo>
                  <a:pt x="3461" y="183"/>
                </a:lnTo>
                <a:lnTo>
                  <a:pt x="3464" y="189"/>
                </a:lnTo>
                <a:lnTo>
                  <a:pt x="3483" y="245"/>
                </a:lnTo>
                <a:close/>
                <a:moveTo>
                  <a:pt x="3323" y="348"/>
                </a:moveTo>
                <a:lnTo>
                  <a:pt x="3322" y="324"/>
                </a:lnTo>
                <a:lnTo>
                  <a:pt x="3317" y="304"/>
                </a:lnTo>
                <a:lnTo>
                  <a:pt x="3309" y="286"/>
                </a:lnTo>
                <a:lnTo>
                  <a:pt x="3298" y="274"/>
                </a:lnTo>
                <a:lnTo>
                  <a:pt x="3283" y="264"/>
                </a:lnTo>
                <a:lnTo>
                  <a:pt x="3265" y="256"/>
                </a:lnTo>
                <a:lnTo>
                  <a:pt x="3245" y="251"/>
                </a:lnTo>
                <a:lnTo>
                  <a:pt x="3220" y="250"/>
                </a:lnTo>
                <a:lnTo>
                  <a:pt x="3196" y="251"/>
                </a:lnTo>
                <a:lnTo>
                  <a:pt x="3174" y="256"/>
                </a:lnTo>
                <a:lnTo>
                  <a:pt x="3165" y="258"/>
                </a:lnTo>
                <a:lnTo>
                  <a:pt x="3157" y="264"/>
                </a:lnTo>
                <a:lnTo>
                  <a:pt x="3143" y="274"/>
                </a:lnTo>
                <a:lnTo>
                  <a:pt x="3131" y="286"/>
                </a:lnTo>
                <a:lnTo>
                  <a:pt x="3128" y="295"/>
                </a:lnTo>
                <a:lnTo>
                  <a:pt x="3124" y="304"/>
                </a:lnTo>
                <a:lnTo>
                  <a:pt x="3119" y="324"/>
                </a:lnTo>
                <a:lnTo>
                  <a:pt x="3117" y="348"/>
                </a:lnTo>
                <a:lnTo>
                  <a:pt x="3119" y="373"/>
                </a:lnTo>
                <a:lnTo>
                  <a:pt x="3124" y="393"/>
                </a:lnTo>
                <a:lnTo>
                  <a:pt x="3131" y="410"/>
                </a:lnTo>
                <a:lnTo>
                  <a:pt x="3136" y="417"/>
                </a:lnTo>
                <a:lnTo>
                  <a:pt x="3143" y="423"/>
                </a:lnTo>
                <a:lnTo>
                  <a:pt x="3157" y="434"/>
                </a:lnTo>
                <a:lnTo>
                  <a:pt x="3174" y="441"/>
                </a:lnTo>
                <a:lnTo>
                  <a:pt x="3196" y="445"/>
                </a:lnTo>
                <a:lnTo>
                  <a:pt x="3220" y="446"/>
                </a:lnTo>
                <a:lnTo>
                  <a:pt x="3245" y="445"/>
                </a:lnTo>
                <a:lnTo>
                  <a:pt x="3265" y="441"/>
                </a:lnTo>
                <a:lnTo>
                  <a:pt x="3275" y="437"/>
                </a:lnTo>
                <a:lnTo>
                  <a:pt x="3283" y="434"/>
                </a:lnTo>
                <a:lnTo>
                  <a:pt x="3298" y="423"/>
                </a:lnTo>
                <a:lnTo>
                  <a:pt x="3309" y="410"/>
                </a:lnTo>
                <a:lnTo>
                  <a:pt x="3313" y="402"/>
                </a:lnTo>
                <a:lnTo>
                  <a:pt x="3317" y="393"/>
                </a:lnTo>
                <a:lnTo>
                  <a:pt x="3322" y="373"/>
                </a:lnTo>
                <a:lnTo>
                  <a:pt x="3323" y="348"/>
                </a:lnTo>
                <a:close/>
                <a:moveTo>
                  <a:pt x="3349" y="717"/>
                </a:moveTo>
                <a:lnTo>
                  <a:pt x="3347" y="702"/>
                </a:lnTo>
                <a:lnTo>
                  <a:pt x="3342" y="691"/>
                </a:lnTo>
                <a:lnTo>
                  <a:pt x="3334" y="680"/>
                </a:lnTo>
                <a:lnTo>
                  <a:pt x="3324" y="675"/>
                </a:lnTo>
                <a:lnTo>
                  <a:pt x="3300" y="669"/>
                </a:lnTo>
                <a:lnTo>
                  <a:pt x="3271" y="668"/>
                </a:lnTo>
                <a:lnTo>
                  <a:pt x="3180" y="668"/>
                </a:lnTo>
                <a:lnTo>
                  <a:pt x="3165" y="668"/>
                </a:lnTo>
                <a:lnTo>
                  <a:pt x="3151" y="670"/>
                </a:lnTo>
                <a:lnTo>
                  <a:pt x="3139" y="673"/>
                </a:lnTo>
                <a:lnTo>
                  <a:pt x="3128" y="678"/>
                </a:lnTo>
                <a:lnTo>
                  <a:pt x="3117" y="685"/>
                </a:lnTo>
                <a:lnTo>
                  <a:pt x="3110" y="696"/>
                </a:lnTo>
                <a:lnTo>
                  <a:pt x="3105" y="709"/>
                </a:lnTo>
                <a:lnTo>
                  <a:pt x="3104" y="726"/>
                </a:lnTo>
                <a:lnTo>
                  <a:pt x="3106" y="743"/>
                </a:lnTo>
                <a:lnTo>
                  <a:pt x="3112" y="757"/>
                </a:lnTo>
                <a:lnTo>
                  <a:pt x="3122" y="769"/>
                </a:lnTo>
                <a:lnTo>
                  <a:pt x="3130" y="774"/>
                </a:lnTo>
                <a:lnTo>
                  <a:pt x="3138" y="776"/>
                </a:lnTo>
                <a:lnTo>
                  <a:pt x="3157" y="782"/>
                </a:lnTo>
                <a:lnTo>
                  <a:pt x="3177" y="785"/>
                </a:lnTo>
                <a:lnTo>
                  <a:pt x="3228" y="787"/>
                </a:lnTo>
                <a:lnTo>
                  <a:pt x="3256" y="786"/>
                </a:lnTo>
                <a:lnTo>
                  <a:pt x="3284" y="782"/>
                </a:lnTo>
                <a:lnTo>
                  <a:pt x="3296" y="780"/>
                </a:lnTo>
                <a:lnTo>
                  <a:pt x="3309" y="775"/>
                </a:lnTo>
                <a:lnTo>
                  <a:pt x="3320" y="770"/>
                </a:lnTo>
                <a:lnTo>
                  <a:pt x="3329" y="762"/>
                </a:lnTo>
                <a:lnTo>
                  <a:pt x="3334" y="759"/>
                </a:lnTo>
                <a:lnTo>
                  <a:pt x="3338" y="755"/>
                </a:lnTo>
                <a:lnTo>
                  <a:pt x="3344" y="743"/>
                </a:lnTo>
                <a:lnTo>
                  <a:pt x="3347" y="732"/>
                </a:lnTo>
                <a:lnTo>
                  <a:pt x="3349" y="717"/>
                </a:lnTo>
                <a:close/>
                <a:moveTo>
                  <a:pt x="4255" y="85"/>
                </a:moveTo>
                <a:lnTo>
                  <a:pt x="4255" y="90"/>
                </a:lnTo>
                <a:lnTo>
                  <a:pt x="4252" y="95"/>
                </a:lnTo>
                <a:lnTo>
                  <a:pt x="4241" y="99"/>
                </a:lnTo>
                <a:lnTo>
                  <a:pt x="3944" y="99"/>
                </a:lnTo>
                <a:lnTo>
                  <a:pt x="3944" y="323"/>
                </a:lnTo>
                <a:lnTo>
                  <a:pt x="4214" y="323"/>
                </a:lnTo>
                <a:lnTo>
                  <a:pt x="4224" y="327"/>
                </a:lnTo>
                <a:lnTo>
                  <a:pt x="4226" y="332"/>
                </a:lnTo>
                <a:lnTo>
                  <a:pt x="4228" y="337"/>
                </a:lnTo>
                <a:lnTo>
                  <a:pt x="4228" y="396"/>
                </a:lnTo>
                <a:lnTo>
                  <a:pt x="4226" y="401"/>
                </a:lnTo>
                <a:lnTo>
                  <a:pt x="4224" y="406"/>
                </a:lnTo>
                <a:lnTo>
                  <a:pt x="4214" y="410"/>
                </a:lnTo>
                <a:lnTo>
                  <a:pt x="3944" y="410"/>
                </a:lnTo>
                <a:lnTo>
                  <a:pt x="3944" y="645"/>
                </a:lnTo>
                <a:lnTo>
                  <a:pt x="3943" y="651"/>
                </a:lnTo>
                <a:lnTo>
                  <a:pt x="3939" y="655"/>
                </a:lnTo>
                <a:lnTo>
                  <a:pt x="3929" y="660"/>
                </a:lnTo>
                <a:lnTo>
                  <a:pt x="3852" y="660"/>
                </a:lnTo>
                <a:lnTo>
                  <a:pt x="3841" y="655"/>
                </a:lnTo>
                <a:lnTo>
                  <a:pt x="3837" y="645"/>
                </a:lnTo>
                <a:lnTo>
                  <a:pt x="3837" y="27"/>
                </a:lnTo>
                <a:lnTo>
                  <a:pt x="3838" y="22"/>
                </a:lnTo>
                <a:lnTo>
                  <a:pt x="3841" y="17"/>
                </a:lnTo>
                <a:lnTo>
                  <a:pt x="3852" y="13"/>
                </a:lnTo>
                <a:lnTo>
                  <a:pt x="4241" y="13"/>
                </a:lnTo>
                <a:lnTo>
                  <a:pt x="4252" y="17"/>
                </a:lnTo>
                <a:lnTo>
                  <a:pt x="4255" y="22"/>
                </a:lnTo>
                <a:lnTo>
                  <a:pt x="4255" y="27"/>
                </a:lnTo>
                <a:lnTo>
                  <a:pt x="4255" y="85"/>
                </a:lnTo>
                <a:close/>
                <a:moveTo>
                  <a:pt x="4449" y="646"/>
                </a:moveTo>
                <a:lnTo>
                  <a:pt x="4448" y="651"/>
                </a:lnTo>
                <a:lnTo>
                  <a:pt x="4446" y="657"/>
                </a:lnTo>
                <a:lnTo>
                  <a:pt x="4442" y="659"/>
                </a:lnTo>
                <a:lnTo>
                  <a:pt x="4437" y="660"/>
                </a:lnTo>
                <a:lnTo>
                  <a:pt x="4365" y="660"/>
                </a:lnTo>
                <a:lnTo>
                  <a:pt x="4359" y="659"/>
                </a:lnTo>
                <a:lnTo>
                  <a:pt x="4354" y="657"/>
                </a:lnTo>
                <a:lnTo>
                  <a:pt x="4351" y="651"/>
                </a:lnTo>
                <a:lnTo>
                  <a:pt x="4350" y="646"/>
                </a:lnTo>
                <a:lnTo>
                  <a:pt x="4350" y="217"/>
                </a:lnTo>
                <a:lnTo>
                  <a:pt x="4351" y="212"/>
                </a:lnTo>
                <a:lnTo>
                  <a:pt x="4355" y="208"/>
                </a:lnTo>
                <a:lnTo>
                  <a:pt x="4365" y="204"/>
                </a:lnTo>
                <a:lnTo>
                  <a:pt x="4437" y="204"/>
                </a:lnTo>
                <a:lnTo>
                  <a:pt x="4446" y="208"/>
                </a:lnTo>
                <a:lnTo>
                  <a:pt x="4448" y="212"/>
                </a:lnTo>
                <a:lnTo>
                  <a:pt x="4449" y="217"/>
                </a:lnTo>
                <a:lnTo>
                  <a:pt x="4449" y="646"/>
                </a:lnTo>
                <a:close/>
                <a:moveTo>
                  <a:pt x="4449" y="115"/>
                </a:moveTo>
                <a:lnTo>
                  <a:pt x="4448" y="122"/>
                </a:lnTo>
                <a:lnTo>
                  <a:pt x="4444" y="129"/>
                </a:lnTo>
                <a:lnTo>
                  <a:pt x="4438" y="131"/>
                </a:lnTo>
                <a:lnTo>
                  <a:pt x="4430" y="133"/>
                </a:lnTo>
                <a:lnTo>
                  <a:pt x="4369" y="133"/>
                </a:lnTo>
                <a:lnTo>
                  <a:pt x="4361" y="131"/>
                </a:lnTo>
                <a:lnTo>
                  <a:pt x="4355" y="129"/>
                </a:lnTo>
                <a:lnTo>
                  <a:pt x="4351" y="122"/>
                </a:lnTo>
                <a:lnTo>
                  <a:pt x="4350" y="115"/>
                </a:lnTo>
                <a:lnTo>
                  <a:pt x="4350" y="18"/>
                </a:lnTo>
                <a:lnTo>
                  <a:pt x="4351" y="10"/>
                </a:lnTo>
                <a:lnTo>
                  <a:pt x="4355" y="5"/>
                </a:lnTo>
                <a:lnTo>
                  <a:pt x="4361" y="2"/>
                </a:lnTo>
                <a:lnTo>
                  <a:pt x="4369" y="0"/>
                </a:lnTo>
                <a:lnTo>
                  <a:pt x="4430" y="0"/>
                </a:lnTo>
                <a:lnTo>
                  <a:pt x="4438" y="2"/>
                </a:lnTo>
                <a:lnTo>
                  <a:pt x="4444" y="5"/>
                </a:lnTo>
                <a:lnTo>
                  <a:pt x="4448" y="10"/>
                </a:lnTo>
                <a:lnTo>
                  <a:pt x="4449" y="18"/>
                </a:lnTo>
                <a:lnTo>
                  <a:pt x="4449" y="115"/>
                </a:lnTo>
                <a:close/>
                <a:moveTo>
                  <a:pt x="4984" y="646"/>
                </a:moveTo>
                <a:lnTo>
                  <a:pt x="4984" y="651"/>
                </a:lnTo>
                <a:lnTo>
                  <a:pt x="4981" y="657"/>
                </a:lnTo>
                <a:lnTo>
                  <a:pt x="4976" y="659"/>
                </a:lnTo>
                <a:lnTo>
                  <a:pt x="4971" y="660"/>
                </a:lnTo>
                <a:lnTo>
                  <a:pt x="4898" y="660"/>
                </a:lnTo>
                <a:lnTo>
                  <a:pt x="4893" y="659"/>
                </a:lnTo>
                <a:lnTo>
                  <a:pt x="4888" y="657"/>
                </a:lnTo>
                <a:lnTo>
                  <a:pt x="4885" y="651"/>
                </a:lnTo>
                <a:lnTo>
                  <a:pt x="4884" y="646"/>
                </a:lnTo>
                <a:lnTo>
                  <a:pt x="4884" y="332"/>
                </a:lnTo>
                <a:lnTo>
                  <a:pt x="4883" y="313"/>
                </a:lnTo>
                <a:lnTo>
                  <a:pt x="4880" y="298"/>
                </a:lnTo>
                <a:lnTo>
                  <a:pt x="4875" y="285"/>
                </a:lnTo>
                <a:lnTo>
                  <a:pt x="4868" y="275"/>
                </a:lnTo>
                <a:lnTo>
                  <a:pt x="4858" y="269"/>
                </a:lnTo>
                <a:lnTo>
                  <a:pt x="4845" y="264"/>
                </a:lnTo>
                <a:lnTo>
                  <a:pt x="4830" y="261"/>
                </a:lnTo>
                <a:lnTo>
                  <a:pt x="4812" y="260"/>
                </a:lnTo>
                <a:lnTo>
                  <a:pt x="4764" y="262"/>
                </a:lnTo>
                <a:lnTo>
                  <a:pt x="4723" y="269"/>
                </a:lnTo>
                <a:lnTo>
                  <a:pt x="4682" y="279"/>
                </a:lnTo>
                <a:lnTo>
                  <a:pt x="4682" y="646"/>
                </a:lnTo>
                <a:lnTo>
                  <a:pt x="4681" y="651"/>
                </a:lnTo>
                <a:lnTo>
                  <a:pt x="4679" y="657"/>
                </a:lnTo>
                <a:lnTo>
                  <a:pt x="4675" y="659"/>
                </a:lnTo>
                <a:lnTo>
                  <a:pt x="4670" y="660"/>
                </a:lnTo>
                <a:lnTo>
                  <a:pt x="4597" y="660"/>
                </a:lnTo>
                <a:lnTo>
                  <a:pt x="4587" y="657"/>
                </a:lnTo>
                <a:lnTo>
                  <a:pt x="4584" y="651"/>
                </a:lnTo>
                <a:lnTo>
                  <a:pt x="4583" y="646"/>
                </a:lnTo>
                <a:lnTo>
                  <a:pt x="4583" y="274"/>
                </a:lnTo>
                <a:lnTo>
                  <a:pt x="4583" y="262"/>
                </a:lnTo>
                <a:lnTo>
                  <a:pt x="4585" y="252"/>
                </a:lnTo>
                <a:lnTo>
                  <a:pt x="4594" y="236"/>
                </a:lnTo>
                <a:lnTo>
                  <a:pt x="4602" y="230"/>
                </a:lnTo>
                <a:lnTo>
                  <a:pt x="4612" y="223"/>
                </a:lnTo>
                <a:lnTo>
                  <a:pt x="4641" y="213"/>
                </a:lnTo>
                <a:lnTo>
                  <a:pt x="4680" y="203"/>
                </a:lnTo>
                <a:lnTo>
                  <a:pt x="4727" y="196"/>
                </a:lnTo>
                <a:lnTo>
                  <a:pt x="4776" y="190"/>
                </a:lnTo>
                <a:lnTo>
                  <a:pt x="4821" y="188"/>
                </a:lnTo>
                <a:lnTo>
                  <a:pt x="4859" y="189"/>
                </a:lnTo>
                <a:lnTo>
                  <a:pt x="4892" y="194"/>
                </a:lnTo>
                <a:lnTo>
                  <a:pt x="4919" y="203"/>
                </a:lnTo>
                <a:lnTo>
                  <a:pt x="4943" y="216"/>
                </a:lnTo>
                <a:lnTo>
                  <a:pt x="4952" y="223"/>
                </a:lnTo>
                <a:lnTo>
                  <a:pt x="4961" y="233"/>
                </a:lnTo>
                <a:lnTo>
                  <a:pt x="4967" y="243"/>
                </a:lnTo>
                <a:lnTo>
                  <a:pt x="4974" y="256"/>
                </a:lnTo>
                <a:lnTo>
                  <a:pt x="4979" y="270"/>
                </a:lnTo>
                <a:lnTo>
                  <a:pt x="4981" y="285"/>
                </a:lnTo>
                <a:lnTo>
                  <a:pt x="4984" y="319"/>
                </a:lnTo>
                <a:lnTo>
                  <a:pt x="4984" y="646"/>
                </a:lnTo>
                <a:close/>
                <a:moveTo>
                  <a:pt x="5286" y="643"/>
                </a:moveTo>
                <a:lnTo>
                  <a:pt x="5286" y="645"/>
                </a:lnTo>
                <a:lnTo>
                  <a:pt x="5284" y="654"/>
                </a:lnTo>
                <a:lnTo>
                  <a:pt x="5280" y="657"/>
                </a:lnTo>
                <a:lnTo>
                  <a:pt x="5256" y="663"/>
                </a:lnTo>
                <a:lnTo>
                  <a:pt x="5234" y="667"/>
                </a:lnTo>
                <a:lnTo>
                  <a:pt x="5207" y="668"/>
                </a:lnTo>
                <a:lnTo>
                  <a:pt x="5183" y="665"/>
                </a:lnTo>
                <a:lnTo>
                  <a:pt x="5160" y="660"/>
                </a:lnTo>
                <a:lnTo>
                  <a:pt x="5142" y="653"/>
                </a:lnTo>
                <a:lnTo>
                  <a:pt x="5127" y="640"/>
                </a:lnTo>
                <a:lnTo>
                  <a:pt x="5115" y="626"/>
                </a:lnTo>
                <a:lnTo>
                  <a:pt x="5106" y="607"/>
                </a:lnTo>
                <a:lnTo>
                  <a:pt x="5101" y="587"/>
                </a:lnTo>
                <a:lnTo>
                  <a:pt x="5100" y="562"/>
                </a:lnTo>
                <a:lnTo>
                  <a:pt x="5100" y="29"/>
                </a:lnTo>
                <a:lnTo>
                  <a:pt x="5100" y="23"/>
                </a:lnTo>
                <a:lnTo>
                  <a:pt x="5102" y="19"/>
                </a:lnTo>
                <a:lnTo>
                  <a:pt x="5112" y="14"/>
                </a:lnTo>
                <a:lnTo>
                  <a:pt x="5184" y="0"/>
                </a:lnTo>
                <a:lnTo>
                  <a:pt x="5188" y="0"/>
                </a:lnTo>
                <a:lnTo>
                  <a:pt x="5195" y="4"/>
                </a:lnTo>
                <a:lnTo>
                  <a:pt x="5198" y="8"/>
                </a:lnTo>
                <a:lnTo>
                  <a:pt x="5199" y="14"/>
                </a:lnTo>
                <a:lnTo>
                  <a:pt x="5199" y="556"/>
                </a:lnTo>
                <a:lnTo>
                  <a:pt x="5200" y="567"/>
                </a:lnTo>
                <a:lnTo>
                  <a:pt x="5202" y="576"/>
                </a:lnTo>
                <a:lnTo>
                  <a:pt x="5205" y="582"/>
                </a:lnTo>
                <a:lnTo>
                  <a:pt x="5210" y="587"/>
                </a:lnTo>
                <a:lnTo>
                  <a:pt x="5223" y="592"/>
                </a:lnTo>
                <a:lnTo>
                  <a:pt x="5236" y="594"/>
                </a:lnTo>
                <a:lnTo>
                  <a:pt x="5253" y="594"/>
                </a:lnTo>
                <a:lnTo>
                  <a:pt x="5266" y="591"/>
                </a:lnTo>
                <a:lnTo>
                  <a:pt x="5270" y="591"/>
                </a:lnTo>
                <a:lnTo>
                  <a:pt x="5275" y="592"/>
                </a:lnTo>
                <a:lnTo>
                  <a:pt x="5277" y="599"/>
                </a:lnTo>
                <a:lnTo>
                  <a:pt x="5286" y="643"/>
                </a:lnTo>
                <a:close/>
                <a:moveTo>
                  <a:pt x="5745" y="567"/>
                </a:moveTo>
                <a:lnTo>
                  <a:pt x="5745" y="588"/>
                </a:lnTo>
                <a:lnTo>
                  <a:pt x="5741" y="607"/>
                </a:lnTo>
                <a:lnTo>
                  <a:pt x="5736" y="621"/>
                </a:lnTo>
                <a:lnTo>
                  <a:pt x="5728" y="633"/>
                </a:lnTo>
                <a:lnTo>
                  <a:pt x="5718" y="640"/>
                </a:lnTo>
                <a:lnTo>
                  <a:pt x="5704" y="648"/>
                </a:lnTo>
                <a:lnTo>
                  <a:pt x="5688" y="654"/>
                </a:lnTo>
                <a:lnTo>
                  <a:pt x="5667" y="659"/>
                </a:lnTo>
                <a:lnTo>
                  <a:pt x="5615" y="668"/>
                </a:lnTo>
                <a:lnTo>
                  <a:pt x="5583" y="670"/>
                </a:lnTo>
                <a:lnTo>
                  <a:pt x="5548" y="672"/>
                </a:lnTo>
                <a:lnTo>
                  <a:pt x="5503" y="670"/>
                </a:lnTo>
                <a:lnTo>
                  <a:pt x="5479" y="668"/>
                </a:lnTo>
                <a:lnTo>
                  <a:pt x="5456" y="664"/>
                </a:lnTo>
                <a:lnTo>
                  <a:pt x="5432" y="659"/>
                </a:lnTo>
                <a:lnTo>
                  <a:pt x="5412" y="650"/>
                </a:lnTo>
                <a:lnTo>
                  <a:pt x="5392" y="639"/>
                </a:lnTo>
                <a:lnTo>
                  <a:pt x="5376" y="624"/>
                </a:lnTo>
                <a:lnTo>
                  <a:pt x="5360" y="606"/>
                </a:lnTo>
                <a:lnTo>
                  <a:pt x="5350" y="583"/>
                </a:lnTo>
                <a:lnTo>
                  <a:pt x="5344" y="556"/>
                </a:lnTo>
                <a:lnTo>
                  <a:pt x="5340" y="524"/>
                </a:lnTo>
                <a:lnTo>
                  <a:pt x="5343" y="498"/>
                </a:lnTo>
                <a:lnTo>
                  <a:pt x="5347" y="475"/>
                </a:lnTo>
                <a:lnTo>
                  <a:pt x="5353" y="455"/>
                </a:lnTo>
                <a:lnTo>
                  <a:pt x="5362" y="440"/>
                </a:lnTo>
                <a:lnTo>
                  <a:pt x="5372" y="427"/>
                </a:lnTo>
                <a:lnTo>
                  <a:pt x="5384" y="417"/>
                </a:lnTo>
                <a:lnTo>
                  <a:pt x="5398" y="408"/>
                </a:lnTo>
                <a:lnTo>
                  <a:pt x="5415" y="402"/>
                </a:lnTo>
                <a:lnTo>
                  <a:pt x="5449" y="393"/>
                </a:lnTo>
                <a:lnTo>
                  <a:pt x="5486" y="386"/>
                </a:lnTo>
                <a:lnTo>
                  <a:pt x="5646" y="359"/>
                </a:lnTo>
                <a:lnTo>
                  <a:pt x="5646" y="328"/>
                </a:lnTo>
                <a:lnTo>
                  <a:pt x="5645" y="309"/>
                </a:lnTo>
                <a:lnTo>
                  <a:pt x="5644" y="301"/>
                </a:lnTo>
                <a:lnTo>
                  <a:pt x="5641" y="294"/>
                </a:lnTo>
                <a:lnTo>
                  <a:pt x="5640" y="290"/>
                </a:lnTo>
                <a:lnTo>
                  <a:pt x="5639" y="286"/>
                </a:lnTo>
                <a:lnTo>
                  <a:pt x="5634" y="281"/>
                </a:lnTo>
                <a:lnTo>
                  <a:pt x="5619" y="271"/>
                </a:lnTo>
                <a:lnTo>
                  <a:pt x="5606" y="267"/>
                </a:lnTo>
                <a:lnTo>
                  <a:pt x="5590" y="265"/>
                </a:lnTo>
                <a:lnTo>
                  <a:pt x="5547" y="262"/>
                </a:lnTo>
                <a:lnTo>
                  <a:pt x="5500" y="265"/>
                </a:lnTo>
                <a:lnTo>
                  <a:pt x="5456" y="272"/>
                </a:lnTo>
                <a:lnTo>
                  <a:pt x="5392" y="287"/>
                </a:lnTo>
                <a:lnTo>
                  <a:pt x="5389" y="287"/>
                </a:lnTo>
                <a:lnTo>
                  <a:pt x="5386" y="287"/>
                </a:lnTo>
                <a:lnTo>
                  <a:pt x="5381" y="286"/>
                </a:lnTo>
                <a:lnTo>
                  <a:pt x="5377" y="281"/>
                </a:lnTo>
                <a:lnTo>
                  <a:pt x="5367" y="232"/>
                </a:lnTo>
                <a:lnTo>
                  <a:pt x="5367" y="230"/>
                </a:lnTo>
                <a:lnTo>
                  <a:pt x="5367" y="224"/>
                </a:lnTo>
                <a:lnTo>
                  <a:pt x="5369" y="221"/>
                </a:lnTo>
                <a:lnTo>
                  <a:pt x="5376" y="217"/>
                </a:lnTo>
                <a:lnTo>
                  <a:pt x="5403" y="209"/>
                </a:lnTo>
                <a:lnTo>
                  <a:pt x="5447" y="199"/>
                </a:lnTo>
                <a:lnTo>
                  <a:pt x="5474" y="194"/>
                </a:lnTo>
                <a:lnTo>
                  <a:pt x="5502" y="192"/>
                </a:lnTo>
                <a:lnTo>
                  <a:pt x="5565" y="188"/>
                </a:lnTo>
                <a:lnTo>
                  <a:pt x="5607" y="189"/>
                </a:lnTo>
                <a:lnTo>
                  <a:pt x="5643" y="194"/>
                </a:lnTo>
                <a:lnTo>
                  <a:pt x="5672" y="202"/>
                </a:lnTo>
                <a:lnTo>
                  <a:pt x="5696" y="212"/>
                </a:lnTo>
                <a:lnTo>
                  <a:pt x="5709" y="222"/>
                </a:lnTo>
                <a:lnTo>
                  <a:pt x="5722" y="233"/>
                </a:lnTo>
                <a:lnTo>
                  <a:pt x="5731" y="246"/>
                </a:lnTo>
                <a:lnTo>
                  <a:pt x="5737" y="260"/>
                </a:lnTo>
                <a:lnTo>
                  <a:pt x="5743" y="291"/>
                </a:lnTo>
                <a:lnTo>
                  <a:pt x="5745" y="325"/>
                </a:lnTo>
                <a:lnTo>
                  <a:pt x="5745" y="567"/>
                </a:lnTo>
                <a:close/>
                <a:moveTo>
                  <a:pt x="5646" y="588"/>
                </a:moveTo>
                <a:lnTo>
                  <a:pt x="5646" y="429"/>
                </a:lnTo>
                <a:lnTo>
                  <a:pt x="5517" y="450"/>
                </a:lnTo>
                <a:lnTo>
                  <a:pt x="5489" y="455"/>
                </a:lnTo>
                <a:lnTo>
                  <a:pt x="5465" y="465"/>
                </a:lnTo>
                <a:lnTo>
                  <a:pt x="5456" y="474"/>
                </a:lnTo>
                <a:lnTo>
                  <a:pt x="5449" y="485"/>
                </a:lnTo>
                <a:lnTo>
                  <a:pt x="5445" y="502"/>
                </a:lnTo>
                <a:lnTo>
                  <a:pt x="5442" y="522"/>
                </a:lnTo>
                <a:lnTo>
                  <a:pt x="5444" y="539"/>
                </a:lnTo>
                <a:lnTo>
                  <a:pt x="5447" y="554"/>
                </a:lnTo>
                <a:lnTo>
                  <a:pt x="5452" y="567"/>
                </a:lnTo>
                <a:lnTo>
                  <a:pt x="5460" y="577"/>
                </a:lnTo>
                <a:lnTo>
                  <a:pt x="5469" y="585"/>
                </a:lnTo>
                <a:lnTo>
                  <a:pt x="5479" y="591"/>
                </a:lnTo>
                <a:lnTo>
                  <a:pt x="5502" y="599"/>
                </a:lnTo>
                <a:lnTo>
                  <a:pt x="5527" y="602"/>
                </a:lnTo>
                <a:lnTo>
                  <a:pt x="5551" y="602"/>
                </a:lnTo>
                <a:lnTo>
                  <a:pt x="5602" y="599"/>
                </a:lnTo>
                <a:lnTo>
                  <a:pt x="5646" y="588"/>
                </a:lnTo>
                <a:close/>
                <a:moveTo>
                  <a:pt x="6263" y="646"/>
                </a:moveTo>
                <a:lnTo>
                  <a:pt x="6261" y="651"/>
                </a:lnTo>
                <a:lnTo>
                  <a:pt x="6259" y="657"/>
                </a:lnTo>
                <a:lnTo>
                  <a:pt x="6255" y="659"/>
                </a:lnTo>
                <a:lnTo>
                  <a:pt x="6249" y="660"/>
                </a:lnTo>
                <a:lnTo>
                  <a:pt x="6177" y="660"/>
                </a:lnTo>
                <a:lnTo>
                  <a:pt x="6171" y="659"/>
                </a:lnTo>
                <a:lnTo>
                  <a:pt x="6166" y="657"/>
                </a:lnTo>
                <a:lnTo>
                  <a:pt x="6163" y="651"/>
                </a:lnTo>
                <a:lnTo>
                  <a:pt x="6162" y="646"/>
                </a:lnTo>
                <a:lnTo>
                  <a:pt x="6162" y="332"/>
                </a:lnTo>
                <a:lnTo>
                  <a:pt x="6162" y="313"/>
                </a:lnTo>
                <a:lnTo>
                  <a:pt x="6158" y="298"/>
                </a:lnTo>
                <a:lnTo>
                  <a:pt x="6153" y="285"/>
                </a:lnTo>
                <a:lnTo>
                  <a:pt x="6145" y="275"/>
                </a:lnTo>
                <a:lnTo>
                  <a:pt x="6137" y="269"/>
                </a:lnTo>
                <a:lnTo>
                  <a:pt x="6124" y="264"/>
                </a:lnTo>
                <a:lnTo>
                  <a:pt x="6109" y="261"/>
                </a:lnTo>
                <a:lnTo>
                  <a:pt x="6090" y="260"/>
                </a:lnTo>
                <a:lnTo>
                  <a:pt x="6043" y="262"/>
                </a:lnTo>
                <a:lnTo>
                  <a:pt x="6002" y="269"/>
                </a:lnTo>
                <a:lnTo>
                  <a:pt x="5960" y="279"/>
                </a:lnTo>
                <a:lnTo>
                  <a:pt x="5960" y="646"/>
                </a:lnTo>
                <a:lnTo>
                  <a:pt x="5960" y="651"/>
                </a:lnTo>
                <a:lnTo>
                  <a:pt x="5956" y="657"/>
                </a:lnTo>
                <a:lnTo>
                  <a:pt x="5953" y="659"/>
                </a:lnTo>
                <a:lnTo>
                  <a:pt x="5948" y="660"/>
                </a:lnTo>
                <a:lnTo>
                  <a:pt x="5875" y="660"/>
                </a:lnTo>
                <a:lnTo>
                  <a:pt x="5864" y="657"/>
                </a:lnTo>
                <a:lnTo>
                  <a:pt x="5862" y="651"/>
                </a:lnTo>
                <a:lnTo>
                  <a:pt x="5861" y="646"/>
                </a:lnTo>
                <a:lnTo>
                  <a:pt x="5861" y="274"/>
                </a:lnTo>
                <a:lnTo>
                  <a:pt x="5861" y="262"/>
                </a:lnTo>
                <a:lnTo>
                  <a:pt x="5863" y="252"/>
                </a:lnTo>
                <a:lnTo>
                  <a:pt x="5872" y="236"/>
                </a:lnTo>
                <a:lnTo>
                  <a:pt x="5880" y="230"/>
                </a:lnTo>
                <a:lnTo>
                  <a:pt x="5891" y="223"/>
                </a:lnTo>
                <a:lnTo>
                  <a:pt x="5920" y="213"/>
                </a:lnTo>
                <a:lnTo>
                  <a:pt x="5959" y="203"/>
                </a:lnTo>
                <a:lnTo>
                  <a:pt x="6006" y="196"/>
                </a:lnTo>
                <a:lnTo>
                  <a:pt x="6053" y="190"/>
                </a:lnTo>
                <a:lnTo>
                  <a:pt x="6099" y="188"/>
                </a:lnTo>
                <a:lnTo>
                  <a:pt x="6137" y="189"/>
                </a:lnTo>
                <a:lnTo>
                  <a:pt x="6169" y="194"/>
                </a:lnTo>
                <a:lnTo>
                  <a:pt x="6198" y="203"/>
                </a:lnTo>
                <a:lnTo>
                  <a:pt x="6221" y="216"/>
                </a:lnTo>
                <a:lnTo>
                  <a:pt x="6231" y="223"/>
                </a:lnTo>
                <a:lnTo>
                  <a:pt x="6239" y="233"/>
                </a:lnTo>
                <a:lnTo>
                  <a:pt x="6246" y="243"/>
                </a:lnTo>
                <a:lnTo>
                  <a:pt x="6251" y="256"/>
                </a:lnTo>
                <a:lnTo>
                  <a:pt x="6256" y="270"/>
                </a:lnTo>
                <a:lnTo>
                  <a:pt x="6260" y="285"/>
                </a:lnTo>
                <a:lnTo>
                  <a:pt x="6263" y="319"/>
                </a:lnTo>
                <a:lnTo>
                  <a:pt x="6263" y="646"/>
                </a:lnTo>
                <a:close/>
                <a:moveTo>
                  <a:pt x="6773" y="585"/>
                </a:moveTo>
                <a:lnTo>
                  <a:pt x="6772" y="605"/>
                </a:lnTo>
                <a:lnTo>
                  <a:pt x="6765" y="624"/>
                </a:lnTo>
                <a:lnTo>
                  <a:pt x="6759" y="633"/>
                </a:lnTo>
                <a:lnTo>
                  <a:pt x="6750" y="640"/>
                </a:lnTo>
                <a:lnTo>
                  <a:pt x="6736" y="646"/>
                </a:lnTo>
                <a:lnTo>
                  <a:pt x="6719" y="653"/>
                </a:lnTo>
                <a:lnTo>
                  <a:pt x="6691" y="659"/>
                </a:lnTo>
                <a:lnTo>
                  <a:pt x="6660" y="665"/>
                </a:lnTo>
                <a:lnTo>
                  <a:pt x="6641" y="668"/>
                </a:lnTo>
                <a:lnTo>
                  <a:pt x="6622" y="669"/>
                </a:lnTo>
                <a:lnTo>
                  <a:pt x="6578" y="672"/>
                </a:lnTo>
                <a:lnTo>
                  <a:pt x="6537" y="669"/>
                </a:lnTo>
                <a:lnTo>
                  <a:pt x="6502" y="665"/>
                </a:lnTo>
                <a:lnTo>
                  <a:pt x="6472" y="658"/>
                </a:lnTo>
                <a:lnTo>
                  <a:pt x="6445" y="648"/>
                </a:lnTo>
                <a:lnTo>
                  <a:pt x="6423" y="634"/>
                </a:lnTo>
                <a:lnTo>
                  <a:pt x="6404" y="616"/>
                </a:lnTo>
                <a:lnTo>
                  <a:pt x="6389" y="595"/>
                </a:lnTo>
                <a:lnTo>
                  <a:pt x="6382" y="583"/>
                </a:lnTo>
                <a:lnTo>
                  <a:pt x="6377" y="571"/>
                </a:lnTo>
                <a:lnTo>
                  <a:pt x="6368" y="542"/>
                </a:lnTo>
                <a:lnTo>
                  <a:pt x="6362" y="509"/>
                </a:lnTo>
                <a:lnTo>
                  <a:pt x="6358" y="473"/>
                </a:lnTo>
                <a:lnTo>
                  <a:pt x="6358" y="431"/>
                </a:lnTo>
                <a:lnTo>
                  <a:pt x="6360" y="374"/>
                </a:lnTo>
                <a:lnTo>
                  <a:pt x="6362" y="349"/>
                </a:lnTo>
                <a:lnTo>
                  <a:pt x="6367" y="325"/>
                </a:lnTo>
                <a:lnTo>
                  <a:pt x="6380" y="284"/>
                </a:lnTo>
                <a:lnTo>
                  <a:pt x="6389" y="266"/>
                </a:lnTo>
                <a:lnTo>
                  <a:pt x="6399" y="250"/>
                </a:lnTo>
                <a:lnTo>
                  <a:pt x="6410" y="235"/>
                </a:lnTo>
                <a:lnTo>
                  <a:pt x="6425" y="223"/>
                </a:lnTo>
                <a:lnTo>
                  <a:pt x="6442" y="212"/>
                </a:lnTo>
                <a:lnTo>
                  <a:pt x="6459" y="203"/>
                </a:lnTo>
                <a:lnTo>
                  <a:pt x="6481" y="197"/>
                </a:lnTo>
                <a:lnTo>
                  <a:pt x="6503" y="192"/>
                </a:lnTo>
                <a:lnTo>
                  <a:pt x="6528" y="189"/>
                </a:lnTo>
                <a:lnTo>
                  <a:pt x="6556" y="188"/>
                </a:lnTo>
                <a:lnTo>
                  <a:pt x="6598" y="190"/>
                </a:lnTo>
                <a:lnTo>
                  <a:pt x="6634" y="194"/>
                </a:lnTo>
                <a:lnTo>
                  <a:pt x="6683" y="204"/>
                </a:lnTo>
                <a:lnTo>
                  <a:pt x="6675" y="153"/>
                </a:lnTo>
                <a:lnTo>
                  <a:pt x="6675" y="31"/>
                </a:lnTo>
                <a:lnTo>
                  <a:pt x="6675" y="24"/>
                </a:lnTo>
                <a:lnTo>
                  <a:pt x="6677" y="19"/>
                </a:lnTo>
                <a:lnTo>
                  <a:pt x="6687" y="14"/>
                </a:lnTo>
                <a:lnTo>
                  <a:pt x="6759" y="0"/>
                </a:lnTo>
                <a:lnTo>
                  <a:pt x="6762" y="0"/>
                </a:lnTo>
                <a:lnTo>
                  <a:pt x="6770" y="4"/>
                </a:lnTo>
                <a:lnTo>
                  <a:pt x="6773" y="8"/>
                </a:lnTo>
                <a:lnTo>
                  <a:pt x="6773" y="14"/>
                </a:lnTo>
                <a:lnTo>
                  <a:pt x="6773" y="585"/>
                </a:lnTo>
                <a:close/>
                <a:moveTo>
                  <a:pt x="6675" y="587"/>
                </a:moveTo>
                <a:lnTo>
                  <a:pt x="6675" y="272"/>
                </a:lnTo>
                <a:lnTo>
                  <a:pt x="6644" y="266"/>
                </a:lnTo>
                <a:lnTo>
                  <a:pt x="6613" y="262"/>
                </a:lnTo>
                <a:lnTo>
                  <a:pt x="6578" y="260"/>
                </a:lnTo>
                <a:lnTo>
                  <a:pt x="6557" y="260"/>
                </a:lnTo>
                <a:lnTo>
                  <a:pt x="6540" y="262"/>
                </a:lnTo>
                <a:lnTo>
                  <a:pt x="6523" y="266"/>
                </a:lnTo>
                <a:lnTo>
                  <a:pt x="6510" y="271"/>
                </a:lnTo>
                <a:lnTo>
                  <a:pt x="6497" y="279"/>
                </a:lnTo>
                <a:lnTo>
                  <a:pt x="6487" y="289"/>
                </a:lnTo>
                <a:lnTo>
                  <a:pt x="6478" y="303"/>
                </a:lnTo>
                <a:lnTo>
                  <a:pt x="6472" y="319"/>
                </a:lnTo>
                <a:lnTo>
                  <a:pt x="6465" y="340"/>
                </a:lnTo>
                <a:lnTo>
                  <a:pt x="6463" y="366"/>
                </a:lnTo>
                <a:lnTo>
                  <a:pt x="6460" y="395"/>
                </a:lnTo>
                <a:lnTo>
                  <a:pt x="6459" y="429"/>
                </a:lnTo>
                <a:lnTo>
                  <a:pt x="6460" y="464"/>
                </a:lnTo>
                <a:lnTo>
                  <a:pt x="6463" y="494"/>
                </a:lnTo>
                <a:lnTo>
                  <a:pt x="6467" y="520"/>
                </a:lnTo>
                <a:lnTo>
                  <a:pt x="6473" y="541"/>
                </a:lnTo>
                <a:lnTo>
                  <a:pt x="6481" y="558"/>
                </a:lnTo>
                <a:lnTo>
                  <a:pt x="6489" y="572"/>
                </a:lnTo>
                <a:lnTo>
                  <a:pt x="6501" y="582"/>
                </a:lnTo>
                <a:lnTo>
                  <a:pt x="6513" y="590"/>
                </a:lnTo>
                <a:lnTo>
                  <a:pt x="6527" y="594"/>
                </a:lnTo>
                <a:lnTo>
                  <a:pt x="6544" y="597"/>
                </a:lnTo>
                <a:lnTo>
                  <a:pt x="6580" y="600"/>
                </a:lnTo>
                <a:lnTo>
                  <a:pt x="6615" y="597"/>
                </a:lnTo>
                <a:lnTo>
                  <a:pt x="6646" y="594"/>
                </a:lnTo>
                <a:lnTo>
                  <a:pt x="6675" y="587"/>
                </a:lnTo>
                <a:close/>
                <a:moveTo>
                  <a:pt x="7545" y="567"/>
                </a:moveTo>
                <a:lnTo>
                  <a:pt x="7544" y="588"/>
                </a:lnTo>
                <a:lnTo>
                  <a:pt x="7542" y="607"/>
                </a:lnTo>
                <a:lnTo>
                  <a:pt x="7537" y="621"/>
                </a:lnTo>
                <a:lnTo>
                  <a:pt x="7529" y="633"/>
                </a:lnTo>
                <a:lnTo>
                  <a:pt x="7519" y="640"/>
                </a:lnTo>
                <a:lnTo>
                  <a:pt x="7505" y="648"/>
                </a:lnTo>
                <a:lnTo>
                  <a:pt x="7487" y="654"/>
                </a:lnTo>
                <a:lnTo>
                  <a:pt x="7467" y="659"/>
                </a:lnTo>
                <a:lnTo>
                  <a:pt x="7416" y="668"/>
                </a:lnTo>
                <a:lnTo>
                  <a:pt x="7384" y="670"/>
                </a:lnTo>
                <a:lnTo>
                  <a:pt x="7349" y="672"/>
                </a:lnTo>
                <a:lnTo>
                  <a:pt x="7303" y="670"/>
                </a:lnTo>
                <a:lnTo>
                  <a:pt x="7280" y="668"/>
                </a:lnTo>
                <a:lnTo>
                  <a:pt x="7256" y="664"/>
                </a:lnTo>
                <a:lnTo>
                  <a:pt x="7233" y="659"/>
                </a:lnTo>
                <a:lnTo>
                  <a:pt x="7211" y="650"/>
                </a:lnTo>
                <a:lnTo>
                  <a:pt x="7193" y="639"/>
                </a:lnTo>
                <a:lnTo>
                  <a:pt x="7175" y="624"/>
                </a:lnTo>
                <a:lnTo>
                  <a:pt x="7161" y="606"/>
                </a:lnTo>
                <a:lnTo>
                  <a:pt x="7150" y="583"/>
                </a:lnTo>
                <a:lnTo>
                  <a:pt x="7143" y="556"/>
                </a:lnTo>
                <a:lnTo>
                  <a:pt x="7141" y="524"/>
                </a:lnTo>
                <a:lnTo>
                  <a:pt x="7142" y="498"/>
                </a:lnTo>
                <a:lnTo>
                  <a:pt x="7146" y="475"/>
                </a:lnTo>
                <a:lnTo>
                  <a:pt x="7152" y="455"/>
                </a:lnTo>
                <a:lnTo>
                  <a:pt x="7161" y="440"/>
                </a:lnTo>
                <a:lnTo>
                  <a:pt x="7172" y="427"/>
                </a:lnTo>
                <a:lnTo>
                  <a:pt x="7185" y="417"/>
                </a:lnTo>
                <a:lnTo>
                  <a:pt x="7199" y="408"/>
                </a:lnTo>
                <a:lnTo>
                  <a:pt x="7214" y="402"/>
                </a:lnTo>
                <a:lnTo>
                  <a:pt x="7249" y="393"/>
                </a:lnTo>
                <a:lnTo>
                  <a:pt x="7286" y="386"/>
                </a:lnTo>
                <a:lnTo>
                  <a:pt x="7446" y="359"/>
                </a:lnTo>
                <a:lnTo>
                  <a:pt x="7446" y="328"/>
                </a:lnTo>
                <a:lnTo>
                  <a:pt x="7446" y="309"/>
                </a:lnTo>
                <a:lnTo>
                  <a:pt x="7445" y="301"/>
                </a:lnTo>
                <a:lnTo>
                  <a:pt x="7442" y="294"/>
                </a:lnTo>
                <a:lnTo>
                  <a:pt x="7441" y="290"/>
                </a:lnTo>
                <a:lnTo>
                  <a:pt x="7438" y="286"/>
                </a:lnTo>
                <a:lnTo>
                  <a:pt x="7434" y="281"/>
                </a:lnTo>
                <a:lnTo>
                  <a:pt x="7419" y="271"/>
                </a:lnTo>
                <a:lnTo>
                  <a:pt x="7407" y="267"/>
                </a:lnTo>
                <a:lnTo>
                  <a:pt x="7390" y="265"/>
                </a:lnTo>
                <a:lnTo>
                  <a:pt x="7348" y="262"/>
                </a:lnTo>
                <a:lnTo>
                  <a:pt x="7300" y="265"/>
                </a:lnTo>
                <a:lnTo>
                  <a:pt x="7257" y="272"/>
                </a:lnTo>
                <a:lnTo>
                  <a:pt x="7191" y="287"/>
                </a:lnTo>
                <a:lnTo>
                  <a:pt x="7189" y="287"/>
                </a:lnTo>
                <a:lnTo>
                  <a:pt x="7185" y="287"/>
                </a:lnTo>
                <a:lnTo>
                  <a:pt x="7180" y="286"/>
                </a:lnTo>
                <a:lnTo>
                  <a:pt x="7177" y="281"/>
                </a:lnTo>
                <a:lnTo>
                  <a:pt x="7166" y="232"/>
                </a:lnTo>
                <a:lnTo>
                  <a:pt x="7166" y="230"/>
                </a:lnTo>
                <a:lnTo>
                  <a:pt x="7167" y="224"/>
                </a:lnTo>
                <a:lnTo>
                  <a:pt x="7170" y="221"/>
                </a:lnTo>
                <a:lnTo>
                  <a:pt x="7176" y="217"/>
                </a:lnTo>
                <a:lnTo>
                  <a:pt x="7204" y="209"/>
                </a:lnTo>
                <a:lnTo>
                  <a:pt x="7247" y="199"/>
                </a:lnTo>
                <a:lnTo>
                  <a:pt x="7273" y="194"/>
                </a:lnTo>
                <a:lnTo>
                  <a:pt x="7302" y="192"/>
                </a:lnTo>
                <a:lnTo>
                  <a:pt x="7364" y="188"/>
                </a:lnTo>
                <a:lnTo>
                  <a:pt x="7408" y="189"/>
                </a:lnTo>
                <a:lnTo>
                  <a:pt x="7443" y="194"/>
                </a:lnTo>
                <a:lnTo>
                  <a:pt x="7472" y="202"/>
                </a:lnTo>
                <a:lnTo>
                  <a:pt x="7495" y="212"/>
                </a:lnTo>
                <a:lnTo>
                  <a:pt x="7510" y="222"/>
                </a:lnTo>
                <a:lnTo>
                  <a:pt x="7523" y="233"/>
                </a:lnTo>
                <a:lnTo>
                  <a:pt x="7532" y="246"/>
                </a:lnTo>
                <a:lnTo>
                  <a:pt x="7538" y="260"/>
                </a:lnTo>
                <a:lnTo>
                  <a:pt x="7544" y="291"/>
                </a:lnTo>
                <a:lnTo>
                  <a:pt x="7545" y="325"/>
                </a:lnTo>
                <a:lnTo>
                  <a:pt x="7545" y="567"/>
                </a:lnTo>
                <a:close/>
                <a:moveTo>
                  <a:pt x="7446" y="588"/>
                </a:moveTo>
                <a:lnTo>
                  <a:pt x="7446" y="429"/>
                </a:lnTo>
                <a:lnTo>
                  <a:pt x="7317" y="450"/>
                </a:lnTo>
                <a:lnTo>
                  <a:pt x="7290" y="455"/>
                </a:lnTo>
                <a:lnTo>
                  <a:pt x="7266" y="465"/>
                </a:lnTo>
                <a:lnTo>
                  <a:pt x="7256" y="474"/>
                </a:lnTo>
                <a:lnTo>
                  <a:pt x="7249" y="485"/>
                </a:lnTo>
                <a:lnTo>
                  <a:pt x="7244" y="502"/>
                </a:lnTo>
                <a:lnTo>
                  <a:pt x="7243" y="522"/>
                </a:lnTo>
                <a:lnTo>
                  <a:pt x="7244" y="539"/>
                </a:lnTo>
                <a:lnTo>
                  <a:pt x="7247" y="554"/>
                </a:lnTo>
                <a:lnTo>
                  <a:pt x="7253" y="567"/>
                </a:lnTo>
                <a:lnTo>
                  <a:pt x="7261" y="577"/>
                </a:lnTo>
                <a:lnTo>
                  <a:pt x="7269" y="585"/>
                </a:lnTo>
                <a:lnTo>
                  <a:pt x="7280" y="591"/>
                </a:lnTo>
                <a:lnTo>
                  <a:pt x="7302" y="599"/>
                </a:lnTo>
                <a:lnTo>
                  <a:pt x="7327" y="602"/>
                </a:lnTo>
                <a:lnTo>
                  <a:pt x="7351" y="602"/>
                </a:lnTo>
                <a:lnTo>
                  <a:pt x="7403" y="599"/>
                </a:lnTo>
                <a:lnTo>
                  <a:pt x="7446" y="588"/>
                </a:lnTo>
                <a:close/>
                <a:moveTo>
                  <a:pt x="7998" y="524"/>
                </a:moveTo>
                <a:lnTo>
                  <a:pt x="7996" y="544"/>
                </a:lnTo>
                <a:lnTo>
                  <a:pt x="7993" y="563"/>
                </a:lnTo>
                <a:lnTo>
                  <a:pt x="7989" y="581"/>
                </a:lnTo>
                <a:lnTo>
                  <a:pt x="7983" y="596"/>
                </a:lnTo>
                <a:lnTo>
                  <a:pt x="7975" y="610"/>
                </a:lnTo>
                <a:lnTo>
                  <a:pt x="7965" y="621"/>
                </a:lnTo>
                <a:lnTo>
                  <a:pt x="7954" y="631"/>
                </a:lnTo>
                <a:lnTo>
                  <a:pt x="7941" y="640"/>
                </a:lnTo>
                <a:lnTo>
                  <a:pt x="7912" y="654"/>
                </a:lnTo>
                <a:lnTo>
                  <a:pt x="7881" y="664"/>
                </a:lnTo>
                <a:lnTo>
                  <a:pt x="7845" y="669"/>
                </a:lnTo>
                <a:lnTo>
                  <a:pt x="7807" y="672"/>
                </a:lnTo>
                <a:lnTo>
                  <a:pt x="7778" y="670"/>
                </a:lnTo>
                <a:lnTo>
                  <a:pt x="7752" y="668"/>
                </a:lnTo>
                <a:lnTo>
                  <a:pt x="7704" y="659"/>
                </a:lnTo>
                <a:lnTo>
                  <a:pt x="7669" y="650"/>
                </a:lnTo>
                <a:lnTo>
                  <a:pt x="7649" y="643"/>
                </a:lnTo>
                <a:lnTo>
                  <a:pt x="7644" y="640"/>
                </a:lnTo>
                <a:lnTo>
                  <a:pt x="7641" y="633"/>
                </a:lnTo>
                <a:lnTo>
                  <a:pt x="7641" y="628"/>
                </a:lnTo>
                <a:lnTo>
                  <a:pt x="7650" y="585"/>
                </a:lnTo>
                <a:lnTo>
                  <a:pt x="7654" y="577"/>
                </a:lnTo>
                <a:lnTo>
                  <a:pt x="7660" y="575"/>
                </a:lnTo>
                <a:lnTo>
                  <a:pt x="7663" y="575"/>
                </a:lnTo>
                <a:lnTo>
                  <a:pt x="7664" y="576"/>
                </a:lnTo>
                <a:lnTo>
                  <a:pt x="7712" y="588"/>
                </a:lnTo>
                <a:lnTo>
                  <a:pt x="7753" y="595"/>
                </a:lnTo>
                <a:lnTo>
                  <a:pt x="7801" y="599"/>
                </a:lnTo>
                <a:lnTo>
                  <a:pt x="7823" y="597"/>
                </a:lnTo>
                <a:lnTo>
                  <a:pt x="7840" y="595"/>
                </a:lnTo>
                <a:lnTo>
                  <a:pt x="7858" y="590"/>
                </a:lnTo>
                <a:lnTo>
                  <a:pt x="7872" y="583"/>
                </a:lnTo>
                <a:lnTo>
                  <a:pt x="7883" y="575"/>
                </a:lnTo>
                <a:lnTo>
                  <a:pt x="7892" y="563"/>
                </a:lnTo>
                <a:lnTo>
                  <a:pt x="7897" y="549"/>
                </a:lnTo>
                <a:lnTo>
                  <a:pt x="7898" y="533"/>
                </a:lnTo>
                <a:lnTo>
                  <a:pt x="7897" y="514"/>
                </a:lnTo>
                <a:lnTo>
                  <a:pt x="7891" y="499"/>
                </a:lnTo>
                <a:lnTo>
                  <a:pt x="7882" y="488"/>
                </a:lnTo>
                <a:lnTo>
                  <a:pt x="7869" y="481"/>
                </a:lnTo>
                <a:lnTo>
                  <a:pt x="7838" y="471"/>
                </a:lnTo>
                <a:lnTo>
                  <a:pt x="7797" y="465"/>
                </a:lnTo>
                <a:lnTo>
                  <a:pt x="7768" y="460"/>
                </a:lnTo>
                <a:lnTo>
                  <a:pt x="7736" y="452"/>
                </a:lnTo>
                <a:lnTo>
                  <a:pt x="7718" y="446"/>
                </a:lnTo>
                <a:lnTo>
                  <a:pt x="7703" y="439"/>
                </a:lnTo>
                <a:lnTo>
                  <a:pt x="7688" y="429"/>
                </a:lnTo>
                <a:lnTo>
                  <a:pt x="7674" y="415"/>
                </a:lnTo>
                <a:lnTo>
                  <a:pt x="7668" y="407"/>
                </a:lnTo>
                <a:lnTo>
                  <a:pt x="7661" y="400"/>
                </a:lnTo>
                <a:lnTo>
                  <a:pt x="7652" y="379"/>
                </a:lnTo>
                <a:lnTo>
                  <a:pt x="7647" y="355"/>
                </a:lnTo>
                <a:lnTo>
                  <a:pt x="7645" y="328"/>
                </a:lnTo>
                <a:lnTo>
                  <a:pt x="7647" y="300"/>
                </a:lnTo>
                <a:lnTo>
                  <a:pt x="7654" y="276"/>
                </a:lnTo>
                <a:lnTo>
                  <a:pt x="7663" y="256"/>
                </a:lnTo>
                <a:lnTo>
                  <a:pt x="7675" y="238"/>
                </a:lnTo>
                <a:lnTo>
                  <a:pt x="7692" y="224"/>
                </a:lnTo>
                <a:lnTo>
                  <a:pt x="7708" y="213"/>
                </a:lnTo>
                <a:lnTo>
                  <a:pt x="7727" y="204"/>
                </a:lnTo>
                <a:lnTo>
                  <a:pt x="7747" y="198"/>
                </a:lnTo>
                <a:lnTo>
                  <a:pt x="7789" y="190"/>
                </a:lnTo>
                <a:lnTo>
                  <a:pt x="7829" y="188"/>
                </a:lnTo>
                <a:lnTo>
                  <a:pt x="7881" y="190"/>
                </a:lnTo>
                <a:lnTo>
                  <a:pt x="7923" y="197"/>
                </a:lnTo>
                <a:lnTo>
                  <a:pt x="7971" y="207"/>
                </a:lnTo>
                <a:lnTo>
                  <a:pt x="7979" y="212"/>
                </a:lnTo>
                <a:lnTo>
                  <a:pt x="7981" y="218"/>
                </a:lnTo>
                <a:lnTo>
                  <a:pt x="7981" y="221"/>
                </a:lnTo>
                <a:lnTo>
                  <a:pt x="7973" y="267"/>
                </a:lnTo>
                <a:lnTo>
                  <a:pt x="7971" y="271"/>
                </a:lnTo>
                <a:lnTo>
                  <a:pt x="7970" y="274"/>
                </a:lnTo>
                <a:lnTo>
                  <a:pt x="7964" y="276"/>
                </a:lnTo>
                <a:lnTo>
                  <a:pt x="7961" y="276"/>
                </a:lnTo>
                <a:lnTo>
                  <a:pt x="7916" y="267"/>
                </a:lnTo>
                <a:lnTo>
                  <a:pt x="7879" y="262"/>
                </a:lnTo>
                <a:lnTo>
                  <a:pt x="7842" y="261"/>
                </a:lnTo>
                <a:lnTo>
                  <a:pt x="7805" y="264"/>
                </a:lnTo>
                <a:lnTo>
                  <a:pt x="7789" y="267"/>
                </a:lnTo>
                <a:lnTo>
                  <a:pt x="7773" y="272"/>
                </a:lnTo>
                <a:lnTo>
                  <a:pt x="7762" y="281"/>
                </a:lnTo>
                <a:lnTo>
                  <a:pt x="7752" y="291"/>
                </a:lnTo>
                <a:lnTo>
                  <a:pt x="7747" y="305"/>
                </a:lnTo>
                <a:lnTo>
                  <a:pt x="7744" y="321"/>
                </a:lnTo>
                <a:lnTo>
                  <a:pt x="7747" y="339"/>
                </a:lnTo>
                <a:lnTo>
                  <a:pt x="7753" y="353"/>
                </a:lnTo>
                <a:lnTo>
                  <a:pt x="7763" y="363"/>
                </a:lnTo>
                <a:lnTo>
                  <a:pt x="7776" y="371"/>
                </a:lnTo>
                <a:lnTo>
                  <a:pt x="7809" y="379"/>
                </a:lnTo>
                <a:lnTo>
                  <a:pt x="7847" y="386"/>
                </a:lnTo>
                <a:lnTo>
                  <a:pt x="7882" y="392"/>
                </a:lnTo>
                <a:lnTo>
                  <a:pt x="7917" y="401"/>
                </a:lnTo>
                <a:lnTo>
                  <a:pt x="7933" y="407"/>
                </a:lnTo>
                <a:lnTo>
                  <a:pt x="7949" y="416"/>
                </a:lnTo>
                <a:lnTo>
                  <a:pt x="7962" y="427"/>
                </a:lnTo>
                <a:lnTo>
                  <a:pt x="7975" y="440"/>
                </a:lnTo>
                <a:lnTo>
                  <a:pt x="7984" y="455"/>
                </a:lnTo>
                <a:lnTo>
                  <a:pt x="7991" y="475"/>
                </a:lnTo>
                <a:lnTo>
                  <a:pt x="7995" y="498"/>
                </a:lnTo>
                <a:lnTo>
                  <a:pt x="7998" y="524"/>
                </a:lnTo>
                <a:close/>
                <a:moveTo>
                  <a:pt x="8744" y="567"/>
                </a:moveTo>
                <a:lnTo>
                  <a:pt x="8744" y="588"/>
                </a:lnTo>
                <a:lnTo>
                  <a:pt x="8741" y="607"/>
                </a:lnTo>
                <a:lnTo>
                  <a:pt x="8735" y="621"/>
                </a:lnTo>
                <a:lnTo>
                  <a:pt x="8729" y="633"/>
                </a:lnTo>
                <a:lnTo>
                  <a:pt x="8717" y="640"/>
                </a:lnTo>
                <a:lnTo>
                  <a:pt x="8705" y="648"/>
                </a:lnTo>
                <a:lnTo>
                  <a:pt x="8687" y="654"/>
                </a:lnTo>
                <a:lnTo>
                  <a:pt x="8667" y="659"/>
                </a:lnTo>
                <a:lnTo>
                  <a:pt x="8614" y="668"/>
                </a:lnTo>
                <a:lnTo>
                  <a:pt x="8582" y="670"/>
                </a:lnTo>
                <a:lnTo>
                  <a:pt x="8548" y="672"/>
                </a:lnTo>
                <a:lnTo>
                  <a:pt x="8502" y="670"/>
                </a:lnTo>
                <a:lnTo>
                  <a:pt x="8479" y="668"/>
                </a:lnTo>
                <a:lnTo>
                  <a:pt x="8455" y="664"/>
                </a:lnTo>
                <a:lnTo>
                  <a:pt x="8432" y="659"/>
                </a:lnTo>
                <a:lnTo>
                  <a:pt x="8411" y="650"/>
                </a:lnTo>
                <a:lnTo>
                  <a:pt x="8392" y="639"/>
                </a:lnTo>
                <a:lnTo>
                  <a:pt x="8375" y="624"/>
                </a:lnTo>
                <a:lnTo>
                  <a:pt x="8359" y="606"/>
                </a:lnTo>
                <a:lnTo>
                  <a:pt x="8349" y="583"/>
                </a:lnTo>
                <a:lnTo>
                  <a:pt x="8343" y="556"/>
                </a:lnTo>
                <a:lnTo>
                  <a:pt x="8340" y="524"/>
                </a:lnTo>
                <a:lnTo>
                  <a:pt x="8342" y="498"/>
                </a:lnTo>
                <a:lnTo>
                  <a:pt x="8346" y="475"/>
                </a:lnTo>
                <a:lnTo>
                  <a:pt x="8352" y="455"/>
                </a:lnTo>
                <a:lnTo>
                  <a:pt x="8361" y="440"/>
                </a:lnTo>
                <a:lnTo>
                  <a:pt x="8372" y="427"/>
                </a:lnTo>
                <a:lnTo>
                  <a:pt x="8383" y="417"/>
                </a:lnTo>
                <a:lnTo>
                  <a:pt x="8398" y="408"/>
                </a:lnTo>
                <a:lnTo>
                  <a:pt x="8414" y="402"/>
                </a:lnTo>
                <a:lnTo>
                  <a:pt x="8448" y="393"/>
                </a:lnTo>
                <a:lnTo>
                  <a:pt x="8485" y="386"/>
                </a:lnTo>
                <a:lnTo>
                  <a:pt x="8645" y="359"/>
                </a:lnTo>
                <a:lnTo>
                  <a:pt x="8645" y="328"/>
                </a:lnTo>
                <a:lnTo>
                  <a:pt x="8644" y="309"/>
                </a:lnTo>
                <a:lnTo>
                  <a:pt x="8643" y="301"/>
                </a:lnTo>
                <a:lnTo>
                  <a:pt x="8642" y="294"/>
                </a:lnTo>
                <a:lnTo>
                  <a:pt x="8640" y="290"/>
                </a:lnTo>
                <a:lnTo>
                  <a:pt x="8638" y="286"/>
                </a:lnTo>
                <a:lnTo>
                  <a:pt x="8633" y="281"/>
                </a:lnTo>
                <a:lnTo>
                  <a:pt x="8618" y="271"/>
                </a:lnTo>
                <a:lnTo>
                  <a:pt x="8605" y="267"/>
                </a:lnTo>
                <a:lnTo>
                  <a:pt x="8590" y="265"/>
                </a:lnTo>
                <a:lnTo>
                  <a:pt x="8546" y="262"/>
                </a:lnTo>
                <a:lnTo>
                  <a:pt x="8499" y="265"/>
                </a:lnTo>
                <a:lnTo>
                  <a:pt x="8456" y="272"/>
                </a:lnTo>
                <a:lnTo>
                  <a:pt x="8391" y="287"/>
                </a:lnTo>
                <a:lnTo>
                  <a:pt x="8388" y="287"/>
                </a:lnTo>
                <a:lnTo>
                  <a:pt x="8385" y="287"/>
                </a:lnTo>
                <a:lnTo>
                  <a:pt x="8380" y="286"/>
                </a:lnTo>
                <a:lnTo>
                  <a:pt x="8376" y="281"/>
                </a:lnTo>
                <a:lnTo>
                  <a:pt x="8366" y="232"/>
                </a:lnTo>
                <a:lnTo>
                  <a:pt x="8366" y="230"/>
                </a:lnTo>
                <a:lnTo>
                  <a:pt x="8367" y="224"/>
                </a:lnTo>
                <a:lnTo>
                  <a:pt x="8368" y="221"/>
                </a:lnTo>
                <a:lnTo>
                  <a:pt x="8376" y="217"/>
                </a:lnTo>
                <a:lnTo>
                  <a:pt x="8403" y="209"/>
                </a:lnTo>
                <a:lnTo>
                  <a:pt x="8446" y="199"/>
                </a:lnTo>
                <a:lnTo>
                  <a:pt x="8473" y="194"/>
                </a:lnTo>
                <a:lnTo>
                  <a:pt x="8502" y="192"/>
                </a:lnTo>
                <a:lnTo>
                  <a:pt x="8564" y="188"/>
                </a:lnTo>
                <a:lnTo>
                  <a:pt x="8606" y="189"/>
                </a:lnTo>
                <a:lnTo>
                  <a:pt x="8642" y="194"/>
                </a:lnTo>
                <a:lnTo>
                  <a:pt x="8672" y="202"/>
                </a:lnTo>
                <a:lnTo>
                  <a:pt x="8695" y="212"/>
                </a:lnTo>
                <a:lnTo>
                  <a:pt x="8710" y="222"/>
                </a:lnTo>
                <a:lnTo>
                  <a:pt x="8721" y="233"/>
                </a:lnTo>
                <a:lnTo>
                  <a:pt x="8730" y="246"/>
                </a:lnTo>
                <a:lnTo>
                  <a:pt x="8736" y="260"/>
                </a:lnTo>
                <a:lnTo>
                  <a:pt x="8742" y="291"/>
                </a:lnTo>
                <a:lnTo>
                  <a:pt x="8744" y="325"/>
                </a:lnTo>
                <a:lnTo>
                  <a:pt x="8744" y="567"/>
                </a:lnTo>
                <a:close/>
                <a:moveTo>
                  <a:pt x="8645" y="588"/>
                </a:moveTo>
                <a:lnTo>
                  <a:pt x="8645" y="429"/>
                </a:lnTo>
                <a:lnTo>
                  <a:pt x="8517" y="450"/>
                </a:lnTo>
                <a:lnTo>
                  <a:pt x="8489" y="455"/>
                </a:lnTo>
                <a:lnTo>
                  <a:pt x="8465" y="465"/>
                </a:lnTo>
                <a:lnTo>
                  <a:pt x="8455" y="474"/>
                </a:lnTo>
                <a:lnTo>
                  <a:pt x="8448" y="485"/>
                </a:lnTo>
                <a:lnTo>
                  <a:pt x="8444" y="502"/>
                </a:lnTo>
                <a:lnTo>
                  <a:pt x="8441" y="522"/>
                </a:lnTo>
                <a:lnTo>
                  <a:pt x="8443" y="539"/>
                </a:lnTo>
                <a:lnTo>
                  <a:pt x="8446" y="554"/>
                </a:lnTo>
                <a:lnTo>
                  <a:pt x="8451" y="567"/>
                </a:lnTo>
                <a:lnTo>
                  <a:pt x="8459" y="577"/>
                </a:lnTo>
                <a:lnTo>
                  <a:pt x="8469" y="585"/>
                </a:lnTo>
                <a:lnTo>
                  <a:pt x="8478" y="591"/>
                </a:lnTo>
                <a:lnTo>
                  <a:pt x="8502" y="599"/>
                </a:lnTo>
                <a:lnTo>
                  <a:pt x="8526" y="602"/>
                </a:lnTo>
                <a:lnTo>
                  <a:pt x="8551" y="602"/>
                </a:lnTo>
                <a:lnTo>
                  <a:pt x="8601" y="599"/>
                </a:lnTo>
                <a:lnTo>
                  <a:pt x="8645" y="588"/>
                </a:lnTo>
                <a:close/>
                <a:moveTo>
                  <a:pt x="9546" y="426"/>
                </a:moveTo>
                <a:lnTo>
                  <a:pt x="9546" y="466"/>
                </a:lnTo>
                <a:lnTo>
                  <a:pt x="9545" y="485"/>
                </a:lnTo>
                <a:lnTo>
                  <a:pt x="9543" y="503"/>
                </a:lnTo>
                <a:lnTo>
                  <a:pt x="9538" y="536"/>
                </a:lnTo>
                <a:lnTo>
                  <a:pt x="9529" y="565"/>
                </a:lnTo>
                <a:lnTo>
                  <a:pt x="9524" y="577"/>
                </a:lnTo>
                <a:lnTo>
                  <a:pt x="9519" y="590"/>
                </a:lnTo>
                <a:lnTo>
                  <a:pt x="9504" y="612"/>
                </a:lnTo>
                <a:lnTo>
                  <a:pt x="9486" y="630"/>
                </a:lnTo>
                <a:lnTo>
                  <a:pt x="9464" y="645"/>
                </a:lnTo>
                <a:lnTo>
                  <a:pt x="9439" y="657"/>
                </a:lnTo>
                <a:lnTo>
                  <a:pt x="9424" y="662"/>
                </a:lnTo>
                <a:lnTo>
                  <a:pt x="9409" y="664"/>
                </a:lnTo>
                <a:lnTo>
                  <a:pt x="9374" y="669"/>
                </a:lnTo>
                <a:lnTo>
                  <a:pt x="9335" y="672"/>
                </a:lnTo>
                <a:lnTo>
                  <a:pt x="9287" y="669"/>
                </a:lnTo>
                <a:lnTo>
                  <a:pt x="9244" y="664"/>
                </a:lnTo>
                <a:lnTo>
                  <a:pt x="9207" y="658"/>
                </a:lnTo>
                <a:lnTo>
                  <a:pt x="9180" y="651"/>
                </a:lnTo>
                <a:lnTo>
                  <a:pt x="9165" y="645"/>
                </a:lnTo>
                <a:lnTo>
                  <a:pt x="9152" y="639"/>
                </a:lnTo>
                <a:lnTo>
                  <a:pt x="9144" y="631"/>
                </a:lnTo>
                <a:lnTo>
                  <a:pt x="9138" y="622"/>
                </a:lnTo>
                <a:lnTo>
                  <a:pt x="9132" y="602"/>
                </a:lnTo>
                <a:lnTo>
                  <a:pt x="9131" y="578"/>
                </a:lnTo>
                <a:lnTo>
                  <a:pt x="9131" y="31"/>
                </a:lnTo>
                <a:lnTo>
                  <a:pt x="9132" y="24"/>
                </a:lnTo>
                <a:lnTo>
                  <a:pt x="9134" y="19"/>
                </a:lnTo>
                <a:lnTo>
                  <a:pt x="9144" y="14"/>
                </a:lnTo>
                <a:lnTo>
                  <a:pt x="9216" y="0"/>
                </a:lnTo>
                <a:lnTo>
                  <a:pt x="9219" y="0"/>
                </a:lnTo>
                <a:lnTo>
                  <a:pt x="9224" y="2"/>
                </a:lnTo>
                <a:lnTo>
                  <a:pt x="9228" y="4"/>
                </a:lnTo>
                <a:lnTo>
                  <a:pt x="9230" y="8"/>
                </a:lnTo>
                <a:lnTo>
                  <a:pt x="9231" y="14"/>
                </a:lnTo>
                <a:lnTo>
                  <a:pt x="9231" y="159"/>
                </a:lnTo>
                <a:lnTo>
                  <a:pt x="9221" y="211"/>
                </a:lnTo>
                <a:lnTo>
                  <a:pt x="9243" y="206"/>
                </a:lnTo>
                <a:lnTo>
                  <a:pt x="9296" y="194"/>
                </a:lnTo>
                <a:lnTo>
                  <a:pt x="9326" y="189"/>
                </a:lnTo>
                <a:lnTo>
                  <a:pt x="9359" y="188"/>
                </a:lnTo>
                <a:lnTo>
                  <a:pt x="9407" y="192"/>
                </a:lnTo>
                <a:lnTo>
                  <a:pt x="9428" y="196"/>
                </a:lnTo>
                <a:lnTo>
                  <a:pt x="9447" y="202"/>
                </a:lnTo>
                <a:lnTo>
                  <a:pt x="9464" y="209"/>
                </a:lnTo>
                <a:lnTo>
                  <a:pt x="9480" y="219"/>
                </a:lnTo>
                <a:lnTo>
                  <a:pt x="9493" y="231"/>
                </a:lnTo>
                <a:lnTo>
                  <a:pt x="9505" y="243"/>
                </a:lnTo>
                <a:lnTo>
                  <a:pt x="9515" y="258"/>
                </a:lnTo>
                <a:lnTo>
                  <a:pt x="9524" y="276"/>
                </a:lnTo>
                <a:lnTo>
                  <a:pt x="9531" y="295"/>
                </a:lnTo>
                <a:lnTo>
                  <a:pt x="9538" y="318"/>
                </a:lnTo>
                <a:lnTo>
                  <a:pt x="9541" y="342"/>
                </a:lnTo>
                <a:lnTo>
                  <a:pt x="9545" y="367"/>
                </a:lnTo>
                <a:lnTo>
                  <a:pt x="9546" y="426"/>
                </a:lnTo>
                <a:close/>
                <a:moveTo>
                  <a:pt x="9446" y="429"/>
                </a:moveTo>
                <a:lnTo>
                  <a:pt x="9444" y="383"/>
                </a:lnTo>
                <a:lnTo>
                  <a:pt x="9441" y="345"/>
                </a:lnTo>
                <a:lnTo>
                  <a:pt x="9434" y="316"/>
                </a:lnTo>
                <a:lnTo>
                  <a:pt x="9429" y="304"/>
                </a:lnTo>
                <a:lnTo>
                  <a:pt x="9424" y="294"/>
                </a:lnTo>
                <a:lnTo>
                  <a:pt x="9418" y="286"/>
                </a:lnTo>
                <a:lnTo>
                  <a:pt x="9410" y="279"/>
                </a:lnTo>
                <a:lnTo>
                  <a:pt x="9391" y="269"/>
                </a:lnTo>
                <a:lnTo>
                  <a:pt x="9367" y="262"/>
                </a:lnTo>
                <a:lnTo>
                  <a:pt x="9338" y="261"/>
                </a:lnTo>
                <a:lnTo>
                  <a:pt x="9291" y="265"/>
                </a:lnTo>
                <a:lnTo>
                  <a:pt x="9249" y="274"/>
                </a:lnTo>
                <a:lnTo>
                  <a:pt x="9231" y="277"/>
                </a:lnTo>
                <a:lnTo>
                  <a:pt x="9231" y="588"/>
                </a:lnTo>
                <a:lnTo>
                  <a:pt x="9258" y="594"/>
                </a:lnTo>
                <a:lnTo>
                  <a:pt x="9273" y="596"/>
                </a:lnTo>
                <a:lnTo>
                  <a:pt x="9289" y="599"/>
                </a:lnTo>
                <a:lnTo>
                  <a:pt x="9328" y="600"/>
                </a:lnTo>
                <a:lnTo>
                  <a:pt x="9359" y="599"/>
                </a:lnTo>
                <a:lnTo>
                  <a:pt x="9384" y="592"/>
                </a:lnTo>
                <a:lnTo>
                  <a:pt x="9394" y="587"/>
                </a:lnTo>
                <a:lnTo>
                  <a:pt x="9404" y="581"/>
                </a:lnTo>
                <a:lnTo>
                  <a:pt x="9413" y="573"/>
                </a:lnTo>
                <a:lnTo>
                  <a:pt x="9419" y="565"/>
                </a:lnTo>
                <a:lnTo>
                  <a:pt x="9425" y="554"/>
                </a:lnTo>
                <a:lnTo>
                  <a:pt x="9432" y="542"/>
                </a:lnTo>
                <a:lnTo>
                  <a:pt x="9436" y="528"/>
                </a:lnTo>
                <a:lnTo>
                  <a:pt x="9439" y="512"/>
                </a:lnTo>
                <a:lnTo>
                  <a:pt x="9444" y="474"/>
                </a:lnTo>
                <a:lnTo>
                  <a:pt x="9446" y="429"/>
                </a:lnTo>
                <a:close/>
                <a:moveTo>
                  <a:pt x="10040" y="495"/>
                </a:moveTo>
                <a:lnTo>
                  <a:pt x="10040" y="520"/>
                </a:lnTo>
                <a:lnTo>
                  <a:pt x="10037" y="543"/>
                </a:lnTo>
                <a:lnTo>
                  <a:pt x="10032" y="566"/>
                </a:lnTo>
                <a:lnTo>
                  <a:pt x="10025" y="586"/>
                </a:lnTo>
                <a:lnTo>
                  <a:pt x="10015" y="605"/>
                </a:lnTo>
                <a:lnTo>
                  <a:pt x="10001" y="621"/>
                </a:lnTo>
                <a:lnTo>
                  <a:pt x="9985" y="635"/>
                </a:lnTo>
                <a:lnTo>
                  <a:pt x="9965" y="648"/>
                </a:lnTo>
                <a:lnTo>
                  <a:pt x="9941" y="658"/>
                </a:lnTo>
                <a:lnTo>
                  <a:pt x="9912" y="665"/>
                </a:lnTo>
                <a:lnTo>
                  <a:pt x="9878" y="669"/>
                </a:lnTo>
                <a:lnTo>
                  <a:pt x="9840" y="672"/>
                </a:lnTo>
                <a:lnTo>
                  <a:pt x="9790" y="669"/>
                </a:lnTo>
                <a:lnTo>
                  <a:pt x="9767" y="665"/>
                </a:lnTo>
                <a:lnTo>
                  <a:pt x="9747" y="660"/>
                </a:lnTo>
                <a:lnTo>
                  <a:pt x="9711" y="648"/>
                </a:lnTo>
                <a:lnTo>
                  <a:pt x="9696" y="639"/>
                </a:lnTo>
                <a:lnTo>
                  <a:pt x="9684" y="629"/>
                </a:lnTo>
                <a:lnTo>
                  <a:pt x="9674" y="617"/>
                </a:lnTo>
                <a:lnTo>
                  <a:pt x="9664" y="605"/>
                </a:lnTo>
                <a:lnTo>
                  <a:pt x="9656" y="591"/>
                </a:lnTo>
                <a:lnTo>
                  <a:pt x="9650" y="575"/>
                </a:lnTo>
                <a:lnTo>
                  <a:pt x="9641" y="538"/>
                </a:lnTo>
                <a:lnTo>
                  <a:pt x="9638" y="497"/>
                </a:lnTo>
                <a:lnTo>
                  <a:pt x="9638" y="218"/>
                </a:lnTo>
                <a:lnTo>
                  <a:pt x="9640" y="212"/>
                </a:lnTo>
                <a:lnTo>
                  <a:pt x="9642" y="207"/>
                </a:lnTo>
                <a:lnTo>
                  <a:pt x="9654" y="202"/>
                </a:lnTo>
                <a:lnTo>
                  <a:pt x="9724" y="188"/>
                </a:lnTo>
                <a:lnTo>
                  <a:pt x="9728" y="188"/>
                </a:lnTo>
                <a:lnTo>
                  <a:pt x="9735" y="192"/>
                </a:lnTo>
                <a:lnTo>
                  <a:pt x="9738" y="196"/>
                </a:lnTo>
                <a:lnTo>
                  <a:pt x="9739" y="202"/>
                </a:lnTo>
                <a:lnTo>
                  <a:pt x="9739" y="503"/>
                </a:lnTo>
                <a:lnTo>
                  <a:pt x="9739" y="526"/>
                </a:lnTo>
                <a:lnTo>
                  <a:pt x="9743" y="546"/>
                </a:lnTo>
                <a:lnTo>
                  <a:pt x="9751" y="563"/>
                </a:lnTo>
                <a:lnTo>
                  <a:pt x="9759" y="576"/>
                </a:lnTo>
                <a:lnTo>
                  <a:pt x="9766" y="582"/>
                </a:lnTo>
                <a:lnTo>
                  <a:pt x="9773" y="587"/>
                </a:lnTo>
                <a:lnTo>
                  <a:pt x="9791" y="595"/>
                </a:lnTo>
                <a:lnTo>
                  <a:pt x="9814" y="599"/>
                </a:lnTo>
                <a:lnTo>
                  <a:pt x="9840" y="600"/>
                </a:lnTo>
                <a:lnTo>
                  <a:pt x="9860" y="600"/>
                </a:lnTo>
                <a:lnTo>
                  <a:pt x="9879" y="596"/>
                </a:lnTo>
                <a:lnTo>
                  <a:pt x="9894" y="592"/>
                </a:lnTo>
                <a:lnTo>
                  <a:pt x="9907" y="587"/>
                </a:lnTo>
                <a:lnTo>
                  <a:pt x="9917" y="580"/>
                </a:lnTo>
                <a:lnTo>
                  <a:pt x="9924" y="571"/>
                </a:lnTo>
                <a:lnTo>
                  <a:pt x="9931" y="562"/>
                </a:lnTo>
                <a:lnTo>
                  <a:pt x="9935" y="552"/>
                </a:lnTo>
                <a:lnTo>
                  <a:pt x="9940" y="528"/>
                </a:lnTo>
                <a:lnTo>
                  <a:pt x="9941" y="502"/>
                </a:lnTo>
                <a:lnTo>
                  <a:pt x="9941" y="218"/>
                </a:lnTo>
                <a:lnTo>
                  <a:pt x="9941" y="212"/>
                </a:lnTo>
                <a:lnTo>
                  <a:pt x="9943" y="207"/>
                </a:lnTo>
                <a:lnTo>
                  <a:pt x="9955" y="202"/>
                </a:lnTo>
                <a:lnTo>
                  <a:pt x="10025" y="188"/>
                </a:lnTo>
                <a:lnTo>
                  <a:pt x="10028" y="188"/>
                </a:lnTo>
                <a:lnTo>
                  <a:pt x="10033" y="189"/>
                </a:lnTo>
                <a:lnTo>
                  <a:pt x="10038" y="192"/>
                </a:lnTo>
                <a:lnTo>
                  <a:pt x="10039" y="196"/>
                </a:lnTo>
                <a:lnTo>
                  <a:pt x="10040" y="202"/>
                </a:lnTo>
                <a:lnTo>
                  <a:pt x="10040" y="495"/>
                </a:lnTo>
                <a:close/>
                <a:moveTo>
                  <a:pt x="10494" y="524"/>
                </a:moveTo>
                <a:lnTo>
                  <a:pt x="10493" y="544"/>
                </a:lnTo>
                <a:lnTo>
                  <a:pt x="10489" y="563"/>
                </a:lnTo>
                <a:lnTo>
                  <a:pt x="10485" y="581"/>
                </a:lnTo>
                <a:lnTo>
                  <a:pt x="10479" y="596"/>
                </a:lnTo>
                <a:lnTo>
                  <a:pt x="10471" y="610"/>
                </a:lnTo>
                <a:lnTo>
                  <a:pt x="10461" y="621"/>
                </a:lnTo>
                <a:lnTo>
                  <a:pt x="10450" y="631"/>
                </a:lnTo>
                <a:lnTo>
                  <a:pt x="10437" y="640"/>
                </a:lnTo>
                <a:lnTo>
                  <a:pt x="10408" y="654"/>
                </a:lnTo>
                <a:lnTo>
                  <a:pt x="10377" y="664"/>
                </a:lnTo>
                <a:lnTo>
                  <a:pt x="10342" y="669"/>
                </a:lnTo>
                <a:lnTo>
                  <a:pt x="10304" y="672"/>
                </a:lnTo>
                <a:lnTo>
                  <a:pt x="10275" y="670"/>
                </a:lnTo>
                <a:lnTo>
                  <a:pt x="10248" y="668"/>
                </a:lnTo>
                <a:lnTo>
                  <a:pt x="10200" y="659"/>
                </a:lnTo>
                <a:lnTo>
                  <a:pt x="10164" y="650"/>
                </a:lnTo>
                <a:lnTo>
                  <a:pt x="10145" y="643"/>
                </a:lnTo>
                <a:lnTo>
                  <a:pt x="10140" y="640"/>
                </a:lnTo>
                <a:lnTo>
                  <a:pt x="10137" y="633"/>
                </a:lnTo>
                <a:lnTo>
                  <a:pt x="10137" y="628"/>
                </a:lnTo>
                <a:lnTo>
                  <a:pt x="10146" y="585"/>
                </a:lnTo>
                <a:lnTo>
                  <a:pt x="10150" y="577"/>
                </a:lnTo>
                <a:lnTo>
                  <a:pt x="10156" y="575"/>
                </a:lnTo>
                <a:lnTo>
                  <a:pt x="10159" y="575"/>
                </a:lnTo>
                <a:lnTo>
                  <a:pt x="10160" y="576"/>
                </a:lnTo>
                <a:lnTo>
                  <a:pt x="10208" y="588"/>
                </a:lnTo>
                <a:lnTo>
                  <a:pt x="10250" y="595"/>
                </a:lnTo>
                <a:lnTo>
                  <a:pt x="10297" y="599"/>
                </a:lnTo>
                <a:lnTo>
                  <a:pt x="10319" y="597"/>
                </a:lnTo>
                <a:lnTo>
                  <a:pt x="10336" y="595"/>
                </a:lnTo>
                <a:lnTo>
                  <a:pt x="10354" y="590"/>
                </a:lnTo>
                <a:lnTo>
                  <a:pt x="10368" y="583"/>
                </a:lnTo>
                <a:lnTo>
                  <a:pt x="10379" y="575"/>
                </a:lnTo>
                <a:lnTo>
                  <a:pt x="10388" y="563"/>
                </a:lnTo>
                <a:lnTo>
                  <a:pt x="10393" y="549"/>
                </a:lnTo>
                <a:lnTo>
                  <a:pt x="10394" y="533"/>
                </a:lnTo>
                <a:lnTo>
                  <a:pt x="10393" y="514"/>
                </a:lnTo>
                <a:lnTo>
                  <a:pt x="10387" y="499"/>
                </a:lnTo>
                <a:lnTo>
                  <a:pt x="10378" y="488"/>
                </a:lnTo>
                <a:lnTo>
                  <a:pt x="10365" y="481"/>
                </a:lnTo>
                <a:lnTo>
                  <a:pt x="10334" y="471"/>
                </a:lnTo>
                <a:lnTo>
                  <a:pt x="10292" y="465"/>
                </a:lnTo>
                <a:lnTo>
                  <a:pt x="10265" y="460"/>
                </a:lnTo>
                <a:lnTo>
                  <a:pt x="10232" y="452"/>
                </a:lnTo>
                <a:lnTo>
                  <a:pt x="10214" y="446"/>
                </a:lnTo>
                <a:lnTo>
                  <a:pt x="10199" y="439"/>
                </a:lnTo>
                <a:lnTo>
                  <a:pt x="10184" y="429"/>
                </a:lnTo>
                <a:lnTo>
                  <a:pt x="10170" y="415"/>
                </a:lnTo>
                <a:lnTo>
                  <a:pt x="10164" y="407"/>
                </a:lnTo>
                <a:lnTo>
                  <a:pt x="10158" y="400"/>
                </a:lnTo>
                <a:lnTo>
                  <a:pt x="10149" y="379"/>
                </a:lnTo>
                <a:lnTo>
                  <a:pt x="10144" y="355"/>
                </a:lnTo>
                <a:lnTo>
                  <a:pt x="10141" y="328"/>
                </a:lnTo>
                <a:lnTo>
                  <a:pt x="10144" y="300"/>
                </a:lnTo>
                <a:lnTo>
                  <a:pt x="10150" y="276"/>
                </a:lnTo>
                <a:lnTo>
                  <a:pt x="10159" y="256"/>
                </a:lnTo>
                <a:lnTo>
                  <a:pt x="10171" y="238"/>
                </a:lnTo>
                <a:lnTo>
                  <a:pt x="10188" y="224"/>
                </a:lnTo>
                <a:lnTo>
                  <a:pt x="10204" y="213"/>
                </a:lnTo>
                <a:lnTo>
                  <a:pt x="10223" y="204"/>
                </a:lnTo>
                <a:lnTo>
                  <a:pt x="10243" y="198"/>
                </a:lnTo>
                <a:lnTo>
                  <a:pt x="10285" y="190"/>
                </a:lnTo>
                <a:lnTo>
                  <a:pt x="10325" y="188"/>
                </a:lnTo>
                <a:lnTo>
                  <a:pt x="10377" y="190"/>
                </a:lnTo>
                <a:lnTo>
                  <a:pt x="10420" y="197"/>
                </a:lnTo>
                <a:lnTo>
                  <a:pt x="10468" y="207"/>
                </a:lnTo>
                <a:lnTo>
                  <a:pt x="10475" y="212"/>
                </a:lnTo>
                <a:lnTo>
                  <a:pt x="10478" y="218"/>
                </a:lnTo>
                <a:lnTo>
                  <a:pt x="10478" y="221"/>
                </a:lnTo>
                <a:lnTo>
                  <a:pt x="10469" y="267"/>
                </a:lnTo>
                <a:lnTo>
                  <a:pt x="10468" y="271"/>
                </a:lnTo>
                <a:lnTo>
                  <a:pt x="10466" y="274"/>
                </a:lnTo>
                <a:lnTo>
                  <a:pt x="10460" y="276"/>
                </a:lnTo>
                <a:lnTo>
                  <a:pt x="10457" y="276"/>
                </a:lnTo>
                <a:lnTo>
                  <a:pt x="10412" y="267"/>
                </a:lnTo>
                <a:lnTo>
                  <a:pt x="10376" y="262"/>
                </a:lnTo>
                <a:lnTo>
                  <a:pt x="10338" y="261"/>
                </a:lnTo>
                <a:lnTo>
                  <a:pt x="10301" y="264"/>
                </a:lnTo>
                <a:lnTo>
                  <a:pt x="10285" y="267"/>
                </a:lnTo>
                <a:lnTo>
                  <a:pt x="10270" y="272"/>
                </a:lnTo>
                <a:lnTo>
                  <a:pt x="10257" y="281"/>
                </a:lnTo>
                <a:lnTo>
                  <a:pt x="10248" y="291"/>
                </a:lnTo>
                <a:lnTo>
                  <a:pt x="10243" y="305"/>
                </a:lnTo>
                <a:lnTo>
                  <a:pt x="10241" y="321"/>
                </a:lnTo>
                <a:lnTo>
                  <a:pt x="10243" y="339"/>
                </a:lnTo>
                <a:lnTo>
                  <a:pt x="10250" y="353"/>
                </a:lnTo>
                <a:lnTo>
                  <a:pt x="10260" y="363"/>
                </a:lnTo>
                <a:lnTo>
                  <a:pt x="10272" y="371"/>
                </a:lnTo>
                <a:lnTo>
                  <a:pt x="10305" y="379"/>
                </a:lnTo>
                <a:lnTo>
                  <a:pt x="10342" y="386"/>
                </a:lnTo>
                <a:lnTo>
                  <a:pt x="10378" y="392"/>
                </a:lnTo>
                <a:lnTo>
                  <a:pt x="10413" y="401"/>
                </a:lnTo>
                <a:lnTo>
                  <a:pt x="10430" y="407"/>
                </a:lnTo>
                <a:lnTo>
                  <a:pt x="10445" y="416"/>
                </a:lnTo>
                <a:lnTo>
                  <a:pt x="10459" y="427"/>
                </a:lnTo>
                <a:lnTo>
                  <a:pt x="10470" y="440"/>
                </a:lnTo>
                <a:lnTo>
                  <a:pt x="10480" y="455"/>
                </a:lnTo>
                <a:lnTo>
                  <a:pt x="10488" y="475"/>
                </a:lnTo>
                <a:lnTo>
                  <a:pt x="10491" y="498"/>
                </a:lnTo>
                <a:lnTo>
                  <a:pt x="10494" y="524"/>
                </a:lnTo>
                <a:close/>
                <a:moveTo>
                  <a:pt x="10701" y="646"/>
                </a:moveTo>
                <a:lnTo>
                  <a:pt x="10699" y="651"/>
                </a:lnTo>
                <a:lnTo>
                  <a:pt x="10697" y="657"/>
                </a:lnTo>
                <a:lnTo>
                  <a:pt x="10693" y="659"/>
                </a:lnTo>
                <a:lnTo>
                  <a:pt x="10687" y="660"/>
                </a:lnTo>
                <a:lnTo>
                  <a:pt x="10615" y="660"/>
                </a:lnTo>
                <a:lnTo>
                  <a:pt x="10610" y="659"/>
                </a:lnTo>
                <a:lnTo>
                  <a:pt x="10605" y="657"/>
                </a:lnTo>
                <a:lnTo>
                  <a:pt x="10602" y="651"/>
                </a:lnTo>
                <a:lnTo>
                  <a:pt x="10601" y="646"/>
                </a:lnTo>
                <a:lnTo>
                  <a:pt x="10601" y="217"/>
                </a:lnTo>
                <a:lnTo>
                  <a:pt x="10602" y="212"/>
                </a:lnTo>
                <a:lnTo>
                  <a:pt x="10605" y="208"/>
                </a:lnTo>
                <a:lnTo>
                  <a:pt x="10615" y="204"/>
                </a:lnTo>
                <a:lnTo>
                  <a:pt x="10687" y="204"/>
                </a:lnTo>
                <a:lnTo>
                  <a:pt x="10697" y="208"/>
                </a:lnTo>
                <a:lnTo>
                  <a:pt x="10699" y="212"/>
                </a:lnTo>
                <a:lnTo>
                  <a:pt x="10701" y="217"/>
                </a:lnTo>
                <a:lnTo>
                  <a:pt x="10701" y="646"/>
                </a:lnTo>
                <a:close/>
                <a:moveTo>
                  <a:pt x="10701" y="115"/>
                </a:moveTo>
                <a:lnTo>
                  <a:pt x="10699" y="122"/>
                </a:lnTo>
                <a:lnTo>
                  <a:pt x="10696" y="129"/>
                </a:lnTo>
                <a:lnTo>
                  <a:pt x="10689" y="131"/>
                </a:lnTo>
                <a:lnTo>
                  <a:pt x="10682" y="133"/>
                </a:lnTo>
                <a:lnTo>
                  <a:pt x="10620" y="133"/>
                </a:lnTo>
                <a:lnTo>
                  <a:pt x="10612" y="131"/>
                </a:lnTo>
                <a:lnTo>
                  <a:pt x="10606" y="129"/>
                </a:lnTo>
                <a:lnTo>
                  <a:pt x="10602" y="122"/>
                </a:lnTo>
                <a:lnTo>
                  <a:pt x="10601" y="115"/>
                </a:lnTo>
                <a:lnTo>
                  <a:pt x="10601" y="18"/>
                </a:lnTo>
                <a:lnTo>
                  <a:pt x="10602" y="10"/>
                </a:lnTo>
                <a:lnTo>
                  <a:pt x="10606" y="5"/>
                </a:lnTo>
                <a:lnTo>
                  <a:pt x="10612" y="2"/>
                </a:lnTo>
                <a:lnTo>
                  <a:pt x="10620" y="0"/>
                </a:lnTo>
                <a:lnTo>
                  <a:pt x="10682" y="0"/>
                </a:lnTo>
                <a:lnTo>
                  <a:pt x="10689" y="2"/>
                </a:lnTo>
                <a:lnTo>
                  <a:pt x="10696" y="5"/>
                </a:lnTo>
                <a:lnTo>
                  <a:pt x="10699" y="10"/>
                </a:lnTo>
                <a:lnTo>
                  <a:pt x="10701" y="18"/>
                </a:lnTo>
                <a:lnTo>
                  <a:pt x="10701" y="115"/>
                </a:lnTo>
                <a:close/>
                <a:moveTo>
                  <a:pt x="11235" y="646"/>
                </a:moveTo>
                <a:lnTo>
                  <a:pt x="11234" y="651"/>
                </a:lnTo>
                <a:lnTo>
                  <a:pt x="11231" y="657"/>
                </a:lnTo>
                <a:lnTo>
                  <a:pt x="11227" y="659"/>
                </a:lnTo>
                <a:lnTo>
                  <a:pt x="11222" y="660"/>
                </a:lnTo>
                <a:lnTo>
                  <a:pt x="11149" y="660"/>
                </a:lnTo>
                <a:lnTo>
                  <a:pt x="11143" y="659"/>
                </a:lnTo>
                <a:lnTo>
                  <a:pt x="11139" y="657"/>
                </a:lnTo>
                <a:lnTo>
                  <a:pt x="11137" y="651"/>
                </a:lnTo>
                <a:lnTo>
                  <a:pt x="11135" y="646"/>
                </a:lnTo>
                <a:lnTo>
                  <a:pt x="11135" y="332"/>
                </a:lnTo>
                <a:lnTo>
                  <a:pt x="11134" y="313"/>
                </a:lnTo>
                <a:lnTo>
                  <a:pt x="11132" y="298"/>
                </a:lnTo>
                <a:lnTo>
                  <a:pt x="11127" y="285"/>
                </a:lnTo>
                <a:lnTo>
                  <a:pt x="11119" y="275"/>
                </a:lnTo>
                <a:lnTo>
                  <a:pt x="11109" y="269"/>
                </a:lnTo>
                <a:lnTo>
                  <a:pt x="11096" y="264"/>
                </a:lnTo>
                <a:lnTo>
                  <a:pt x="11081" y="261"/>
                </a:lnTo>
                <a:lnTo>
                  <a:pt x="11064" y="260"/>
                </a:lnTo>
                <a:lnTo>
                  <a:pt x="11016" y="262"/>
                </a:lnTo>
                <a:lnTo>
                  <a:pt x="10974" y="269"/>
                </a:lnTo>
                <a:lnTo>
                  <a:pt x="10934" y="279"/>
                </a:lnTo>
                <a:lnTo>
                  <a:pt x="10934" y="646"/>
                </a:lnTo>
                <a:lnTo>
                  <a:pt x="10932" y="651"/>
                </a:lnTo>
                <a:lnTo>
                  <a:pt x="10930" y="657"/>
                </a:lnTo>
                <a:lnTo>
                  <a:pt x="10926" y="659"/>
                </a:lnTo>
                <a:lnTo>
                  <a:pt x="10920" y="660"/>
                </a:lnTo>
                <a:lnTo>
                  <a:pt x="10848" y="660"/>
                </a:lnTo>
                <a:lnTo>
                  <a:pt x="10838" y="657"/>
                </a:lnTo>
                <a:lnTo>
                  <a:pt x="10834" y="651"/>
                </a:lnTo>
                <a:lnTo>
                  <a:pt x="10833" y="646"/>
                </a:lnTo>
                <a:lnTo>
                  <a:pt x="10833" y="274"/>
                </a:lnTo>
                <a:lnTo>
                  <a:pt x="10834" y="262"/>
                </a:lnTo>
                <a:lnTo>
                  <a:pt x="10835" y="252"/>
                </a:lnTo>
                <a:lnTo>
                  <a:pt x="10846" y="236"/>
                </a:lnTo>
                <a:lnTo>
                  <a:pt x="10853" y="230"/>
                </a:lnTo>
                <a:lnTo>
                  <a:pt x="10863" y="223"/>
                </a:lnTo>
                <a:lnTo>
                  <a:pt x="10892" y="213"/>
                </a:lnTo>
                <a:lnTo>
                  <a:pt x="10931" y="203"/>
                </a:lnTo>
                <a:lnTo>
                  <a:pt x="10978" y="196"/>
                </a:lnTo>
                <a:lnTo>
                  <a:pt x="11027" y="190"/>
                </a:lnTo>
                <a:lnTo>
                  <a:pt x="11072" y="188"/>
                </a:lnTo>
                <a:lnTo>
                  <a:pt x="11110" y="189"/>
                </a:lnTo>
                <a:lnTo>
                  <a:pt x="11143" y="194"/>
                </a:lnTo>
                <a:lnTo>
                  <a:pt x="11171" y="203"/>
                </a:lnTo>
                <a:lnTo>
                  <a:pt x="11193" y="216"/>
                </a:lnTo>
                <a:lnTo>
                  <a:pt x="11203" y="223"/>
                </a:lnTo>
                <a:lnTo>
                  <a:pt x="11212" y="233"/>
                </a:lnTo>
                <a:lnTo>
                  <a:pt x="11219" y="243"/>
                </a:lnTo>
                <a:lnTo>
                  <a:pt x="11225" y="256"/>
                </a:lnTo>
                <a:lnTo>
                  <a:pt x="11229" y="270"/>
                </a:lnTo>
                <a:lnTo>
                  <a:pt x="11232" y="285"/>
                </a:lnTo>
                <a:lnTo>
                  <a:pt x="11235" y="319"/>
                </a:lnTo>
                <a:lnTo>
                  <a:pt x="11235" y="646"/>
                </a:lnTo>
                <a:close/>
                <a:moveTo>
                  <a:pt x="11753" y="421"/>
                </a:moveTo>
                <a:lnTo>
                  <a:pt x="11753" y="441"/>
                </a:lnTo>
                <a:lnTo>
                  <a:pt x="11752" y="464"/>
                </a:lnTo>
                <a:lnTo>
                  <a:pt x="11748" y="475"/>
                </a:lnTo>
                <a:lnTo>
                  <a:pt x="11743" y="479"/>
                </a:lnTo>
                <a:lnTo>
                  <a:pt x="11736" y="480"/>
                </a:lnTo>
                <a:lnTo>
                  <a:pt x="11431" y="480"/>
                </a:lnTo>
                <a:lnTo>
                  <a:pt x="11434" y="509"/>
                </a:lnTo>
                <a:lnTo>
                  <a:pt x="11440" y="532"/>
                </a:lnTo>
                <a:lnTo>
                  <a:pt x="11450" y="552"/>
                </a:lnTo>
                <a:lnTo>
                  <a:pt x="11464" y="567"/>
                </a:lnTo>
                <a:lnTo>
                  <a:pt x="11473" y="576"/>
                </a:lnTo>
                <a:lnTo>
                  <a:pt x="11484" y="582"/>
                </a:lnTo>
                <a:lnTo>
                  <a:pt x="11510" y="592"/>
                </a:lnTo>
                <a:lnTo>
                  <a:pt x="11541" y="597"/>
                </a:lnTo>
                <a:lnTo>
                  <a:pt x="11576" y="600"/>
                </a:lnTo>
                <a:lnTo>
                  <a:pt x="11615" y="597"/>
                </a:lnTo>
                <a:lnTo>
                  <a:pt x="11648" y="592"/>
                </a:lnTo>
                <a:lnTo>
                  <a:pt x="11702" y="578"/>
                </a:lnTo>
                <a:lnTo>
                  <a:pt x="11705" y="577"/>
                </a:lnTo>
                <a:lnTo>
                  <a:pt x="11706" y="577"/>
                </a:lnTo>
                <a:lnTo>
                  <a:pt x="11714" y="580"/>
                </a:lnTo>
                <a:lnTo>
                  <a:pt x="11719" y="588"/>
                </a:lnTo>
                <a:lnTo>
                  <a:pt x="11729" y="628"/>
                </a:lnTo>
                <a:lnTo>
                  <a:pt x="11729" y="630"/>
                </a:lnTo>
                <a:lnTo>
                  <a:pt x="11730" y="631"/>
                </a:lnTo>
                <a:lnTo>
                  <a:pt x="11726" y="639"/>
                </a:lnTo>
                <a:lnTo>
                  <a:pt x="11720" y="644"/>
                </a:lnTo>
                <a:lnTo>
                  <a:pt x="11691" y="654"/>
                </a:lnTo>
                <a:lnTo>
                  <a:pt x="11655" y="663"/>
                </a:lnTo>
                <a:lnTo>
                  <a:pt x="11610" y="669"/>
                </a:lnTo>
                <a:lnTo>
                  <a:pt x="11564" y="672"/>
                </a:lnTo>
                <a:lnTo>
                  <a:pt x="11534" y="670"/>
                </a:lnTo>
                <a:lnTo>
                  <a:pt x="11505" y="668"/>
                </a:lnTo>
                <a:lnTo>
                  <a:pt x="11455" y="657"/>
                </a:lnTo>
                <a:lnTo>
                  <a:pt x="11434" y="649"/>
                </a:lnTo>
                <a:lnTo>
                  <a:pt x="11414" y="639"/>
                </a:lnTo>
                <a:lnTo>
                  <a:pt x="11397" y="628"/>
                </a:lnTo>
                <a:lnTo>
                  <a:pt x="11382" y="614"/>
                </a:lnTo>
                <a:lnTo>
                  <a:pt x="11360" y="581"/>
                </a:lnTo>
                <a:lnTo>
                  <a:pt x="11351" y="561"/>
                </a:lnTo>
                <a:lnTo>
                  <a:pt x="11343" y="539"/>
                </a:lnTo>
                <a:lnTo>
                  <a:pt x="11333" y="489"/>
                </a:lnTo>
                <a:lnTo>
                  <a:pt x="11331" y="461"/>
                </a:lnTo>
                <a:lnTo>
                  <a:pt x="11331" y="431"/>
                </a:lnTo>
                <a:lnTo>
                  <a:pt x="11332" y="393"/>
                </a:lnTo>
                <a:lnTo>
                  <a:pt x="11334" y="358"/>
                </a:lnTo>
                <a:lnTo>
                  <a:pt x="11339" y="327"/>
                </a:lnTo>
                <a:lnTo>
                  <a:pt x="11347" y="298"/>
                </a:lnTo>
                <a:lnTo>
                  <a:pt x="11358" y="272"/>
                </a:lnTo>
                <a:lnTo>
                  <a:pt x="11372" y="250"/>
                </a:lnTo>
                <a:lnTo>
                  <a:pt x="11390" y="231"/>
                </a:lnTo>
                <a:lnTo>
                  <a:pt x="11400" y="223"/>
                </a:lnTo>
                <a:lnTo>
                  <a:pt x="11411" y="216"/>
                </a:lnTo>
                <a:lnTo>
                  <a:pt x="11437" y="204"/>
                </a:lnTo>
                <a:lnTo>
                  <a:pt x="11467" y="196"/>
                </a:lnTo>
                <a:lnTo>
                  <a:pt x="11502" y="190"/>
                </a:lnTo>
                <a:lnTo>
                  <a:pt x="11542" y="188"/>
                </a:lnTo>
                <a:lnTo>
                  <a:pt x="11575" y="189"/>
                </a:lnTo>
                <a:lnTo>
                  <a:pt x="11603" y="193"/>
                </a:lnTo>
                <a:lnTo>
                  <a:pt x="11629" y="198"/>
                </a:lnTo>
                <a:lnTo>
                  <a:pt x="11652" y="206"/>
                </a:lnTo>
                <a:lnTo>
                  <a:pt x="11689" y="228"/>
                </a:lnTo>
                <a:lnTo>
                  <a:pt x="11704" y="242"/>
                </a:lnTo>
                <a:lnTo>
                  <a:pt x="11716" y="258"/>
                </a:lnTo>
                <a:lnTo>
                  <a:pt x="11726" y="274"/>
                </a:lnTo>
                <a:lnTo>
                  <a:pt x="11734" y="291"/>
                </a:lnTo>
                <a:lnTo>
                  <a:pt x="11740" y="309"/>
                </a:lnTo>
                <a:lnTo>
                  <a:pt x="11745" y="329"/>
                </a:lnTo>
                <a:lnTo>
                  <a:pt x="11750" y="373"/>
                </a:lnTo>
                <a:lnTo>
                  <a:pt x="11753" y="421"/>
                </a:lnTo>
                <a:close/>
                <a:moveTo>
                  <a:pt x="11652" y="411"/>
                </a:moveTo>
                <a:lnTo>
                  <a:pt x="11651" y="368"/>
                </a:lnTo>
                <a:lnTo>
                  <a:pt x="11643" y="328"/>
                </a:lnTo>
                <a:lnTo>
                  <a:pt x="11638" y="310"/>
                </a:lnTo>
                <a:lnTo>
                  <a:pt x="11631" y="295"/>
                </a:lnTo>
                <a:lnTo>
                  <a:pt x="11622" y="282"/>
                </a:lnTo>
                <a:lnTo>
                  <a:pt x="11610" y="274"/>
                </a:lnTo>
                <a:lnTo>
                  <a:pt x="11597" y="267"/>
                </a:lnTo>
                <a:lnTo>
                  <a:pt x="11581" y="262"/>
                </a:lnTo>
                <a:lnTo>
                  <a:pt x="11564" y="260"/>
                </a:lnTo>
                <a:lnTo>
                  <a:pt x="11542" y="258"/>
                </a:lnTo>
                <a:lnTo>
                  <a:pt x="11521" y="260"/>
                </a:lnTo>
                <a:lnTo>
                  <a:pt x="11501" y="262"/>
                </a:lnTo>
                <a:lnTo>
                  <a:pt x="11484" y="267"/>
                </a:lnTo>
                <a:lnTo>
                  <a:pt x="11472" y="274"/>
                </a:lnTo>
                <a:lnTo>
                  <a:pt x="11460" y="282"/>
                </a:lnTo>
                <a:lnTo>
                  <a:pt x="11452" y="295"/>
                </a:lnTo>
                <a:lnTo>
                  <a:pt x="11439" y="325"/>
                </a:lnTo>
                <a:lnTo>
                  <a:pt x="11435" y="347"/>
                </a:lnTo>
                <a:lnTo>
                  <a:pt x="11433" y="368"/>
                </a:lnTo>
                <a:lnTo>
                  <a:pt x="11431" y="412"/>
                </a:lnTo>
                <a:lnTo>
                  <a:pt x="11652" y="411"/>
                </a:lnTo>
                <a:close/>
                <a:moveTo>
                  <a:pt x="12190" y="524"/>
                </a:moveTo>
                <a:lnTo>
                  <a:pt x="12188" y="544"/>
                </a:lnTo>
                <a:lnTo>
                  <a:pt x="12185" y="563"/>
                </a:lnTo>
                <a:lnTo>
                  <a:pt x="12180" y="581"/>
                </a:lnTo>
                <a:lnTo>
                  <a:pt x="12174" y="596"/>
                </a:lnTo>
                <a:lnTo>
                  <a:pt x="12166" y="610"/>
                </a:lnTo>
                <a:lnTo>
                  <a:pt x="12157" y="621"/>
                </a:lnTo>
                <a:lnTo>
                  <a:pt x="12146" y="631"/>
                </a:lnTo>
                <a:lnTo>
                  <a:pt x="12133" y="640"/>
                </a:lnTo>
                <a:lnTo>
                  <a:pt x="12104" y="654"/>
                </a:lnTo>
                <a:lnTo>
                  <a:pt x="12073" y="664"/>
                </a:lnTo>
                <a:lnTo>
                  <a:pt x="12038" y="669"/>
                </a:lnTo>
                <a:lnTo>
                  <a:pt x="12000" y="672"/>
                </a:lnTo>
                <a:lnTo>
                  <a:pt x="11971" y="670"/>
                </a:lnTo>
                <a:lnTo>
                  <a:pt x="11944" y="668"/>
                </a:lnTo>
                <a:lnTo>
                  <a:pt x="11896" y="659"/>
                </a:lnTo>
                <a:lnTo>
                  <a:pt x="11860" y="650"/>
                </a:lnTo>
                <a:lnTo>
                  <a:pt x="11841" y="643"/>
                </a:lnTo>
                <a:lnTo>
                  <a:pt x="11836" y="640"/>
                </a:lnTo>
                <a:lnTo>
                  <a:pt x="11832" y="633"/>
                </a:lnTo>
                <a:lnTo>
                  <a:pt x="11832" y="628"/>
                </a:lnTo>
                <a:lnTo>
                  <a:pt x="11842" y="585"/>
                </a:lnTo>
                <a:lnTo>
                  <a:pt x="11845" y="577"/>
                </a:lnTo>
                <a:lnTo>
                  <a:pt x="11852" y="575"/>
                </a:lnTo>
                <a:lnTo>
                  <a:pt x="11854" y="575"/>
                </a:lnTo>
                <a:lnTo>
                  <a:pt x="11856" y="576"/>
                </a:lnTo>
                <a:lnTo>
                  <a:pt x="11904" y="588"/>
                </a:lnTo>
                <a:lnTo>
                  <a:pt x="11946" y="595"/>
                </a:lnTo>
                <a:lnTo>
                  <a:pt x="11993" y="599"/>
                </a:lnTo>
                <a:lnTo>
                  <a:pt x="12014" y="597"/>
                </a:lnTo>
                <a:lnTo>
                  <a:pt x="12033" y="595"/>
                </a:lnTo>
                <a:lnTo>
                  <a:pt x="12049" y="590"/>
                </a:lnTo>
                <a:lnTo>
                  <a:pt x="12064" y="583"/>
                </a:lnTo>
                <a:lnTo>
                  <a:pt x="12075" y="575"/>
                </a:lnTo>
                <a:lnTo>
                  <a:pt x="12083" y="563"/>
                </a:lnTo>
                <a:lnTo>
                  <a:pt x="12088" y="549"/>
                </a:lnTo>
                <a:lnTo>
                  <a:pt x="12091" y="533"/>
                </a:lnTo>
                <a:lnTo>
                  <a:pt x="12088" y="514"/>
                </a:lnTo>
                <a:lnTo>
                  <a:pt x="12083" y="499"/>
                </a:lnTo>
                <a:lnTo>
                  <a:pt x="12074" y="488"/>
                </a:lnTo>
                <a:lnTo>
                  <a:pt x="12062" y="481"/>
                </a:lnTo>
                <a:lnTo>
                  <a:pt x="12029" y="471"/>
                </a:lnTo>
                <a:lnTo>
                  <a:pt x="11988" y="465"/>
                </a:lnTo>
                <a:lnTo>
                  <a:pt x="11961" y="460"/>
                </a:lnTo>
                <a:lnTo>
                  <a:pt x="11928" y="452"/>
                </a:lnTo>
                <a:lnTo>
                  <a:pt x="11910" y="446"/>
                </a:lnTo>
                <a:lnTo>
                  <a:pt x="11894" y="439"/>
                </a:lnTo>
                <a:lnTo>
                  <a:pt x="11879" y="429"/>
                </a:lnTo>
                <a:lnTo>
                  <a:pt x="11865" y="415"/>
                </a:lnTo>
                <a:lnTo>
                  <a:pt x="11859" y="407"/>
                </a:lnTo>
                <a:lnTo>
                  <a:pt x="11854" y="400"/>
                </a:lnTo>
                <a:lnTo>
                  <a:pt x="11845" y="379"/>
                </a:lnTo>
                <a:lnTo>
                  <a:pt x="11840" y="355"/>
                </a:lnTo>
                <a:lnTo>
                  <a:pt x="11837" y="328"/>
                </a:lnTo>
                <a:lnTo>
                  <a:pt x="11840" y="300"/>
                </a:lnTo>
                <a:lnTo>
                  <a:pt x="11845" y="276"/>
                </a:lnTo>
                <a:lnTo>
                  <a:pt x="11855" y="256"/>
                </a:lnTo>
                <a:lnTo>
                  <a:pt x="11867" y="238"/>
                </a:lnTo>
                <a:lnTo>
                  <a:pt x="11883" y="224"/>
                </a:lnTo>
                <a:lnTo>
                  <a:pt x="11900" y="213"/>
                </a:lnTo>
                <a:lnTo>
                  <a:pt x="11919" y="204"/>
                </a:lnTo>
                <a:lnTo>
                  <a:pt x="11939" y="198"/>
                </a:lnTo>
                <a:lnTo>
                  <a:pt x="11981" y="190"/>
                </a:lnTo>
                <a:lnTo>
                  <a:pt x="12021" y="188"/>
                </a:lnTo>
                <a:lnTo>
                  <a:pt x="12073" y="190"/>
                </a:lnTo>
                <a:lnTo>
                  <a:pt x="12114" y="197"/>
                </a:lnTo>
                <a:lnTo>
                  <a:pt x="12164" y="207"/>
                </a:lnTo>
                <a:lnTo>
                  <a:pt x="12171" y="212"/>
                </a:lnTo>
                <a:lnTo>
                  <a:pt x="12172" y="218"/>
                </a:lnTo>
                <a:lnTo>
                  <a:pt x="12172" y="221"/>
                </a:lnTo>
                <a:lnTo>
                  <a:pt x="12165" y="267"/>
                </a:lnTo>
                <a:lnTo>
                  <a:pt x="12164" y="271"/>
                </a:lnTo>
                <a:lnTo>
                  <a:pt x="12161" y="274"/>
                </a:lnTo>
                <a:lnTo>
                  <a:pt x="12155" y="276"/>
                </a:lnTo>
                <a:lnTo>
                  <a:pt x="12152" y="276"/>
                </a:lnTo>
                <a:lnTo>
                  <a:pt x="12107" y="267"/>
                </a:lnTo>
                <a:lnTo>
                  <a:pt x="12072" y="262"/>
                </a:lnTo>
                <a:lnTo>
                  <a:pt x="12034" y="261"/>
                </a:lnTo>
                <a:lnTo>
                  <a:pt x="11997" y="264"/>
                </a:lnTo>
                <a:lnTo>
                  <a:pt x="11981" y="267"/>
                </a:lnTo>
                <a:lnTo>
                  <a:pt x="11966" y="272"/>
                </a:lnTo>
                <a:lnTo>
                  <a:pt x="11953" y="281"/>
                </a:lnTo>
                <a:lnTo>
                  <a:pt x="11944" y="291"/>
                </a:lnTo>
                <a:lnTo>
                  <a:pt x="11938" y="305"/>
                </a:lnTo>
                <a:lnTo>
                  <a:pt x="11936" y="321"/>
                </a:lnTo>
                <a:lnTo>
                  <a:pt x="11938" y="339"/>
                </a:lnTo>
                <a:lnTo>
                  <a:pt x="11944" y="353"/>
                </a:lnTo>
                <a:lnTo>
                  <a:pt x="11954" y="363"/>
                </a:lnTo>
                <a:lnTo>
                  <a:pt x="11968" y="371"/>
                </a:lnTo>
                <a:lnTo>
                  <a:pt x="12001" y="379"/>
                </a:lnTo>
                <a:lnTo>
                  <a:pt x="12038" y="386"/>
                </a:lnTo>
                <a:lnTo>
                  <a:pt x="12074" y="392"/>
                </a:lnTo>
                <a:lnTo>
                  <a:pt x="12109" y="401"/>
                </a:lnTo>
                <a:lnTo>
                  <a:pt x="12126" y="407"/>
                </a:lnTo>
                <a:lnTo>
                  <a:pt x="12141" y="416"/>
                </a:lnTo>
                <a:lnTo>
                  <a:pt x="12155" y="427"/>
                </a:lnTo>
                <a:lnTo>
                  <a:pt x="12166" y="440"/>
                </a:lnTo>
                <a:lnTo>
                  <a:pt x="12176" y="455"/>
                </a:lnTo>
                <a:lnTo>
                  <a:pt x="12184" y="475"/>
                </a:lnTo>
                <a:lnTo>
                  <a:pt x="12188" y="498"/>
                </a:lnTo>
                <a:lnTo>
                  <a:pt x="12190" y="5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86280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224843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71443" y="1653739"/>
            <a:ext cx="9049113" cy="2767350"/>
            <a:chOff x="2316520" y="1653739"/>
            <a:chExt cx="9049113" cy="2767350"/>
          </a:xfrm>
        </p:grpSpPr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9284896" y="1653739"/>
              <a:ext cx="2080737" cy="2088000"/>
              <a:chOff x="5735638" y="4581525"/>
              <a:chExt cx="1819275" cy="1825625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316520" y="2952652"/>
              <a:ext cx="6678612" cy="1468437"/>
            </a:xfrm>
            <a:custGeom>
              <a:avLst/>
              <a:gdLst>
                <a:gd name="T0" fmla="*/ 12539 w 12621"/>
                <a:gd name="T1" fmla="*/ 267 h 2775"/>
                <a:gd name="T2" fmla="*/ 427 w 12621"/>
                <a:gd name="T3" fmla="*/ 2534 h 2775"/>
                <a:gd name="T4" fmla="*/ 770 w 12621"/>
                <a:gd name="T5" fmla="*/ 2369 h 2775"/>
                <a:gd name="T6" fmla="*/ 1780 w 12621"/>
                <a:gd name="T7" fmla="*/ 2526 h 2775"/>
                <a:gd name="T8" fmla="*/ 1649 w 12621"/>
                <a:gd name="T9" fmla="*/ 2387 h 2775"/>
                <a:gd name="T10" fmla="*/ 2965 w 12621"/>
                <a:gd name="T11" fmla="*/ 2124 h 2775"/>
                <a:gd name="T12" fmla="*/ 3310 w 12621"/>
                <a:gd name="T13" fmla="*/ 2395 h 2775"/>
                <a:gd name="T14" fmla="*/ 4086 w 12621"/>
                <a:gd name="T15" fmla="*/ 2751 h 2775"/>
                <a:gd name="T16" fmla="*/ 4550 w 12621"/>
                <a:gd name="T17" fmla="*/ 2760 h 2775"/>
                <a:gd name="T18" fmla="*/ 5113 w 12621"/>
                <a:gd name="T19" fmla="*/ 2373 h 2775"/>
                <a:gd name="T20" fmla="*/ 5824 w 12621"/>
                <a:gd name="T21" fmla="*/ 2328 h 2775"/>
                <a:gd name="T22" fmla="*/ 6147 w 12621"/>
                <a:gd name="T23" fmla="*/ 2294 h 2775"/>
                <a:gd name="T24" fmla="*/ 6426 w 12621"/>
                <a:gd name="T25" fmla="*/ 2694 h 2775"/>
                <a:gd name="T26" fmla="*/ 6927 w 12621"/>
                <a:gd name="T27" fmla="*/ 2367 h 2775"/>
                <a:gd name="T28" fmla="*/ 8023 w 12621"/>
                <a:gd name="T29" fmla="*/ 2367 h 2775"/>
                <a:gd name="T30" fmla="*/ 8724 w 12621"/>
                <a:gd name="T31" fmla="*/ 2584 h 2775"/>
                <a:gd name="T32" fmla="*/ 8530 w 12621"/>
                <a:gd name="T33" fmla="*/ 2363 h 2775"/>
                <a:gd name="T34" fmla="*/ 9059 w 12621"/>
                <a:gd name="T35" fmla="*/ 2295 h 2775"/>
                <a:gd name="T36" fmla="*/ 29 w 12621"/>
                <a:gd name="T37" fmla="*/ 1633 h 2775"/>
                <a:gd name="T38" fmla="*/ 622 w 12621"/>
                <a:gd name="T39" fmla="*/ 1698 h 2775"/>
                <a:gd name="T40" fmla="*/ 1526 w 12621"/>
                <a:gd name="T41" fmla="*/ 1256 h 2775"/>
                <a:gd name="T42" fmla="*/ 2135 w 12621"/>
                <a:gd name="T43" fmla="*/ 1704 h 2775"/>
                <a:gd name="T44" fmla="*/ 2359 w 12621"/>
                <a:gd name="T45" fmla="*/ 1532 h 2775"/>
                <a:gd name="T46" fmla="*/ 3521 w 12621"/>
                <a:gd name="T47" fmla="*/ 1322 h 2775"/>
                <a:gd name="T48" fmla="*/ 4057 w 12621"/>
                <a:gd name="T49" fmla="*/ 1644 h 2775"/>
                <a:gd name="T50" fmla="*/ 3983 w 12621"/>
                <a:gd name="T51" fmla="*/ 1398 h 2775"/>
                <a:gd name="T52" fmla="*/ 4917 w 12621"/>
                <a:gd name="T53" fmla="*/ 1120 h 2775"/>
                <a:gd name="T54" fmla="*/ 5649 w 12621"/>
                <a:gd name="T55" fmla="*/ 1640 h 2775"/>
                <a:gd name="T56" fmla="*/ 5965 w 12621"/>
                <a:gd name="T57" fmla="*/ 1343 h 2775"/>
                <a:gd name="T58" fmla="*/ 6874 w 12621"/>
                <a:gd name="T59" fmla="*/ 1638 h 2775"/>
                <a:gd name="T60" fmla="*/ 7753 w 12621"/>
                <a:gd name="T61" fmla="*/ 1649 h 2775"/>
                <a:gd name="T62" fmla="*/ 7790 w 12621"/>
                <a:gd name="T63" fmla="*/ 1463 h 2775"/>
                <a:gd name="T64" fmla="*/ 8557 w 12621"/>
                <a:gd name="T65" fmla="*/ 1665 h 2775"/>
                <a:gd name="T66" fmla="*/ 9308 w 12621"/>
                <a:gd name="T67" fmla="*/ 1265 h 2775"/>
                <a:gd name="T68" fmla="*/ 9871 w 12621"/>
                <a:gd name="T69" fmla="*/ 1343 h 2775"/>
                <a:gd name="T70" fmla="*/ 10761 w 12621"/>
                <a:gd name="T71" fmla="*/ 1721 h 2775"/>
                <a:gd name="T72" fmla="*/ 10813 w 12621"/>
                <a:gd name="T73" fmla="*/ 1606 h 2775"/>
                <a:gd name="T74" fmla="*/ 524 w 12621"/>
                <a:gd name="T75" fmla="*/ 609 h 2775"/>
                <a:gd name="T76" fmla="*/ 364 w 12621"/>
                <a:gd name="T77" fmla="*/ 95 h 2775"/>
                <a:gd name="T78" fmla="*/ 999 w 12621"/>
                <a:gd name="T79" fmla="*/ 10 h 2775"/>
                <a:gd name="T80" fmla="*/ 2133 w 12621"/>
                <a:gd name="T81" fmla="*/ 323 h 2775"/>
                <a:gd name="T82" fmla="*/ 1773 w 12621"/>
                <a:gd name="T83" fmla="*/ 622 h 2775"/>
                <a:gd name="T84" fmla="*/ 1995 w 12621"/>
                <a:gd name="T85" fmla="*/ 437 h 2775"/>
                <a:gd name="T86" fmla="*/ 2297 w 12621"/>
                <a:gd name="T87" fmla="*/ 0 h 2775"/>
                <a:gd name="T88" fmla="*/ 3414 w 12621"/>
                <a:gd name="T89" fmla="*/ 397 h 2775"/>
                <a:gd name="T90" fmla="*/ 3024 w 12621"/>
                <a:gd name="T91" fmla="*/ 586 h 2775"/>
                <a:gd name="T92" fmla="*/ 3309 w 12621"/>
                <a:gd name="T93" fmla="*/ 410 h 2775"/>
                <a:gd name="T94" fmla="*/ 4365 w 12621"/>
                <a:gd name="T95" fmla="*/ 660 h 2775"/>
                <a:gd name="T96" fmla="*/ 4821 w 12621"/>
                <a:gd name="T97" fmla="*/ 188 h 2775"/>
                <a:gd name="T98" fmla="*/ 5362 w 12621"/>
                <a:gd name="T99" fmla="*/ 440 h 2775"/>
                <a:gd name="T100" fmla="*/ 6162 w 12621"/>
                <a:gd name="T101" fmla="*/ 646 h 2775"/>
                <a:gd name="T102" fmla="*/ 6410 w 12621"/>
                <a:gd name="T103" fmla="*/ 235 h 2775"/>
                <a:gd name="T104" fmla="*/ 7142 w 12621"/>
                <a:gd name="T105" fmla="*/ 498 h 2775"/>
                <a:gd name="T106" fmla="*/ 7965 w 12621"/>
                <a:gd name="T107" fmla="*/ 621 h 2775"/>
                <a:gd name="T108" fmla="*/ 7752 w 12621"/>
                <a:gd name="T109" fmla="*/ 291 h 2775"/>
                <a:gd name="T110" fmla="*/ 8403 w 12621"/>
                <a:gd name="T111" fmla="*/ 209 h 2775"/>
                <a:gd name="T112" fmla="*/ 9326 w 12621"/>
                <a:gd name="T113" fmla="*/ 189 h 2775"/>
                <a:gd name="T114" fmla="*/ 9724 w 12621"/>
                <a:gd name="T115" fmla="*/ 188 h 2775"/>
                <a:gd name="T116" fmla="*/ 10365 w 12621"/>
                <a:gd name="T117" fmla="*/ 481 h 2775"/>
                <a:gd name="T118" fmla="*/ 10697 w 12621"/>
                <a:gd name="T119" fmla="*/ 208 h 2775"/>
                <a:gd name="T120" fmla="*/ 11232 w 12621"/>
                <a:gd name="T121" fmla="*/ 285 h 2775"/>
                <a:gd name="T122" fmla="*/ 11643 w 12621"/>
                <a:gd name="T123" fmla="*/ 328 h 2775"/>
                <a:gd name="T124" fmla="*/ 11855 w 12621"/>
                <a:gd name="T125" fmla="*/ 256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21" h="2775">
                  <a:moveTo>
                    <a:pt x="12621" y="524"/>
                  </a:moveTo>
                  <a:lnTo>
                    <a:pt x="12618" y="544"/>
                  </a:lnTo>
                  <a:lnTo>
                    <a:pt x="12616" y="563"/>
                  </a:lnTo>
                  <a:lnTo>
                    <a:pt x="12611" y="581"/>
                  </a:lnTo>
                  <a:lnTo>
                    <a:pt x="12606" y="596"/>
                  </a:lnTo>
                  <a:lnTo>
                    <a:pt x="12597" y="610"/>
                  </a:lnTo>
                  <a:lnTo>
                    <a:pt x="12588" y="621"/>
                  </a:lnTo>
                  <a:lnTo>
                    <a:pt x="12577" y="631"/>
                  </a:lnTo>
                  <a:lnTo>
                    <a:pt x="12564" y="640"/>
                  </a:lnTo>
                  <a:lnTo>
                    <a:pt x="12535" y="654"/>
                  </a:lnTo>
                  <a:lnTo>
                    <a:pt x="12504" y="664"/>
                  </a:lnTo>
                  <a:lnTo>
                    <a:pt x="12469" y="669"/>
                  </a:lnTo>
                  <a:lnTo>
                    <a:pt x="12431" y="672"/>
                  </a:lnTo>
                  <a:lnTo>
                    <a:pt x="12402" y="670"/>
                  </a:lnTo>
                  <a:lnTo>
                    <a:pt x="12375" y="668"/>
                  </a:lnTo>
                  <a:lnTo>
                    <a:pt x="12327" y="659"/>
                  </a:lnTo>
                  <a:lnTo>
                    <a:pt x="12291" y="650"/>
                  </a:lnTo>
                  <a:lnTo>
                    <a:pt x="12272" y="643"/>
                  </a:lnTo>
                  <a:lnTo>
                    <a:pt x="12267" y="640"/>
                  </a:lnTo>
                  <a:lnTo>
                    <a:pt x="12263" y="633"/>
                  </a:lnTo>
                  <a:lnTo>
                    <a:pt x="12263" y="628"/>
                  </a:lnTo>
                  <a:lnTo>
                    <a:pt x="12273" y="585"/>
                  </a:lnTo>
                  <a:lnTo>
                    <a:pt x="12277" y="577"/>
                  </a:lnTo>
                  <a:lnTo>
                    <a:pt x="12283" y="575"/>
                  </a:lnTo>
                  <a:lnTo>
                    <a:pt x="12285" y="575"/>
                  </a:lnTo>
                  <a:lnTo>
                    <a:pt x="12287" y="576"/>
                  </a:lnTo>
                  <a:lnTo>
                    <a:pt x="12335" y="588"/>
                  </a:lnTo>
                  <a:lnTo>
                    <a:pt x="12377" y="595"/>
                  </a:lnTo>
                  <a:lnTo>
                    <a:pt x="12424" y="599"/>
                  </a:lnTo>
                  <a:lnTo>
                    <a:pt x="12445" y="597"/>
                  </a:lnTo>
                  <a:lnTo>
                    <a:pt x="12463" y="595"/>
                  </a:lnTo>
                  <a:lnTo>
                    <a:pt x="12480" y="590"/>
                  </a:lnTo>
                  <a:lnTo>
                    <a:pt x="12495" y="583"/>
                  </a:lnTo>
                  <a:lnTo>
                    <a:pt x="12506" y="575"/>
                  </a:lnTo>
                  <a:lnTo>
                    <a:pt x="12514" y="563"/>
                  </a:lnTo>
                  <a:lnTo>
                    <a:pt x="12519" y="549"/>
                  </a:lnTo>
                  <a:lnTo>
                    <a:pt x="12521" y="533"/>
                  </a:lnTo>
                  <a:lnTo>
                    <a:pt x="12519" y="514"/>
                  </a:lnTo>
                  <a:lnTo>
                    <a:pt x="12514" y="499"/>
                  </a:lnTo>
                  <a:lnTo>
                    <a:pt x="12505" y="488"/>
                  </a:lnTo>
                  <a:lnTo>
                    <a:pt x="12492" y="481"/>
                  </a:lnTo>
                  <a:lnTo>
                    <a:pt x="12461" y="471"/>
                  </a:lnTo>
                  <a:lnTo>
                    <a:pt x="12419" y="465"/>
                  </a:lnTo>
                  <a:lnTo>
                    <a:pt x="12392" y="460"/>
                  </a:lnTo>
                  <a:lnTo>
                    <a:pt x="12359" y="452"/>
                  </a:lnTo>
                  <a:lnTo>
                    <a:pt x="12341" y="446"/>
                  </a:lnTo>
                  <a:lnTo>
                    <a:pt x="12325" y="439"/>
                  </a:lnTo>
                  <a:lnTo>
                    <a:pt x="12310" y="429"/>
                  </a:lnTo>
                  <a:lnTo>
                    <a:pt x="12296" y="415"/>
                  </a:lnTo>
                  <a:lnTo>
                    <a:pt x="12290" y="407"/>
                  </a:lnTo>
                  <a:lnTo>
                    <a:pt x="12285" y="400"/>
                  </a:lnTo>
                  <a:lnTo>
                    <a:pt x="12276" y="379"/>
                  </a:lnTo>
                  <a:lnTo>
                    <a:pt x="12271" y="355"/>
                  </a:lnTo>
                  <a:lnTo>
                    <a:pt x="12268" y="328"/>
                  </a:lnTo>
                  <a:lnTo>
                    <a:pt x="12271" y="300"/>
                  </a:lnTo>
                  <a:lnTo>
                    <a:pt x="12276" y="276"/>
                  </a:lnTo>
                  <a:lnTo>
                    <a:pt x="12286" y="256"/>
                  </a:lnTo>
                  <a:lnTo>
                    <a:pt x="12298" y="238"/>
                  </a:lnTo>
                  <a:lnTo>
                    <a:pt x="12314" y="224"/>
                  </a:lnTo>
                  <a:lnTo>
                    <a:pt x="12331" y="213"/>
                  </a:lnTo>
                  <a:lnTo>
                    <a:pt x="12350" y="204"/>
                  </a:lnTo>
                  <a:lnTo>
                    <a:pt x="12370" y="198"/>
                  </a:lnTo>
                  <a:lnTo>
                    <a:pt x="12412" y="190"/>
                  </a:lnTo>
                  <a:lnTo>
                    <a:pt x="12452" y="188"/>
                  </a:lnTo>
                  <a:lnTo>
                    <a:pt x="12504" y="190"/>
                  </a:lnTo>
                  <a:lnTo>
                    <a:pt x="12545" y="197"/>
                  </a:lnTo>
                  <a:lnTo>
                    <a:pt x="12595" y="207"/>
                  </a:lnTo>
                  <a:lnTo>
                    <a:pt x="12602" y="212"/>
                  </a:lnTo>
                  <a:lnTo>
                    <a:pt x="12603" y="218"/>
                  </a:lnTo>
                  <a:lnTo>
                    <a:pt x="12603" y="221"/>
                  </a:lnTo>
                  <a:lnTo>
                    <a:pt x="12596" y="267"/>
                  </a:lnTo>
                  <a:lnTo>
                    <a:pt x="12595" y="271"/>
                  </a:lnTo>
                  <a:lnTo>
                    <a:pt x="12592" y="274"/>
                  </a:lnTo>
                  <a:lnTo>
                    <a:pt x="12586" y="276"/>
                  </a:lnTo>
                  <a:lnTo>
                    <a:pt x="12583" y="276"/>
                  </a:lnTo>
                  <a:lnTo>
                    <a:pt x="12539" y="267"/>
                  </a:lnTo>
                  <a:lnTo>
                    <a:pt x="12503" y="262"/>
                  </a:lnTo>
                  <a:lnTo>
                    <a:pt x="12465" y="261"/>
                  </a:lnTo>
                  <a:lnTo>
                    <a:pt x="12428" y="264"/>
                  </a:lnTo>
                  <a:lnTo>
                    <a:pt x="12412" y="267"/>
                  </a:lnTo>
                  <a:lnTo>
                    <a:pt x="12397" y="272"/>
                  </a:lnTo>
                  <a:lnTo>
                    <a:pt x="12384" y="281"/>
                  </a:lnTo>
                  <a:lnTo>
                    <a:pt x="12375" y="291"/>
                  </a:lnTo>
                  <a:lnTo>
                    <a:pt x="12369" y="305"/>
                  </a:lnTo>
                  <a:lnTo>
                    <a:pt x="12366" y="321"/>
                  </a:lnTo>
                  <a:lnTo>
                    <a:pt x="12370" y="339"/>
                  </a:lnTo>
                  <a:lnTo>
                    <a:pt x="12375" y="353"/>
                  </a:lnTo>
                  <a:lnTo>
                    <a:pt x="12385" y="363"/>
                  </a:lnTo>
                  <a:lnTo>
                    <a:pt x="12399" y="371"/>
                  </a:lnTo>
                  <a:lnTo>
                    <a:pt x="12432" y="379"/>
                  </a:lnTo>
                  <a:lnTo>
                    <a:pt x="12469" y="386"/>
                  </a:lnTo>
                  <a:lnTo>
                    <a:pt x="12505" y="392"/>
                  </a:lnTo>
                  <a:lnTo>
                    <a:pt x="12540" y="401"/>
                  </a:lnTo>
                  <a:lnTo>
                    <a:pt x="12557" y="407"/>
                  </a:lnTo>
                  <a:lnTo>
                    <a:pt x="12572" y="416"/>
                  </a:lnTo>
                  <a:lnTo>
                    <a:pt x="12586" y="427"/>
                  </a:lnTo>
                  <a:lnTo>
                    <a:pt x="12597" y="440"/>
                  </a:lnTo>
                  <a:lnTo>
                    <a:pt x="12607" y="455"/>
                  </a:lnTo>
                  <a:lnTo>
                    <a:pt x="12615" y="475"/>
                  </a:lnTo>
                  <a:lnTo>
                    <a:pt x="12618" y="498"/>
                  </a:lnTo>
                  <a:lnTo>
                    <a:pt x="12621" y="524"/>
                  </a:lnTo>
                  <a:close/>
                  <a:moveTo>
                    <a:pt x="427" y="2534"/>
                  </a:moveTo>
                  <a:lnTo>
                    <a:pt x="427" y="2567"/>
                  </a:lnTo>
                  <a:lnTo>
                    <a:pt x="425" y="2599"/>
                  </a:lnTo>
                  <a:lnTo>
                    <a:pt x="421" y="2628"/>
                  </a:lnTo>
                  <a:lnTo>
                    <a:pt x="415" y="2655"/>
                  </a:lnTo>
                  <a:lnTo>
                    <a:pt x="404" y="2682"/>
                  </a:lnTo>
                  <a:lnTo>
                    <a:pt x="392" y="2704"/>
                  </a:lnTo>
                  <a:lnTo>
                    <a:pt x="384" y="2715"/>
                  </a:lnTo>
                  <a:lnTo>
                    <a:pt x="376" y="2725"/>
                  </a:lnTo>
                  <a:lnTo>
                    <a:pt x="354" y="2742"/>
                  </a:lnTo>
                  <a:lnTo>
                    <a:pt x="328" y="2756"/>
                  </a:lnTo>
                  <a:lnTo>
                    <a:pt x="296" y="2766"/>
                  </a:lnTo>
                  <a:lnTo>
                    <a:pt x="258" y="2772"/>
                  </a:lnTo>
                  <a:lnTo>
                    <a:pt x="214" y="2775"/>
                  </a:lnTo>
                  <a:lnTo>
                    <a:pt x="170" y="2772"/>
                  </a:lnTo>
                  <a:lnTo>
                    <a:pt x="132" y="2766"/>
                  </a:lnTo>
                  <a:lnTo>
                    <a:pt x="100" y="2756"/>
                  </a:lnTo>
                  <a:lnTo>
                    <a:pt x="74" y="2742"/>
                  </a:lnTo>
                  <a:lnTo>
                    <a:pt x="53" y="2725"/>
                  </a:lnTo>
                  <a:lnTo>
                    <a:pt x="35" y="2704"/>
                  </a:lnTo>
                  <a:lnTo>
                    <a:pt x="29" y="2693"/>
                  </a:lnTo>
                  <a:lnTo>
                    <a:pt x="23" y="2682"/>
                  </a:lnTo>
                  <a:lnTo>
                    <a:pt x="14" y="2655"/>
                  </a:lnTo>
                  <a:lnTo>
                    <a:pt x="8" y="2628"/>
                  </a:lnTo>
                  <a:lnTo>
                    <a:pt x="5" y="2613"/>
                  </a:lnTo>
                  <a:lnTo>
                    <a:pt x="3" y="2599"/>
                  </a:lnTo>
                  <a:lnTo>
                    <a:pt x="0" y="2567"/>
                  </a:lnTo>
                  <a:lnTo>
                    <a:pt x="0" y="2534"/>
                  </a:lnTo>
                  <a:lnTo>
                    <a:pt x="0" y="2500"/>
                  </a:lnTo>
                  <a:lnTo>
                    <a:pt x="3" y="2469"/>
                  </a:lnTo>
                  <a:lnTo>
                    <a:pt x="14" y="2411"/>
                  </a:lnTo>
                  <a:lnTo>
                    <a:pt x="23" y="2386"/>
                  </a:lnTo>
                  <a:lnTo>
                    <a:pt x="35" y="2363"/>
                  </a:lnTo>
                  <a:lnTo>
                    <a:pt x="53" y="2343"/>
                  </a:lnTo>
                  <a:lnTo>
                    <a:pt x="74" y="2325"/>
                  </a:lnTo>
                  <a:lnTo>
                    <a:pt x="100" y="2310"/>
                  </a:lnTo>
                  <a:lnTo>
                    <a:pt x="132" y="2300"/>
                  </a:lnTo>
                  <a:lnTo>
                    <a:pt x="170" y="2294"/>
                  </a:lnTo>
                  <a:lnTo>
                    <a:pt x="214" y="2293"/>
                  </a:lnTo>
                  <a:lnTo>
                    <a:pt x="258" y="2294"/>
                  </a:lnTo>
                  <a:lnTo>
                    <a:pt x="296" y="2300"/>
                  </a:lnTo>
                  <a:lnTo>
                    <a:pt x="328" y="2310"/>
                  </a:lnTo>
                  <a:lnTo>
                    <a:pt x="354" y="2325"/>
                  </a:lnTo>
                  <a:lnTo>
                    <a:pt x="376" y="2343"/>
                  </a:lnTo>
                  <a:lnTo>
                    <a:pt x="392" y="2363"/>
                  </a:lnTo>
                  <a:lnTo>
                    <a:pt x="404" y="2386"/>
                  </a:lnTo>
                  <a:lnTo>
                    <a:pt x="415" y="2411"/>
                  </a:lnTo>
                  <a:lnTo>
                    <a:pt x="421" y="2440"/>
                  </a:lnTo>
                  <a:lnTo>
                    <a:pt x="425" y="2469"/>
                  </a:lnTo>
                  <a:lnTo>
                    <a:pt x="427" y="2500"/>
                  </a:lnTo>
                  <a:lnTo>
                    <a:pt x="427" y="2534"/>
                  </a:lnTo>
                  <a:close/>
                  <a:moveTo>
                    <a:pt x="325" y="2534"/>
                  </a:moveTo>
                  <a:lnTo>
                    <a:pt x="324" y="2484"/>
                  </a:lnTo>
                  <a:lnTo>
                    <a:pt x="320" y="2442"/>
                  </a:lnTo>
                  <a:lnTo>
                    <a:pt x="315" y="2424"/>
                  </a:lnTo>
                  <a:lnTo>
                    <a:pt x="309" y="2408"/>
                  </a:lnTo>
                  <a:lnTo>
                    <a:pt x="301" y="2395"/>
                  </a:lnTo>
                  <a:lnTo>
                    <a:pt x="290" y="2385"/>
                  </a:lnTo>
                  <a:lnTo>
                    <a:pt x="276" y="2376"/>
                  </a:lnTo>
                  <a:lnTo>
                    <a:pt x="260" y="2369"/>
                  </a:lnTo>
                  <a:lnTo>
                    <a:pt x="238" y="2366"/>
                  </a:lnTo>
                  <a:lnTo>
                    <a:pt x="214" y="2364"/>
                  </a:lnTo>
                  <a:lnTo>
                    <a:pt x="189" y="2366"/>
                  </a:lnTo>
                  <a:lnTo>
                    <a:pt x="169" y="2369"/>
                  </a:lnTo>
                  <a:lnTo>
                    <a:pt x="151" y="2376"/>
                  </a:lnTo>
                  <a:lnTo>
                    <a:pt x="137" y="2385"/>
                  </a:lnTo>
                  <a:lnTo>
                    <a:pt x="127" y="2395"/>
                  </a:lnTo>
                  <a:lnTo>
                    <a:pt x="118" y="2408"/>
                  </a:lnTo>
                  <a:lnTo>
                    <a:pt x="112" y="2424"/>
                  </a:lnTo>
                  <a:lnTo>
                    <a:pt x="107" y="2442"/>
                  </a:lnTo>
                  <a:lnTo>
                    <a:pt x="105" y="2461"/>
                  </a:lnTo>
                  <a:lnTo>
                    <a:pt x="103" y="2484"/>
                  </a:lnTo>
                  <a:lnTo>
                    <a:pt x="102" y="2534"/>
                  </a:lnTo>
                  <a:lnTo>
                    <a:pt x="103" y="2584"/>
                  </a:lnTo>
                  <a:lnTo>
                    <a:pt x="107" y="2625"/>
                  </a:lnTo>
                  <a:lnTo>
                    <a:pt x="112" y="2643"/>
                  </a:lnTo>
                  <a:lnTo>
                    <a:pt x="118" y="2659"/>
                  </a:lnTo>
                  <a:lnTo>
                    <a:pt x="127" y="2672"/>
                  </a:lnTo>
                  <a:lnTo>
                    <a:pt x="137" y="2683"/>
                  </a:lnTo>
                  <a:lnTo>
                    <a:pt x="151" y="2692"/>
                  </a:lnTo>
                  <a:lnTo>
                    <a:pt x="169" y="2698"/>
                  </a:lnTo>
                  <a:lnTo>
                    <a:pt x="189" y="2702"/>
                  </a:lnTo>
                  <a:lnTo>
                    <a:pt x="214" y="2703"/>
                  </a:lnTo>
                  <a:lnTo>
                    <a:pt x="238" y="2702"/>
                  </a:lnTo>
                  <a:lnTo>
                    <a:pt x="260" y="2698"/>
                  </a:lnTo>
                  <a:lnTo>
                    <a:pt x="276" y="2692"/>
                  </a:lnTo>
                  <a:lnTo>
                    <a:pt x="290" y="2683"/>
                  </a:lnTo>
                  <a:lnTo>
                    <a:pt x="301" y="2672"/>
                  </a:lnTo>
                  <a:lnTo>
                    <a:pt x="309" y="2659"/>
                  </a:lnTo>
                  <a:lnTo>
                    <a:pt x="315" y="2643"/>
                  </a:lnTo>
                  <a:lnTo>
                    <a:pt x="320" y="2625"/>
                  </a:lnTo>
                  <a:lnTo>
                    <a:pt x="323" y="2605"/>
                  </a:lnTo>
                  <a:lnTo>
                    <a:pt x="324" y="2584"/>
                  </a:lnTo>
                  <a:lnTo>
                    <a:pt x="325" y="2534"/>
                  </a:lnTo>
                  <a:close/>
                  <a:moveTo>
                    <a:pt x="783" y="2741"/>
                  </a:moveTo>
                  <a:lnTo>
                    <a:pt x="784" y="2745"/>
                  </a:lnTo>
                  <a:lnTo>
                    <a:pt x="781" y="2751"/>
                  </a:lnTo>
                  <a:lnTo>
                    <a:pt x="774" y="2756"/>
                  </a:lnTo>
                  <a:lnTo>
                    <a:pt x="735" y="2766"/>
                  </a:lnTo>
                  <a:lnTo>
                    <a:pt x="703" y="2770"/>
                  </a:lnTo>
                  <a:lnTo>
                    <a:pt x="665" y="2772"/>
                  </a:lnTo>
                  <a:lnTo>
                    <a:pt x="633" y="2771"/>
                  </a:lnTo>
                  <a:lnTo>
                    <a:pt x="604" y="2765"/>
                  </a:lnTo>
                  <a:lnTo>
                    <a:pt x="580" y="2755"/>
                  </a:lnTo>
                  <a:lnTo>
                    <a:pt x="559" y="2742"/>
                  </a:lnTo>
                  <a:lnTo>
                    <a:pt x="552" y="2733"/>
                  </a:lnTo>
                  <a:lnTo>
                    <a:pt x="544" y="2723"/>
                  </a:lnTo>
                  <a:lnTo>
                    <a:pt x="538" y="2713"/>
                  </a:lnTo>
                  <a:lnTo>
                    <a:pt x="533" y="2701"/>
                  </a:lnTo>
                  <a:lnTo>
                    <a:pt x="527" y="2673"/>
                  </a:lnTo>
                  <a:lnTo>
                    <a:pt x="524" y="2641"/>
                  </a:lnTo>
                  <a:lnTo>
                    <a:pt x="524" y="2178"/>
                  </a:lnTo>
                  <a:lnTo>
                    <a:pt x="525" y="2172"/>
                  </a:lnTo>
                  <a:lnTo>
                    <a:pt x="528" y="2168"/>
                  </a:lnTo>
                  <a:lnTo>
                    <a:pt x="538" y="2163"/>
                  </a:lnTo>
                  <a:lnTo>
                    <a:pt x="610" y="2148"/>
                  </a:lnTo>
                  <a:lnTo>
                    <a:pt x="612" y="2148"/>
                  </a:lnTo>
                  <a:lnTo>
                    <a:pt x="621" y="2152"/>
                  </a:lnTo>
                  <a:lnTo>
                    <a:pt x="624" y="2157"/>
                  </a:lnTo>
                  <a:lnTo>
                    <a:pt x="624" y="2162"/>
                  </a:lnTo>
                  <a:lnTo>
                    <a:pt x="624" y="2304"/>
                  </a:lnTo>
                  <a:lnTo>
                    <a:pt x="757" y="2304"/>
                  </a:lnTo>
                  <a:lnTo>
                    <a:pt x="767" y="2306"/>
                  </a:lnTo>
                  <a:lnTo>
                    <a:pt x="770" y="2312"/>
                  </a:lnTo>
                  <a:lnTo>
                    <a:pt x="771" y="2317"/>
                  </a:lnTo>
                  <a:lnTo>
                    <a:pt x="771" y="2364"/>
                  </a:lnTo>
                  <a:lnTo>
                    <a:pt x="770" y="2369"/>
                  </a:lnTo>
                  <a:lnTo>
                    <a:pt x="767" y="2374"/>
                  </a:lnTo>
                  <a:lnTo>
                    <a:pt x="762" y="2377"/>
                  </a:lnTo>
                  <a:lnTo>
                    <a:pt x="757" y="2378"/>
                  </a:lnTo>
                  <a:lnTo>
                    <a:pt x="624" y="2378"/>
                  </a:lnTo>
                  <a:lnTo>
                    <a:pt x="624" y="2641"/>
                  </a:lnTo>
                  <a:lnTo>
                    <a:pt x="625" y="2657"/>
                  </a:lnTo>
                  <a:lnTo>
                    <a:pt x="628" y="2668"/>
                  </a:lnTo>
                  <a:lnTo>
                    <a:pt x="633" y="2678"/>
                  </a:lnTo>
                  <a:lnTo>
                    <a:pt x="640" y="2686"/>
                  </a:lnTo>
                  <a:lnTo>
                    <a:pt x="649" y="2692"/>
                  </a:lnTo>
                  <a:lnTo>
                    <a:pt x="660" y="2696"/>
                  </a:lnTo>
                  <a:lnTo>
                    <a:pt x="673" y="2698"/>
                  </a:lnTo>
                  <a:lnTo>
                    <a:pt x="689" y="2698"/>
                  </a:lnTo>
                  <a:lnTo>
                    <a:pt x="730" y="2696"/>
                  </a:lnTo>
                  <a:lnTo>
                    <a:pt x="761" y="2689"/>
                  </a:lnTo>
                  <a:lnTo>
                    <a:pt x="764" y="2689"/>
                  </a:lnTo>
                  <a:lnTo>
                    <a:pt x="770" y="2692"/>
                  </a:lnTo>
                  <a:lnTo>
                    <a:pt x="774" y="2698"/>
                  </a:lnTo>
                  <a:lnTo>
                    <a:pt x="783" y="2741"/>
                  </a:lnTo>
                  <a:close/>
                  <a:moveTo>
                    <a:pt x="1263" y="2751"/>
                  </a:moveTo>
                  <a:lnTo>
                    <a:pt x="1263" y="2756"/>
                  </a:lnTo>
                  <a:lnTo>
                    <a:pt x="1259" y="2760"/>
                  </a:lnTo>
                  <a:lnTo>
                    <a:pt x="1255" y="2762"/>
                  </a:lnTo>
                  <a:lnTo>
                    <a:pt x="1250" y="2764"/>
                  </a:lnTo>
                  <a:lnTo>
                    <a:pt x="1178" y="2764"/>
                  </a:lnTo>
                  <a:lnTo>
                    <a:pt x="1172" y="2762"/>
                  </a:lnTo>
                  <a:lnTo>
                    <a:pt x="1168" y="2760"/>
                  </a:lnTo>
                  <a:lnTo>
                    <a:pt x="1166" y="2756"/>
                  </a:lnTo>
                  <a:lnTo>
                    <a:pt x="1164" y="2751"/>
                  </a:lnTo>
                  <a:lnTo>
                    <a:pt x="1164" y="2432"/>
                  </a:lnTo>
                  <a:lnTo>
                    <a:pt x="1163" y="2415"/>
                  </a:lnTo>
                  <a:lnTo>
                    <a:pt x="1161" y="2401"/>
                  </a:lnTo>
                  <a:lnTo>
                    <a:pt x="1155" y="2388"/>
                  </a:lnTo>
                  <a:lnTo>
                    <a:pt x="1149" y="2380"/>
                  </a:lnTo>
                  <a:lnTo>
                    <a:pt x="1139" y="2372"/>
                  </a:lnTo>
                  <a:lnTo>
                    <a:pt x="1127" y="2368"/>
                  </a:lnTo>
                  <a:lnTo>
                    <a:pt x="1111" y="2364"/>
                  </a:lnTo>
                  <a:lnTo>
                    <a:pt x="1094" y="2364"/>
                  </a:lnTo>
                  <a:lnTo>
                    <a:pt x="1046" y="2367"/>
                  </a:lnTo>
                  <a:lnTo>
                    <a:pt x="1003" y="2372"/>
                  </a:lnTo>
                  <a:lnTo>
                    <a:pt x="961" y="2381"/>
                  </a:lnTo>
                  <a:lnTo>
                    <a:pt x="961" y="2751"/>
                  </a:lnTo>
                  <a:lnTo>
                    <a:pt x="960" y="2756"/>
                  </a:lnTo>
                  <a:lnTo>
                    <a:pt x="958" y="2760"/>
                  </a:lnTo>
                  <a:lnTo>
                    <a:pt x="954" y="2762"/>
                  </a:lnTo>
                  <a:lnTo>
                    <a:pt x="949" y="2764"/>
                  </a:lnTo>
                  <a:lnTo>
                    <a:pt x="876" y="2764"/>
                  </a:lnTo>
                  <a:lnTo>
                    <a:pt x="866" y="2760"/>
                  </a:lnTo>
                  <a:lnTo>
                    <a:pt x="863" y="2756"/>
                  </a:lnTo>
                  <a:lnTo>
                    <a:pt x="862" y="2751"/>
                  </a:lnTo>
                  <a:lnTo>
                    <a:pt x="862" y="2134"/>
                  </a:lnTo>
                  <a:lnTo>
                    <a:pt x="862" y="2128"/>
                  </a:lnTo>
                  <a:lnTo>
                    <a:pt x="864" y="2124"/>
                  </a:lnTo>
                  <a:lnTo>
                    <a:pt x="876" y="2119"/>
                  </a:lnTo>
                  <a:lnTo>
                    <a:pt x="946" y="2105"/>
                  </a:lnTo>
                  <a:lnTo>
                    <a:pt x="949" y="2105"/>
                  </a:lnTo>
                  <a:lnTo>
                    <a:pt x="954" y="2105"/>
                  </a:lnTo>
                  <a:lnTo>
                    <a:pt x="958" y="2107"/>
                  </a:lnTo>
                  <a:lnTo>
                    <a:pt x="960" y="2112"/>
                  </a:lnTo>
                  <a:lnTo>
                    <a:pt x="961" y="2118"/>
                  </a:lnTo>
                  <a:lnTo>
                    <a:pt x="961" y="2262"/>
                  </a:lnTo>
                  <a:lnTo>
                    <a:pt x="951" y="2315"/>
                  </a:lnTo>
                  <a:lnTo>
                    <a:pt x="1029" y="2299"/>
                  </a:lnTo>
                  <a:lnTo>
                    <a:pt x="1071" y="2294"/>
                  </a:lnTo>
                  <a:lnTo>
                    <a:pt x="1110" y="2293"/>
                  </a:lnTo>
                  <a:lnTo>
                    <a:pt x="1145" y="2294"/>
                  </a:lnTo>
                  <a:lnTo>
                    <a:pt x="1177" y="2299"/>
                  </a:lnTo>
                  <a:lnTo>
                    <a:pt x="1203" y="2306"/>
                  </a:lnTo>
                  <a:lnTo>
                    <a:pt x="1225" y="2319"/>
                  </a:lnTo>
                  <a:lnTo>
                    <a:pt x="1234" y="2327"/>
                  </a:lnTo>
                  <a:lnTo>
                    <a:pt x="1241" y="2337"/>
                  </a:lnTo>
                  <a:lnTo>
                    <a:pt x="1254" y="2358"/>
                  </a:lnTo>
                  <a:lnTo>
                    <a:pt x="1260" y="2386"/>
                  </a:lnTo>
                  <a:lnTo>
                    <a:pt x="1263" y="2419"/>
                  </a:lnTo>
                  <a:lnTo>
                    <a:pt x="1263" y="2751"/>
                  </a:lnTo>
                  <a:close/>
                  <a:moveTo>
                    <a:pt x="1780" y="2526"/>
                  </a:moveTo>
                  <a:lnTo>
                    <a:pt x="1780" y="2546"/>
                  </a:lnTo>
                  <a:lnTo>
                    <a:pt x="1779" y="2567"/>
                  </a:lnTo>
                  <a:lnTo>
                    <a:pt x="1775" y="2579"/>
                  </a:lnTo>
                  <a:lnTo>
                    <a:pt x="1770" y="2582"/>
                  </a:lnTo>
                  <a:lnTo>
                    <a:pt x="1764" y="2584"/>
                  </a:lnTo>
                  <a:lnTo>
                    <a:pt x="1459" y="2584"/>
                  </a:lnTo>
                  <a:lnTo>
                    <a:pt x="1462" y="2613"/>
                  </a:lnTo>
                  <a:lnTo>
                    <a:pt x="1468" y="2636"/>
                  </a:lnTo>
                  <a:lnTo>
                    <a:pt x="1478" y="2655"/>
                  </a:lnTo>
                  <a:lnTo>
                    <a:pt x="1492" y="2672"/>
                  </a:lnTo>
                  <a:lnTo>
                    <a:pt x="1502" y="2679"/>
                  </a:lnTo>
                  <a:lnTo>
                    <a:pt x="1512" y="2687"/>
                  </a:lnTo>
                  <a:lnTo>
                    <a:pt x="1537" y="2696"/>
                  </a:lnTo>
                  <a:lnTo>
                    <a:pt x="1569" y="2702"/>
                  </a:lnTo>
                  <a:lnTo>
                    <a:pt x="1605" y="2703"/>
                  </a:lnTo>
                  <a:lnTo>
                    <a:pt x="1643" y="2701"/>
                  </a:lnTo>
                  <a:lnTo>
                    <a:pt x="1676" y="2696"/>
                  </a:lnTo>
                  <a:lnTo>
                    <a:pt x="1730" y="2682"/>
                  </a:lnTo>
                  <a:lnTo>
                    <a:pt x="1733" y="2682"/>
                  </a:lnTo>
                  <a:lnTo>
                    <a:pt x="1735" y="2682"/>
                  </a:lnTo>
                  <a:lnTo>
                    <a:pt x="1741" y="2683"/>
                  </a:lnTo>
                  <a:lnTo>
                    <a:pt x="1746" y="2692"/>
                  </a:lnTo>
                  <a:lnTo>
                    <a:pt x="1757" y="2732"/>
                  </a:lnTo>
                  <a:lnTo>
                    <a:pt x="1758" y="2733"/>
                  </a:lnTo>
                  <a:lnTo>
                    <a:pt x="1758" y="2736"/>
                  </a:lnTo>
                  <a:lnTo>
                    <a:pt x="1755" y="2744"/>
                  </a:lnTo>
                  <a:lnTo>
                    <a:pt x="1748" y="2747"/>
                  </a:lnTo>
                  <a:lnTo>
                    <a:pt x="1719" y="2757"/>
                  </a:lnTo>
                  <a:lnTo>
                    <a:pt x="1682" y="2766"/>
                  </a:lnTo>
                  <a:lnTo>
                    <a:pt x="1639" y="2772"/>
                  </a:lnTo>
                  <a:lnTo>
                    <a:pt x="1591" y="2775"/>
                  </a:lnTo>
                  <a:lnTo>
                    <a:pt x="1561" y="2774"/>
                  </a:lnTo>
                  <a:lnTo>
                    <a:pt x="1532" y="2771"/>
                  </a:lnTo>
                  <a:lnTo>
                    <a:pt x="1483" y="2761"/>
                  </a:lnTo>
                  <a:lnTo>
                    <a:pt x="1462" y="2752"/>
                  </a:lnTo>
                  <a:lnTo>
                    <a:pt x="1443" y="2744"/>
                  </a:lnTo>
                  <a:lnTo>
                    <a:pt x="1425" y="2731"/>
                  </a:lnTo>
                  <a:lnTo>
                    <a:pt x="1411" y="2717"/>
                  </a:lnTo>
                  <a:lnTo>
                    <a:pt x="1387" y="2684"/>
                  </a:lnTo>
                  <a:lnTo>
                    <a:pt x="1379" y="2664"/>
                  </a:lnTo>
                  <a:lnTo>
                    <a:pt x="1371" y="2643"/>
                  </a:lnTo>
                  <a:lnTo>
                    <a:pt x="1361" y="2594"/>
                  </a:lnTo>
                  <a:lnTo>
                    <a:pt x="1360" y="2565"/>
                  </a:lnTo>
                  <a:lnTo>
                    <a:pt x="1358" y="2534"/>
                  </a:lnTo>
                  <a:lnTo>
                    <a:pt x="1360" y="2497"/>
                  </a:lnTo>
                  <a:lnTo>
                    <a:pt x="1362" y="2461"/>
                  </a:lnTo>
                  <a:lnTo>
                    <a:pt x="1367" y="2430"/>
                  </a:lnTo>
                  <a:lnTo>
                    <a:pt x="1376" y="2401"/>
                  </a:lnTo>
                  <a:lnTo>
                    <a:pt x="1386" y="2376"/>
                  </a:lnTo>
                  <a:lnTo>
                    <a:pt x="1400" y="2354"/>
                  </a:lnTo>
                  <a:lnTo>
                    <a:pt x="1418" y="2335"/>
                  </a:lnTo>
                  <a:lnTo>
                    <a:pt x="1428" y="2327"/>
                  </a:lnTo>
                  <a:lnTo>
                    <a:pt x="1439" y="2320"/>
                  </a:lnTo>
                  <a:lnTo>
                    <a:pt x="1465" y="2308"/>
                  </a:lnTo>
                  <a:lnTo>
                    <a:pt x="1496" y="2299"/>
                  </a:lnTo>
                  <a:lnTo>
                    <a:pt x="1531" y="2294"/>
                  </a:lnTo>
                  <a:lnTo>
                    <a:pt x="1571" y="2293"/>
                  </a:lnTo>
                  <a:lnTo>
                    <a:pt x="1603" y="2293"/>
                  </a:lnTo>
                  <a:lnTo>
                    <a:pt x="1632" y="2296"/>
                  </a:lnTo>
                  <a:lnTo>
                    <a:pt x="1657" y="2303"/>
                  </a:lnTo>
                  <a:lnTo>
                    <a:pt x="1680" y="2310"/>
                  </a:lnTo>
                  <a:lnTo>
                    <a:pt x="1717" y="2332"/>
                  </a:lnTo>
                  <a:lnTo>
                    <a:pt x="1731" y="2346"/>
                  </a:lnTo>
                  <a:lnTo>
                    <a:pt x="1744" y="2362"/>
                  </a:lnTo>
                  <a:lnTo>
                    <a:pt x="1754" y="2377"/>
                  </a:lnTo>
                  <a:lnTo>
                    <a:pt x="1762" y="2395"/>
                  </a:lnTo>
                  <a:lnTo>
                    <a:pt x="1768" y="2414"/>
                  </a:lnTo>
                  <a:lnTo>
                    <a:pt x="1773" y="2432"/>
                  </a:lnTo>
                  <a:lnTo>
                    <a:pt x="1779" y="2476"/>
                  </a:lnTo>
                  <a:lnTo>
                    <a:pt x="1780" y="2526"/>
                  </a:lnTo>
                  <a:close/>
                  <a:moveTo>
                    <a:pt x="1680" y="2514"/>
                  </a:moveTo>
                  <a:lnTo>
                    <a:pt x="1678" y="2471"/>
                  </a:lnTo>
                  <a:lnTo>
                    <a:pt x="1672" y="2431"/>
                  </a:lnTo>
                  <a:lnTo>
                    <a:pt x="1666" y="2414"/>
                  </a:lnTo>
                  <a:lnTo>
                    <a:pt x="1658" y="2398"/>
                  </a:lnTo>
                  <a:lnTo>
                    <a:pt x="1649" y="2387"/>
                  </a:lnTo>
                  <a:lnTo>
                    <a:pt x="1638" y="2378"/>
                  </a:lnTo>
                  <a:lnTo>
                    <a:pt x="1626" y="2371"/>
                  </a:lnTo>
                  <a:lnTo>
                    <a:pt x="1609" y="2367"/>
                  </a:lnTo>
                  <a:lnTo>
                    <a:pt x="1591" y="2363"/>
                  </a:lnTo>
                  <a:lnTo>
                    <a:pt x="1571" y="2363"/>
                  </a:lnTo>
                  <a:lnTo>
                    <a:pt x="1549" y="2363"/>
                  </a:lnTo>
                  <a:lnTo>
                    <a:pt x="1530" y="2367"/>
                  </a:lnTo>
                  <a:lnTo>
                    <a:pt x="1513" y="2371"/>
                  </a:lnTo>
                  <a:lnTo>
                    <a:pt x="1499" y="2378"/>
                  </a:lnTo>
                  <a:lnTo>
                    <a:pt x="1488" y="2387"/>
                  </a:lnTo>
                  <a:lnTo>
                    <a:pt x="1479" y="2398"/>
                  </a:lnTo>
                  <a:lnTo>
                    <a:pt x="1467" y="2430"/>
                  </a:lnTo>
                  <a:lnTo>
                    <a:pt x="1463" y="2450"/>
                  </a:lnTo>
                  <a:lnTo>
                    <a:pt x="1460" y="2471"/>
                  </a:lnTo>
                  <a:lnTo>
                    <a:pt x="1459" y="2516"/>
                  </a:lnTo>
                  <a:lnTo>
                    <a:pt x="1680" y="2514"/>
                  </a:lnTo>
                  <a:close/>
                  <a:moveTo>
                    <a:pt x="2127" y="2358"/>
                  </a:moveTo>
                  <a:lnTo>
                    <a:pt x="2127" y="2363"/>
                  </a:lnTo>
                  <a:lnTo>
                    <a:pt x="2125" y="2367"/>
                  </a:lnTo>
                  <a:lnTo>
                    <a:pt x="2121" y="2369"/>
                  </a:lnTo>
                  <a:lnTo>
                    <a:pt x="2114" y="2371"/>
                  </a:lnTo>
                  <a:lnTo>
                    <a:pt x="2075" y="2372"/>
                  </a:lnTo>
                  <a:lnTo>
                    <a:pt x="2040" y="2374"/>
                  </a:lnTo>
                  <a:lnTo>
                    <a:pt x="1981" y="2385"/>
                  </a:lnTo>
                  <a:lnTo>
                    <a:pt x="1981" y="2751"/>
                  </a:lnTo>
                  <a:lnTo>
                    <a:pt x="1980" y="2756"/>
                  </a:lnTo>
                  <a:lnTo>
                    <a:pt x="1977" y="2760"/>
                  </a:lnTo>
                  <a:lnTo>
                    <a:pt x="1973" y="2762"/>
                  </a:lnTo>
                  <a:lnTo>
                    <a:pt x="1967" y="2764"/>
                  </a:lnTo>
                  <a:lnTo>
                    <a:pt x="1895" y="2764"/>
                  </a:lnTo>
                  <a:lnTo>
                    <a:pt x="1886" y="2760"/>
                  </a:lnTo>
                  <a:lnTo>
                    <a:pt x="1883" y="2756"/>
                  </a:lnTo>
                  <a:lnTo>
                    <a:pt x="1881" y="2751"/>
                  </a:lnTo>
                  <a:lnTo>
                    <a:pt x="1881" y="2377"/>
                  </a:lnTo>
                  <a:lnTo>
                    <a:pt x="1884" y="2354"/>
                  </a:lnTo>
                  <a:lnTo>
                    <a:pt x="1888" y="2346"/>
                  </a:lnTo>
                  <a:lnTo>
                    <a:pt x="1894" y="2339"/>
                  </a:lnTo>
                  <a:lnTo>
                    <a:pt x="1910" y="2327"/>
                  </a:lnTo>
                  <a:lnTo>
                    <a:pt x="1934" y="2318"/>
                  </a:lnTo>
                  <a:lnTo>
                    <a:pt x="1967" y="2308"/>
                  </a:lnTo>
                  <a:lnTo>
                    <a:pt x="2005" y="2300"/>
                  </a:lnTo>
                  <a:lnTo>
                    <a:pt x="2083" y="2293"/>
                  </a:lnTo>
                  <a:lnTo>
                    <a:pt x="2097" y="2293"/>
                  </a:lnTo>
                  <a:lnTo>
                    <a:pt x="2109" y="2293"/>
                  </a:lnTo>
                  <a:lnTo>
                    <a:pt x="2117" y="2295"/>
                  </a:lnTo>
                  <a:lnTo>
                    <a:pt x="2123" y="2298"/>
                  </a:lnTo>
                  <a:lnTo>
                    <a:pt x="2126" y="2301"/>
                  </a:lnTo>
                  <a:lnTo>
                    <a:pt x="2127" y="2308"/>
                  </a:lnTo>
                  <a:lnTo>
                    <a:pt x="2127" y="2358"/>
                  </a:lnTo>
                  <a:close/>
                  <a:moveTo>
                    <a:pt x="3070" y="2751"/>
                  </a:moveTo>
                  <a:lnTo>
                    <a:pt x="3068" y="2755"/>
                  </a:lnTo>
                  <a:lnTo>
                    <a:pt x="3066" y="2760"/>
                  </a:lnTo>
                  <a:lnTo>
                    <a:pt x="3056" y="2764"/>
                  </a:lnTo>
                  <a:lnTo>
                    <a:pt x="2889" y="2764"/>
                  </a:lnTo>
                  <a:lnTo>
                    <a:pt x="2879" y="2759"/>
                  </a:lnTo>
                  <a:lnTo>
                    <a:pt x="2873" y="2750"/>
                  </a:lnTo>
                  <a:lnTo>
                    <a:pt x="2617" y="2199"/>
                  </a:lnTo>
                  <a:lnTo>
                    <a:pt x="2587" y="2199"/>
                  </a:lnTo>
                  <a:lnTo>
                    <a:pt x="2592" y="2751"/>
                  </a:lnTo>
                  <a:lnTo>
                    <a:pt x="2591" y="2755"/>
                  </a:lnTo>
                  <a:lnTo>
                    <a:pt x="2588" y="2760"/>
                  </a:lnTo>
                  <a:lnTo>
                    <a:pt x="2578" y="2764"/>
                  </a:lnTo>
                  <a:lnTo>
                    <a:pt x="2500" y="2764"/>
                  </a:lnTo>
                  <a:lnTo>
                    <a:pt x="2490" y="2760"/>
                  </a:lnTo>
                  <a:lnTo>
                    <a:pt x="2486" y="2751"/>
                  </a:lnTo>
                  <a:lnTo>
                    <a:pt x="2486" y="2130"/>
                  </a:lnTo>
                  <a:lnTo>
                    <a:pt x="2486" y="2125"/>
                  </a:lnTo>
                  <a:lnTo>
                    <a:pt x="2490" y="2120"/>
                  </a:lnTo>
                  <a:lnTo>
                    <a:pt x="2500" y="2116"/>
                  </a:lnTo>
                  <a:lnTo>
                    <a:pt x="2681" y="2116"/>
                  </a:lnTo>
                  <a:lnTo>
                    <a:pt x="2693" y="2120"/>
                  </a:lnTo>
                  <a:lnTo>
                    <a:pt x="2699" y="2130"/>
                  </a:lnTo>
                  <a:lnTo>
                    <a:pt x="2957" y="2694"/>
                  </a:lnTo>
                  <a:lnTo>
                    <a:pt x="2967" y="2694"/>
                  </a:lnTo>
                  <a:lnTo>
                    <a:pt x="2965" y="2130"/>
                  </a:lnTo>
                  <a:lnTo>
                    <a:pt x="2965" y="2124"/>
                  </a:lnTo>
                  <a:lnTo>
                    <a:pt x="2969" y="2120"/>
                  </a:lnTo>
                  <a:lnTo>
                    <a:pt x="2974" y="2118"/>
                  </a:lnTo>
                  <a:lnTo>
                    <a:pt x="2979" y="2116"/>
                  </a:lnTo>
                  <a:lnTo>
                    <a:pt x="3054" y="2116"/>
                  </a:lnTo>
                  <a:lnTo>
                    <a:pt x="3061" y="2118"/>
                  </a:lnTo>
                  <a:lnTo>
                    <a:pt x="3066" y="2120"/>
                  </a:lnTo>
                  <a:lnTo>
                    <a:pt x="3068" y="2124"/>
                  </a:lnTo>
                  <a:lnTo>
                    <a:pt x="3070" y="2130"/>
                  </a:lnTo>
                  <a:lnTo>
                    <a:pt x="3070" y="2751"/>
                  </a:lnTo>
                  <a:close/>
                  <a:moveTo>
                    <a:pt x="3611" y="2534"/>
                  </a:moveTo>
                  <a:lnTo>
                    <a:pt x="3610" y="2567"/>
                  </a:lnTo>
                  <a:lnTo>
                    <a:pt x="3608" y="2599"/>
                  </a:lnTo>
                  <a:lnTo>
                    <a:pt x="3604" y="2628"/>
                  </a:lnTo>
                  <a:lnTo>
                    <a:pt x="3598" y="2655"/>
                  </a:lnTo>
                  <a:lnTo>
                    <a:pt x="3589" y="2682"/>
                  </a:lnTo>
                  <a:lnTo>
                    <a:pt x="3576" y="2704"/>
                  </a:lnTo>
                  <a:lnTo>
                    <a:pt x="3567" y="2715"/>
                  </a:lnTo>
                  <a:lnTo>
                    <a:pt x="3558" y="2725"/>
                  </a:lnTo>
                  <a:lnTo>
                    <a:pt x="3537" y="2742"/>
                  </a:lnTo>
                  <a:lnTo>
                    <a:pt x="3512" y="2756"/>
                  </a:lnTo>
                  <a:lnTo>
                    <a:pt x="3479" y="2766"/>
                  </a:lnTo>
                  <a:lnTo>
                    <a:pt x="3441" y="2772"/>
                  </a:lnTo>
                  <a:lnTo>
                    <a:pt x="3397" y="2775"/>
                  </a:lnTo>
                  <a:lnTo>
                    <a:pt x="3354" y="2772"/>
                  </a:lnTo>
                  <a:lnTo>
                    <a:pt x="3315" y="2766"/>
                  </a:lnTo>
                  <a:lnTo>
                    <a:pt x="3284" y="2756"/>
                  </a:lnTo>
                  <a:lnTo>
                    <a:pt x="3257" y="2742"/>
                  </a:lnTo>
                  <a:lnTo>
                    <a:pt x="3237" y="2725"/>
                  </a:lnTo>
                  <a:lnTo>
                    <a:pt x="3220" y="2704"/>
                  </a:lnTo>
                  <a:lnTo>
                    <a:pt x="3212" y="2693"/>
                  </a:lnTo>
                  <a:lnTo>
                    <a:pt x="3206" y="2682"/>
                  </a:lnTo>
                  <a:lnTo>
                    <a:pt x="3197" y="2655"/>
                  </a:lnTo>
                  <a:lnTo>
                    <a:pt x="3191" y="2628"/>
                  </a:lnTo>
                  <a:lnTo>
                    <a:pt x="3188" y="2613"/>
                  </a:lnTo>
                  <a:lnTo>
                    <a:pt x="3187" y="2599"/>
                  </a:lnTo>
                  <a:lnTo>
                    <a:pt x="3184" y="2567"/>
                  </a:lnTo>
                  <a:lnTo>
                    <a:pt x="3184" y="2534"/>
                  </a:lnTo>
                  <a:lnTo>
                    <a:pt x="3184" y="2500"/>
                  </a:lnTo>
                  <a:lnTo>
                    <a:pt x="3187" y="2469"/>
                  </a:lnTo>
                  <a:lnTo>
                    <a:pt x="3197" y="2411"/>
                  </a:lnTo>
                  <a:lnTo>
                    <a:pt x="3206" y="2386"/>
                  </a:lnTo>
                  <a:lnTo>
                    <a:pt x="3220" y="2363"/>
                  </a:lnTo>
                  <a:lnTo>
                    <a:pt x="3237" y="2343"/>
                  </a:lnTo>
                  <a:lnTo>
                    <a:pt x="3257" y="2325"/>
                  </a:lnTo>
                  <a:lnTo>
                    <a:pt x="3284" y="2310"/>
                  </a:lnTo>
                  <a:lnTo>
                    <a:pt x="3315" y="2300"/>
                  </a:lnTo>
                  <a:lnTo>
                    <a:pt x="3354" y="2294"/>
                  </a:lnTo>
                  <a:lnTo>
                    <a:pt x="3397" y="2293"/>
                  </a:lnTo>
                  <a:lnTo>
                    <a:pt x="3441" y="2294"/>
                  </a:lnTo>
                  <a:lnTo>
                    <a:pt x="3479" y="2300"/>
                  </a:lnTo>
                  <a:lnTo>
                    <a:pt x="3512" y="2310"/>
                  </a:lnTo>
                  <a:lnTo>
                    <a:pt x="3537" y="2325"/>
                  </a:lnTo>
                  <a:lnTo>
                    <a:pt x="3558" y="2343"/>
                  </a:lnTo>
                  <a:lnTo>
                    <a:pt x="3576" y="2363"/>
                  </a:lnTo>
                  <a:lnTo>
                    <a:pt x="3589" y="2386"/>
                  </a:lnTo>
                  <a:lnTo>
                    <a:pt x="3598" y="2411"/>
                  </a:lnTo>
                  <a:lnTo>
                    <a:pt x="3604" y="2440"/>
                  </a:lnTo>
                  <a:lnTo>
                    <a:pt x="3608" y="2469"/>
                  </a:lnTo>
                  <a:lnTo>
                    <a:pt x="3610" y="2500"/>
                  </a:lnTo>
                  <a:lnTo>
                    <a:pt x="3611" y="2534"/>
                  </a:lnTo>
                  <a:close/>
                  <a:moveTo>
                    <a:pt x="3508" y="2534"/>
                  </a:moveTo>
                  <a:lnTo>
                    <a:pt x="3508" y="2484"/>
                  </a:lnTo>
                  <a:lnTo>
                    <a:pt x="3503" y="2442"/>
                  </a:lnTo>
                  <a:lnTo>
                    <a:pt x="3499" y="2424"/>
                  </a:lnTo>
                  <a:lnTo>
                    <a:pt x="3493" y="2408"/>
                  </a:lnTo>
                  <a:lnTo>
                    <a:pt x="3484" y="2395"/>
                  </a:lnTo>
                  <a:lnTo>
                    <a:pt x="3474" y="2385"/>
                  </a:lnTo>
                  <a:lnTo>
                    <a:pt x="3460" y="2376"/>
                  </a:lnTo>
                  <a:lnTo>
                    <a:pt x="3443" y="2369"/>
                  </a:lnTo>
                  <a:lnTo>
                    <a:pt x="3422" y="2366"/>
                  </a:lnTo>
                  <a:lnTo>
                    <a:pt x="3397" y="2364"/>
                  </a:lnTo>
                  <a:lnTo>
                    <a:pt x="3373" y="2366"/>
                  </a:lnTo>
                  <a:lnTo>
                    <a:pt x="3352" y="2369"/>
                  </a:lnTo>
                  <a:lnTo>
                    <a:pt x="3335" y="2376"/>
                  </a:lnTo>
                  <a:lnTo>
                    <a:pt x="3322" y="2385"/>
                  </a:lnTo>
                  <a:lnTo>
                    <a:pt x="3310" y="2395"/>
                  </a:lnTo>
                  <a:lnTo>
                    <a:pt x="3301" y="2408"/>
                  </a:lnTo>
                  <a:lnTo>
                    <a:pt x="3295" y="2424"/>
                  </a:lnTo>
                  <a:lnTo>
                    <a:pt x="3291" y="2442"/>
                  </a:lnTo>
                  <a:lnTo>
                    <a:pt x="3289" y="2461"/>
                  </a:lnTo>
                  <a:lnTo>
                    <a:pt x="3288" y="2484"/>
                  </a:lnTo>
                  <a:lnTo>
                    <a:pt x="3286" y="2534"/>
                  </a:lnTo>
                  <a:lnTo>
                    <a:pt x="3288" y="2584"/>
                  </a:lnTo>
                  <a:lnTo>
                    <a:pt x="3291" y="2625"/>
                  </a:lnTo>
                  <a:lnTo>
                    <a:pt x="3295" y="2643"/>
                  </a:lnTo>
                  <a:lnTo>
                    <a:pt x="3301" y="2659"/>
                  </a:lnTo>
                  <a:lnTo>
                    <a:pt x="3310" y="2672"/>
                  </a:lnTo>
                  <a:lnTo>
                    <a:pt x="3322" y="2683"/>
                  </a:lnTo>
                  <a:lnTo>
                    <a:pt x="3335" y="2692"/>
                  </a:lnTo>
                  <a:lnTo>
                    <a:pt x="3352" y="2698"/>
                  </a:lnTo>
                  <a:lnTo>
                    <a:pt x="3373" y="2702"/>
                  </a:lnTo>
                  <a:lnTo>
                    <a:pt x="3397" y="2703"/>
                  </a:lnTo>
                  <a:lnTo>
                    <a:pt x="3422" y="2702"/>
                  </a:lnTo>
                  <a:lnTo>
                    <a:pt x="3443" y="2698"/>
                  </a:lnTo>
                  <a:lnTo>
                    <a:pt x="3460" y="2692"/>
                  </a:lnTo>
                  <a:lnTo>
                    <a:pt x="3474" y="2683"/>
                  </a:lnTo>
                  <a:lnTo>
                    <a:pt x="3484" y="2672"/>
                  </a:lnTo>
                  <a:lnTo>
                    <a:pt x="3493" y="2659"/>
                  </a:lnTo>
                  <a:lnTo>
                    <a:pt x="3499" y="2643"/>
                  </a:lnTo>
                  <a:lnTo>
                    <a:pt x="3503" y="2625"/>
                  </a:lnTo>
                  <a:lnTo>
                    <a:pt x="3506" y="2605"/>
                  </a:lnTo>
                  <a:lnTo>
                    <a:pt x="3508" y="2584"/>
                  </a:lnTo>
                  <a:lnTo>
                    <a:pt x="3508" y="2534"/>
                  </a:lnTo>
                  <a:close/>
                  <a:moveTo>
                    <a:pt x="3954" y="2358"/>
                  </a:moveTo>
                  <a:lnTo>
                    <a:pt x="3954" y="2363"/>
                  </a:lnTo>
                  <a:lnTo>
                    <a:pt x="3952" y="2367"/>
                  </a:lnTo>
                  <a:lnTo>
                    <a:pt x="3948" y="2369"/>
                  </a:lnTo>
                  <a:lnTo>
                    <a:pt x="3942" y="2371"/>
                  </a:lnTo>
                  <a:lnTo>
                    <a:pt x="3902" y="2372"/>
                  </a:lnTo>
                  <a:lnTo>
                    <a:pt x="3867" y="2374"/>
                  </a:lnTo>
                  <a:lnTo>
                    <a:pt x="3808" y="2385"/>
                  </a:lnTo>
                  <a:lnTo>
                    <a:pt x="3808" y="2751"/>
                  </a:lnTo>
                  <a:lnTo>
                    <a:pt x="3807" y="2756"/>
                  </a:lnTo>
                  <a:lnTo>
                    <a:pt x="3804" y="2760"/>
                  </a:lnTo>
                  <a:lnTo>
                    <a:pt x="3800" y="2762"/>
                  </a:lnTo>
                  <a:lnTo>
                    <a:pt x="3795" y="2764"/>
                  </a:lnTo>
                  <a:lnTo>
                    <a:pt x="3722" y="2764"/>
                  </a:lnTo>
                  <a:lnTo>
                    <a:pt x="3713" y="2760"/>
                  </a:lnTo>
                  <a:lnTo>
                    <a:pt x="3710" y="2756"/>
                  </a:lnTo>
                  <a:lnTo>
                    <a:pt x="3708" y="2751"/>
                  </a:lnTo>
                  <a:lnTo>
                    <a:pt x="3708" y="2377"/>
                  </a:lnTo>
                  <a:lnTo>
                    <a:pt x="3711" y="2354"/>
                  </a:lnTo>
                  <a:lnTo>
                    <a:pt x="3715" y="2346"/>
                  </a:lnTo>
                  <a:lnTo>
                    <a:pt x="3721" y="2339"/>
                  </a:lnTo>
                  <a:lnTo>
                    <a:pt x="3737" y="2327"/>
                  </a:lnTo>
                  <a:lnTo>
                    <a:pt x="3761" y="2318"/>
                  </a:lnTo>
                  <a:lnTo>
                    <a:pt x="3794" y="2308"/>
                  </a:lnTo>
                  <a:lnTo>
                    <a:pt x="3832" y="2300"/>
                  </a:lnTo>
                  <a:lnTo>
                    <a:pt x="3910" y="2293"/>
                  </a:lnTo>
                  <a:lnTo>
                    <a:pt x="3925" y="2293"/>
                  </a:lnTo>
                  <a:lnTo>
                    <a:pt x="3937" y="2293"/>
                  </a:lnTo>
                  <a:lnTo>
                    <a:pt x="3945" y="2295"/>
                  </a:lnTo>
                  <a:lnTo>
                    <a:pt x="3950" y="2298"/>
                  </a:lnTo>
                  <a:lnTo>
                    <a:pt x="3953" y="2301"/>
                  </a:lnTo>
                  <a:lnTo>
                    <a:pt x="3954" y="2308"/>
                  </a:lnTo>
                  <a:lnTo>
                    <a:pt x="3954" y="2358"/>
                  </a:lnTo>
                  <a:close/>
                  <a:moveTo>
                    <a:pt x="4414" y="2688"/>
                  </a:moveTo>
                  <a:lnTo>
                    <a:pt x="4413" y="2708"/>
                  </a:lnTo>
                  <a:lnTo>
                    <a:pt x="4407" y="2727"/>
                  </a:lnTo>
                  <a:lnTo>
                    <a:pt x="4400" y="2736"/>
                  </a:lnTo>
                  <a:lnTo>
                    <a:pt x="4391" y="2744"/>
                  </a:lnTo>
                  <a:lnTo>
                    <a:pt x="4378" y="2751"/>
                  </a:lnTo>
                  <a:lnTo>
                    <a:pt x="4360" y="2756"/>
                  </a:lnTo>
                  <a:lnTo>
                    <a:pt x="4332" y="2764"/>
                  </a:lnTo>
                  <a:lnTo>
                    <a:pt x="4301" y="2769"/>
                  </a:lnTo>
                  <a:lnTo>
                    <a:pt x="4282" y="2771"/>
                  </a:lnTo>
                  <a:lnTo>
                    <a:pt x="4263" y="2774"/>
                  </a:lnTo>
                  <a:lnTo>
                    <a:pt x="4219" y="2775"/>
                  </a:lnTo>
                  <a:lnTo>
                    <a:pt x="4178" y="2774"/>
                  </a:lnTo>
                  <a:lnTo>
                    <a:pt x="4143" y="2769"/>
                  </a:lnTo>
                  <a:lnTo>
                    <a:pt x="4113" y="2761"/>
                  </a:lnTo>
                  <a:lnTo>
                    <a:pt x="4086" y="2751"/>
                  </a:lnTo>
                  <a:lnTo>
                    <a:pt x="4064" y="2737"/>
                  </a:lnTo>
                  <a:lnTo>
                    <a:pt x="4045" y="2720"/>
                  </a:lnTo>
                  <a:lnTo>
                    <a:pt x="4030" y="2699"/>
                  </a:lnTo>
                  <a:lnTo>
                    <a:pt x="4023" y="2687"/>
                  </a:lnTo>
                  <a:lnTo>
                    <a:pt x="4018" y="2674"/>
                  </a:lnTo>
                  <a:lnTo>
                    <a:pt x="4010" y="2645"/>
                  </a:lnTo>
                  <a:lnTo>
                    <a:pt x="4003" y="2613"/>
                  </a:lnTo>
                  <a:lnTo>
                    <a:pt x="4000" y="2576"/>
                  </a:lnTo>
                  <a:lnTo>
                    <a:pt x="4000" y="2534"/>
                  </a:lnTo>
                  <a:lnTo>
                    <a:pt x="4001" y="2478"/>
                  </a:lnTo>
                  <a:lnTo>
                    <a:pt x="4003" y="2453"/>
                  </a:lnTo>
                  <a:lnTo>
                    <a:pt x="4008" y="2429"/>
                  </a:lnTo>
                  <a:lnTo>
                    <a:pt x="4021" y="2387"/>
                  </a:lnTo>
                  <a:lnTo>
                    <a:pt x="4030" y="2369"/>
                  </a:lnTo>
                  <a:lnTo>
                    <a:pt x="4040" y="2353"/>
                  </a:lnTo>
                  <a:lnTo>
                    <a:pt x="4051" y="2339"/>
                  </a:lnTo>
                  <a:lnTo>
                    <a:pt x="4066" y="2327"/>
                  </a:lnTo>
                  <a:lnTo>
                    <a:pt x="4081" y="2317"/>
                  </a:lnTo>
                  <a:lnTo>
                    <a:pt x="4100" y="2308"/>
                  </a:lnTo>
                  <a:lnTo>
                    <a:pt x="4122" y="2300"/>
                  </a:lnTo>
                  <a:lnTo>
                    <a:pt x="4144" y="2296"/>
                  </a:lnTo>
                  <a:lnTo>
                    <a:pt x="4170" y="2293"/>
                  </a:lnTo>
                  <a:lnTo>
                    <a:pt x="4197" y="2293"/>
                  </a:lnTo>
                  <a:lnTo>
                    <a:pt x="4239" y="2294"/>
                  </a:lnTo>
                  <a:lnTo>
                    <a:pt x="4275" y="2299"/>
                  </a:lnTo>
                  <a:lnTo>
                    <a:pt x="4325" y="2309"/>
                  </a:lnTo>
                  <a:lnTo>
                    <a:pt x="4316" y="2257"/>
                  </a:lnTo>
                  <a:lnTo>
                    <a:pt x="4316" y="2134"/>
                  </a:lnTo>
                  <a:lnTo>
                    <a:pt x="4316" y="2128"/>
                  </a:lnTo>
                  <a:lnTo>
                    <a:pt x="4318" y="2124"/>
                  </a:lnTo>
                  <a:lnTo>
                    <a:pt x="4328" y="2119"/>
                  </a:lnTo>
                  <a:lnTo>
                    <a:pt x="4400" y="2105"/>
                  </a:lnTo>
                  <a:lnTo>
                    <a:pt x="4403" y="2105"/>
                  </a:lnTo>
                  <a:lnTo>
                    <a:pt x="4412" y="2107"/>
                  </a:lnTo>
                  <a:lnTo>
                    <a:pt x="4414" y="2112"/>
                  </a:lnTo>
                  <a:lnTo>
                    <a:pt x="4414" y="2118"/>
                  </a:lnTo>
                  <a:lnTo>
                    <a:pt x="4414" y="2688"/>
                  </a:lnTo>
                  <a:close/>
                  <a:moveTo>
                    <a:pt x="4316" y="2691"/>
                  </a:moveTo>
                  <a:lnTo>
                    <a:pt x="4316" y="2376"/>
                  </a:lnTo>
                  <a:lnTo>
                    <a:pt x="4286" y="2369"/>
                  </a:lnTo>
                  <a:lnTo>
                    <a:pt x="4254" y="2366"/>
                  </a:lnTo>
                  <a:lnTo>
                    <a:pt x="4218" y="2364"/>
                  </a:lnTo>
                  <a:lnTo>
                    <a:pt x="4199" y="2364"/>
                  </a:lnTo>
                  <a:lnTo>
                    <a:pt x="4181" y="2366"/>
                  </a:lnTo>
                  <a:lnTo>
                    <a:pt x="4165" y="2369"/>
                  </a:lnTo>
                  <a:lnTo>
                    <a:pt x="4151" y="2374"/>
                  </a:lnTo>
                  <a:lnTo>
                    <a:pt x="4138" y="2382"/>
                  </a:lnTo>
                  <a:lnTo>
                    <a:pt x="4128" y="2393"/>
                  </a:lnTo>
                  <a:lnTo>
                    <a:pt x="4119" y="2407"/>
                  </a:lnTo>
                  <a:lnTo>
                    <a:pt x="4113" y="2424"/>
                  </a:lnTo>
                  <a:lnTo>
                    <a:pt x="4107" y="2444"/>
                  </a:lnTo>
                  <a:lnTo>
                    <a:pt x="4103" y="2469"/>
                  </a:lnTo>
                  <a:lnTo>
                    <a:pt x="4102" y="2498"/>
                  </a:lnTo>
                  <a:lnTo>
                    <a:pt x="4100" y="2532"/>
                  </a:lnTo>
                  <a:lnTo>
                    <a:pt x="4102" y="2567"/>
                  </a:lnTo>
                  <a:lnTo>
                    <a:pt x="4104" y="2599"/>
                  </a:lnTo>
                  <a:lnTo>
                    <a:pt x="4108" y="2624"/>
                  </a:lnTo>
                  <a:lnTo>
                    <a:pt x="4114" y="2645"/>
                  </a:lnTo>
                  <a:lnTo>
                    <a:pt x="4122" y="2662"/>
                  </a:lnTo>
                  <a:lnTo>
                    <a:pt x="4131" y="2675"/>
                  </a:lnTo>
                  <a:lnTo>
                    <a:pt x="4142" y="2686"/>
                  </a:lnTo>
                  <a:lnTo>
                    <a:pt x="4154" y="2693"/>
                  </a:lnTo>
                  <a:lnTo>
                    <a:pt x="4168" y="2698"/>
                  </a:lnTo>
                  <a:lnTo>
                    <a:pt x="4183" y="2701"/>
                  </a:lnTo>
                  <a:lnTo>
                    <a:pt x="4221" y="2703"/>
                  </a:lnTo>
                  <a:lnTo>
                    <a:pt x="4257" y="2701"/>
                  </a:lnTo>
                  <a:lnTo>
                    <a:pt x="4287" y="2697"/>
                  </a:lnTo>
                  <a:lnTo>
                    <a:pt x="4316" y="2691"/>
                  </a:lnTo>
                  <a:close/>
                  <a:moveTo>
                    <a:pt x="4646" y="2751"/>
                  </a:moveTo>
                  <a:lnTo>
                    <a:pt x="4645" y="2756"/>
                  </a:lnTo>
                  <a:lnTo>
                    <a:pt x="4642" y="2760"/>
                  </a:lnTo>
                  <a:lnTo>
                    <a:pt x="4638" y="2762"/>
                  </a:lnTo>
                  <a:lnTo>
                    <a:pt x="4633" y="2764"/>
                  </a:lnTo>
                  <a:lnTo>
                    <a:pt x="4562" y="2764"/>
                  </a:lnTo>
                  <a:lnTo>
                    <a:pt x="4555" y="2762"/>
                  </a:lnTo>
                  <a:lnTo>
                    <a:pt x="4550" y="2760"/>
                  </a:lnTo>
                  <a:lnTo>
                    <a:pt x="4548" y="2756"/>
                  </a:lnTo>
                  <a:lnTo>
                    <a:pt x="4546" y="2751"/>
                  </a:lnTo>
                  <a:lnTo>
                    <a:pt x="4546" y="2320"/>
                  </a:lnTo>
                  <a:lnTo>
                    <a:pt x="4548" y="2317"/>
                  </a:lnTo>
                  <a:lnTo>
                    <a:pt x="4551" y="2312"/>
                  </a:lnTo>
                  <a:lnTo>
                    <a:pt x="4562" y="2309"/>
                  </a:lnTo>
                  <a:lnTo>
                    <a:pt x="4633" y="2309"/>
                  </a:lnTo>
                  <a:lnTo>
                    <a:pt x="4642" y="2312"/>
                  </a:lnTo>
                  <a:lnTo>
                    <a:pt x="4645" y="2317"/>
                  </a:lnTo>
                  <a:lnTo>
                    <a:pt x="4646" y="2320"/>
                  </a:lnTo>
                  <a:lnTo>
                    <a:pt x="4646" y="2751"/>
                  </a:lnTo>
                  <a:close/>
                  <a:moveTo>
                    <a:pt x="4646" y="2220"/>
                  </a:moveTo>
                  <a:lnTo>
                    <a:pt x="4645" y="2227"/>
                  </a:lnTo>
                  <a:lnTo>
                    <a:pt x="4641" y="2232"/>
                  </a:lnTo>
                  <a:lnTo>
                    <a:pt x="4636" y="2236"/>
                  </a:lnTo>
                  <a:lnTo>
                    <a:pt x="4627" y="2237"/>
                  </a:lnTo>
                  <a:lnTo>
                    <a:pt x="4565" y="2237"/>
                  </a:lnTo>
                  <a:lnTo>
                    <a:pt x="4558" y="2236"/>
                  </a:lnTo>
                  <a:lnTo>
                    <a:pt x="4551" y="2232"/>
                  </a:lnTo>
                  <a:lnTo>
                    <a:pt x="4548" y="2227"/>
                  </a:lnTo>
                  <a:lnTo>
                    <a:pt x="4546" y="2220"/>
                  </a:lnTo>
                  <a:lnTo>
                    <a:pt x="4546" y="2121"/>
                  </a:lnTo>
                  <a:lnTo>
                    <a:pt x="4548" y="2115"/>
                  </a:lnTo>
                  <a:lnTo>
                    <a:pt x="4551" y="2109"/>
                  </a:lnTo>
                  <a:lnTo>
                    <a:pt x="4558" y="2105"/>
                  </a:lnTo>
                  <a:lnTo>
                    <a:pt x="4565" y="2105"/>
                  </a:lnTo>
                  <a:lnTo>
                    <a:pt x="4627" y="2105"/>
                  </a:lnTo>
                  <a:lnTo>
                    <a:pt x="4636" y="2105"/>
                  </a:lnTo>
                  <a:lnTo>
                    <a:pt x="4641" y="2109"/>
                  </a:lnTo>
                  <a:lnTo>
                    <a:pt x="4645" y="2115"/>
                  </a:lnTo>
                  <a:lnTo>
                    <a:pt x="4646" y="2121"/>
                  </a:lnTo>
                  <a:lnTo>
                    <a:pt x="4646" y="2220"/>
                  </a:lnTo>
                  <a:close/>
                  <a:moveTo>
                    <a:pt x="5121" y="2733"/>
                  </a:moveTo>
                  <a:lnTo>
                    <a:pt x="5122" y="2738"/>
                  </a:lnTo>
                  <a:lnTo>
                    <a:pt x="5120" y="2746"/>
                  </a:lnTo>
                  <a:lnTo>
                    <a:pt x="5112" y="2750"/>
                  </a:lnTo>
                  <a:lnTo>
                    <a:pt x="5089" y="2759"/>
                  </a:lnTo>
                  <a:lnTo>
                    <a:pt x="5054" y="2766"/>
                  </a:lnTo>
                  <a:lnTo>
                    <a:pt x="5014" y="2771"/>
                  </a:lnTo>
                  <a:lnTo>
                    <a:pt x="4970" y="2774"/>
                  </a:lnTo>
                  <a:lnTo>
                    <a:pt x="4931" y="2771"/>
                  </a:lnTo>
                  <a:lnTo>
                    <a:pt x="4895" y="2766"/>
                  </a:lnTo>
                  <a:lnTo>
                    <a:pt x="4865" y="2759"/>
                  </a:lnTo>
                  <a:lnTo>
                    <a:pt x="4840" y="2747"/>
                  </a:lnTo>
                  <a:lnTo>
                    <a:pt x="4829" y="2740"/>
                  </a:lnTo>
                  <a:lnTo>
                    <a:pt x="4819" y="2732"/>
                  </a:lnTo>
                  <a:lnTo>
                    <a:pt x="4800" y="2715"/>
                  </a:lnTo>
                  <a:lnTo>
                    <a:pt x="4786" y="2692"/>
                  </a:lnTo>
                  <a:lnTo>
                    <a:pt x="4774" y="2668"/>
                  </a:lnTo>
                  <a:lnTo>
                    <a:pt x="4767" y="2639"/>
                  </a:lnTo>
                  <a:lnTo>
                    <a:pt x="4761" y="2607"/>
                  </a:lnTo>
                  <a:lnTo>
                    <a:pt x="4757" y="2572"/>
                  </a:lnTo>
                  <a:lnTo>
                    <a:pt x="4757" y="2533"/>
                  </a:lnTo>
                  <a:lnTo>
                    <a:pt x="4757" y="2494"/>
                  </a:lnTo>
                  <a:lnTo>
                    <a:pt x="4761" y="2459"/>
                  </a:lnTo>
                  <a:lnTo>
                    <a:pt x="4767" y="2427"/>
                  </a:lnTo>
                  <a:lnTo>
                    <a:pt x="4774" y="2398"/>
                  </a:lnTo>
                  <a:lnTo>
                    <a:pt x="4779" y="2386"/>
                  </a:lnTo>
                  <a:lnTo>
                    <a:pt x="4786" y="2373"/>
                  </a:lnTo>
                  <a:lnTo>
                    <a:pt x="4792" y="2362"/>
                  </a:lnTo>
                  <a:lnTo>
                    <a:pt x="4800" y="2352"/>
                  </a:lnTo>
                  <a:lnTo>
                    <a:pt x="4819" y="2333"/>
                  </a:lnTo>
                  <a:lnTo>
                    <a:pt x="4840" y="2319"/>
                  </a:lnTo>
                  <a:lnTo>
                    <a:pt x="4853" y="2313"/>
                  </a:lnTo>
                  <a:lnTo>
                    <a:pt x="4865" y="2306"/>
                  </a:lnTo>
                  <a:lnTo>
                    <a:pt x="4895" y="2299"/>
                  </a:lnTo>
                  <a:lnTo>
                    <a:pt x="4931" y="2294"/>
                  </a:lnTo>
                  <a:lnTo>
                    <a:pt x="4970" y="2293"/>
                  </a:lnTo>
                  <a:lnTo>
                    <a:pt x="5014" y="2294"/>
                  </a:lnTo>
                  <a:lnTo>
                    <a:pt x="5054" y="2299"/>
                  </a:lnTo>
                  <a:lnTo>
                    <a:pt x="5089" y="2306"/>
                  </a:lnTo>
                  <a:lnTo>
                    <a:pt x="5112" y="2315"/>
                  </a:lnTo>
                  <a:lnTo>
                    <a:pt x="5120" y="2319"/>
                  </a:lnTo>
                  <a:lnTo>
                    <a:pt x="5122" y="2328"/>
                  </a:lnTo>
                  <a:lnTo>
                    <a:pt x="5121" y="2333"/>
                  </a:lnTo>
                  <a:lnTo>
                    <a:pt x="5113" y="2373"/>
                  </a:lnTo>
                  <a:lnTo>
                    <a:pt x="5108" y="2381"/>
                  </a:lnTo>
                  <a:lnTo>
                    <a:pt x="5101" y="2383"/>
                  </a:lnTo>
                  <a:lnTo>
                    <a:pt x="5098" y="2383"/>
                  </a:lnTo>
                  <a:lnTo>
                    <a:pt x="5096" y="2382"/>
                  </a:lnTo>
                  <a:lnTo>
                    <a:pt x="5050" y="2372"/>
                  </a:lnTo>
                  <a:lnTo>
                    <a:pt x="5019" y="2367"/>
                  </a:lnTo>
                  <a:lnTo>
                    <a:pt x="4986" y="2364"/>
                  </a:lnTo>
                  <a:lnTo>
                    <a:pt x="4952" y="2367"/>
                  </a:lnTo>
                  <a:lnTo>
                    <a:pt x="4924" y="2373"/>
                  </a:lnTo>
                  <a:lnTo>
                    <a:pt x="4913" y="2378"/>
                  </a:lnTo>
                  <a:lnTo>
                    <a:pt x="4902" y="2385"/>
                  </a:lnTo>
                  <a:lnTo>
                    <a:pt x="4893" y="2392"/>
                  </a:lnTo>
                  <a:lnTo>
                    <a:pt x="4885" y="2401"/>
                  </a:lnTo>
                  <a:lnTo>
                    <a:pt x="4873" y="2424"/>
                  </a:lnTo>
                  <a:lnTo>
                    <a:pt x="4864" y="2454"/>
                  </a:lnTo>
                  <a:lnTo>
                    <a:pt x="4859" y="2490"/>
                  </a:lnTo>
                  <a:lnTo>
                    <a:pt x="4858" y="2533"/>
                  </a:lnTo>
                  <a:lnTo>
                    <a:pt x="4859" y="2576"/>
                  </a:lnTo>
                  <a:lnTo>
                    <a:pt x="4864" y="2613"/>
                  </a:lnTo>
                  <a:lnTo>
                    <a:pt x="4873" y="2641"/>
                  </a:lnTo>
                  <a:lnTo>
                    <a:pt x="4885" y="2664"/>
                  </a:lnTo>
                  <a:lnTo>
                    <a:pt x="4902" y="2681"/>
                  </a:lnTo>
                  <a:lnTo>
                    <a:pt x="4913" y="2687"/>
                  </a:lnTo>
                  <a:lnTo>
                    <a:pt x="4924" y="2692"/>
                  </a:lnTo>
                  <a:lnTo>
                    <a:pt x="4952" y="2698"/>
                  </a:lnTo>
                  <a:lnTo>
                    <a:pt x="4969" y="2701"/>
                  </a:lnTo>
                  <a:lnTo>
                    <a:pt x="4986" y="2701"/>
                  </a:lnTo>
                  <a:lnTo>
                    <a:pt x="5019" y="2698"/>
                  </a:lnTo>
                  <a:lnTo>
                    <a:pt x="5050" y="2694"/>
                  </a:lnTo>
                  <a:lnTo>
                    <a:pt x="5096" y="2684"/>
                  </a:lnTo>
                  <a:lnTo>
                    <a:pt x="5101" y="2684"/>
                  </a:lnTo>
                  <a:lnTo>
                    <a:pt x="5108" y="2686"/>
                  </a:lnTo>
                  <a:lnTo>
                    <a:pt x="5113" y="2693"/>
                  </a:lnTo>
                  <a:lnTo>
                    <a:pt x="5121" y="2733"/>
                  </a:lnTo>
                  <a:close/>
                  <a:moveTo>
                    <a:pt x="5823" y="2733"/>
                  </a:moveTo>
                  <a:lnTo>
                    <a:pt x="5824" y="2738"/>
                  </a:lnTo>
                  <a:lnTo>
                    <a:pt x="5822" y="2746"/>
                  </a:lnTo>
                  <a:lnTo>
                    <a:pt x="5814" y="2750"/>
                  </a:lnTo>
                  <a:lnTo>
                    <a:pt x="5791" y="2759"/>
                  </a:lnTo>
                  <a:lnTo>
                    <a:pt x="5757" y="2766"/>
                  </a:lnTo>
                  <a:lnTo>
                    <a:pt x="5716" y="2771"/>
                  </a:lnTo>
                  <a:lnTo>
                    <a:pt x="5673" y="2774"/>
                  </a:lnTo>
                  <a:lnTo>
                    <a:pt x="5633" y="2771"/>
                  </a:lnTo>
                  <a:lnTo>
                    <a:pt x="5599" y="2766"/>
                  </a:lnTo>
                  <a:lnTo>
                    <a:pt x="5568" y="2759"/>
                  </a:lnTo>
                  <a:lnTo>
                    <a:pt x="5542" y="2747"/>
                  </a:lnTo>
                  <a:lnTo>
                    <a:pt x="5531" y="2740"/>
                  </a:lnTo>
                  <a:lnTo>
                    <a:pt x="5520" y="2732"/>
                  </a:lnTo>
                  <a:lnTo>
                    <a:pt x="5503" y="2715"/>
                  </a:lnTo>
                  <a:lnTo>
                    <a:pt x="5488" y="2692"/>
                  </a:lnTo>
                  <a:lnTo>
                    <a:pt x="5476" y="2668"/>
                  </a:lnTo>
                  <a:lnTo>
                    <a:pt x="5469" y="2639"/>
                  </a:lnTo>
                  <a:lnTo>
                    <a:pt x="5462" y="2607"/>
                  </a:lnTo>
                  <a:lnTo>
                    <a:pt x="5459" y="2572"/>
                  </a:lnTo>
                  <a:lnTo>
                    <a:pt x="5459" y="2533"/>
                  </a:lnTo>
                  <a:lnTo>
                    <a:pt x="5459" y="2494"/>
                  </a:lnTo>
                  <a:lnTo>
                    <a:pt x="5462" y="2459"/>
                  </a:lnTo>
                  <a:lnTo>
                    <a:pt x="5469" y="2427"/>
                  </a:lnTo>
                  <a:lnTo>
                    <a:pt x="5476" y="2398"/>
                  </a:lnTo>
                  <a:lnTo>
                    <a:pt x="5481" y="2386"/>
                  </a:lnTo>
                  <a:lnTo>
                    <a:pt x="5488" y="2373"/>
                  </a:lnTo>
                  <a:lnTo>
                    <a:pt x="5494" y="2362"/>
                  </a:lnTo>
                  <a:lnTo>
                    <a:pt x="5503" y="2352"/>
                  </a:lnTo>
                  <a:lnTo>
                    <a:pt x="5520" y="2333"/>
                  </a:lnTo>
                  <a:lnTo>
                    <a:pt x="5542" y="2319"/>
                  </a:lnTo>
                  <a:lnTo>
                    <a:pt x="5554" y="2313"/>
                  </a:lnTo>
                  <a:lnTo>
                    <a:pt x="5568" y="2306"/>
                  </a:lnTo>
                  <a:lnTo>
                    <a:pt x="5599" y="2299"/>
                  </a:lnTo>
                  <a:lnTo>
                    <a:pt x="5633" y="2294"/>
                  </a:lnTo>
                  <a:lnTo>
                    <a:pt x="5673" y="2293"/>
                  </a:lnTo>
                  <a:lnTo>
                    <a:pt x="5716" y="2294"/>
                  </a:lnTo>
                  <a:lnTo>
                    <a:pt x="5757" y="2299"/>
                  </a:lnTo>
                  <a:lnTo>
                    <a:pt x="5791" y="2306"/>
                  </a:lnTo>
                  <a:lnTo>
                    <a:pt x="5814" y="2315"/>
                  </a:lnTo>
                  <a:lnTo>
                    <a:pt x="5822" y="2319"/>
                  </a:lnTo>
                  <a:lnTo>
                    <a:pt x="5824" y="2328"/>
                  </a:lnTo>
                  <a:lnTo>
                    <a:pt x="5823" y="2333"/>
                  </a:lnTo>
                  <a:lnTo>
                    <a:pt x="5815" y="2373"/>
                  </a:lnTo>
                  <a:lnTo>
                    <a:pt x="5810" y="2381"/>
                  </a:lnTo>
                  <a:lnTo>
                    <a:pt x="5803" y="2383"/>
                  </a:lnTo>
                  <a:lnTo>
                    <a:pt x="5800" y="2383"/>
                  </a:lnTo>
                  <a:lnTo>
                    <a:pt x="5798" y="2382"/>
                  </a:lnTo>
                  <a:lnTo>
                    <a:pt x="5752" y="2372"/>
                  </a:lnTo>
                  <a:lnTo>
                    <a:pt x="5721" y="2367"/>
                  </a:lnTo>
                  <a:lnTo>
                    <a:pt x="5688" y="2364"/>
                  </a:lnTo>
                  <a:lnTo>
                    <a:pt x="5654" y="2367"/>
                  </a:lnTo>
                  <a:lnTo>
                    <a:pt x="5626" y="2373"/>
                  </a:lnTo>
                  <a:lnTo>
                    <a:pt x="5615" y="2378"/>
                  </a:lnTo>
                  <a:lnTo>
                    <a:pt x="5604" y="2385"/>
                  </a:lnTo>
                  <a:lnTo>
                    <a:pt x="5595" y="2392"/>
                  </a:lnTo>
                  <a:lnTo>
                    <a:pt x="5587" y="2401"/>
                  </a:lnTo>
                  <a:lnTo>
                    <a:pt x="5575" y="2424"/>
                  </a:lnTo>
                  <a:lnTo>
                    <a:pt x="5566" y="2454"/>
                  </a:lnTo>
                  <a:lnTo>
                    <a:pt x="5561" y="2490"/>
                  </a:lnTo>
                  <a:lnTo>
                    <a:pt x="5559" y="2533"/>
                  </a:lnTo>
                  <a:lnTo>
                    <a:pt x="5561" y="2576"/>
                  </a:lnTo>
                  <a:lnTo>
                    <a:pt x="5566" y="2613"/>
                  </a:lnTo>
                  <a:lnTo>
                    <a:pt x="5575" y="2641"/>
                  </a:lnTo>
                  <a:lnTo>
                    <a:pt x="5587" y="2664"/>
                  </a:lnTo>
                  <a:lnTo>
                    <a:pt x="5604" y="2681"/>
                  </a:lnTo>
                  <a:lnTo>
                    <a:pt x="5615" y="2687"/>
                  </a:lnTo>
                  <a:lnTo>
                    <a:pt x="5626" y="2692"/>
                  </a:lnTo>
                  <a:lnTo>
                    <a:pt x="5654" y="2698"/>
                  </a:lnTo>
                  <a:lnTo>
                    <a:pt x="5670" y="2701"/>
                  </a:lnTo>
                  <a:lnTo>
                    <a:pt x="5688" y="2701"/>
                  </a:lnTo>
                  <a:lnTo>
                    <a:pt x="5721" y="2698"/>
                  </a:lnTo>
                  <a:lnTo>
                    <a:pt x="5752" y="2694"/>
                  </a:lnTo>
                  <a:lnTo>
                    <a:pt x="5798" y="2684"/>
                  </a:lnTo>
                  <a:lnTo>
                    <a:pt x="5803" y="2684"/>
                  </a:lnTo>
                  <a:lnTo>
                    <a:pt x="5810" y="2686"/>
                  </a:lnTo>
                  <a:lnTo>
                    <a:pt x="5815" y="2693"/>
                  </a:lnTo>
                  <a:lnTo>
                    <a:pt x="5823" y="2733"/>
                  </a:lnTo>
                  <a:close/>
                  <a:moveTo>
                    <a:pt x="6317" y="2534"/>
                  </a:moveTo>
                  <a:lnTo>
                    <a:pt x="6316" y="2567"/>
                  </a:lnTo>
                  <a:lnTo>
                    <a:pt x="6314" y="2599"/>
                  </a:lnTo>
                  <a:lnTo>
                    <a:pt x="6309" y="2628"/>
                  </a:lnTo>
                  <a:lnTo>
                    <a:pt x="6303" y="2655"/>
                  </a:lnTo>
                  <a:lnTo>
                    <a:pt x="6294" y="2682"/>
                  </a:lnTo>
                  <a:lnTo>
                    <a:pt x="6282" y="2704"/>
                  </a:lnTo>
                  <a:lnTo>
                    <a:pt x="6273" y="2715"/>
                  </a:lnTo>
                  <a:lnTo>
                    <a:pt x="6264" y="2725"/>
                  </a:lnTo>
                  <a:lnTo>
                    <a:pt x="6244" y="2742"/>
                  </a:lnTo>
                  <a:lnTo>
                    <a:pt x="6217" y="2756"/>
                  </a:lnTo>
                  <a:lnTo>
                    <a:pt x="6186" y="2766"/>
                  </a:lnTo>
                  <a:lnTo>
                    <a:pt x="6147" y="2772"/>
                  </a:lnTo>
                  <a:lnTo>
                    <a:pt x="6104" y="2775"/>
                  </a:lnTo>
                  <a:lnTo>
                    <a:pt x="6060" y="2772"/>
                  </a:lnTo>
                  <a:lnTo>
                    <a:pt x="6022" y="2766"/>
                  </a:lnTo>
                  <a:lnTo>
                    <a:pt x="5989" y="2756"/>
                  </a:lnTo>
                  <a:lnTo>
                    <a:pt x="5964" y="2742"/>
                  </a:lnTo>
                  <a:lnTo>
                    <a:pt x="5943" y="2725"/>
                  </a:lnTo>
                  <a:lnTo>
                    <a:pt x="5925" y="2704"/>
                  </a:lnTo>
                  <a:lnTo>
                    <a:pt x="5917" y="2693"/>
                  </a:lnTo>
                  <a:lnTo>
                    <a:pt x="5912" y="2682"/>
                  </a:lnTo>
                  <a:lnTo>
                    <a:pt x="5902" y="2655"/>
                  </a:lnTo>
                  <a:lnTo>
                    <a:pt x="5896" y="2628"/>
                  </a:lnTo>
                  <a:lnTo>
                    <a:pt x="5893" y="2613"/>
                  </a:lnTo>
                  <a:lnTo>
                    <a:pt x="5892" y="2599"/>
                  </a:lnTo>
                  <a:lnTo>
                    <a:pt x="5890" y="2567"/>
                  </a:lnTo>
                  <a:lnTo>
                    <a:pt x="5890" y="2534"/>
                  </a:lnTo>
                  <a:lnTo>
                    <a:pt x="5890" y="2500"/>
                  </a:lnTo>
                  <a:lnTo>
                    <a:pt x="5892" y="2469"/>
                  </a:lnTo>
                  <a:lnTo>
                    <a:pt x="5902" y="2411"/>
                  </a:lnTo>
                  <a:lnTo>
                    <a:pt x="5912" y="2386"/>
                  </a:lnTo>
                  <a:lnTo>
                    <a:pt x="5925" y="2363"/>
                  </a:lnTo>
                  <a:lnTo>
                    <a:pt x="5943" y="2343"/>
                  </a:lnTo>
                  <a:lnTo>
                    <a:pt x="5964" y="2325"/>
                  </a:lnTo>
                  <a:lnTo>
                    <a:pt x="5989" y="2310"/>
                  </a:lnTo>
                  <a:lnTo>
                    <a:pt x="6022" y="2300"/>
                  </a:lnTo>
                  <a:lnTo>
                    <a:pt x="6060" y="2294"/>
                  </a:lnTo>
                  <a:lnTo>
                    <a:pt x="6104" y="2293"/>
                  </a:lnTo>
                  <a:lnTo>
                    <a:pt x="6147" y="2294"/>
                  </a:lnTo>
                  <a:lnTo>
                    <a:pt x="6186" y="2300"/>
                  </a:lnTo>
                  <a:lnTo>
                    <a:pt x="6217" y="2310"/>
                  </a:lnTo>
                  <a:lnTo>
                    <a:pt x="6244" y="2325"/>
                  </a:lnTo>
                  <a:lnTo>
                    <a:pt x="6264" y="2343"/>
                  </a:lnTo>
                  <a:lnTo>
                    <a:pt x="6282" y="2363"/>
                  </a:lnTo>
                  <a:lnTo>
                    <a:pt x="6294" y="2386"/>
                  </a:lnTo>
                  <a:lnTo>
                    <a:pt x="6303" y="2411"/>
                  </a:lnTo>
                  <a:lnTo>
                    <a:pt x="6309" y="2440"/>
                  </a:lnTo>
                  <a:lnTo>
                    <a:pt x="6314" y="2469"/>
                  </a:lnTo>
                  <a:lnTo>
                    <a:pt x="6316" y="2500"/>
                  </a:lnTo>
                  <a:lnTo>
                    <a:pt x="6317" y="2534"/>
                  </a:lnTo>
                  <a:close/>
                  <a:moveTo>
                    <a:pt x="6213" y="2534"/>
                  </a:moveTo>
                  <a:lnTo>
                    <a:pt x="6213" y="2484"/>
                  </a:lnTo>
                  <a:lnTo>
                    <a:pt x="6208" y="2442"/>
                  </a:lnTo>
                  <a:lnTo>
                    <a:pt x="6205" y="2424"/>
                  </a:lnTo>
                  <a:lnTo>
                    <a:pt x="6198" y="2408"/>
                  </a:lnTo>
                  <a:lnTo>
                    <a:pt x="6190" y="2395"/>
                  </a:lnTo>
                  <a:lnTo>
                    <a:pt x="6179" y="2385"/>
                  </a:lnTo>
                  <a:lnTo>
                    <a:pt x="6166" y="2376"/>
                  </a:lnTo>
                  <a:lnTo>
                    <a:pt x="6148" y="2369"/>
                  </a:lnTo>
                  <a:lnTo>
                    <a:pt x="6128" y="2366"/>
                  </a:lnTo>
                  <a:lnTo>
                    <a:pt x="6104" y="2364"/>
                  </a:lnTo>
                  <a:lnTo>
                    <a:pt x="6079" y="2366"/>
                  </a:lnTo>
                  <a:lnTo>
                    <a:pt x="6058" y="2369"/>
                  </a:lnTo>
                  <a:lnTo>
                    <a:pt x="6041" y="2376"/>
                  </a:lnTo>
                  <a:lnTo>
                    <a:pt x="6027" y="2385"/>
                  </a:lnTo>
                  <a:lnTo>
                    <a:pt x="6016" y="2395"/>
                  </a:lnTo>
                  <a:lnTo>
                    <a:pt x="6008" y="2408"/>
                  </a:lnTo>
                  <a:lnTo>
                    <a:pt x="6002" y="2424"/>
                  </a:lnTo>
                  <a:lnTo>
                    <a:pt x="5997" y="2442"/>
                  </a:lnTo>
                  <a:lnTo>
                    <a:pt x="5994" y="2461"/>
                  </a:lnTo>
                  <a:lnTo>
                    <a:pt x="5993" y="2484"/>
                  </a:lnTo>
                  <a:lnTo>
                    <a:pt x="5992" y="2534"/>
                  </a:lnTo>
                  <a:lnTo>
                    <a:pt x="5993" y="2584"/>
                  </a:lnTo>
                  <a:lnTo>
                    <a:pt x="5997" y="2625"/>
                  </a:lnTo>
                  <a:lnTo>
                    <a:pt x="6002" y="2643"/>
                  </a:lnTo>
                  <a:lnTo>
                    <a:pt x="6008" y="2659"/>
                  </a:lnTo>
                  <a:lnTo>
                    <a:pt x="6016" y="2672"/>
                  </a:lnTo>
                  <a:lnTo>
                    <a:pt x="6027" y="2683"/>
                  </a:lnTo>
                  <a:lnTo>
                    <a:pt x="6041" y="2692"/>
                  </a:lnTo>
                  <a:lnTo>
                    <a:pt x="6058" y="2698"/>
                  </a:lnTo>
                  <a:lnTo>
                    <a:pt x="6079" y="2702"/>
                  </a:lnTo>
                  <a:lnTo>
                    <a:pt x="6104" y="2703"/>
                  </a:lnTo>
                  <a:lnTo>
                    <a:pt x="6128" y="2702"/>
                  </a:lnTo>
                  <a:lnTo>
                    <a:pt x="6148" y="2698"/>
                  </a:lnTo>
                  <a:lnTo>
                    <a:pt x="6166" y="2692"/>
                  </a:lnTo>
                  <a:lnTo>
                    <a:pt x="6179" y="2683"/>
                  </a:lnTo>
                  <a:lnTo>
                    <a:pt x="6190" y="2672"/>
                  </a:lnTo>
                  <a:lnTo>
                    <a:pt x="6198" y="2659"/>
                  </a:lnTo>
                  <a:lnTo>
                    <a:pt x="6205" y="2643"/>
                  </a:lnTo>
                  <a:lnTo>
                    <a:pt x="6208" y="2625"/>
                  </a:lnTo>
                  <a:lnTo>
                    <a:pt x="6211" y="2605"/>
                  </a:lnTo>
                  <a:lnTo>
                    <a:pt x="6213" y="2584"/>
                  </a:lnTo>
                  <a:lnTo>
                    <a:pt x="6213" y="2534"/>
                  </a:lnTo>
                  <a:close/>
                  <a:moveTo>
                    <a:pt x="6811" y="2600"/>
                  </a:moveTo>
                  <a:lnTo>
                    <a:pt x="6811" y="2624"/>
                  </a:lnTo>
                  <a:lnTo>
                    <a:pt x="6807" y="2648"/>
                  </a:lnTo>
                  <a:lnTo>
                    <a:pt x="6802" y="2669"/>
                  </a:lnTo>
                  <a:lnTo>
                    <a:pt x="6796" y="2689"/>
                  </a:lnTo>
                  <a:lnTo>
                    <a:pt x="6786" y="2708"/>
                  </a:lnTo>
                  <a:lnTo>
                    <a:pt x="6772" y="2725"/>
                  </a:lnTo>
                  <a:lnTo>
                    <a:pt x="6755" y="2740"/>
                  </a:lnTo>
                  <a:lnTo>
                    <a:pt x="6735" y="2752"/>
                  </a:lnTo>
                  <a:lnTo>
                    <a:pt x="6711" y="2761"/>
                  </a:lnTo>
                  <a:lnTo>
                    <a:pt x="6682" y="2769"/>
                  </a:lnTo>
                  <a:lnTo>
                    <a:pt x="6648" y="2774"/>
                  </a:lnTo>
                  <a:lnTo>
                    <a:pt x="6610" y="2775"/>
                  </a:lnTo>
                  <a:lnTo>
                    <a:pt x="6560" y="2772"/>
                  </a:lnTo>
                  <a:lnTo>
                    <a:pt x="6537" y="2769"/>
                  </a:lnTo>
                  <a:lnTo>
                    <a:pt x="6517" y="2765"/>
                  </a:lnTo>
                  <a:lnTo>
                    <a:pt x="6482" y="2751"/>
                  </a:lnTo>
                  <a:lnTo>
                    <a:pt x="6468" y="2742"/>
                  </a:lnTo>
                  <a:lnTo>
                    <a:pt x="6454" y="2732"/>
                  </a:lnTo>
                  <a:lnTo>
                    <a:pt x="6444" y="2721"/>
                  </a:lnTo>
                  <a:lnTo>
                    <a:pt x="6434" y="2708"/>
                  </a:lnTo>
                  <a:lnTo>
                    <a:pt x="6426" y="2694"/>
                  </a:lnTo>
                  <a:lnTo>
                    <a:pt x="6420" y="2678"/>
                  </a:lnTo>
                  <a:lnTo>
                    <a:pt x="6411" y="2643"/>
                  </a:lnTo>
                  <a:lnTo>
                    <a:pt x="6409" y="2601"/>
                  </a:lnTo>
                  <a:lnTo>
                    <a:pt x="6409" y="2322"/>
                  </a:lnTo>
                  <a:lnTo>
                    <a:pt x="6410" y="2315"/>
                  </a:lnTo>
                  <a:lnTo>
                    <a:pt x="6413" y="2312"/>
                  </a:lnTo>
                  <a:lnTo>
                    <a:pt x="6424" y="2306"/>
                  </a:lnTo>
                  <a:lnTo>
                    <a:pt x="6494" y="2293"/>
                  </a:lnTo>
                  <a:lnTo>
                    <a:pt x="6498" y="2293"/>
                  </a:lnTo>
                  <a:lnTo>
                    <a:pt x="6506" y="2295"/>
                  </a:lnTo>
                  <a:lnTo>
                    <a:pt x="6508" y="2300"/>
                  </a:lnTo>
                  <a:lnTo>
                    <a:pt x="6510" y="2305"/>
                  </a:lnTo>
                  <a:lnTo>
                    <a:pt x="6510" y="2606"/>
                  </a:lnTo>
                  <a:lnTo>
                    <a:pt x="6510" y="2630"/>
                  </a:lnTo>
                  <a:lnTo>
                    <a:pt x="6513" y="2650"/>
                  </a:lnTo>
                  <a:lnTo>
                    <a:pt x="6521" y="2667"/>
                  </a:lnTo>
                  <a:lnTo>
                    <a:pt x="6530" y="2681"/>
                  </a:lnTo>
                  <a:lnTo>
                    <a:pt x="6536" y="2686"/>
                  </a:lnTo>
                  <a:lnTo>
                    <a:pt x="6544" y="2691"/>
                  </a:lnTo>
                  <a:lnTo>
                    <a:pt x="6561" y="2698"/>
                  </a:lnTo>
                  <a:lnTo>
                    <a:pt x="6584" y="2703"/>
                  </a:lnTo>
                  <a:lnTo>
                    <a:pt x="6610" y="2704"/>
                  </a:lnTo>
                  <a:lnTo>
                    <a:pt x="6631" y="2703"/>
                  </a:lnTo>
                  <a:lnTo>
                    <a:pt x="6649" y="2701"/>
                  </a:lnTo>
                  <a:lnTo>
                    <a:pt x="6665" y="2697"/>
                  </a:lnTo>
                  <a:lnTo>
                    <a:pt x="6677" y="2691"/>
                  </a:lnTo>
                  <a:lnTo>
                    <a:pt x="6687" y="2683"/>
                  </a:lnTo>
                  <a:lnTo>
                    <a:pt x="6695" y="2675"/>
                  </a:lnTo>
                  <a:lnTo>
                    <a:pt x="6701" y="2665"/>
                  </a:lnTo>
                  <a:lnTo>
                    <a:pt x="6705" y="2655"/>
                  </a:lnTo>
                  <a:lnTo>
                    <a:pt x="6710" y="2631"/>
                  </a:lnTo>
                  <a:lnTo>
                    <a:pt x="6711" y="2606"/>
                  </a:lnTo>
                  <a:lnTo>
                    <a:pt x="6711" y="2322"/>
                  </a:lnTo>
                  <a:lnTo>
                    <a:pt x="6712" y="2315"/>
                  </a:lnTo>
                  <a:lnTo>
                    <a:pt x="6715" y="2312"/>
                  </a:lnTo>
                  <a:lnTo>
                    <a:pt x="6725" y="2306"/>
                  </a:lnTo>
                  <a:lnTo>
                    <a:pt x="6796" y="2293"/>
                  </a:lnTo>
                  <a:lnTo>
                    <a:pt x="6798" y="2293"/>
                  </a:lnTo>
                  <a:lnTo>
                    <a:pt x="6804" y="2293"/>
                  </a:lnTo>
                  <a:lnTo>
                    <a:pt x="6808" y="2295"/>
                  </a:lnTo>
                  <a:lnTo>
                    <a:pt x="6809" y="2300"/>
                  </a:lnTo>
                  <a:lnTo>
                    <a:pt x="6811" y="2305"/>
                  </a:lnTo>
                  <a:lnTo>
                    <a:pt x="6811" y="2600"/>
                  </a:lnTo>
                  <a:close/>
                  <a:moveTo>
                    <a:pt x="7327" y="2751"/>
                  </a:moveTo>
                  <a:lnTo>
                    <a:pt x="7326" y="2756"/>
                  </a:lnTo>
                  <a:lnTo>
                    <a:pt x="7324" y="2760"/>
                  </a:lnTo>
                  <a:lnTo>
                    <a:pt x="7320" y="2762"/>
                  </a:lnTo>
                  <a:lnTo>
                    <a:pt x="7315" y="2764"/>
                  </a:lnTo>
                  <a:lnTo>
                    <a:pt x="7242" y="2764"/>
                  </a:lnTo>
                  <a:lnTo>
                    <a:pt x="7235" y="2762"/>
                  </a:lnTo>
                  <a:lnTo>
                    <a:pt x="7232" y="2760"/>
                  </a:lnTo>
                  <a:lnTo>
                    <a:pt x="7229" y="2756"/>
                  </a:lnTo>
                  <a:lnTo>
                    <a:pt x="7228" y="2751"/>
                  </a:lnTo>
                  <a:lnTo>
                    <a:pt x="7228" y="2436"/>
                  </a:lnTo>
                  <a:lnTo>
                    <a:pt x="7227" y="2417"/>
                  </a:lnTo>
                  <a:lnTo>
                    <a:pt x="7224" y="2401"/>
                  </a:lnTo>
                  <a:lnTo>
                    <a:pt x="7218" y="2388"/>
                  </a:lnTo>
                  <a:lnTo>
                    <a:pt x="7211" y="2380"/>
                  </a:lnTo>
                  <a:lnTo>
                    <a:pt x="7201" y="2372"/>
                  </a:lnTo>
                  <a:lnTo>
                    <a:pt x="7189" y="2367"/>
                  </a:lnTo>
                  <a:lnTo>
                    <a:pt x="7174" y="2364"/>
                  </a:lnTo>
                  <a:lnTo>
                    <a:pt x="7156" y="2364"/>
                  </a:lnTo>
                  <a:lnTo>
                    <a:pt x="7108" y="2367"/>
                  </a:lnTo>
                  <a:lnTo>
                    <a:pt x="7067" y="2373"/>
                  </a:lnTo>
                  <a:lnTo>
                    <a:pt x="7026" y="2382"/>
                  </a:lnTo>
                  <a:lnTo>
                    <a:pt x="7026" y="2751"/>
                  </a:lnTo>
                  <a:lnTo>
                    <a:pt x="7025" y="2756"/>
                  </a:lnTo>
                  <a:lnTo>
                    <a:pt x="7022" y="2760"/>
                  </a:lnTo>
                  <a:lnTo>
                    <a:pt x="7017" y="2762"/>
                  </a:lnTo>
                  <a:lnTo>
                    <a:pt x="7012" y="2764"/>
                  </a:lnTo>
                  <a:lnTo>
                    <a:pt x="6939" y="2764"/>
                  </a:lnTo>
                  <a:lnTo>
                    <a:pt x="6930" y="2760"/>
                  </a:lnTo>
                  <a:lnTo>
                    <a:pt x="6927" y="2756"/>
                  </a:lnTo>
                  <a:lnTo>
                    <a:pt x="6925" y="2751"/>
                  </a:lnTo>
                  <a:lnTo>
                    <a:pt x="6925" y="2378"/>
                  </a:lnTo>
                  <a:lnTo>
                    <a:pt x="6927" y="2367"/>
                  </a:lnTo>
                  <a:lnTo>
                    <a:pt x="6928" y="2357"/>
                  </a:lnTo>
                  <a:lnTo>
                    <a:pt x="6938" y="2340"/>
                  </a:lnTo>
                  <a:lnTo>
                    <a:pt x="6946" y="2334"/>
                  </a:lnTo>
                  <a:lnTo>
                    <a:pt x="6956" y="2328"/>
                  </a:lnTo>
                  <a:lnTo>
                    <a:pt x="6985" y="2317"/>
                  </a:lnTo>
                  <a:lnTo>
                    <a:pt x="7024" y="2308"/>
                  </a:lnTo>
                  <a:lnTo>
                    <a:pt x="7070" y="2299"/>
                  </a:lnTo>
                  <a:lnTo>
                    <a:pt x="7118" y="2294"/>
                  </a:lnTo>
                  <a:lnTo>
                    <a:pt x="7165" y="2293"/>
                  </a:lnTo>
                  <a:lnTo>
                    <a:pt x="7203" y="2294"/>
                  </a:lnTo>
                  <a:lnTo>
                    <a:pt x="7235" y="2298"/>
                  </a:lnTo>
                  <a:lnTo>
                    <a:pt x="7263" y="2306"/>
                  </a:lnTo>
                  <a:lnTo>
                    <a:pt x="7286" y="2319"/>
                  </a:lnTo>
                  <a:lnTo>
                    <a:pt x="7296" y="2328"/>
                  </a:lnTo>
                  <a:lnTo>
                    <a:pt x="7303" y="2337"/>
                  </a:lnTo>
                  <a:lnTo>
                    <a:pt x="7311" y="2348"/>
                  </a:lnTo>
                  <a:lnTo>
                    <a:pt x="7317" y="2359"/>
                  </a:lnTo>
                  <a:lnTo>
                    <a:pt x="7321" y="2373"/>
                  </a:lnTo>
                  <a:lnTo>
                    <a:pt x="7325" y="2388"/>
                  </a:lnTo>
                  <a:lnTo>
                    <a:pt x="7327" y="2422"/>
                  </a:lnTo>
                  <a:lnTo>
                    <a:pt x="7327" y="2751"/>
                  </a:lnTo>
                  <a:close/>
                  <a:moveTo>
                    <a:pt x="7700" y="2741"/>
                  </a:moveTo>
                  <a:lnTo>
                    <a:pt x="7702" y="2745"/>
                  </a:lnTo>
                  <a:lnTo>
                    <a:pt x="7699" y="2751"/>
                  </a:lnTo>
                  <a:lnTo>
                    <a:pt x="7692" y="2756"/>
                  </a:lnTo>
                  <a:lnTo>
                    <a:pt x="7652" y="2766"/>
                  </a:lnTo>
                  <a:lnTo>
                    <a:pt x="7621" y="2770"/>
                  </a:lnTo>
                  <a:lnTo>
                    <a:pt x="7583" y="2772"/>
                  </a:lnTo>
                  <a:lnTo>
                    <a:pt x="7550" y="2771"/>
                  </a:lnTo>
                  <a:lnTo>
                    <a:pt x="7521" y="2765"/>
                  </a:lnTo>
                  <a:lnTo>
                    <a:pt x="7497" y="2755"/>
                  </a:lnTo>
                  <a:lnTo>
                    <a:pt x="7477" y="2742"/>
                  </a:lnTo>
                  <a:lnTo>
                    <a:pt x="7470" y="2733"/>
                  </a:lnTo>
                  <a:lnTo>
                    <a:pt x="7462" y="2723"/>
                  </a:lnTo>
                  <a:lnTo>
                    <a:pt x="7456" y="2713"/>
                  </a:lnTo>
                  <a:lnTo>
                    <a:pt x="7451" y="2701"/>
                  </a:lnTo>
                  <a:lnTo>
                    <a:pt x="7445" y="2673"/>
                  </a:lnTo>
                  <a:lnTo>
                    <a:pt x="7442" y="2641"/>
                  </a:lnTo>
                  <a:lnTo>
                    <a:pt x="7442" y="2178"/>
                  </a:lnTo>
                  <a:lnTo>
                    <a:pt x="7443" y="2172"/>
                  </a:lnTo>
                  <a:lnTo>
                    <a:pt x="7446" y="2168"/>
                  </a:lnTo>
                  <a:lnTo>
                    <a:pt x="7456" y="2163"/>
                  </a:lnTo>
                  <a:lnTo>
                    <a:pt x="7528" y="2148"/>
                  </a:lnTo>
                  <a:lnTo>
                    <a:pt x="7530" y="2148"/>
                  </a:lnTo>
                  <a:lnTo>
                    <a:pt x="7539" y="2152"/>
                  </a:lnTo>
                  <a:lnTo>
                    <a:pt x="7542" y="2157"/>
                  </a:lnTo>
                  <a:lnTo>
                    <a:pt x="7542" y="2162"/>
                  </a:lnTo>
                  <a:lnTo>
                    <a:pt x="7542" y="2304"/>
                  </a:lnTo>
                  <a:lnTo>
                    <a:pt x="7675" y="2304"/>
                  </a:lnTo>
                  <a:lnTo>
                    <a:pt x="7685" y="2306"/>
                  </a:lnTo>
                  <a:lnTo>
                    <a:pt x="7688" y="2312"/>
                  </a:lnTo>
                  <a:lnTo>
                    <a:pt x="7689" y="2317"/>
                  </a:lnTo>
                  <a:lnTo>
                    <a:pt x="7689" y="2364"/>
                  </a:lnTo>
                  <a:lnTo>
                    <a:pt x="7688" y="2369"/>
                  </a:lnTo>
                  <a:lnTo>
                    <a:pt x="7685" y="2374"/>
                  </a:lnTo>
                  <a:lnTo>
                    <a:pt x="7680" y="2377"/>
                  </a:lnTo>
                  <a:lnTo>
                    <a:pt x="7675" y="2378"/>
                  </a:lnTo>
                  <a:lnTo>
                    <a:pt x="7542" y="2378"/>
                  </a:lnTo>
                  <a:lnTo>
                    <a:pt x="7542" y="2641"/>
                  </a:lnTo>
                  <a:lnTo>
                    <a:pt x="7543" y="2657"/>
                  </a:lnTo>
                  <a:lnTo>
                    <a:pt x="7545" y="2668"/>
                  </a:lnTo>
                  <a:lnTo>
                    <a:pt x="7550" y="2678"/>
                  </a:lnTo>
                  <a:lnTo>
                    <a:pt x="7558" y="2686"/>
                  </a:lnTo>
                  <a:lnTo>
                    <a:pt x="7567" y="2692"/>
                  </a:lnTo>
                  <a:lnTo>
                    <a:pt x="7578" y="2696"/>
                  </a:lnTo>
                  <a:lnTo>
                    <a:pt x="7591" y="2698"/>
                  </a:lnTo>
                  <a:lnTo>
                    <a:pt x="7607" y="2698"/>
                  </a:lnTo>
                  <a:lnTo>
                    <a:pt x="7647" y="2696"/>
                  </a:lnTo>
                  <a:lnTo>
                    <a:pt x="7679" y="2689"/>
                  </a:lnTo>
                  <a:lnTo>
                    <a:pt x="7681" y="2689"/>
                  </a:lnTo>
                  <a:lnTo>
                    <a:pt x="7688" y="2692"/>
                  </a:lnTo>
                  <a:lnTo>
                    <a:pt x="7692" y="2698"/>
                  </a:lnTo>
                  <a:lnTo>
                    <a:pt x="7700" y="2741"/>
                  </a:lnTo>
                  <a:close/>
                  <a:moveTo>
                    <a:pt x="8025" y="2358"/>
                  </a:moveTo>
                  <a:lnTo>
                    <a:pt x="8025" y="2363"/>
                  </a:lnTo>
                  <a:lnTo>
                    <a:pt x="8023" y="2367"/>
                  </a:lnTo>
                  <a:lnTo>
                    <a:pt x="8019" y="2369"/>
                  </a:lnTo>
                  <a:lnTo>
                    <a:pt x="8013" y="2371"/>
                  </a:lnTo>
                  <a:lnTo>
                    <a:pt x="7974" y="2372"/>
                  </a:lnTo>
                  <a:lnTo>
                    <a:pt x="7939" y="2374"/>
                  </a:lnTo>
                  <a:lnTo>
                    <a:pt x="7879" y="2385"/>
                  </a:lnTo>
                  <a:lnTo>
                    <a:pt x="7879" y="2751"/>
                  </a:lnTo>
                  <a:lnTo>
                    <a:pt x="7878" y="2756"/>
                  </a:lnTo>
                  <a:lnTo>
                    <a:pt x="7876" y="2760"/>
                  </a:lnTo>
                  <a:lnTo>
                    <a:pt x="7872" y="2762"/>
                  </a:lnTo>
                  <a:lnTo>
                    <a:pt x="7867" y="2764"/>
                  </a:lnTo>
                  <a:lnTo>
                    <a:pt x="7794" y="2764"/>
                  </a:lnTo>
                  <a:lnTo>
                    <a:pt x="7785" y="2760"/>
                  </a:lnTo>
                  <a:lnTo>
                    <a:pt x="7781" y="2756"/>
                  </a:lnTo>
                  <a:lnTo>
                    <a:pt x="7780" y="2751"/>
                  </a:lnTo>
                  <a:lnTo>
                    <a:pt x="7780" y="2377"/>
                  </a:lnTo>
                  <a:lnTo>
                    <a:pt x="7782" y="2354"/>
                  </a:lnTo>
                  <a:lnTo>
                    <a:pt x="7786" y="2346"/>
                  </a:lnTo>
                  <a:lnTo>
                    <a:pt x="7792" y="2339"/>
                  </a:lnTo>
                  <a:lnTo>
                    <a:pt x="7809" y="2327"/>
                  </a:lnTo>
                  <a:lnTo>
                    <a:pt x="7833" y="2318"/>
                  </a:lnTo>
                  <a:lnTo>
                    <a:pt x="7865" y="2308"/>
                  </a:lnTo>
                  <a:lnTo>
                    <a:pt x="7903" y="2300"/>
                  </a:lnTo>
                  <a:lnTo>
                    <a:pt x="7981" y="2293"/>
                  </a:lnTo>
                  <a:lnTo>
                    <a:pt x="7996" y="2293"/>
                  </a:lnTo>
                  <a:lnTo>
                    <a:pt x="8008" y="2293"/>
                  </a:lnTo>
                  <a:lnTo>
                    <a:pt x="8017" y="2295"/>
                  </a:lnTo>
                  <a:lnTo>
                    <a:pt x="8022" y="2298"/>
                  </a:lnTo>
                  <a:lnTo>
                    <a:pt x="8024" y="2301"/>
                  </a:lnTo>
                  <a:lnTo>
                    <a:pt x="8025" y="2308"/>
                  </a:lnTo>
                  <a:lnTo>
                    <a:pt x="8025" y="2358"/>
                  </a:lnTo>
                  <a:close/>
                  <a:moveTo>
                    <a:pt x="8207" y="2751"/>
                  </a:moveTo>
                  <a:lnTo>
                    <a:pt x="8206" y="2756"/>
                  </a:lnTo>
                  <a:lnTo>
                    <a:pt x="8203" y="2760"/>
                  </a:lnTo>
                  <a:lnTo>
                    <a:pt x="8199" y="2762"/>
                  </a:lnTo>
                  <a:lnTo>
                    <a:pt x="8194" y="2764"/>
                  </a:lnTo>
                  <a:lnTo>
                    <a:pt x="8123" y="2764"/>
                  </a:lnTo>
                  <a:lnTo>
                    <a:pt x="8116" y="2762"/>
                  </a:lnTo>
                  <a:lnTo>
                    <a:pt x="8111" y="2760"/>
                  </a:lnTo>
                  <a:lnTo>
                    <a:pt x="8109" y="2756"/>
                  </a:lnTo>
                  <a:lnTo>
                    <a:pt x="8107" y="2751"/>
                  </a:lnTo>
                  <a:lnTo>
                    <a:pt x="8107" y="2320"/>
                  </a:lnTo>
                  <a:lnTo>
                    <a:pt x="8109" y="2317"/>
                  </a:lnTo>
                  <a:lnTo>
                    <a:pt x="8112" y="2312"/>
                  </a:lnTo>
                  <a:lnTo>
                    <a:pt x="8123" y="2309"/>
                  </a:lnTo>
                  <a:lnTo>
                    <a:pt x="8194" y="2309"/>
                  </a:lnTo>
                  <a:lnTo>
                    <a:pt x="8203" y="2312"/>
                  </a:lnTo>
                  <a:lnTo>
                    <a:pt x="8206" y="2317"/>
                  </a:lnTo>
                  <a:lnTo>
                    <a:pt x="8207" y="2320"/>
                  </a:lnTo>
                  <a:lnTo>
                    <a:pt x="8207" y="2751"/>
                  </a:lnTo>
                  <a:close/>
                  <a:moveTo>
                    <a:pt x="8207" y="2220"/>
                  </a:moveTo>
                  <a:lnTo>
                    <a:pt x="8206" y="2227"/>
                  </a:lnTo>
                  <a:lnTo>
                    <a:pt x="8202" y="2232"/>
                  </a:lnTo>
                  <a:lnTo>
                    <a:pt x="8196" y="2236"/>
                  </a:lnTo>
                  <a:lnTo>
                    <a:pt x="8188" y="2237"/>
                  </a:lnTo>
                  <a:lnTo>
                    <a:pt x="8126" y="2237"/>
                  </a:lnTo>
                  <a:lnTo>
                    <a:pt x="8119" y="2236"/>
                  </a:lnTo>
                  <a:lnTo>
                    <a:pt x="8112" y="2232"/>
                  </a:lnTo>
                  <a:lnTo>
                    <a:pt x="8109" y="2227"/>
                  </a:lnTo>
                  <a:lnTo>
                    <a:pt x="8107" y="2220"/>
                  </a:lnTo>
                  <a:lnTo>
                    <a:pt x="8107" y="2121"/>
                  </a:lnTo>
                  <a:lnTo>
                    <a:pt x="8109" y="2115"/>
                  </a:lnTo>
                  <a:lnTo>
                    <a:pt x="8112" y="2109"/>
                  </a:lnTo>
                  <a:lnTo>
                    <a:pt x="8119" y="2105"/>
                  </a:lnTo>
                  <a:lnTo>
                    <a:pt x="8126" y="2105"/>
                  </a:lnTo>
                  <a:lnTo>
                    <a:pt x="8188" y="2105"/>
                  </a:lnTo>
                  <a:lnTo>
                    <a:pt x="8196" y="2105"/>
                  </a:lnTo>
                  <a:lnTo>
                    <a:pt x="8202" y="2109"/>
                  </a:lnTo>
                  <a:lnTo>
                    <a:pt x="8206" y="2115"/>
                  </a:lnTo>
                  <a:lnTo>
                    <a:pt x="8207" y="2121"/>
                  </a:lnTo>
                  <a:lnTo>
                    <a:pt x="8207" y="2220"/>
                  </a:lnTo>
                  <a:close/>
                  <a:moveTo>
                    <a:pt x="8739" y="2526"/>
                  </a:moveTo>
                  <a:lnTo>
                    <a:pt x="8739" y="2546"/>
                  </a:lnTo>
                  <a:lnTo>
                    <a:pt x="8739" y="2567"/>
                  </a:lnTo>
                  <a:lnTo>
                    <a:pt x="8735" y="2579"/>
                  </a:lnTo>
                  <a:lnTo>
                    <a:pt x="8730" y="2582"/>
                  </a:lnTo>
                  <a:lnTo>
                    <a:pt x="8724" y="2584"/>
                  </a:lnTo>
                  <a:lnTo>
                    <a:pt x="8419" y="2584"/>
                  </a:lnTo>
                  <a:lnTo>
                    <a:pt x="8421" y="2613"/>
                  </a:lnTo>
                  <a:lnTo>
                    <a:pt x="8426" y="2636"/>
                  </a:lnTo>
                  <a:lnTo>
                    <a:pt x="8436" y="2655"/>
                  </a:lnTo>
                  <a:lnTo>
                    <a:pt x="8450" y="2672"/>
                  </a:lnTo>
                  <a:lnTo>
                    <a:pt x="8460" y="2679"/>
                  </a:lnTo>
                  <a:lnTo>
                    <a:pt x="8472" y="2687"/>
                  </a:lnTo>
                  <a:lnTo>
                    <a:pt x="8497" y="2696"/>
                  </a:lnTo>
                  <a:lnTo>
                    <a:pt x="8527" y="2702"/>
                  </a:lnTo>
                  <a:lnTo>
                    <a:pt x="8564" y="2703"/>
                  </a:lnTo>
                  <a:lnTo>
                    <a:pt x="8603" y="2701"/>
                  </a:lnTo>
                  <a:lnTo>
                    <a:pt x="8635" y="2696"/>
                  </a:lnTo>
                  <a:lnTo>
                    <a:pt x="8690" y="2682"/>
                  </a:lnTo>
                  <a:lnTo>
                    <a:pt x="8692" y="2682"/>
                  </a:lnTo>
                  <a:lnTo>
                    <a:pt x="8693" y="2682"/>
                  </a:lnTo>
                  <a:lnTo>
                    <a:pt x="8700" y="2683"/>
                  </a:lnTo>
                  <a:lnTo>
                    <a:pt x="8705" y="2692"/>
                  </a:lnTo>
                  <a:lnTo>
                    <a:pt x="8716" y="2732"/>
                  </a:lnTo>
                  <a:lnTo>
                    <a:pt x="8716" y="2733"/>
                  </a:lnTo>
                  <a:lnTo>
                    <a:pt x="8716" y="2736"/>
                  </a:lnTo>
                  <a:lnTo>
                    <a:pt x="8713" y="2744"/>
                  </a:lnTo>
                  <a:lnTo>
                    <a:pt x="8707" y="2747"/>
                  </a:lnTo>
                  <a:lnTo>
                    <a:pt x="8678" y="2757"/>
                  </a:lnTo>
                  <a:lnTo>
                    <a:pt x="8640" y="2766"/>
                  </a:lnTo>
                  <a:lnTo>
                    <a:pt x="8598" y="2772"/>
                  </a:lnTo>
                  <a:lnTo>
                    <a:pt x="8551" y="2775"/>
                  </a:lnTo>
                  <a:lnTo>
                    <a:pt x="8519" y="2774"/>
                  </a:lnTo>
                  <a:lnTo>
                    <a:pt x="8492" y="2771"/>
                  </a:lnTo>
                  <a:lnTo>
                    <a:pt x="8441" y="2761"/>
                  </a:lnTo>
                  <a:lnTo>
                    <a:pt x="8420" y="2752"/>
                  </a:lnTo>
                  <a:lnTo>
                    <a:pt x="8401" y="2744"/>
                  </a:lnTo>
                  <a:lnTo>
                    <a:pt x="8385" y="2731"/>
                  </a:lnTo>
                  <a:lnTo>
                    <a:pt x="8369" y="2717"/>
                  </a:lnTo>
                  <a:lnTo>
                    <a:pt x="8346" y="2684"/>
                  </a:lnTo>
                  <a:lnTo>
                    <a:pt x="8337" y="2664"/>
                  </a:lnTo>
                  <a:lnTo>
                    <a:pt x="8329" y="2643"/>
                  </a:lnTo>
                  <a:lnTo>
                    <a:pt x="8320" y="2594"/>
                  </a:lnTo>
                  <a:lnTo>
                    <a:pt x="8318" y="2565"/>
                  </a:lnTo>
                  <a:lnTo>
                    <a:pt x="8318" y="2534"/>
                  </a:lnTo>
                  <a:lnTo>
                    <a:pt x="8318" y="2497"/>
                  </a:lnTo>
                  <a:lnTo>
                    <a:pt x="8322" y="2461"/>
                  </a:lnTo>
                  <a:lnTo>
                    <a:pt x="8327" y="2430"/>
                  </a:lnTo>
                  <a:lnTo>
                    <a:pt x="8334" y="2401"/>
                  </a:lnTo>
                  <a:lnTo>
                    <a:pt x="8344" y="2376"/>
                  </a:lnTo>
                  <a:lnTo>
                    <a:pt x="8359" y="2354"/>
                  </a:lnTo>
                  <a:lnTo>
                    <a:pt x="8377" y="2335"/>
                  </a:lnTo>
                  <a:lnTo>
                    <a:pt x="8387" y="2327"/>
                  </a:lnTo>
                  <a:lnTo>
                    <a:pt x="8398" y="2320"/>
                  </a:lnTo>
                  <a:lnTo>
                    <a:pt x="8424" y="2308"/>
                  </a:lnTo>
                  <a:lnTo>
                    <a:pt x="8454" y="2299"/>
                  </a:lnTo>
                  <a:lnTo>
                    <a:pt x="8489" y="2294"/>
                  </a:lnTo>
                  <a:lnTo>
                    <a:pt x="8530" y="2293"/>
                  </a:lnTo>
                  <a:lnTo>
                    <a:pt x="8561" y="2293"/>
                  </a:lnTo>
                  <a:lnTo>
                    <a:pt x="8590" y="2296"/>
                  </a:lnTo>
                  <a:lnTo>
                    <a:pt x="8615" y="2303"/>
                  </a:lnTo>
                  <a:lnTo>
                    <a:pt x="8638" y="2310"/>
                  </a:lnTo>
                  <a:lnTo>
                    <a:pt x="8676" y="2332"/>
                  </a:lnTo>
                  <a:lnTo>
                    <a:pt x="8691" y="2346"/>
                  </a:lnTo>
                  <a:lnTo>
                    <a:pt x="8703" y="2362"/>
                  </a:lnTo>
                  <a:lnTo>
                    <a:pt x="8712" y="2377"/>
                  </a:lnTo>
                  <a:lnTo>
                    <a:pt x="8721" y="2395"/>
                  </a:lnTo>
                  <a:lnTo>
                    <a:pt x="8727" y="2414"/>
                  </a:lnTo>
                  <a:lnTo>
                    <a:pt x="8731" y="2432"/>
                  </a:lnTo>
                  <a:lnTo>
                    <a:pt x="8737" y="2476"/>
                  </a:lnTo>
                  <a:lnTo>
                    <a:pt x="8739" y="2526"/>
                  </a:lnTo>
                  <a:close/>
                  <a:moveTo>
                    <a:pt x="8638" y="2514"/>
                  </a:moveTo>
                  <a:lnTo>
                    <a:pt x="8637" y="2471"/>
                  </a:lnTo>
                  <a:lnTo>
                    <a:pt x="8630" y="2431"/>
                  </a:lnTo>
                  <a:lnTo>
                    <a:pt x="8625" y="2414"/>
                  </a:lnTo>
                  <a:lnTo>
                    <a:pt x="8618" y="2398"/>
                  </a:lnTo>
                  <a:lnTo>
                    <a:pt x="8608" y="2387"/>
                  </a:lnTo>
                  <a:lnTo>
                    <a:pt x="8598" y="2378"/>
                  </a:lnTo>
                  <a:lnTo>
                    <a:pt x="8584" y="2371"/>
                  </a:lnTo>
                  <a:lnTo>
                    <a:pt x="8569" y="2367"/>
                  </a:lnTo>
                  <a:lnTo>
                    <a:pt x="8550" y="2363"/>
                  </a:lnTo>
                  <a:lnTo>
                    <a:pt x="8530" y="2363"/>
                  </a:lnTo>
                  <a:lnTo>
                    <a:pt x="8507" y="2363"/>
                  </a:lnTo>
                  <a:lnTo>
                    <a:pt x="8488" y="2367"/>
                  </a:lnTo>
                  <a:lnTo>
                    <a:pt x="8472" y="2371"/>
                  </a:lnTo>
                  <a:lnTo>
                    <a:pt x="8458" y="2378"/>
                  </a:lnTo>
                  <a:lnTo>
                    <a:pt x="8448" y="2387"/>
                  </a:lnTo>
                  <a:lnTo>
                    <a:pt x="8438" y="2398"/>
                  </a:lnTo>
                  <a:lnTo>
                    <a:pt x="8426" y="2430"/>
                  </a:lnTo>
                  <a:lnTo>
                    <a:pt x="8422" y="2450"/>
                  </a:lnTo>
                  <a:lnTo>
                    <a:pt x="8420" y="2471"/>
                  </a:lnTo>
                  <a:lnTo>
                    <a:pt x="8419" y="2516"/>
                  </a:lnTo>
                  <a:lnTo>
                    <a:pt x="8638" y="2514"/>
                  </a:lnTo>
                  <a:close/>
                  <a:moveTo>
                    <a:pt x="9176" y="2629"/>
                  </a:moveTo>
                  <a:lnTo>
                    <a:pt x="9175" y="2649"/>
                  </a:lnTo>
                  <a:lnTo>
                    <a:pt x="9172" y="2668"/>
                  </a:lnTo>
                  <a:lnTo>
                    <a:pt x="9167" y="2684"/>
                  </a:lnTo>
                  <a:lnTo>
                    <a:pt x="9161" y="2699"/>
                  </a:lnTo>
                  <a:lnTo>
                    <a:pt x="9153" y="2713"/>
                  </a:lnTo>
                  <a:lnTo>
                    <a:pt x="9143" y="2726"/>
                  </a:lnTo>
                  <a:lnTo>
                    <a:pt x="9133" y="2736"/>
                  </a:lnTo>
                  <a:lnTo>
                    <a:pt x="9119" y="2745"/>
                  </a:lnTo>
                  <a:lnTo>
                    <a:pt x="9092" y="2759"/>
                  </a:lnTo>
                  <a:lnTo>
                    <a:pt x="9059" y="2769"/>
                  </a:lnTo>
                  <a:lnTo>
                    <a:pt x="9025" y="2774"/>
                  </a:lnTo>
                  <a:lnTo>
                    <a:pt x="8986" y="2775"/>
                  </a:lnTo>
                  <a:lnTo>
                    <a:pt x="8958" y="2774"/>
                  </a:lnTo>
                  <a:lnTo>
                    <a:pt x="8930" y="2771"/>
                  </a:lnTo>
                  <a:lnTo>
                    <a:pt x="8882" y="2762"/>
                  </a:lnTo>
                  <a:lnTo>
                    <a:pt x="8847" y="2754"/>
                  </a:lnTo>
                  <a:lnTo>
                    <a:pt x="8827" y="2747"/>
                  </a:lnTo>
                  <a:lnTo>
                    <a:pt x="8822" y="2744"/>
                  </a:lnTo>
                  <a:lnTo>
                    <a:pt x="8819" y="2736"/>
                  </a:lnTo>
                  <a:lnTo>
                    <a:pt x="8819" y="2732"/>
                  </a:lnTo>
                  <a:lnTo>
                    <a:pt x="8829" y="2688"/>
                  </a:lnTo>
                  <a:lnTo>
                    <a:pt x="8832" y="2681"/>
                  </a:lnTo>
                  <a:lnTo>
                    <a:pt x="8838" y="2678"/>
                  </a:lnTo>
                  <a:lnTo>
                    <a:pt x="8841" y="2679"/>
                  </a:lnTo>
                  <a:lnTo>
                    <a:pt x="8843" y="2679"/>
                  </a:lnTo>
                  <a:lnTo>
                    <a:pt x="8891" y="2692"/>
                  </a:lnTo>
                  <a:lnTo>
                    <a:pt x="8933" y="2699"/>
                  </a:lnTo>
                  <a:lnTo>
                    <a:pt x="8979" y="2702"/>
                  </a:lnTo>
                  <a:lnTo>
                    <a:pt x="9001" y="2702"/>
                  </a:lnTo>
                  <a:lnTo>
                    <a:pt x="9020" y="2698"/>
                  </a:lnTo>
                  <a:lnTo>
                    <a:pt x="9036" y="2694"/>
                  </a:lnTo>
                  <a:lnTo>
                    <a:pt x="9050" y="2687"/>
                  </a:lnTo>
                  <a:lnTo>
                    <a:pt x="9061" y="2678"/>
                  </a:lnTo>
                  <a:lnTo>
                    <a:pt x="9070" y="2667"/>
                  </a:lnTo>
                  <a:lnTo>
                    <a:pt x="9075" y="2654"/>
                  </a:lnTo>
                  <a:lnTo>
                    <a:pt x="9078" y="2638"/>
                  </a:lnTo>
                  <a:lnTo>
                    <a:pt x="9075" y="2619"/>
                  </a:lnTo>
                  <a:lnTo>
                    <a:pt x="9070" y="2604"/>
                  </a:lnTo>
                  <a:lnTo>
                    <a:pt x="9060" y="2592"/>
                  </a:lnTo>
                  <a:lnTo>
                    <a:pt x="9049" y="2585"/>
                  </a:lnTo>
                  <a:lnTo>
                    <a:pt x="9016" y="2576"/>
                  </a:lnTo>
                  <a:lnTo>
                    <a:pt x="8976" y="2568"/>
                  </a:lnTo>
                  <a:lnTo>
                    <a:pt x="8947" y="2565"/>
                  </a:lnTo>
                  <a:lnTo>
                    <a:pt x="8914" y="2557"/>
                  </a:lnTo>
                  <a:lnTo>
                    <a:pt x="8897" y="2551"/>
                  </a:lnTo>
                  <a:lnTo>
                    <a:pt x="8881" y="2542"/>
                  </a:lnTo>
                  <a:lnTo>
                    <a:pt x="8866" y="2532"/>
                  </a:lnTo>
                  <a:lnTo>
                    <a:pt x="8852" y="2519"/>
                  </a:lnTo>
                  <a:lnTo>
                    <a:pt x="8846" y="2512"/>
                  </a:lnTo>
                  <a:lnTo>
                    <a:pt x="8841" y="2503"/>
                  </a:lnTo>
                  <a:lnTo>
                    <a:pt x="8832" y="2483"/>
                  </a:lnTo>
                  <a:lnTo>
                    <a:pt x="8826" y="2460"/>
                  </a:lnTo>
                  <a:lnTo>
                    <a:pt x="8823" y="2432"/>
                  </a:lnTo>
                  <a:lnTo>
                    <a:pt x="8826" y="2405"/>
                  </a:lnTo>
                  <a:lnTo>
                    <a:pt x="8832" y="2380"/>
                  </a:lnTo>
                  <a:lnTo>
                    <a:pt x="8841" y="2359"/>
                  </a:lnTo>
                  <a:lnTo>
                    <a:pt x="8855" y="2343"/>
                  </a:lnTo>
                  <a:lnTo>
                    <a:pt x="8870" y="2329"/>
                  </a:lnTo>
                  <a:lnTo>
                    <a:pt x="8887" y="2317"/>
                  </a:lnTo>
                  <a:lnTo>
                    <a:pt x="8905" y="2308"/>
                  </a:lnTo>
                  <a:lnTo>
                    <a:pt x="8925" y="2301"/>
                  </a:lnTo>
                  <a:lnTo>
                    <a:pt x="8967" y="2294"/>
                  </a:lnTo>
                  <a:lnTo>
                    <a:pt x="9008" y="2293"/>
                  </a:lnTo>
                  <a:lnTo>
                    <a:pt x="9059" y="2295"/>
                  </a:lnTo>
                  <a:lnTo>
                    <a:pt x="9102" y="2300"/>
                  </a:lnTo>
                  <a:lnTo>
                    <a:pt x="9149" y="2312"/>
                  </a:lnTo>
                  <a:lnTo>
                    <a:pt x="9157" y="2315"/>
                  </a:lnTo>
                  <a:lnTo>
                    <a:pt x="9160" y="2323"/>
                  </a:lnTo>
                  <a:lnTo>
                    <a:pt x="9160" y="2324"/>
                  </a:lnTo>
                  <a:lnTo>
                    <a:pt x="9152" y="2372"/>
                  </a:lnTo>
                  <a:lnTo>
                    <a:pt x="9151" y="2376"/>
                  </a:lnTo>
                  <a:lnTo>
                    <a:pt x="9148" y="2378"/>
                  </a:lnTo>
                  <a:lnTo>
                    <a:pt x="9142" y="2380"/>
                  </a:lnTo>
                  <a:lnTo>
                    <a:pt x="9139" y="2380"/>
                  </a:lnTo>
                  <a:lnTo>
                    <a:pt x="9094" y="2372"/>
                  </a:lnTo>
                  <a:lnTo>
                    <a:pt x="9057" y="2367"/>
                  </a:lnTo>
                  <a:lnTo>
                    <a:pt x="9020" y="2364"/>
                  </a:lnTo>
                  <a:lnTo>
                    <a:pt x="8984" y="2367"/>
                  </a:lnTo>
                  <a:lnTo>
                    <a:pt x="8968" y="2371"/>
                  </a:lnTo>
                  <a:lnTo>
                    <a:pt x="8953" y="2377"/>
                  </a:lnTo>
                  <a:lnTo>
                    <a:pt x="8940" y="2385"/>
                  </a:lnTo>
                  <a:lnTo>
                    <a:pt x="8931" y="2396"/>
                  </a:lnTo>
                  <a:lnTo>
                    <a:pt x="8925" y="2408"/>
                  </a:lnTo>
                  <a:lnTo>
                    <a:pt x="8923" y="2425"/>
                  </a:lnTo>
                  <a:lnTo>
                    <a:pt x="8925" y="2442"/>
                  </a:lnTo>
                  <a:lnTo>
                    <a:pt x="8931" y="2456"/>
                  </a:lnTo>
                  <a:lnTo>
                    <a:pt x="8942" y="2466"/>
                  </a:lnTo>
                  <a:lnTo>
                    <a:pt x="8955" y="2474"/>
                  </a:lnTo>
                  <a:lnTo>
                    <a:pt x="8987" y="2484"/>
                  </a:lnTo>
                  <a:lnTo>
                    <a:pt x="9025" y="2489"/>
                  </a:lnTo>
                  <a:lnTo>
                    <a:pt x="9061" y="2495"/>
                  </a:lnTo>
                  <a:lnTo>
                    <a:pt x="9097" y="2504"/>
                  </a:lnTo>
                  <a:lnTo>
                    <a:pt x="9113" y="2512"/>
                  </a:lnTo>
                  <a:lnTo>
                    <a:pt x="9128" y="2519"/>
                  </a:lnTo>
                  <a:lnTo>
                    <a:pt x="9141" y="2531"/>
                  </a:lnTo>
                  <a:lnTo>
                    <a:pt x="9153" y="2543"/>
                  </a:lnTo>
                  <a:lnTo>
                    <a:pt x="9163" y="2560"/>
                  </a:lnTo>
                  <a:lnTo>
                    <a:pt x="9170" y="2579"/>
                  </a:lnTo>
                  <a:lnTo>
                    <a:pt x="9175" y="2602"/>
                  </a:lnTo>
                  <a:lnTo>
                    <a:pt x="9176" y="2629"/>
                  </a:lnTo>
                  <a:close/>
                  <a:moveTo>
                    <a:pt x="422" y="1473"/>
                  </a:moveTo>
                  <a:lnTo>
                    <a:pt x="422" y="1494"/>
                  </a:lnTo>
                  <a:lnTo>
                    <a:pt x="421" y="1515"/>
                  </a:lnTo>
                  <a:lnTo>
                    <a:pt x="417" y="1527"/>
                  </a:lnTo>
                  <a:lnTo>
                    <a:pt x="412" y="1531"/>
                  </a:lnTo>
                  <a:lnTo>
                    <a:pt x="406" y="1532"/>
                  </a:lnTo>
                  <a:lnTo>
                    <a:pt x="101" y="1532"/>
                  </a:lnTo>
                  <a:lnTo>
                    <a:pt x="103" y="1561"/>
                  </a:lnTo>
                  <a:lnTo>
                    <a:pt x="110" y="1585"/>
                  </a:lnTo>
                  <a:lnTo>
                    <a:pt x="120" y="1604"/>
                  </a:lnTo>
                  <a:lnTo>
                    <a:pt x="134" y="1620"/>
                  </a:lnTo>
                  <a:lnTo>
                    <a:pt x="144" y="1628"/>
                  </a:lnTo>
                  <a:lnTo>
                    <a:pt x="154" y="1635"/>
                  </a:lnTo>
                  <a:lnTo>
                    <a:pt x="179" y="1644"/>
                  </a:lnTo>
                  <a:lnTo>
                    <a:pt x="210" y="1649"/>
                  </a:lnTo>
                  <a:lnTo>
                    <a:pt x="247" y="1652"/>
                  </a:lnTo>
                  <a:lnTo>
                    <a:pt x="285" y="1649"/>
                  </a:lnTo>
                  <a:lnTo>
                    <a:pt x="318" y="1644"/>
                  </a:lnTo>
                  <a:lnTo>
                    <a:pt x="372" y="1630"/>
                  </a:lnTo>
                  <a:lnTo>
                    <a:pt x="374" y="1629"/>
                  </a:lnTo>
                  <a:lnTo>
                    <a:pt x="377" y="1629"/>
                  </a:lnTo>
                  <a:lnTo>
                    <a:pt x="383" y="1631"/>
                  </a:lnTo>
                  <a:lnTo>
                    <a:pt x="388" y="1640"/>
                  </a:lnTo>
                  <a:lnTo>
                    <a:pt x="398" y="1680"/>
                  </a:lnTo>
                  <a:lnTo>
                    <a:pt x="399" y="1682"/>
                  </a:lnTo>
                  <a:lnTo>
                    <a:pt x="399" y="1683"/>
                  </a:lnTo>
                  <a:lnTo>
                    <a:pt x="396" y="1691"/>
                  </a:lnTo>
                  <a:lnTo>
                    <a:pt x="389" y="1696"/>
                  </a:lnTo>
                  <a:lnTo>
                    <a:pt x="360" y="1706"/>
                  </a:lnTo>
                  <a:lnTo>
                    <a:pt x="324" y="1714"/>
                  </a:lnTo>
                  <a:lnTo>
                    <a:pt x="281" y="1721"/>
                  </a:lnTo>
                  <a:lnTo>
                    <a:pt x="233" y="1723"/>
                  </a:lnTo>
                  <a:lnTo>
                    <a:pt x="203" y="1722"/>
                  </a:lnTo>
                  <a:lnTo>
                    <a:pt x="174" y="1720"/>
                  </a:lnTo>
                  <a:lnTo>
                    <a:pt x="125" y="1709"/>
                  </a:lnTo>
                  <a:lnTo>
                    <a:pt x="103" y="1701"/>
                  </a:lnTo>
                  <a:lnTo>
                    <a:pt x="83" y="1691"/>
                  </a:lnTo>
                  <a:lnTo>
                    <a:pt x="67" y="1679"/>
                  </a:lnTo>
                  <a:lnTo>
                    <a:pt x="52" y="1665"/>
                  </a:lnTo>
                  <a:lnTo>
                    <a:pt x="29" y="1633"/>
                  </a:lnTo>
                  <a:lnTo>
                    <a:pt x="20" y="1612"/>
                  </a:lnTo>
                  <a:lnTo>
                    <a:pt x="13" y="1591"/>
                  </a:lnTo>
                  <a:lnTo>
                    <a:pt x="3" y="1541"/>
                  </a:lnTo>
                  <a:lnTo>
                    <a:pt x="0" y="1513"/>
                  </a:lnTo>
                  <a:lnTo>
                    <a:pt x="0" y="1483"/>
                  </a:lnTo>
                  <a:lnTo>
                    <a:pt x="1" y="1445"/>
                  </a:lnTo>
                  <a:lnTo>
                    <a:pt x="4" y="1410"/>
                  </a:lnTo>
                  <a:lnTo>
                    <a:pt x="9" y="1378"/>
                  </a:lnTo>
                  <a:lnTo>
                    <a:pt x="16" y="1349"/>
                  </a:lnTo>
                  <a:lnTo>
                    <a:pt x="28" y="1324"/>
                  </a:lnTo>
                  <a:lnTo>
                    <a:pt x="42" y="1301"/>
                  </a:lnTo>
                  <a:lnTo>
                    <a:pt x="59" y="1284"/>
                  </a:lnTo>
                  <a:lnTo>
                    <a:pt x="69" y="1275"/>
                  </a:lnTo>
                  <a:lnTo>
                    <a:pt x="81" y="1267"/>
                  </a:lnTo>
                  <a:lnTo>
                    <a:pt x="106" y="1256"/>
                  </a:lnTo>
                  <a:lnTo>
                    <a:pt x="137" y="1247"/>
                  </a:lnTo>
                  <a:lnTo>
                    <a:pt x="173" y="1242"/>
                  </a:lnTo>
                  <a:lnTo>
                    <a:pt x="212" y="1240"/>
                  </a:lnTo>
                  <a:lnTo>
                    <a:pt x="244" y="1241"/>
                  </a:lnTo>
                  <a:lnTo>
                    <a:pt x="272" y="1245"/>
                  </a:lnTo>
                  <a:lnTo>
                    <a:pt x="299" y="1250"/>
                  </a:lnTo>
                  <a:lnTo>
                    <a:pt x="321" y="1259"/>
                  </a:lnTo>
                  <a:lnTo>
                    <a:pt x="358" y="1280"/>
                  </a:lnTo>
                  <a:lnTo>
                    <a:pt x="373" y="1294"/>
                  </a:lnTo>
                  <a:lnTo>
                    <a:pt x="386" y="1310"/>
                  </a:lnTo>
                  <a:lnTo>
                    <a:pt x="396" y="1325"/>
                  </a:lnTo>
                  <a:lnTo>
                    <a:pt x="403" y="1343"/>
                  </a:lnTo>
                  <a:lnTo>
                    <a:pt x="410" y="1361"/>
                  </a:lnTo>
                  <a:lnTo>
                    <a:pt x="415" y="1381"/>
                  </a:lnTo>
                  <a:lnTo>
                    <a:pt x="420" y="1425"/>
                  </a:lnTo>
                  <a:lnTo>
                    <a:pt x="422" y="1473"/>
                  </a:lnTo>
                  <a:close/>
                  <a:moveTo>
                    <a:pt x="321" y="1463"/>
                  </a:moveTo>
                  <a:lnTo>
                    <a:pt x="320" y="1420"/>
                  </a:lnTo>
                  <a:lnTo>
                    <a:pt x="313" y="1379"/>
                  </a:lnTo>
                  <a:lnTo>
                    <a:pt x="307" y="1362"/>
                  </a:lnTo>
                  <a:lnTo>
                    <a:pt x="300" y="1347"/>
                  </a:lnTo>
                  <a:lnTo>
                    <a:pt x="291" y="1335"/>
                  </a:lnTo>
                  <a:lnTo>
                    <a:pt x="280" y="1325"/>
                  </a:lnTo>
                  <a:lnTo>
                    <a:pt x="267" y="1319"/>
                  </a:lnTo>
                  <a:lnTo>
                    <a:pt x="251" y="1314"/>
                  </a:lnTo>
                  <a:lnTo>
                    <a:pt x="233" y="1311"/>
                  </a:lnTo>
                  <a:lnTo>
                    <a:pt x="212" y="1311"/>
                  </a:lnTo>
                  <a:lnTo>
                    <a:pt x="190" y="1311"/>
                  </a:lnTo>
                  <a:lnTo>
                    <a:pt x="170" y="1314"/>
                  </a:lnTo>
                  <a:lnTo>
                    <a:pt x="154" y="1319"/>
                  </a:lnTo>
                  <a:lnTo>
                    <a:pt x="141" y="1325"/>
                  </a:lnTo>
                  <a:lnTo>
                    <a:pt x="130" y="1335"/>
                  </a:lnTo>
                  <a:lnTo>
                    <a:pt x="121" y="1347"/>
                  </a:lnTo>
                  <a:lnTo>
                    <a:pt x="108" y="1378"/>
                  </a:lnTo>
                  <a:lnTo>
                    <a:pt x="105" y="1398"/>
                  </a:lnTo>
                  <a:lnTo>
                    <a:pt x="102" y="1420"/>
                  </a:lnTo>
                  <a:lnTo>
                    <a:pt x="101" y="1464"/>
                  </a:lnTo>
                  <a:lnTo>
                    <a:pt x="321" y="1463"/>
                  </a:lnTo>
                  <a:close/>
                  <a:moveTo>
                    <a:pt x="924" y="1698"/>
                  </a:moveTo>
                  <a:lnTo>
                    <a:pt x="922" y="1704"/>
                  </a:lnTo>
                  <a:lnTo>
                    <a:pt x="920" y="1708"/>
                  </a:lnTo>
                  <a:lnTo>
                    <a:pt x="916" y="1711"/>
                  </a:lnTo>
                  <a:lnTo>
                    <a:pt x="911" y="1712"/>
                  </a:lnTo>
                  <a:lnTo>
                    <a:pt x="838" y="1712"/>
                  </a:lnTo>
                  <a:lnTo>
                    <a:pt x="832" y="1711"/>
                  </a:lnTo>
                  <a:lnTo>
                    <a:pt x="828" y="1708"/>
                  </a:lnTo>
                  <a:lnTo>
                    <a:pt x="825" y="1704"/>
                  </a:lnTo>
                  <a:lnTo>
                    <a:pt x="824" y="1698"/>
                  </a:lnTo>
                  <a:lnTo>
                    <a:pt x="824" y="1383"/>
                  </a:lnTo>
                  <a:lnTo>
                    <a:pt x="823" y="1366"/>
                  </a:lnTo>
                  <a:lnTo>
                    <a:pt x="820" y="1349"/>
                  </a:lnTo>
                  <a:lnTo>
                    <a:pt x="815" y="1337"/>
                  </a:lnTo>
                  <a:lnTo>
                    <a:pt x="808" y="1328"/>
                  </a:lnTo>
                  <a:lnTo>
                    <a:pt x="798" y="1320"/>
                  </a:lnTo>
                  <a:lnTo>
                    <a:pt x="785" y="1315"/>
                  </a:lnTo>
                  <a:lnTo>
                    <a:pt x="770" y="1313"/>
                  </a:lnTo>
                  <a:lnTo>
                    <a:pt x="752" y="1311"/>
                  </a:lnTo>
                  <a:lnTo>
                    <a:pt x="704" y="1315"/>
                  </a:lnTo>
                  <a:lnTo>
                    <a:pt x="663" y="1322"/>
                  </a:lnTo>
                  <a:lnTo>
                    <a:pt x="622" y="1330"/>
                  </a:lnTo>
                  <a:lnTo>
                    <a:pt x="622" y="1698"/>
                  </a:lnTo>
                  <a:lnTo>
                    <a:pt x="621" y="1704"/>
                  </a:lnTo>
                  <a:lnTo>
                    <a:pt x="619" y="1708"/>
                  </a:lnTo>
                  <a:lnTo>
                    <a:pt x="615" y="1711"/>
                  </a:lnTo>
                  <a:lnTo>
                    <a:pt x="609" y="1712"/>
                  </a:lnTo>
                  <a:lnTo>
                    <a:pt x="537" y="1712"/>
                  </a:lnTo>
                  <a:lnTo>
                    <a:pt x="527" y="1708"/>
                  </a:lnTo>
                  <a:lnTo>
                    <a:pt x="523" y="1704"/>
                  </a:lnTo>
                  <a:lnTo>
                    <a:pt x="522" y="1698"/>
                  </a:lnTo>
                  <a:lnTo>
                    <a:pt x="522" y="1325"/>
                  </a:lnTo>
                  <a:lnTo>
                    <a:pt x="523" y="1314"/>
                  </a:lnTo>
                  <a:lnTo>
                    <a:pt x="524" y="1304"/>
                  </a:lnTo>
                  <a:lnTo>
                    <a:pt x="534" y="1289"/>
                  </a:lnTo>
                  <a:lnTo>
                    <a:pt x="542" y="1282"/>
                  </a:lnTo>
                  <a:lnTo>
                    <a:pt x="552" y="1276"/>
                  </a:lnTo>
                  <a:lnTo>
                    <a:pt x="581" y="1265"/>
                  </a:lnTo>
                  <a:lnTo>
                    <a:pt x="620" y="1255"/>
                  </a:lnTo>
                  <a:lnTo>
                    <a:pt x="667" y="1247"/>
                  </a:lnTo>
                  <a:lnTo>
                    <a:pt x="716" y="1242"/>
                  </a:lnTo>
                  <a:lnTo>
                    <a:pt x="761" y="1240"/>
                  </a:lnTo>
                  <a:lnTo>
                    <a:pt x="799" y="1241"/>
                  </a:lnTo>
                  <a:lnTo>
                    <a:pt x="832" y="1246"/>
                  </a:lnTo>
                  <a:lnTo>
                    <a:pt x="859" y="1255"/>
                  </a:lnTo>
                  <a:lnTo>
                    <a:pt x="882" y="1267"/>
                  </a:lnTo>
                  <a:lnTo>
                    <a:pt x="892" y="1275"/>
                  </a:lnTo>
                  <a:lnTo>
                    <a:pt x="901" y="1285"/>
                  </a:lnTo>
                  <a:lnTo>
                    <a:pt x="907" y="1295"/>
                  </a:lnTo>
                  <a:lnTo>
                    <a:pt x="914" y="1308"/>
                  </a:lnTo>
                  <a:lnTo>
                    <a:pt x="917" y="1322"/>
                  </a:lnTo>
                  <a:lnTo>
                    <a:pt x="921" y="1337"/>
                  </a:lnTo>
                  <a:lnTo>
                    <a:pt x="924" y="1371"/>
                  </a:lnTo>
                  <a:lnTo>
                    <a:pt x="924" y="1698"/>
                  </a:lnTo>
                  <a:close/>
                  <a:moveTo>
                    <a:pt x="1423" y="1269"/>
                  </a:moveTo>
                  <a:lnTo>
                    <a:pt x="1293" y="1698"/>
                  </a:lnTo>
                  <a:lnTo>
                    <a:pt x="1290" y="1703"/>
                  </a:lnTo>
                  <a:lnTo>
                    <a:pt x="1287" y="1708"/>
                  </a:lnTo>
                  <a:lnTo>
                    <a:pt x="1282" y="1711"/>
                  </a:lnTo>
                  <a:lnTo>
                    <a:pt x="1275" y="1712"/>
                  </a:lnTo>
                  <a:lnTo>
                    <a:pt x="1142" y="1712"/>
                  </a:lnTo>
                  <a:lnTo>
                    <a:pt x="1132" y="1708"/>
                  </a:lnTo>
                  <a:lnTo>
                    <a:pt x="1124" y="1698"/>
                  </a:lnTo>
                  <a:lnTo>
                    <a:pt x="989" y="1270"/>
                  </a:lnTo>
                  <a:lnTo>
                    <a:pt x="989" y="1267"/>
                  </a:lnTo>
                  <a:lnTo>
                    <a:pt x="989" y="1265"/>
                  </a:lnTo>
                  <a:lnTo>
                    <a:pt x="989" y="1260"/>
                  </a:lnTo>
                  <a:lnTo>
                    <a:pt x="992" y="1255"/>
                  </a:lnTo>
                  <a:lnTo>
                    <a:pt x="1001" y="1251"/>
                  </a:lnTo>
                  <a:lnTo>
                    <a:pt x="1075" y="1251"/>
                  </a:lnTo>
                  <a:lnTo>
                    <a:pt x="1082" y="1252"/>
                  </a:lnTo>
                  <a:lnTo>
                    <a:pt x="1086" y="1255"/>
                  </a:lnTo>
                  <a:lnTo>
                    <a:pt x="1092" y="1265"/>
                  </a:lnTo>
                  <a:lnTo>
                    <a:pt x="1198" y="1646"/>
                  </a:lnTo>
                  <a:lnTo>
                    <a:pt x="1221" y="1646"/>
                  </a:lnTo>
                  <a:lnTo>
                    <a:pt x="1316" y="1265"/>
                  </a:lnTo>
                  <a:lnTo>
                    <a:pt x="1322" y="1255"/>
                  </a:lnTo>
                  <a:lnTo>
                    <a:pt x="1327" y="1252"/>
                  </a:lnTo>
                  <a:lnTo>
                    <a:pt x="1333" y="1251"/>
                  </a:lnTo>
                  <a:lnTo>
                    <a:pt x="1410" y="1251"/>
                  </a:lnTo>
                  <a:lnTo>
                    <a:pt x="1420" y="1255"/>
                  </a:lnTo>
                  <a:lnTo>
                    <a:pt x="1423" y="1260"/>
                  </a:lnTo>
                  <a:lnTo>
                    <a:pt x="1424" y="1265"/>
                  </a:lnTo>
                  <a:lnTo>
                    <a:pt x="1423" y="1266"/>
                  </a:lnTo>
                  <a:lnTo>
                    <a:pt x="1423" y="1269"/>
                  </a:lnTo>
                  <a:close/>
                  <a:moveTo>
                    <a:pt x="1612" y="1698"/>
                  </a:moveTo>
                  <a:lnTo>
                    <a:pt x="1610" y="1704"/>
                  </a:lnTo>
                  <a:lnTo>
                    <a:pt x="1608" y="1708"/>
                  </a:lnTo>
                  <a:lnTo>
                    <a:pt x="1603" y="1711"/>
                  </a:lnTo>
                  <a:lnTo>
                    <a:pt x="1598" y="1712"/>
                  </a:lnTo>
                  <a:lnTo>
                    <a:pt x="1526" y="1712"/>
                  </a:lnTo>
                  <a:lnTo>
                    <a:pt x="1520" y="1711"/>
                  </a:lnTo>
                  <a:lnTo>
                    <a:pt x="1516" y="1708"/>
                  </a:lnTo>
                  <a:lnTo>
                    <a:pt x="1513" y="1704"/>
                  </a:lnTo>
                  <a:lnTo>
                    <a:pt x="1512" y="1698"/>
                  </a:lnTo>
                  <a:lnTo>
                    <a:pt x="1512" y="1269"/>
                  </a:lnTo>
                  <a:lnTo>
                    <a:pt x="1513" y="1264"/>
                  </a:lnTo>
                  <a:lnTo>
                    <a:pt x="1516" y="1260"/>
                  </a:lnTo>
                  <a:lnTo>
                    <a:pt x="1526" y="1256"/>
                  </a:lnTo>
                  <a:lnTo>
                    <a:pt x="1598" y="1256"/>
                  </a:lnTo>
                  <a:lnTo>
                    <a:pt x="1608" y="1260"/>
                  </a:lnTo>
                  <a:lnTo>
                    <a:pt x="1610" y="1264"/>
                  </a:lnTo>
                  <a:lnTo>
                    <a:pt x="1612" y="1269"/>
                  </a:lnTo>
                  <a:lnTo>
                    <a:pt x="1612" y="1698"/>
                  </a:lnTo>
                  <a:close/>
                  <a:moveTo>
                    <a:pt x="1612" y="1167"/>
                  </a:moveTo>
                  <a:lnTo>
                    <a:pt x="1610" y="1174"/>
                  </a:lnTo>
                  <a:lnTo>
                    <a:pt x="1607" y="1180"/>
                  </a:lnTo>
                  <a:lnTo>
                    <a:pt x="1600" y="1184"/>
                  </a:lnTo>
                  <a:lnTo>
                    <a:pt x="1593" y="1184"/>
                  </a:lnTo>
                  <a:lnTo>
                    <a:pt x="1531" y="1184"/>
                  </a:lnTo>
                  <a:lnTo>
                    <a:pt x="1522" y="1184"/>
                  </a:lnTo>
                  <a:lnTo>
                    <a:pt x="1517" y="1180"/>
                  </a:lnTo>
                  <a:lnTo>
                    <a:pt x="1513" y="1174"/>
                  </a:lnTo>
                  <a:lnTo>
                    <a:pt x="1512" y="1167"/>
                  </a:lnTo>
                  <a:lnTo>
                    <a:pt x="1512" y="1070"/>
                  </a:lnTo>
                  <a:lnTo>
                    <a:pt x="1513" y="1062"/>
                  </a:lnTo>
                  <a:lnTo>
                    <a:pt x="1517" y="1057"/>
                  </a:lnTo>
                  <a:lnTo>
                    <a:pt x="1522" y="1053"/>
                  </a:lnTo>
                  <a:lnTo>
                    <a:pt x="1531" y="1052"/>
                  </a:lnTo>
                  <a:lnTo>
                    <a:pt x="1593" y="1052"/>
                  </a:lnTo>
                  <a:lnTo>
                    <a:pt x="1600" y="1053"/>
                  </a:lnTo>
                  <a:lnTo>
                    <a:pt x="1607" y="1057"/>
                  </a:lnTo>
                  <a:lnTo>
                    <a:pt x="1610" y="1062"/>
                  </a:lnTo>
                  <a:lnTo>
                    <a:pt x="1612" y="1070"/>
                  </a:lnTo>
                  <a:lnTo>
                    <a:pt x="1612" y="1167"/>
                  </a:lnTo>
                  <a:close/>
                  <a:moveTo>
                    <a:pt x="1991" y="1305"/>
                  </a:moveTo>
                  <a:lnTo>
                    <a:pt x="1990" y="1310"/>
                  </a:lnTo>
                  <a:lnTo>
                    <a:pt x="1988" y="1315"/>
                  </a:lnTo>
                  <a:lnTo>
                    <a:pt x="1985" y="1318"/>
                  </a:lnTo>
                  <a:lnTo>
                    <a:pt x="1978" y="1319"/>
                  </a:lnTo>
                  <a:lnTo>
                    <a:pt x="1939" y="1320"/>
                  </a:lnTo>
                  <a:lnTo>
                    <a:pt x="1904" y="1323"/>
                  </a:lnTo>
                  <a:lnTo>
                    <a:pt x="1845" y="1333"/>
                  </a:lnTo>
                  <a:lnTo>
                    <a:pt x="1845" y="1698"/>
                  </a:lnTo>
                  <a:lnTo>
                    <a:pt x="1844" y="1704"/>
                  </a:lnTo>
                  <a:lnTo>
                    <a:pt x="1841" y="1708"/>
                  </a:lnTo>
                  <a:lnTo>
                    <a:pt x="1836" y="1711"/>
                  </a:lnTo>
                  <a:lnTo>
                    <a:pt x="1831" y="1712"/>
                  </a:lnTo>
                  <a:lnTo>
                    <a:pt x="1758" y="1712"/>
                  </a:lnTo>
                  <a:lnTo>
                    <a:pt x="1750" y="1708"/>
                  </a:lnTo>
                  <a:lnTo>
                    <a:pt x="1746" y="1704"/>
                  </a:lnTo>
                  <a:lnTo>
                    <a:pt x="1744" y="1698"/>
                  </a:lnTo>
                  <a:lnTo>
                    <a:pt x="1744" y="1325"/>
                  </a:lnTo>
                  <a:lnTo>
                    <a:pt x="1748" y="1303"/>
                  </a:lnTo>
                  <a:lnTo>
                    <a:pt x="1752" y="1294"/>
                  </a:lnTo>
                  <a:lnTo>
                    <a:pt x="1757" y="1286"/>
                  </a:lnTo>
                  <a:lnTo>
                    <a:pt x="1773" y="1275"/>
                  </a:lnTo>
                  <a:lnTo>
                    <a:pt x="1798" y="1265"/>
                  </a:lnTo>
                  <a:lnTo>
                    <a:pt x="1830" y="1256"/>
                  </a:lnTo>
                  <a:lnTo>
                    <a:pt x="1869" y="1248"/>
                  </a:lnTo>
                  <a:lnTo>
                    <a:pt x="1946" y="1241"/>
                  </a:lnTo>
                  <a:lnTo>
                    <a:pt x="1961" y="1241"/>
                  </a:lnTo>
                  <a:lnTo>
                    <a:pt x="1973" y="1241"/>
                  </a:lnTo>
                  <a:lnTo>
                    <a:pt x="1981" y="1242"/>
                  </a:lnTo>
                  <a:lnTo>
                    <a:pt x="1987" y="1246"/>
                  </a:lnTo>
                  <a:lnTo>
                    <a:pt x="1990" y="1250"/>
                  </a:lnTo>
                  <a:lnTo>
                    <a:pt x="1991" y="1256"/>
                  </a:lnTo>
                  <a:lnTo>
                    <a:pt x="1991" y="1305"/>
                  </a:lnTo>
                  <a:close/>
                  <a:moveTo>
                    <a:pt x="2462" y="1481"/>
                  </a:moveTo>
                  <a:lnTo>
                    <a:pt x="2462" y="1514"/>
                  </a:lnTo>
                  <a:lnTo>
                    <a:pt x="2460" y="1546"/>
                  </a:lnTo>
                  <a:lnTo>
                    <a:pt x="2456" y="1576"/>
                  </a:lnTo>
                  <a:lnTo>
                    <a:pt x="2450" y="1604"/>
                  </a:lnTo>
                  <a:lnTo>
                    <a:pt x="2440" y="1629"/>
                  </a:lnTo>
                  <a:lnTo>
                    <a:pt x="2427" y="1653"/>
                  </a:lnTo>
                  <a:lnTo>
                    <a:pt x="2419" y="1663"/>
                  </a:lnTo>
                  <a:lnTo>
                    <a:pt x="2411" y="1673"/>
                  </a:lnTo>
                  <a:lnTo>
                    <a:pt x="2389" y="1691"/>
                  </a:lnTo>
                  <a:lnTo>
                    <a:pt x="2363" y="1704"/>
                  </a:lnTo>
                  <a:lnTo>
                    <a:pt x="2331" y="1714"/>
                  </a:lnTo>
                  <a:lnTo>
                    <a:pt x="2293" y="1721"/>
                  </a:lnTo>
                  <a:lnTo>
                    <a:pt x="2249" y="1723"/>
                  </a:lnTo>
                  <a:lnTo>
                    <a:pt x="2205" y="1721"/>
                  </a:lnTo>
                  <a:lnTo>
                    <a:pt x="2167" y="1714"/>
                  </a:lnTo>
                  <a:lnTo>
                    <a:pt x="2135" y="1704"/>
                  </a:lnTo>
                  <a:lnTo>
                    <a:pt x="2109" y="1691"/>
                  </a:lnTo>
                  <a:lnTo>
                    <a:pt x="2088" y="1673"/>
                  </a:lnTo>
                  <a:lnTo>
                    <a:pt x="2070" y="1653"/>
                  </a:lnTo>
                  <a:lnTo>
                    <a:pt x="2064" y="1641"/>
                  </a:lnTo>
                  <a:lnTo>
                    <a:pt x="2058" y="1629"/>
                  </a:lnTo>
                  <a:lnTo>
                    <a:pt x="2049" y="1604"/>
                  </a:lnTo>
                  <a:lnTo>
                    <a:pt x="2043" y="1576"/>
                  </a:lnTo>
                  <a:lnTo>
                    <a:pt x="2040" y="1561"/>
                  </a:lnTo>
                  <a:lnTo>
                    <a:pt x="2038" y="1546"/>
                  </a:lnTo>
                  <a:lnTo>
                    <a:pt x="2035" y="1514"/>
                  </a:lnTo>
                  <a:lnTo>
                    <a:pt x="2035" y="1481"/>
                  </a:lnTo>
                  <a:lnTo>
                    <a:pt x="2035" y="1449"/>
                  </a:lnTo>
                  <a:lnTo>
                    <a:pt x="2038" y="1417"/>
                  </a:lnTo>
                  <a:lnTo>
                    <a:pt x="2049" y="1359"/>
                  </a:lnTo>
                  <a:lnTo>
                    <a:pt x="2058" y="1334"/>
                  </a:lnTo>
                  <a:lnTo>
                    <a:pt x="2070" y="1310"/>
                  </a:lnTo>
                  <a:lnTo>
                    <a:pt x="2088" y="1290"/>
                  </a:lnTo>
                  <a:lnTo>
                    <a:pt x="2109" y="1272"/>
                  </a:lnTo>
                  <a:lnTo>
                    <a:pt x="2135" y="1259"/>
                  </a:lnTo>
                  <a:lnTo>
                    <a:pt x="2167" y="1248"/>
                  </a:lnTo>
                  <a:lnTo>
                    <a:pt x="2205" y="1242"/>
                  </a:lnTo>
                  <a:lnTo>
                    <a:pt x="2249" y="1240"/>
                  </a:lnTo>
                  <a:lnTo>
                    <a:pt x="2293" y="1242"/>
                  </a:lnTo>
                  <a:lnTo>
                    <a:pt x="2331" y="1248"/>
                  </a:lnTo>
                  <a:lnTo>
                    <a:pt x="2363" y="1259"/>
                  </a:lnTo>
                  <a:lnTo>
                    <a:pt x="2389" y="1272"/>
                  </a:lnTo>
                  <a:lnTo>
                    <a:pt x="2411" y="1290"/>
                  </a:lnTo>
                  <a:lnTo>
                    <a:pt x="2427" y="1310"/>
                  </a:lnTo>
                  <a:lnTo>
                    <a:pt x="2440" y="1334"/>
                  </a:lnTo>
                  <a:lnTo>
                    <a:pt x="2450" y="1359"/>
                  </a:lnTo>
                  <a:lnTo>
                    <a:pt x="2456" y="1388"/>
                  </a:lnTo>
                  <a:lnTo>
                    <a:pt x="2460" y="1417"/>
                  </a:lnTo>
                  <a:lnTo>
                    <a:pt x="2462" y="1449"/>
                  </a:lnTo>
                  <a:lnTo>
                    <a:pt x="2462" y="1481"/>
                  </a:lnTo>
                  <a:close/>
                  <a:moveTo>
                    <a:pt x="2360" y="1481"/>
                  </a:moveTo>
                  <a:lnTo>
                    <a:pt x="2359" y="1432"/>
                  </a:lnTo>
                  <a:lnTo>
                    <a:pt x="2355" y="1390"/>
                  </a:lnTo>
                  <a:lnTo>
                    <a:pt x="2350" y="1372"/>
                  </a:lnTo>
                  <a:lnTo>
                    <a:pt x="2344" y="1357"/>
                  </a:lnTo>
                  <a:lnTo>
                    <a:pt x="2336" y="1343"/>
                  </a:lnTo>
                  <a:lnTo>
                    <a:pt x="2325" y="1332"/>
                  </a:lnTo>
                  <a:lnTo>
                    <a:pt x="2311" y="1323"/>
                  </a:lnTo>
                  <a:lnTo>
                    <a:pt x="2295" y="1316"/>
                  </a:lnTo>
                  <a:lnTo>
                    <a:pt x="2273" y="1313"/>
                  </a:lnTo>
                  <a:lnTo>
                    <a:pt x="2249" y="1311"/>
                  </a:lnTo>
                  <a:lnTo>
                    <a:pt x="2224" y="1313"/>
                  </a:lnTo>
                  <a:lnTo>
                    <a:pt x="2204" y="1316"/>
                  </a:lnTo>
                  <a:lnTo>
                    <a:pt x="2186" y="1323"/>
                  </a:lnTo>
                  <a:lnTo>
                    <a:pt x="2172" y="1332"/>
                  </a:lnTo>
                  <a:lnTo>
                    <a:pt x="2162" y="1343"/>
                  </a:lnTo>
                  <a:lnTo>
                    <a:pt x="2153" y="1357"/>
                  </a:lnTo>
                  <a:lnTo>
                    <a:pt x="2147" y="1372"/>
                  </a:lnTo>
                  <a:lnTo>
                    <a:pt x="2143" y="1390"/>
                  </a:lnTo>
                  <a:lnTo>
                    <a:pt x="2140" y="1410"/>
                  </a:lnTo>
                  <a:lnTo>
                    <a:pt x="2138" y="1432"/>
                  </a:lnTo>
                  <a:lnTo>
                    <a:pt x="2137" y="1481"/>
                  </a:lnTo>
                  <a:lnTo>
                    <a:pt x="2138" y="1532"/>
                  </a:lnTo>
                  <a:lnTo>
                    <a:pt x="2143" y="1573"/>
                  </a:lnTo>
                  <a:lnTo>
                    <a:pt x="2147" y="1591"/>
                  </a:lnTo>
                  <a:lnTo>
                    <a:pt x="2153" y="1606"/>
                  </a:lnTo>
                  <a:lnTo>
                    <a:pt x="2162" y="1620"/>
                  </a:lnTo>
                  <a:lnTo>
                    <a:pt x="2172" y="1631"/>
                  </a:lnTo>
                  <a:lnTo>
                    <a:pt x="2186" y="1640"/>
                  </a:lnTo>
                  <a:lnTo>
                    <a:pt x="2204" y="1646"/>
                  </a:lnTo>
                  <a:lnTo>
                    <a:pt x="2224" y="1650"/>
                  </a:lnTo>
                  <a:lnTo>
                    <a:pt x="2249" y="1652"/>
                  </a:lnTo>
                  <a:lnTo>
                    <a:pt x="2273" y="1650"/>
                  </a:lnTo>
                  <a:lnTo>
                    <a:pt x="2295" y="1646"/>
                  </a:lnTo>
                  <a:lnTo>
                    <a:pt x="2311" y="1640"/>
                  </a:lnTo>
                  <a:lnTo>
                    <a:pt x="2325" y="1631"/>
                  </a:lnTo>
                  <a:lnTo>
                    <a:pt x="2336" y="1620"/>
                  </a:lnTo>
                  <a:lnTo>
                    <a:pt x="2344" y="1606"/>
                  </a:lnTo>
                  <a:lnTo>
                    <a:pt x="2350" y="1591"/>
                  </a:lnTo>
                  <a:lnTo>
                    <a:pt x="2355" y="1573"/>
                  </a:lnTo>
                  <a:lnTo>
                    <a:pt x="2358" y="1553"/>
                  </a:lnTo>
                  <a:lnTo>
                    <a:pt x="2359" y="1532"/>
                  </a:lnTo>
                  <a:lnTo>
                    <a:pt x="2360" y="1481"/>
                  </a:lnTo>
                  <a:close/>
                  <a:moveTo>
                    <a:pt x="2961" y="1698"/>
                  </a:moveTo>
                  <a:lnTo>
                    <a:pt x="2960" y="1704"/>
                  </a:lnTo>
                  <a:lnTo>
                    <a:pt x="2957" y="1708"/>
                  </a:lnTo>
                  <a:lnTo>
                    <a:pt x="2954" y="1711"/>
                  </a:lnTo>
                  <a:lnTo>
                    <a:pt x="2947" y="1712"/>
                  </a:lnTo>
                  <a:lnTo>
                    <a:pt x="2876" y="1712"/>
                  </a:lnTo>
                  <a:lnTo>
                    <a:pt x="2869" y="1711"/>
                  </a:lnTo>
                  <a:lnTo>
                    <a:pt x="2865" y="1708"/>
                  </a:lnTo>
                  <a:lnTo>
                    <a:pt x="2862" y="1704"/>
                  </a:lnTo>
                  <a:lnTo>
                    <a:pt x="2862" y="1698"/>
                  </a:lnTo>
                  <a:lnTo>
                    <a:pt x="2862" y="1383"/>
                  </a:lnTo>
                  <a:lnTo>
                    <a:pt x="2860" y="1366"/>
                  </a:lnTo>
                  <a:lnTo>
                    <a:pt x="2857" y="1349"/>
                  </a:lnTo>
                  <a:lnTo>
                    <a:pt x="2852" y="1337"/>
                  </a:lnTo>
                  <a:lnTo>
                    <a:pt x="2844" y="1328"/>
                  </a:lnTo>
                  <a:lnTo>
                    <a:pt x="2835" y="1320"/>
                  </a:lnTo>
                  <a:lnTo>
                    <a:pt x="2823" y="1315"/>
                  </a:lnTo>
                  <a:lnTo>
                    <a:pt x="2807" y="1313"/>
                  </a:lnTo>
                  <a:lnTo>
                    <a:pt x="2789" y="1311"/>
                  </a:lnTo>
                  <a:lnTo>
                    <a:pt x="2742" y="1315"/>
                  </a:lnTo>
                  <a:lnTo>
                    <a:pt x="2700" y="1322"/>
                  </a:lnTo>
                  <a:lnTo>
                    <a:pt x="2659" y="1330"/>
                  </a:lnTo>
                  <a:lnTo>
                    <a:pt x="2659" y="1698"/>
                  </a:lnTo>
                  <a:lnTo>
                    <a:pt x="2659" y="1704"/>
                  </a:lnTo>
                  <a:lnTo>
                    <a:pt x="2656" y="1708"/>
                  </a:lnTo>
                  <a:lnTo>
                    <a:pt x="2651" y="1711"/>
                  </a:lnTo>
                  <a:lnTo>
                    <a:pt x="2646" y="1712"/>
                  </a:lnTo>
                  <a:lnTo>
                    <a:pt x="2573" y="1712"/>
                  </a:lnTo>
                  <a:lnTo>
                    <a:pt x="2563" y="1708"/>
                  </a:lnTo>
                  <a:lnTo>
                    <a:pt x="2560" y="1704"/>
                  </a:lnTo>
                  <a:lnTo>
                    <a:pt x="2559" y="1698"/>
                  </a:lnTo>
                  <a:lnTo>
                    <a:pt x="2559" y="1325"/>
                  </a:lnTo>
                  <a:lnTo>
                    <a:pt x="2560" y="1314"/>
                  </a:lnTo>
                  <a:lnTo>
                    <a:pt x="2562" y="1304"/>
                  </a:lnTo>
                  <a:lnTo>
                    <a:pt x="2571" y="1289"/>
                  </a:lnTo>
                  <a:lnTo>
                    <a:pt x="2578" y="1282"/>
                  </a:lnTo>
                  <a:lnTo>
                    <a:pt x="2589" y="1276"/>
                  </a:lnTo>
                  <a:lnTo>
                    <a:pt x="2618" y="1265"/>
                  </a:lnTo>
                  <a:lnTo>
                    <a:pt x="2658" y="1255"/>
                  </a:lnTo>
                  <a:lnTo>
                    <a:pt x="2704" y="1247"/>
                  </a:lnTo>
                  <a:lnTo>
                    <a:pt x="2752" y="1242"/>
                  </a:lnTo>
                  <a:lnTo>
                    <a:pt x="2797" y="1240"/>
                  </a:lnTo>
                  <a:lnTo>
                    <a:pt x="2835" y="1241"/>
                  </a:lnTo>
                  <a:lnTo>
                    <a:pt x="2868" y="1246"/>
                  </a:lnTo>
                  <a:lnTo>
                    <a:pt x="2897" y="1255"/>
                  </a:lnTo>
                  <a:lnTo>
                    <a:pt x="2920" y="1267"/>
                  </a:lnTo>
                  <a:lnTo>
                    <a:pt x="2930" y="1275"/>
                  </a:lnTo>
                  <a:lnTo>
                    <a:pt x="2937" y="1285"/>
                  </a:lnTo>
                  <a:lnTo>
                    <a:pt x="2945" y="1295"/>
                  </a:lnTo>
                  <a:lnTo>
                    <a:pt x="2951" y="1308"/>
                  </a:lnTo>
                  <a:lnTo>
                    <a:pt x="2955" y="1322"/>
                  </a:lnTo>
                  <a:lnTo>
                    <a:pt x="2959" y="1337"/>
                  </a:lnTo>
                  <a:lnTo>
                    <a:pt x="2961" y="1371"/>
                  </a:lnTo>
                  <a:lnTo>
                    <a:pt x="2961" y="1698"/>
                  </a:lnTo>
                  <a:close/>
                  <a:moveTo>
                    <a:pt x="3782" y="1698"/>
                  </a:moveTo>
                  <a:lnTo>
                    <a:pt x="3782" y="1704"/>
                  </a:lnTo>
                  <a:lnTo>
                    <a:pt x="3779" y="1708"/>
                  </a:lnTo>
                  <a:lnTo>
                    <a:pt x="3774" y="1711"/>
                  </a:lnTo>
                  <a:lnTo>
                    <a:pt x="3769" y="1712"/>
                  </a:lnTo>
                  <a:lnTo>
                    <a:pt x="3697" y="1712"/>
                  </a:lnTo>
                  <a:lnTo>
                    <a:pt x="3691" y="1711"/>
                  </a:lnTo>
                  <a:lnTo>
                    <a:pt x="3687" y="1708"/>
                  </a:lnTo>
                  <a:lnTo>
                    <a:pt x="3683" y="1704"/>
                  </a:lnTo>
                  <a:lnTo>
                    <a:pt x="3683" y="1698"/>
                  </a:lnTo>
                  <a:lnTo>
                    <a:pt x="3683" y="1383"/>
                  </a:lnTo>
                  <a:lnTo>
                    <a:pt x="3682" y="1366"/>
                  </a:lnTo>
                  <a:lnTo>
                    <a:pt x="3681" y="1357"/>
                  </a:lnTo>
                  <a:lnTo>
                    <a:pt x="3678" y="1349"/>
                  </a:lnTo>
                  <a:lnTo>
                    <a:pt x="3673" y="1337"/>
                  </a:lnTo>
                  <a:lnTo>
                    <a:pt x="3666" y="1328"/>
                  </a:lnTo>
                  <a:lnTo>
                    <a:pt x="3643" y="1315"/>
                  </a:lnTo>
                  <a:lnTo>
                    <a:pt x="3627" y="1313"/>
                  </a:lnTo>
                  <a:lnTo>
                    <a:pt x="3609" y="1311"/>
                  </a:lnTo>
                  <a:lnTo>
                    <a:pt x="3562" y="1315"/>
                  </a:lnTo>
                  <a:lnTo>
                    <a:pt x="3521" y="1322"/>
                  </a:lnTo>
                  <a:lnTo>
                    <a:pt x="3479" y="1330"/>
                  </a:lnTo>
                  <a:lnTo>
                    <a:pt x="3479" y="1698"/>
                  </a:lnTo>
                  <a:lnTo>
                    <a:pt x="3478" y="1704"/>
                  </a:lnTo>
                  <a:lnTo>
                    <a:pt x="3475" y="1708"/>
                  </a:lnTo>
                  <a:lnTo>
                    <a:pt x="3472" y="1711"/>
                  </a:lnTo>
                  <a:lnTo>
                    <a:pt x="3466" y="1712"/>
                  </a:lnTo>
                  <a:lnTo>
                    <a:pt x="3393" y="1712"/>
                  </a:lnTo>
                  <a:lnTo>
                    <a:pt x="3383" y="1708"/>
                  </a:lnTo>
                  <a:lnTo>
                    <a:pt x="3381" y="1704"/>
                  </a:lnTo>
                  <a:lnTo>
                    <a:pt x="3380" y="1698"/>
                  </a:lnTo>
                  <a:lnTo>
                    <a:pt x="3380" y="1383"/>
                  </a:lnTo>
                  <a:lnTo>
                    <a:pt x="3380" y="1366"/>
                  </a:lnTo>
                  <a:lnTo>
                    <a:pt x="3376" y="1349"/>
                  </a:lnTo>
                  <a:lnTo>
                    <a:pt x="3371" y="1337"/>
                  </a:lnTo>
                  <a:lnTo>
                    <a:pt x="3363" y="1328"/>
                  </a:lnTo>
                  <a:lnTo>
                    <a:pt x="3340" y="1315"/>
                  </a:lnTo>
                  <a:lnTo>
                    <a:pt x="3325" y="1313"/>
                  </a:lnTo>
                  <a:lnTo>
                    <a:pt x="3308" y="1311"/>
                  </a:lnTo>
                  <a:lnTo>
                    <a:pt x="3275" y="1313"/>
                  </a:lnTo>
                  <a:lnTo>
                    <a:pt x="3245" y="1316"/>
                  </a:lnTo>
                  <a:lnTo>
                    <a:pt x="3196" y="1325"/>
                  </a:lnTo>
                  <a:lnTo>
                    <a:pt x="3175" y="1330"/>
                  </a:lnTo>
                  <a:lnTo>
                    <a:pt x="3175" y="1698"/>
                  </a:lnTo>
                  <a:lnTo>
                    <a:pt x="3174" y="1704"/>
                  </a:lnTo>
                  <a:lnTo>
                    <a:pt x="3172" y="1708"/>
                  </a:lnTo>
                  <a:lnTo>
                    <a:pt x="3168" y="1711"/>
                  </a:lnTo>
                  <a:lnTo>
                    <a:pt x="3163" y="1712"/>
                  </a:lnTo>
                  <a:lnTo>
                    <a:pt x="3090" y="1712"/>
                  </a:lnTo>
                  <a:lnTo>
                    <a:pt x="3080" y="1708"/>
                  </a:lnTo>
                  <a:lnTo>
                    <a:pt x="3077" y="1704"/>
                  </a:lnTo>
                  <a:lnTo>
                    <a:pt x="3076" y="1698"/>
                  </a:lnTo>
                  <a:lnTo>
                    <a:pt x="3076" y="1325"/>
                  </a:lnTo>
                  <a:lnTo>
                    <a:pt x="3076" y="1314"/>
                  </a:lnTo>
                  <a:lnTo>
                    <a:pt x="3078" y="1304"/>
                  </a:lnTo>
                  <a:lnTo>
                    <a:pt x="3087" y="1289"/>
                  </a:lnTo>
                  <a:lnTo>
                    <a:pt x="3095" y="1282"/>
                  </a:lnTo>
                  <a:lnTo>
                    <a:pt x="3105" y="1276"/>
                  </a:lnTo>
                  <a:lnTo>
                    <a:pt x="3135" y="1265"/>
                  </a:lnTo>
                  <a:lnTo>
                    <a:pt x="3174" y="1255"/>
                  </a:lnTo>
                  <a:lnTo>
                    <a:pt x="3221" y="1247"/>
                  </a:lnTo>
                  <a:lnTo>
                    <a:pt x="3270" y="1242"/>
                  </a:lnTo>
                  <a:lnTo>
                    <a:pt x="3315" y="1240"/>
                  </a:lnTo>
                  <a:lnTo>
                    <a:pt x="3353" y="1242"/>
                  </a:lnTo>
                  <a:lnTo>
                    <a:pt x="3386" y="1248"/>
                  </a:lnTo>
                  <a:lnTo>
                    <a:pt x="3412" y="1259"/>
                  </a:lnTo>
                  <a:lnTo>
                    <a:pt x="3434" y="1271"/>
                  </a:lnTo>
                  <a:lnTo>
                    <a:pt x="3455" y="1265"/>
                  </a:lnTo>
                  <a:lnTo>
                    <a:pt x="3483" y="1257"/>
                  </a:lnTo>
                  <a:lnTo>
                    <a:pt x="3550" y="1246"/>
                  </a:lnTo>
                  <a:lnTo>
                    <a:pt x="3586" y="1241"/>
                  </a:lnTo>
                  <a:lnTo>
                    <a:pt x="3619" y="1240"/>
                  </a:lnTo>
                  <a:lnTo>
                    <a:pt x="3657" y="1241"/>
                  </a:lnTo>
                  <a:lnTo>
                    <a:pt x="3690" y="1246"/>
                  </a:lnTo>
                  <a:lnTo>
                    <a:pt x="3717" y="1255"/>
                  </a:lnTo>
                  <a:lnTo>
                    <a:pt x="3741" y="1267"/>
                  </a:lnTo>
                  <a:lnTo>
                    <a:pt x="3750" y="1275"/>
                  </a:lnTo>
                  <a:lnTo>
                    <a:pt x="3759" y="1285"/>
                  </a:lnTo>
                  <a:lnTo>
                    <a:pt x="3771" y="1308"/>
                  </a:lnTo>
                  <a:lnTo>
                    <a:pt x="3776" y="1322"/>
                  </a:lnTo>
                  <a:lnTo>
                    <a:pt x="3779" y="1337"/>
                  </a:lnTo>
                  <a:lnTo>
                    <a:pt x="3782" y="1371"/>
                  </a:lnTo>
                  <a:lnTo>
                    <a:pt x="3782" y="1698"/>
                  </a:lnTo>
                  <a:close/>
                  <a:moveTo>
                    <a:pt x="4299" y="1473"/>
                  </a:moveTo>
                  <a:lnTo>
                    <a:pt x="4299" y="1494"/>
                  </a:lnTo>
                  <a:lnTo>
                    <a:pt x="4299" y="1515"/>
                  </a:lnTo>
                  <a:lnTo>
                    <a:pt x="4296" y="1527"/>
                  </a:lnTo>
                  <a:lnTo>
                    <a:pt x="4291" y="1531"/>
                  </a:lnTo>
                  <a:lnTo>
                    <a:pt x="4284" y="1532"/>
                  </a:lnTo>
                  <a:lnTo>
                    <a:pt x="3979" y="1532"/>
                  </a:lnTo>
                  <a:lnTo>
                    <a:pt x="3982" y="1561"/>
                  </a:lnTo>
                  <a:lnTo>
                    <a:pt x="3987" y="1585"/>
                  </a:lnTo>
                  <a:lnTo>
                    <a:pt x="3997" y="1604"/>
                  </a:lnTo>
                  <a:lnTo>
                    <a:pt x="4011" y="1620"/>
                  </a:lnTo>
                  <a:lnTo>
                    <a:pt x="4021" y="1628"/>
                  </a:lnTo>
                  <a:lnTo>
                    <a:pt x="4032" y="1635"/>
                  </a:lnTo>
                  <a:lnTo>
                    <a:pt x="4057" y="1644"/>
                  </a:lnTo>
                  <a:lnTo>
                    <a:pt x="4088" y="1649"/>
                  </a:lnTo>
                  <a:lnTo>
                    <a:pt x="4124" y="1652"/>
                  </a:lnTo>
                  <a:lnTo>
                    <a:pt x="4163" y="1649"/>
                  </a:lnTo>
                  <a:lnTo>
                    <a:pt x="4196" y="1644"/>
                  </a:lnTo>
                  <a:lnTo>
                    <a:pt x="4250" y="1630"/>
                  </a:lnTo>
                  <a:lnTo>
                    <a:pt x="4253" y="1629"/>
                  </a:lnTo>
                  <a:lnTo>
                    <a:pt x="4254" y="1629"/>
                  </a:lnTo>
                  <a:lnTo>
                    <a:pt x="4260" y="1631"/>
                  </a:lnTo>
                  <a:lnTo>
                    <a:pt x="4265" y="1640"/>
                  </a:lnTo>
                  <a:lnTo>
                    <a:pt x="4277" y="1680"/>
                  </a:lnTo>
                  <a:lnTo>
                    <a:pt x="4277" y="1682"/>
                  </a:lnTo>
                  <a:lnTo>
                    <a:pt x="4277" y="1683"/>
                  </a:lnTo>
                  <a:lnTo>
                    <a:pt x="4274" y="1691"/>
                  </a:lnTo>
                  <a:lnTo>
                    <a:pt x="4268" y="1696"/>
                  </a:lnTo>
                  <a:lnTo>
                    <a:pt x="4239" y="1706"/>
                  </a:lnTo>
                  <a:lnTo>
                    <a:pt x="4201" y="1714"/>
                  </a:lnTo>
                  <a:lnTo>
                    <a:pt x="4158" y="1721"/>
                  </a:lnTo>
                  <a:lnTo>
                    <a:pt x="4112" y="1723"/>
                  </a:lnTo>
                  <a:lnTo>
                    <a:pt x="4080" y="1722"/>
                  </a:lnTo>
                  <a:lnTo>
                    <a:pt x="4052" y="1720"/>
                  </a:lnTo>
                  <a:lnTo>
                    <a:pt x="4002" y="1709"/>
                  </a:lnTo>
                  <a:lnTo>
                    <a:pt x="3981" y="1701"/>
                  </a:lnTo>
                  <a:lnTo>
                    <a:pt x="3962" y="1691"/>
                  </a:lnTo>
                  <a:lnTo>
                    <a:pt x="3945" y="1679"/>
                  </a:lnTo>
                  <a:lnTo>
                    <a:pt x="3930" y="1665"/>
                  </a:lnTo>
                  <a:lnTo>
                    <a:pt x="3906" y="1633"/>
                  </a:lnTo>
                  <a:lnTo>
                    <a:pt x="3897" y="1612"/>
                  </a:lnTo>
                  <a:lnTo>
                    <a:pt x="3890" y="1591"/>
                  </a:lnTo>
                  <a:lnTo>
                    <a:pt x="3881" y="1541"/>
                  </a:lnTo>
                  <a:lnTo>
                    <a:pt x="3879" y="1513"/>
                  </a:lnTo>
                  <a:lnTo>
                    <a:pt x="3879" y="1483"/>
                  </a:lnTo>
                  <a:lnTo>
                    <a:pt x="3879" y="1445"/>
                  </a:lnTo>
                  <a:lnTo>
                    <a:pt x="3882" y="1410"/>
                  </a:lnTo>
                  <a:lnTo>
                    <a:pt x="3887" y="1378"/>
                  </a:lnTo>
                  <a:lnTo>
                    <a:pt x="3895" y="1349"/>
                  </a:lnTo>
                  <a:lnTo>
                    <a:pt x="3905" y="1324"/>
                  </a:lnTo>
                  <a:lnTo>
                    <a:pt x="3920" y="1301"/>
                  </a:lnTo>
                  <a:lnTo>
                    <a:pt x="3938" y="1284"/>
                  </a:lnTo>
                  <a:lnTo>
                    <a:pt x="3948" y="1275"/>
                  </a:lnTo>
                  <a:lnTo>
                    <a:pt x="3959" y="1267"/>
                  </a:lnTo>
                  <a:lnTo>
                    <a:pt x="3984" y="1256"/>
                  </a:lnTo>
                  <a:lnTo>
                    <a:pt x="4015" y="1247"/>
                  </a:lnTo>
                  <a:lnTo>
                    <a:pt x="4050" y="1242"/>
                  </a:lnTo>
                  <a:lnTo>
                    <a:pt x="4090" y="1240"/>
                  </a:lnTo>
                  <a:lnTo>
                    <a:pt x="4122" y="1241"/>
                  </a:lnTo>
                  <a:lnTo>
                    <a:pt x="4151" y="1245"/>
                  </a:lnTo>
                  <a:lnTo>
                    <a:pt x="4176" y="1250"/>
                  </a:lnTo>
                  <a:lnTo>
                    <a:pt x="4199" y="1259"/>
                  </a:lnTo>
                  <a:lnTo>
                    <a:pt x="4236" y="1280"/>
                  </a:lnTo>
                  <a:lnTo>
                    <a:pt x="4252" y="1294"/>
                  </a:lnTo>
                  <a:lnTo>
                    <a:pt x="4264" y="1310"/>
                  </a:lnTo>
                  <a:lnTo>
                    <a:pt x="4273" y="1325"/>
                  </a:lnTo>
                  <a:lnTo>
                    <a:pt x="4282" y="1343"/>
                  </a:lnTo>
                  <a:lnTo>
                    <a:pt x="4288" y="1361"/>
                  </a:lnTo>
                  <a:lnTo>
                    <a:pt x="4292" y="1381"/>
                  </a:lnTo>
                  <a:lnTo>
                    <a:pt x="4298" y="1425"/>
                  </a:lnTo>
                  <a:lnTo>
                    <a:pt x="4299" y="1473"/>
                  </a:lnTo>
                  <a:close/>
                  <a:moveTo>
                    <a:pt x="4199" y="1463"/>
                  </a:moveTo>
                  <a:lnTo>
                    <a:pt x="4197" y="1420"/>
                  </a:lnTo>
                  <a:lnTo>
                    <a:pt x="4191" y="1379"/>
                  </a:lnTo>
                  <a:lnTo>
                    <a:pt x="4186" y="1362"/>
                  </a:lnTo>
                  <a:lnTo>
                    <a:pt x="4178" y="1347"/>
                  </a:lnTo>
                  <a:lnTo>
                    <a:pt x="4168" y="1335"/>
                  </a:lnTo>
                  <a:lnTo>
                    <a:pt x="4158" y="1325"/>
                  </a:lnTo>
                  <a:lnTo>
                    <a:pt x="4144" y="1319"/>
                  </a:lnTo>
                  <a:lnTo>
                    <a:pt x="4129" y="1314"/>
                  </a:lnTo>
                  <a:lnTo>
                    <a:pt x="4110" y="1311"/>
                  </a:lnTo>
                  <a:lnTo>
                    <a:pt x="4090" y="1311"/>
                  </a:lnTo>
                  <a:lnTo>
                    <a:pt x="4068" y="1311"/>
                  </a:lnTo>
                  <a:lnTo>
                    <a:pt x="4049" y="1314"/>
                  </a:lnTo>
                  <a:lnTo>
                    <a:pt x="4032" y="1319"/>
                  </a:lnTo>
                  <a:lnTo>
                    <a:pt x="4018" y="1325"/>
                  </a:lnTo>
                  <a:lnTo>
                    <a:pt x="4007" y="1335"/>
                  </a:lnTo>
                  <a:lnTo>
                    <a:pt x="3998" y="1347"/>
                  </a:lnTo>
                  <a:lnTo>
                    <a:pt x="3987" y="1378"/>
                  </a:lnTo>
                  <a:lnTo>
                    <a:pt x="3983" y="1398"/>
                  </a:lnTo>
                  <a:lnTo>
                    <a:pt x="3981" y="1420"/>
                  </a:lnTo>
                  <a:lnTo>
                    <a:pt x="3979" y="1464"/>
                  </a:lnTo>
                  <a:lnTo>
                    <a:pt x="4199" y="1463"/>
                  </a:lnTo>
                  <a:close/>
                  <a:moveTo>
                    <a:pt x="4802" y="1698"/>
                  </a:moveTo>
                  <a:lnTo>
                    <a:pt x="4801" y="1704"/>
                  </a:lnTo>
                  <a:lnTo>
                    <a:pt x="4798" y="1708"/>
                  </a:lnTo>
                  <a:lnTo>
                    <a:pt x="4793" y="1711"/>
                  </a:lnTo>
                  <a:lnTo>
                    <a:pt x="4788" y="1712"/>
                  </a:lnTo>
                  <a:lnTo>
                    <a:pt x="4716" y="1712"/>
                  </a:lnTo>
                  <a:lnTo>
                    <a:pt x="4710" y="1711"/>
                  </a:lnTo>
                  <a:lnTo>
                    <a:pt x="4705" y="1708"/>
                  </a:lnTo>
                  <a:lnTo>
                    <a:pt x="4703" y="1704"/>
                  </a:lnTo>
                  <a:lnTo>
                    <a:pt x="4701" y="1698"/>
                  </a:lnTo>
                  <a:lnTo>
                    <a:pt x="4701" y="1383"/>
                  </a:lnTo>
                  <a:lnTo>
                    <a:pt x="4701" y="1366"/>
                  </a:lnTo>
                  <a:lnTo>
                    <a:pt x="4698" y="1349"/>
                  </a:lnTo>
                  <a:lnTo>
                    <a:pt x="4693" y="1337"/>
                  </a:lnTo>
                  <a:lnTo>
                    <a:pt x="4685" y="1328"/>
                  </a:lnTo>
                  <a:lnTo>
                    <a:pt x="4675" y="1320"/>
                  </a:lnTo>
                  <a:lnTo>
                    <a:pt x="4664" y="1315"/>
                  </a:lnTo>
                  <a:lnTo>
                    <a:pt x="4647" y="1313"/>
                  </a:lnTo>
                  <a:lnTo>
                    <a:pt x="4630" y="1311"/>
                  </a:lnTo>
                  <a:lnTo>
                    <a:pt x="4583" y="1315"/>
                  </a:lnTo>
                  <a:lnTo>
                    <a:pt x="4541" y="1322"/>
                  </a:lnTo>
                  <a:lnTo>
                    <a:pt x="4500" y="1330"/>
                  </a:lnTo>
                  <a:lnTo>
                    <a:pt x="4500" y="1698"/>
                  </a:lnTo>
                  <a:lnTo>
                    <a:pt x="4498" y="1704"/>
                  </a:lnTo>
                  <a:lnTo>
                    <a:pt x="4496" y="1708"/>
                  </a:lnTo>
                  <a:lnTo>
                    <a:pt x="4492" y="1711"/>
                  </a:lnTo>
                  <a:lnTo>
                    <a:pt x="4487" y="1712"/>
                  </a:lnTo>
                  <a:lnTo>
                    <a:pt x="4414" y="1712"/>
                  </a:lnTo>
                  <a:lnTo>
                    <a:pt x="4404" y="1708"/>
                  </a:lnTo>
                  <a:lnTo>
                    <a:pt x="4401" y="1704"/>
                  </a:lnTo>
                  <a:lnTo>
                    <a:pt x="4400" y="1698"/>
                  </a:lnTo>
                  <a:lnTo>
                    <a:pt x="4400" y="1325"/>
                  </a:lnTo>
                  <a:lnTo>
                    <a:pt x="4400" y="1314"/>
                  </a:lnTo>
                  <a:lnTo>
                    <a:pt x="4403" y="1304"/>
                  </a:lnTo>
                  <a:lnTo>
                    <a:pt x="4412" y="1289"/>
                  </a:lnTo>
                  <a:lnTo>
                    <a:pt x="4419" y="1282"/>
                  </a:lnTo>
                  <a:lnTo>
                    <a:pt x="4429" y="1276"/>
                  </a:lnTo>
                  <a:lnTo>
                    <a:pt x="4459" y="1265"/>
                  </a:lnTo>
                  <a:lnTo>
                    <a:pt x="4498" y="1255"/>
                  </a:lnTo>
                  <a:lnTo>
                    <a:pt x="4544" y="1247"/>
                  </a:lnTo>
                  <a:lnTo>
                    <a:pt x="4593" y="1242"/>
                  </a:lnTo>
                  <a:lnTo>
                    <a:pt x="4638" y="1240"/>
                  </a:lnTo>
                  <a:lnTo>
                    <a:pt x="4676" y="1241"/>
                  </a:lnTo>
                  <a:lnTo>
                    <a:pt x="4709" y="1246"/>
                  </a:lnTo>
                  <a:lnTo>
                    <a:pt x="4737" y="1255"/>
                  </a:lnTo>
                  <a:lnTo>
                    <a:pt x="4761" y="1267"/>
                  </a:lnTo>
                  <a:lnTo>
                    <a:pt x="4769" y="1275"/>
                  </a:lnTo>
                  <a:lnTo>
                    <a:pt x="4778" y="1285"/>
                  </a:lnTo>
                  <a:lnTo>
                    <a:pt x="4786" y="1295"/>
                  </a:lnTo>
                  <a:lnTo>
                    <a:pt x="4791" y="1308"/>
                  </a:lnTo>
                  <a:lnTo>
                    <a:pt x="4796" y="1322"/>
                  </a:lnTo>
                  <a:lnTo>
                    <a:pt x="4800" y="1337"/>
                  </a:lnTo>
                  <a:lnTo>
                    <a:pt x="4802" y="1371"/>
                  </a:lnTo>
                  <a:lnTo>
                    <a:pt x="4802" y="1698"/>
                  </a:lnTo>
                  <a:close/>
                  <a:moveTo>
                    <a:pt x="5175" y="1689"/>
                  </a:moveTo>
                  <a:lnTo>
                    <a:pt x="5176" y="1692"/>
                  </a:lnTo>
                  <a:lnTo>
                    <a:pt x="5174" y="1699"/>
                  </a:lnTo>
                  <a:lnTo>
                    <a:pt x="5166" y="1704"/>
                  </a:lnTo>
                  <a:lnTo>
                    <a:pt x="5126" y="1714"/>
                  </a:lnTo>
                  <a:lnTo>
                    <a:pt x="5096" y="1718"/>
                  </a:lnTo>
                  <a:lnTo>
                    <a:pt x="5058" y="1721"/>
                  </a:lnTo>
                  <a:lnTo>
                    <a:pt x="5025" y="1718"/>
                  </a:lnTo>
                  <a:lnTo>
                    <a:pt x="4996" y="1713"/>
                  </a:lnTo>
                  <a:lnTo>
                    <a:pt x="4972" y="1703"/>
                  </a:lnTo>
                  <a:lnTo>
                    <a:pt x="4952" y="1689"/>
                  </a:lnTo>
                  <a:lnTo>
                    <a:pt x="4943" y="1682"/>
                  </a:lnTo>
                  <a:lnTo>
                    <a:pt x="4937" y="1672"/>
                  </a:lnTo>
                  <a:lnTo>
                    <a:pt x="4931" y="1662"/>
                  </a:lnTo>
                  <a:lnTo>
                    <a:pt x="4926" y="1649"/>
                  </a:lnTo>
                  <a:lnTo>
                    <a:pt x="4919" y="1621"/>
                  </a:lnTo>
                  <a:lnTo>
                    <a:pt x="4917" y="1589"/>
                  </a:lnTo>
                  <a:lnTo>
                    <a:pt x="4917" y="1126"/>
                  </a:lnTo>
                  <a:lnTo>
                    <a:pt x="4917" y="1120"/>
                  </a:lnTo>
                  <a:lnTo>
                    <a:pt x="4919" y="1116"/>
                  </a:lnTo>
                  <a:lnTo>
                    <a:pt x="4931" y="1111"/>
                  </a:lnTo>
                  <a:lnTo>
                    <a:pt x="5001" y="1096"/>
                  </a:lnTo>
                  <a:lnTo>
                    <a:pt x="5005" y="1096"/>
                  </a:lnTo>
                  <a:lnTo>
                    <a:pt x="5014" y="1100"/>
                  </a:lnTo>
                  <a:lnTo>
                    <a:pt x="5015" y="1104"/>
                  </a:lnTo>
                  <a:lnTo>
                    <a:pt x="5016" y="1110"/>
                  </a:lnTo>
                  <a:lnTo>
                    <a:pt x="5016" y="1251"/>
                  </a:lnTo>
                  <a:lnTo>
                    <a:pt x="5150" y="1251"/>
                  </a:lnTo>
                  <a:lnTo>
                    <a:pt x="5159" y="1255"/>
                  </a:lnTo>
                  <a:lnTo>
                    <a:pt x="5163" y="1260"/>
                  </a:lnTo>
                  <a:lnTo>
                    <a:pt x="5163" y="1265"/>
                  </a:lnTo>
                  <a:lnTo>
                    <a:pt x="5163" y="1313"/>
                  </a:lnTo>
                  <a:lnTo>
                    <a:pt x="5163" y="1318"/>
                  </a:lnTo>
                  <a:lnTo>
                    <a:pt x="5159" y="1323"/>
                  </a:lnTo>
                  <a:lnTo>
                    <a:pt x="5155" y="1325"/>
                  </a:lnTo>
                  <a:lnTo>
                    <a:pt x="5150" y="1325"/>
                  </a:lnTo>
                  <a:lnTo>
                    <a:pt x="5016" y="1325"/>
                  </a:lnTo>
                  <a:lnTo>
                    <a:pt x="5016" y="1590"/>
                  </a:lnTo>
                  <a:lnTo>
                    <a:pt x="5018" y="1605"/>
                  </a:lnTo>
                  <a:lnTo>
                    <a:pt x="5020" y="1616"/>
                  </a:lnTo>
                  <a:lnTo>
                    <a:pt x="5025" y="1626"/>
                  </a:lnTo>
                  <a:lnTo>
                    <a:pt x="5032" y="1634"/>
                  </a:lnTo>
                  <a:lnTo>
                    <a:pt x="5040" y="1640"/>
                  </a:lnTo>
                  <a:lnTo>
                    <a:pt x="5052" y="1644"/>
                  </a:lnTo>
                  <a:lnTo>
                    <a:pt x="5066" y="1646"/>
                  </a:lnTo>
                  <a:lnTo>
                    <a:pt x="5082" y="1646"/>
                  </a:lnTo>
                  <a:lnTo>
                    <a:pt x="5121" y="1643"/>
                  </a:lnTo>
                  <a:lnTo>
                    <a:pt x="5154" y="1638"/>
                  </a:lnTo>
                  <a:lnTo>
                    <a:pt x="5156" y="1638"/>
                  </a:lnTo>
                  <a:lnTo>
                    <a:pt x="5163" y="1640"/>
                  </a:lnTo>
                  <a:lnTo>
                    <a:pt x="5166" y="1646"/>
                  </a:lnTo>
                  <a:lnTo>
                    <a:pt x="5175" y="1689"/>
                  </a:lnTo>
                  <a:close/>
                  <a:moveTo>
                    <a:pt x="5784" y="1689"/>
                  </a:moveTo>
                  <a:lnTo>
                    <a:pt x="5784" y="1692"/>
                  </a:lnTo>
                  <a:lnTo>
                    <a:pt x="5781" y="1699"/>
                  </a:lnTo>
                  <a:lnTo>
                    <a:pt x="5775" y="1704"/>
                  </a:lnTo>
                  <a:lnTo>
                    <a:pt x="5735" y="1714"/>
                  </a:lnTo>
                  <a:lnTo>
                    <a:pt x="5703" y="1718"/>
                  </a:lnTo>
                  <a:lnTo>
                    <a:pt x="5665" y="1721"/>
                  </a:lnTo>
                  <a:lnTo>
                    <a:pt x="5633" y="1718"/>
                  </a:lnTo>
                  <a:lnTo>
                    <a:pt x="5604" y="1713"/>
                  </a:lnTo>
                  <a:lnTo>
                    <a:pt x="5580" y="1703"/>
                  </a:lnTo>
                  <a:lnTo>
                    <a:pt x="5559" y="1689"/>
                  </a:lnTo>
                  <a:lnTo>
                    <a:pt x="5552" y="1682"/>
                  </a:lnTo>
                  <a:lnTo>
                    <a:pt x="5544" y="1672"/>
                  </a:lnTo>
                  <a:lnTo>
                    <a:pt x="5538" y="1662"/>
                  </a:lnTo>
                  <a:lnTo>
                    <a:pt x="5533" y="1649"/>
                  </a:lnTo>
                  <a:lnTo>
                    <a:pt x="5527" y="1621"/>
                  </a:lnTo>
                  <a:lnTo>
                    <a:pt x="5524" y="1589"/>
                  </a:lnTo>
                  <a:lnTo>
                    <a:pt x="5524" y="1126"/>
                  </a:lnTo>
                  <a:lnTo>
                    <a:pt x="5525" y="1120"/>
                  </a:lnTo>
                  <a:lnTo>
                    <a:pt x="5528" y="1116"/>
                  </a:lnTo>
                  <a:lnTo>
                    <a:pt x="5539" y="1111"/>
                  </a:lnTo>
                  <a:lnTo>
                    <a:pt x="5610" y="1096"/>
                  </a:lnTo>
                  <a:lnTo>
                    <a:pt x="5614" y="1096"/>
                  </a:lnTo>
                  <a:lnTo>
                    <a:pt x="5621" y="1100"/>
                  </a:lnTo>
                  <a:lnTo>
                    <a:pt x="5624" y="1104"/>
                  </a:lnTo>
                  <a:lnTo>
                    <a:pt x="5625" y="1110"/>
                  </a:lnTo>
                  <a:lnTo>
                    <a:pt x="5625" y="1251"/>
                  </a:lnTo>
                  <a:lnTo>
                    <a:pt x="5757" y="1251"/>
                  </a:lnTo>
                  <a:lnTo>
                    <a:pt x="5767" y="1255"/>
                  </a:lnTo>
                  <a:lnTo>
                    <a:pt x="5770" y="1260"/>
                  </a:lnTo>
                  <a:lnTo>
                    <a:pt x="5771" y="1265"/>
                  </a:lnTo>
                  <a:lnTo>
                    <a:pt x="5771" y="1313"/>
                  </a:lnTo>
                  <a:lnTo>
                    <a:pt x="5770" y="1318"/>
                  </a:lnTo>
                  <a:lnTo>
                    <a:pt x="5767" y="1323"/>
                  </a:lnTo>
                  <a:lnTo>
                    <a:pt x="5764" y="1325"/>
                  </a:lnTo>
                  <a:lnTo>
                    <a:pt x="5757" y="1325"/>
                  </a:lnTo>
                  <a:lnTo>
                    <a:pt x="5625" y="1325"/>
                  </a:lnTo>
                  <a:lnTo>
                    <a:pt x="5625" y="1590"/>
                  </a:lnTo>
                  <a:lnTo>
                    <a:pt x="5625" y="1605"/>
                  </a:lnTo>
                  <a:lnTo>
                    <a:pt x="5629" y="1616"/>
                  </a:lnTo>
                  <a:lnTo>
                    <a:pt x="5633" y="1626"/>
                  </a:lnTo>
                  <a:lnTo>
                    <a:pt x="5640" y="1634"/>
                  </a:lnTo>
                  <a:lnTo>
                    <a:pt x="5649" y="1640"/>
                  </a:lnTo>
                  <a:lnTo>
                    <a:pt x="5660" y="1644"/>
                  </a:lnTo>
                  <a:lnTo>
                    <a:pt x="5674" y="1646"/>
                  </a:lnTo>
                  <a:lnTo>
                    <a:pt x="5689" y="1646"/>
                  </a:lnTo>
                  <a:lnTo>
                    <a:pt x="5730" y="1643"/>
                  </a:lnTo>
                  <a:lnTo>
                    <a:pt x="5761" y="1638"/>
                  </a:lnTo>
                  <a:lnTo>
                    <a:pt x="5764" y="1638"/>
                  </a:lnTo>
                  <a:lnTo>
                    <a:pt x="5771" y="1640"/>
                  </a:lnTo>
                  <a:lnTo>
                    <a:pt x="5775" y="1646"/>
                  </a:lnTo>
                  <a:lnTo>
                    <a:pt x="5784" y="1689"/>
                  </a:lnTo>
                  <a:close/>
                  <a:moveTo>
                    <a:pt x="6266" y="1481"/>
                  </a:moveTo>
                  <a:lnTo>
                    <a:pt x="6265" y="1514"/>
                  </a:lnTo>
                  <a:lnTo>
                    <a:pt x="6264" y="1546"/>
                  </a:lnTo>
                  <a:lnTo>
                    <a:pt x="6259" y="1576"/>
                  </a:lnTo>
                  <a:lnTo>
                    <a:pt x="6253" y="1604"/>
                  </a:lnTo>
                  <a:lnTo>
                    <a:pt x="6244" y="1629"/>
                  </a:lnTo>
                  <a:lnTo>
                    <a:pt x="6231" y="1653"/>
                  </a:lnTo>
                  <a:lnTo>
                    <a:pt x="6222" y="1663"/>
                  </a:lnTo>
                  <a:lnTo>
                    <a:pt x="6213" y="1673"/>
                  </a:lnTo>
                  <a:lnTo>
                    <a:pt x="6193" y="1691"/>
                  </a:lnTo>
                  <a:lnTo>
                    <a:pt x="6167" y="1704"/>
                  </a:lnTo>
                  <a:lnTo>
                    <a:pt x="6135" y="1714"/>
                  </a:lnTo>
                  <a:lnTo>
                    <a:pt x="6096" y="1721"/>
                  </a:lnTo>
                  <a:lnTo>
                    <a:pt x="6053" y="1723"/>
                  </a:lnTo>
                  <a:lnTo>
                    <a:pt x="6009" y="1721"/>
                  </a:lnTo>
                  <a:lnTo>
                    <a:pt x="5972" y="1714"/>
                  </a:lnTo>
                  <a:lnTo>
                    <a:pt x="5939" y="1704"/>
                  </a:lnTo>
                  <a:lnTo>
                    <a:pt x="5912" y="1691"/>
                  </a:lnTo>
                  <a:lnTo>
                    <a:pt x="5892" y="1673"/>
                  </a:lnTo>
                  <a:lnTo>
                    <a:pt x="5875" y="1653"/>
                  </a:lnTo>
                  <a:lnTo>
                    <a:pt x="5867" y="1641"/>
                  </a:lnTo>
                  <a:lnTo>
                    <a:pt x="5862" y="1629"/>
                  </a:lnTo>
                  <a:lnTo>
                    <a:pt x="5852" y="1604"/>
                  </a:lnTo>
                  <a:lnTo>
                    <a:pt x="5846" y="1576"/>
                  </a:lnTo>
                  <a:lnTo>
                    <a:pt x="5843" y="1561"/>
                  </a:lnTo>
                  <a:lnTo>
                    <a:pt x="5842" y="1546"/>
                  </a:lnTo>
                  <a:lnTo>
                    <a:pt x="5839" y="1514"/>
                  </a:lnTo>
                  <a:lnTo>
                    <a:pt x="5839" y="1481"/>
                  </a:lnTo>
                  <a:lnTo>
                    <a:pt x="5839" y="1449"/>
                  </a:lnTo>
                  <a:lnTo>
                    <a:pt x="5842" y="1417"/>
                  </a:lnTo>
                  <a:lnTo>
                    <a:pt x="5852" y="1359"/>
                  </a:lnTo>
                  <a:lnTo>
                    <a:pt x="5862" y="1334"/>
                  </a:lnTo>
                  <a:lnTo>
                    <a:pt x="5875" y="1310"/>
                  </a:lnTo>
                  <a:lnTo>
                    <a:pt x="5892" y="1290"/>
                  </a:lnTo>
                  <a:lnTo>
                    <a:pt x="5912" y="1272"/>
                  </a:lnTo>
                  <a:lnTo>
                    <a:pt x="5939" y="1259"/>
                  </a:lnTo>
                  <a:lnTo>
                    <a:pt x="5972" y="1248"/>
                  </a:lnTo>
                  <a:lnTo>
                    <a:pt x="6009" y="1242"/>
                  </a:lnTo>
                  <a:lnTo>
                    <a:pt x="6053" y="1240"/>
                  </a:lnTo>
                  <a:lnTo>
                    <a:pt x="6096" y="1242"/>
                  </a:lnTo>
                  <a:lnTo>
                    <a:pt x="6135" y="1248"/>
                  </a:lnTo>
                  <a:lnTo>
                    <a:pt x="6167" y="1259"/>
                  </a:lnTo>
                  <a:lnTo>
                    <a:pt x="6193" y="1272"/>
                  </a:lnTo>
                  <a:lnTo>
                    <a:pt x="6213" y="1290"/>
                  </a:lnTo>
                  <a:lnTo>
                    <a:pt x="6231" y="1310"/>
                  </a:lnTo>
                  <a:lnTo>
                    <a:pt x="6244" y="1334"/>
                  </a:lnTo>
                  <a:lnTo>
                    <a:pt x="6253" y="1359"/>
                  </a:lnTo>
                  <a:lnTo>
                    <a:pt x="6259" y="1388"/>
                  </a:lnTo>
                  <a:lnTo>
                    <a:pt x="6264" y="1417"/>
                  </a:lnTo>
                  <a:lnTo>
                    <a:pt x="6265" y="1449"/>
                  </a:lnTo>
                  <a:lnTo>
                    <a:pt x="6266" y="1481"/>
                  </a:lnTo>
                  <a:close/>
                  <a:moveTo>
                    <a:pt x="6163" y="1481"/>
                  </a:moveTo>
                  <a:lnTo>
                    <a:pt x="6163" y="1432"/>
                  </a:lnTo>
                  <a:lnTo>
                    <a:pt x="6158" y="1390"/>
                  </a:lnTo>
                  <a:lnTo>
                    <a:pt x="6154" y="1372"/>
                  </a:lnTo>
                  <a:lnTo>
                    <a:pt x="6148" y="1357"/>
                  </a:lnTo>
                  <a:lnTo>
                    <a:pt x="6139" y="1343"/>
                  </a:lnTo>
                  <a:lnTo>
                    <a:pt x="6129" y="1332"/>
                  </a:lnTo>
                  <a:lnTo>
                    <a:pt x="6115" y="1323"/>
                  </a:lnTo>
                  <a:lnTo>
                    <a:pt x="6098" y="1316"/>
                  </a:lnTo>
                  <a:lnTo>
                    <a:pt x="6077" y="1313"/>
                  </a:lnTo>
                  <a:lnTo>
                    <a:pt x="6053" y="1311"/>
                  </a:lnTo>
                  <a:lnTo>
                    <a:pt x="6028" y="1313"/>
                  </a:lnTo>
                  <a:lnTo>
                    <a:pt x="6008" y="1316"/>
                  </a:lnTo>
                  <a:lnTo>
                    <a:pt x="5990" y="1323"/>
                  </a:lnTo>
                  <a:lnTo>
                    <a:pt x="5977" y="1332"/>
                  </a:lnTo>
                  <a:lnTo>
                    <a:pt x="5965" y="1343"/>
                  </a:lnTo>
                  <a:lnTo>
                    <a:pt x="5958" y="1357"/>
                  </a:lnTo>
                  <a:lnTo>
                    <a:pt x="5951" y="1372"/>
                  </a:lnTo>
                  <a:lnTo>
                    <a:pt x="5946" y="1390"/>
                  </a:lnTo>
                  <a:lnTo>
                    <a:pt x="5944" y="1410"/>
                  </a:lnTo>
                  <a:lnTo>
                    <a:pt x="5943" y="1432"/>
                  </a:lnTo>
                  <a:lnTo>
                    <a:pt x="5941" y="1481"/>
                  </a:lnTo>
                  <a:lnTo>
                    <a:pt x="5943" y="1532"/>
                  </a:lnTo>
                  <a:lnTo>
                    <a:pt x="5946" y="1573"/>
                  </a:lnTo>
                  <a:lnTo>
                    <a:pt x="5951" y="1591"/>
                  </a:lnTo>
                  <a:lnTo>
                    <a:pt x="5958" y="1606"/>
                  </a:lnTo>
                  <a:lnTo>
                    <a:pt x="5965" y="1620"/>
                  </a:lnTo>
                  <a:lnTo>
                    <a:pt x="5977" y="1631"/>
                  </a:lnTo>
                  <a:lnTo>
                    <a:pt x="5990" y="1640"/>
                  </a:lnTo>
                  <a:lnTo>
                    <a:pt x="6008" y="1646"/>
                  </a:lnTo>
                  <a:lnTo>
                    <a:pt x="6028" y="1650"/>
                  </a:lnTo>
                  <a:lnTo>
                    <a:pt x="6053" y="1652"/>
                  </a:lnTo>
                  <a:lnTo>
                    <a:pt x="6077" y="1650"/>
                  </a:lnTo>
                  <a:lnTo>
                    <a:pt x="6098" y="1646"/>
                  </a:lnTo>
                  <a:lnTo>
                    <a:pt x="6115" y="1640"/>
                  </a:lnTo>
                  <a:lnTo>
                    <a:pt x="6129" y="1631"/>
                  </a:lnTo>
                  <a:lnTo>
                    <a:pt x="6139" y="1620"/>
                  </a:lnTo>
                  <a:lnTo>
                    <a:pt x="6148" y="1606"/>
                  </a:lnTo>
                  <a:lnTo>
                    <a:pt x="6154" y="1591"/>
                  </a:lnTo>
                  <a:lnTo>
                    <a:pt x="6158" y="1573"/>
                  </a:lnTo>
                  <a:lnTo>
                    <a:pt x="6161" y="1553"/>
                  </a:lnTo>
                  <a:lnTo>
                    <a:pt x="6163" y="1532"/>
                  </a:lnTo>
                  <a:lnTo>
                    <a:pt x="6163" y="1481"/>
                  </a:lnTo>
                  <a:close/>
                  <a:moveTo>
                    <a:pt x="6893" y="1689"/>
                  </a:moveTo>
                  <a:lnTo>
                    <a:pt x="6894" y="1692"/>
                  </a:lnTo>
                  <a:lnTo>
                    <a:pt x="6891" y="1699"/>
                  </a:lnTo>
                  <a:lnTo>
                    <a:pt x="6884" y="1704"/>
                  </a:lnTo>
                  <a:lnTo>
                    <a:pt x="6845" y="1714"/>
                  </a:lnTo>
                  <a:lnTo>
                    <a:pt x="6813" y="1718"/>
                  </a:lnTo>
                  <a:lnTo>
                    <a:pt x="6775" y="1721"/>
                  </a:lnTo>
                  <a:lnTo>
                    <a:pt x="6743" y="1718"/>
                  </a:lnTo>
                  <a:lnTo>
                    <a:pt x="6714" y="1713"/>
                  </a:lnTo>
                  <a:lnTo>
                    <a:pt x="6690" y="1703"/>
                  </a:lnTo>
                  <a:lnTo>
                    <a:pt x="6670" y="1689"/>
                  </a:lnTo>
                  <a:lnTo>
                    <a:pt x="6661" y="1682"/>
                  </a:lnTo>
                  <a:lnTo>
                    <a:pt x="6655" y="1672"/>
                  </a:lnTo>
                  <a:lnTo>
                    <a:pt x="6648" y="1662"/>
                  </a:lnTo>
                  <a:lnTo>
                    <a:pt x="6643" y="1649"/>
                  </a:lnTo>
                  <a:lnTo>
                    <a:pt x="6637" y="1621"/>
                  </a:lnTo>
                  <a:lnTo>
                    <a:pt x="6634" y="1589"/>
                  </a:lnTo>
                  <a:lnTo>
                    <a:pt x="6634" y="1126"/>
                  </a:lnTo>
                  <a:lnTo>
                    <a:pt x="6636" y="1120"/>
                  </a:lnTo>
                  <a:lnTo>
                    <a:pt x="6638" y="1116"/>
                  </a:lnTo>
                  <a:lnTo>
                    <a:pt x="6648" y="1111"/>
                  </a:lnTo>
                  <a:lnTo>
                    <a:pt x="6719" y="1096"/>
                  </a:lnTo>
                  <a:lnTo>
                    <a:pt x="6723" y="1096"/>
                  </a:lnTo>
                  <a:lnTo>
                    <a:pt x="6731" y="1100"/>
                  </a:lnTo>
                  <a:lnTo>
                    <a:pt x="6734" y="1104"/>
                  </a:lnTo>
                  <a:lnTo>
                    <a:pt x="6734" y="1110"/>
                  </a:lnTo>
                  <a:lnTo>
                    <a:pt x="6734" y="1251"/>
                  </a:lnTo>
                  <a:lnTo>
                    <a:pt x="6867" y="1251"/>
                  </a:lnTo>
                  <a:lnTo>
                    <a:pt x="6878" y="1255"/>
                  </a:lnTo>
                  <a:lnTo>
                    <a:pt x="6880" y="1260"/>
                  </a:lnTo>
                  <a:lnTo>
                    <a:pt x="6880" y="1265"/>
                  </a:lnTo>
                  <a:lnTo>
                    <a:pt x="6880" y="1313"/>
                  </a:lnTo>
                  <a:lnTo>
                    <a:pt x="6880" y="1318"/>
                  </a:lnTo>
                  <a:lnTo>
                    <a:pt x="6878" y="1323"/>
                  </a:lnTo>
                  <a:lnTo>
                    <a:pt x="6872" y="1325"/>
                  </a:lnTo>
                  <a:lnTo>
                    <a:pt x="6867" y="1325"/>
                  </a:lnTo>
                  <a:lnTo>
                    <a:pt x="6734" y="1325"/>
                  </a:lnTo>
                  <a:lnTo>
                    <a:pt x="6734" y="1590"/>
                  </a:lnTo>
                  <a:lnTo>
                    <a:pt x="6735" y="1605"/>
                  </a:lnTo>
                  <a:lnTo>
                    <a:pt x="6738" y="1616"/>
                  </a:lnTo>
                  <a:lnTo>
                    <a:pt x="6743" y="1626"/>
                  </a:lnTo>
                  <a:lnTo>
                    <a:pt x="6749" y="1634"/>
                  </a:lnTo>
                  <a:lnTo>
                    <a:pt x="6758" y="1640"/>
                  </a:lnTo>
                  <a:lnTo>
                    <a:pt x="6769" y="1644"/>
                  </a:lnTo>
                  <a:lnTo>
                    <a:pt x="6783" y="1646"/>
                  </a:lnTo>
                  <a:lnTo>
                    <a:pt x="6799" y="1646"/>
                  </a:lnTo>
                  <a:lnTo>
                    <a:pt x="6838" y="1643"/>
                  </a:lnTo>
                  <a:lnTo>
                    <a:pt x="6871" y="1638"/>
                  </a:lnTo>
                  <a:lnTo>
                    <a:pt x="6874" y="1638"/>
                  </a:lnTo>
                  <a:lnTo>
                    <a:pt x="6880" y="1640"/>
                  </a:lnTo>
                  <a:lnTo>
                    <a:pt x="6884" y="1646"/>
                  </a:lnTo>
                  <a:lnTo>
                    <a:pt x="6893" y="1689"/>
                  </a:lnTo>
                  <a:close/>
                  <a:moveTo>
                    <a:pt x="7373" y="1698"/>
                  </a:moveTo>
                  <a:lnTo>
                    <a:pt x="7371" y="1704"/>
                  </a:lnTo>
                  <a:lnTo>
                    <a:pt x="7369" y="1708"/>
                  </a:lnTo>
                  <a:lnTo>
                    <a:pt x="7365" y="1711"/>
                  </a:lnTo>
                  <a:lnTo>
                    <a:pt x="7360" y="1712"/>
                  </a:lnTo>
                  <a:lnTo>
                    <a:pt x="7288" y="1712"/>
                  </a:lnTo>
                  <a:lnTo>
                    <a:pt x="7282" y="1711"/>
                  </a:lnTo>
                  <a:lnTo>
                    <a:pt x="7278" y="1708"/>
                  </a:lnTo>
                  <a:lnTo>
                    <a:pt x="7274" y="1704"/>
                  </a:lnTo>
                  <a:lnTo>
                    <a:pt x="7274" y="1698"/>
                  </a:lnTo>
                  <a:lnTo>
                    <a:pt x="7274" y="1381"/>
                  </a:lnTo>
                  <a:lnTo>
                    <a:pt x="7273" y="1363"/>
                  </a:lnTo>
                  <a:lnTo>
                    <a:pt x="7271" y="1349"/>
                  </a:lnTo>
                  <a:lnTo>
                    <a:pt x="7266" y="1337"/>
                  </a:lnTo>
                  <a:lnTo>
                    <a:pt x="7258" y="1328"/>
                  </a:lnTo>
                  <a:lnTo>
                    <a:pt x="7249" y="1320"/>
                  </a:lnTo>
                  <a:lnTo>
                    <a:pt x="7237" y="1315"/>
                  </a:lnTo>
                  <a:lnTo>
                    <a:pt x="7222" y="1313"/>
                  </a:lnTo>
                  <a:lnTo>
                    <a:pt x="7204" y="1311"/>
                  </a:lnTo>
                  <a:lnTo>
                    <a:pt x="7155" y="1314"/>
                  </a:lnTo>
                  <a:lnTo>
                    <a:pt x="7113" y="1320"/>
                  </a:lnTo>
                  <a:lnTo>
                    <a:pt x="7072" y="1329"/>
                  </a:lnTo>
                  <a:lnTo>
                    <a:pt x="7072" y="1698"/>
                  </a:lnTo>
                  <a:lnTo>
                    <a:pt x="7070" y="1704"/>
                  </a:lnTo>
                  <a:lnTo>
                    <a:pt x="7068" y="1708"/>
                  </a:lnTo>
                  <a:lnTo>
                    <a:pt x="7064" y="1711"/>
                  </a:lnTo>
                  <a:lnTo>
                    <a:pt x="7058" y="1712"/>
                  </a:lnTo>
                  <a:lnTo>
                    <a:pt x="6986" y="1712"/>
                  </a:lnTo>
                  <a:lnTo>
                    <a:pt x="6976" y="1708"/>
                  </a:lnTo>
                  <a:lnTo>
                    <a:pt x="6972" y="1704"/>
                  </a:lnTo>
                  <a:lnTo>
                    <a:pt x="6971" y="1698"/>
                  </a:lnTo>
                  <a:lnTo>
                    <a:pt x="6971" y="1082"/>
                  </a:lnTo>
                  <a:lnTo>
                    <a:pt x="6972" y="1076"/>
                  </a:lnTo>
                  <a:lnTo>
                    <a:pt x="6975" y="1071"/>
                  </a:lnTo>
                  <a:lnTo>
                    <a:pt x="6986" y="1066"/>
                  </a:lnTo>
                  <a:lnTo>
                    <a:pt x="7056" y="1052"/>
                  </a:lnTo>
                  <a:lnTo>
                    <a:pt x="7059" y="1052"/>
                  </a:lnTo>
                  <a:lnTo>
                    <a:pt x="7064" y="1053"/>
                  </a:lnTo>
                  <a:lnTo>
                    <a:pt x="7068" y="1056"/>
                  </a:lnTo>
                  <a:lnTo>
                    <a:pt x="7070" y="1061"/>
                  </a:lnTo>
                  <a:lnTo>
                    <a:pt x="7072" y="1066"/>
                  </a:lnTo>
                  <a:lnTo>
                    <a:pt x="7072" y="1211"/>
                  </a:lnTo>
                  <a:lnTo>
                    <a:pt x="7062" y="1262"/>
                  </a:lnTo>
                  <a:lnTo>
                    <a:pt x="7140" y="1247"/>
                  </a:lnTo>
                  <a:lnTo>
                    <a:pt x="7181" y="1242"/>
                  </a:lnTo>
                  <a:lnTo>
                    <a:pt x="7219" y="1240"/>
                  </a:lnTo>
                  <a:lnTo>
                    <a:pt x="7256" y="1241"/>
                  </a:lnTo>
                  <a:lnTo>
                    <a:pt x="7287" y="1246"/>
                  </a:lnTo>
                  <a:lnTo>
                    <a:pt x="7312" y="1255"/>
                  </a:lnTo>
                  <a:lnTo>
                    <a:pt x="7335" y="1267"/>
                  </a:lnTo>
                  <a:lnTo>
                    <a:pt x="7344" y="1275"/>
                  </a:lnTo>
                  <a:lnTo>
                    <a:pt x="7351" y="1284"/>
                  </a:lnTo>
                  <a:lnTo>
                    <a:pt x="7364" y="1306"/>
                  </a:lnTo>
                  <a:lnTo>
                    <a:pt x="7370" y="1334"/>
                  </a:lnTo>
                  <a:lnTo>
                    <a:pt x="7373" y="1366"/>
                  </a:lnTo>
                  <a:lnTo>
                    <a:pt x="7373" y="1698"/>
                  </a:lnTo>
                  <a:close/>
                  <a:moveTo>
                    <a:pt x="7891" y="1473"/>
                  </a:moveTo>
                  <a:lnTo>
                    <a:pt x="7891" y="1494"/>
                  </a:lnTo>
                  <a:lnTo>
                    <a:pt x="7889" y="1515"/>
                  </a:lnTo>
                  <a:lnTo>
                    <a:pt x="7886" y="1527"/>
                  </a:lnTo>
                  <a:lnTo>
                    <a:pt x="7881" y="1531"/>
                  </a:lnTo>
                  <a:lnTo>
                    <a:pt x="7874" y="1532"/>
                  </a:lnTo>
                  <a:lnTo>
                    <a:pt x="7569" y="1532"/>
                  </a:lnTo>
                  <a:lnTo>
                    <a:pt x="7572" y="1561"/>
                  </a:lnTo>
                  <a:lnTo>
                    <a:pt x="7578" y="1585"/>
                  </a:lnTo>
                  <a:lnTo>
                    <a:pt x="7588" y="1604"/>
                  </a:lnTo>
                  <a:lnTo>
                    <a:pt x="7602" y="1620"/>
                  </a:lnTo>
                  <a:lnTo>
                    <a:pt x="7611" y="1628"/>
                  </a:lnTo>
                  <a:lnTo>
                    <a:pt x="7622" y="1635"/>
                  </a:lnTo>
                  <a:lnTo>
                    <a:pt x="7647" y="1644"/>
                  </a:lnTo>
                  <a:lnTo>
                    <a:pt x="7679" y="1649"/>
                  </a:lnTo>
                  <a:lnTo>
                    <a:pt x="7714" y="1652"/>
                  </a:lnTo>
                  <a:lnTo>
                    <a:pt x="7753" y="1649"/>
                  </a:lnTo>
                  <a:lnTo>
                    <a:pt x="7786" y="1644"/>
                  </a:lnTo>
                  <a:lnTo>
                    <a:pt x="7840" y="1630"/>
                  </a:lnTo>
                  <a:lnTo>
                    <a:pt x="7843" y="1629"/>
                  </a:lnTo>
                  <a:lnTo>
                    <a:pt x="7844" y="1629"/>
                  </a:lnTo>
                  <a:lnTo>
                    <a:pt x="7852" y="1631"/>
                  </a:lnTo>
                  <a:lnTo>
                    <a:pt x="7857" y="1640"/>
                  </a:lnTo>
                  <a:lnTo>
                    <a:pt x="7867" y="1680"/>
                  </a:lnTo>
                  <a:lnTo>
                    <a:pt x="7868" y="1682"/>
                  </a:lnTo>
                  <a:lnTo>
                    <a:pt x="7868" y="1683"/>
                  </a:lnTo>
                  <a:lnTo>
                    <a:pt x="7864" y="1691"/>
                  </a:lnTo>
                  <a:lnTo>
                    <a:pt x="7858" y="1696"/>
                  </a:lnTo>
                  <a:lnTo>
                    <a:pt x="7829" y="1706"/>
                  </a:lnTo>
                  <a:lnTo>
                    <a:pt x="7792" y="1714"/>
                  </a:lnTo>
                  <a:lnTo>
                    <a:pt x="7750" y="1721"/>
                  </a:lnTo>
                  <a:lnTo>
                    <a:pt x="7702" y="1723"/>
                  </a:lnTo>
                  <a:lnTo>
                    <a:pt x="7671" y="1722"/>
                  </a:lnTo>
                  <a:lnTo>
                    <a:pt x="7642" y="1720"/>
                  </a:lnTo>
                  <a:lnTo>
                    <a:pt x="7593" y="1709"/>
                  </a:lnTo>
                  <a:lnTo>
                    <a:pt x="7572" y="1701"/>
                  </a:lnTo>
                  <a:lnTo>
                    <a:pt x="7552" y="1691"/>
                  </a:lnTo>
                  <a:lnTo>
                    <a:pt x="7535" y="1679"/>
                  </a:lnTo>
                  <a:lnTo>
                    <a:pt x="7520" y="1665"/>
                  </a:lnTo>
                  <a:lnTo>
                    <a:pt x="7497" y="1633"/>
                  </a:lnTo>
                  <a:lnTo>
                    <a:pt x="7489" y="1612"/>
                  </a:lnTo>
                  <a:lnTo>
                    <a:pt x="7481" y="1591"/>
                  </a:lnTo>
                  <a:lnTo>
                    <a:pt x="7471" y="1541"/>
                  </a:lnTo>
                  <a:lnTo>
                    <a:pt x="7469" y="1513"/>
                  </a:lnTo>
                  <a:lnTo>
                    <a:pt x="7469" y="1483"/>
                  </a:lnTo>
                  <a:lnTo>
                    <a:pt x="7470" y="1445"/>
                  </a:lnTo>
                  <a:lnTo>
                    <a:pt x="7472" y="1410"/>
                  </a:lnTo>
                  <a:lnTo>
                    <a:pt x="7477" y="1378"/>
                  </a:lnTo>
                  <a:lnTo>
                    <a:pt x="7485" y="1349"/>
                  </a:lnTo>
                  <a:lnTo>
                    <a:pt x="7496" y="1324"/>
                  </a:lnTo>
                  <a:lnTo>
                    <a:pt x="7510" y="1301"/>
                  </a:lnTo>
                  <a:lnTo>
                    <a:pt x="7528" y="1284"/>
                  </a:lnTo>
                  <a:lnTo>
                    <a:pt x="7538" y="1275"/>
                  </a:lnTo>
                  <a:lnTo>
                    <a:pt x="7549" y="1267"/>
                  </a:lnTo>
                  <a:lnTo>
                    <a:pt x="7574" y="1256"/>
                  </a:lnTo>
                  <a:lnTo>
                    <a:pt x="7606" y="1247"/>
                  </a:lnTo>
                  <a:lnTo>
                    <a:pt x="7641" y="1242"/>
                  </a:lnTo>
                  <a:lnTo>
                    <a:pt x="7680" y="1240"/>
                  </a:lnTo>
                  <a:lnTo>
                    <a:pt x="7713" y="1241"/>
                  </a:lnTo>
                  <a:lnTo>
                    <a:pt x="7741" y="1245"/>
                  </a:lnTo>
                  <a:lnTo>
                    <a:pt x="7767" y="1250"/>
                  </a:lnTo>
                  <a:lnTo>
                    <a:pt x="7790" y="1259"/>
                  </a:lnTo>
                  <a:lnTo>
                    <a:pt x="7826" y="1280"/>
                  </a:lnTo>
                  <a:lnTo>
                    <a:pt x="7842" y="1294"/>
                  </a:lnTo>
                  <a:lnTo>
                    <a:pt x="7854" y="1310"/>
                  </a:lnTo>
                  <a:lnTo>
                    <a:pt x="7864" y="1325"/>
                  </a:lnTo>
                  <a:lnTo>
                    <a:pt x="7872" y="1343"/>
                  </a:lnTo>
                  <a:lnTo>
                    <a:pt x="7878" y="1361"/>
                  </a:lnTo>
                  <a:lnTo>
                    <a:pt x="7883" y="1381"/>
                  </a:lnTo>
                  <a:lnTo>
                    <a:pt x="7888" y="1425"/>
                  </a:lnTo>
                  <a:lnTo>
                    <a:pt x="7891" y="1473"/>
                  </a:lnTo>
                  <a:close/>
                  <a:moveTo>
                    <a:pt x="7790" y="1463"/>
                  </a:moveTo>
                  <a:lnTo>
                    <a:pt x="7789" y="1420"/>
                  </a:lnTo>
                  <a:lnTo>
                    <a:pt x="7781" y="1379"/>
                  </a:lnTo>
                  <a:lnTo>
                    <a:pt x="7776" y="1362"/>
                  </a:lnTo>
                  <a:lnTo>
                    <a:pt x="7768" y="1347"/>
                  </a:lnTo>
                  <a:lnTo>
                    <a:pt x="7760" y="1335"/>
                  </a:lnTo>
                  <a:lnTo>
                    <a:pt x="7748" y="1325"/>
                  </a:lnTo>
                  <a:lnTo>
                    <a:pt x="7734" y="1319"/>
                  </a:lnTo>
                  <a:lnTo>
                    <a:pt x="7719" y="1314"/>
                  </a:lnTo>
                  <a:lnTo>
                    <a:pt x="7702" y="1311"/>
                  </a:lnTo>
                  <a:lnTo>
                    <a:pt x="7680" y="1311"/>
                  </a:lnTo>
                  <a:lnTo>
                    <a:pt x="7659" y="1311"/>
                  </a:lnTo>
                  <a:lnTo>
                    <a:pt x="7639" y="1314"/>
                  </a:lnTo>
                  <a:lnTo>
                    <a:pt x="7622" y="1319"/>
                  </a:lnTo>
                  <a:lnTo>
                    <a:pt x="7610" y="1325"/>
                  </a:lnTo>
                  <a:lnTo>
                    <a:pt x="7598" y="1335"/>
                  </a:lnTo>
                  <a:lnTo>
                    <a:pt x="7589" y="1347"/>
                  </a:lnTo>
                  <a:lnTo>
                    <a:pt x="7577" y="1378"/>
                  </a:lnTo>
                  <a:lnTo>
                    <a:pt x="7573" y="1398"/>
                  </a:lnTo>
                  <a:lnTo>
                    <a:pt x="7571" y="1420"/>
                  </a:lnTo>
                  <a:lnTo>
                    <a:pt x="7569" y="1464"/>
                  </a:lnTo>
                  <a:lnTo>
                    <a:pt x="7790" y="1463"/>
                  </a:lnTo>
                  <a:close/>
                  <a:moveTo>
                    <a:pt x="8449" y="1694"/>
                  </a:moveTo>
                  <a:lnTo>
                    <a:pt x="8449" y="1698"/>
                  </a:lnTo>
                  <a:lnTo>
                    <a:pt x="8446" y="1706"/>
                  </a:lnTo>
                  <a:lnTo>
                    <a:pt x="8443" y="1708"/>
                  </a:lnTo>
                  <a:lnTo>
                    <a:pt x="8417" y="1716"/>
                  </a:lnTo>
                  <a:lnTo>
                    <a:pt x="8397" y="1718"/>
                  </a:lnTo>
                  <a:lnTo>
                    <a:pt x="8369" y="1720"/>
                  </a:lnTo>
                  <a:lnTo>
                    <a:pt x="8344" y="1718"/>
                  </a:lnTo>
                  <a:lnTo>
                    <a:pt x="8323" y="1713"/>
                  </a:lnTo>
                  <a:lnTo>
                    <a:pt x="8305" y="1704"/>
                  </a:lnTo>
                  <a:lnTo>
                    <a:pt x="8290" y="1693"/>
                  </a:lnTo>
                  <a:lnTo>
                    <a:pt x="8277" y="1678"/>
                  </a:lnTo>
                  <a:lnTo>
                    <a:pt x="8269" y="1659"/>
                  </a:lnTo>
                  <a:lnTo>
                    <a:pt x="8264" y="1639"/>
                  </a:lnTo>
                  <a:lnTo>
                    <a:pt x="8261" y="1615"/>
                  </a:lnTo>
                  <a:lnTo>
                    <a:pt x="8261" y="1081"/>
                  </a:lnTo>
                  <a:lnTo>
                    <a:pt x="8262" y="1075"/>
                  </a:lnTo>
                  <a:lnTo>
                    <a:pt x="8265" y="1071"/>
                  </a:lnTo>
                  <a:lnTo>
                    <a:pt x="8275" y="1066"/>
                  </a:lnTo>
                  <a:lnTo>
                    <a:pt x="8347" y="1052"/>
                  </a:lnTo>
                  <a:lnTo>
                    <a:pt x="8351" y="1052"/>
                  </a:lnTo>
                  <a:lnTo>
                    <a:pt x="8358" y="1056"/>
                  </a:lnTo>
                  <a:lnTo>
                    <a:pt x="8361" y="1061"/>
                  </a:lnTo>
                  <a:lnTo>
                    <a:pt x="8362" y="1066"/>
                  </a:lnTo>
                  <a:lnTo>
                    <a:pt x="8362" y="1609"/>
                  </a:lnTo>
                  <a:lnTo>
                    <a:pt x="8362" y="1619"/>
                  </a:lnTo>
                  <a:lnTo>
                    <a:pt x="8364" y="1628"/>
                  </a:lnTo>
                  <a:lnTo>
                    <a:pt x="8368" y="1634"/>
                  </a:lnTo>
                  <a:lnTo>
                    <a:pt x="8373" y="1639"/>
                  </a:lnTo>
                  <a:lnTo>
                    <a:pt x="8385" y="1644"/>
                  </a:lnTo>
                  <a:lnTo>
                    <a:pt x="8398" y="1646"/>
                  </a:lnTo>
                  <a:lnTo>
                    <a:pt x="8416" y="1645"/>
                  </a:lnTo>
                  <a:lnTo>
                    <a:pt x="8429" y="1643"/>
                  </a:lnTo>
                  <a:lnTo>
                    <a:pt x="8432" y="1643"/>
                  </a:lnTo>
                  <a:lnTo>
                    <a:pt x="8438" y="1644"/>
                  </a:lnTo>
                  <a:lnTo>
                    <a:pt x="8440" y="1650"/>
                  </a:lnTo>
                  <a:lnTo>
                    <a:pt x="8449" y="1694"/>
                  </a:lnTo>
                  <a:close/>
                  <a:moveTo>
                    <a:pt x="8926" y="1473"/>
                  </a:moveTo>
                  <a:lnTo>
                    <a:pt x="8926" y="1494"/>
                  </a:lnTo>
                  <a:lnTo>
                    <a:pt x="8926" y="1515"/>
                  </a:lnTo>
                  <a:lnTo>
                    <a:pt x="8923" y="1527"/>
                  </a:lnTo>
                  <a:lnTo>
                    <a:pt x="8918" y="1531"/>
                  </a:lnTo>
                  <a:lnTo>
                    <a:pt x="8911" y="1532"/>
                  </a:lnTo>
                  <a:lnTo>
                    <a:pt x="8606" y="1532"/>
                  </a:lnTo>
                  <a:lnTo>
                    <a:pt x="8609" y="1561"/>
                  </a:lnTo>
                  <a:lnTo>
                    <a:pt x="8615" y="1585"/>
                  </a:lnTo>
                  <a:lnTo>
                    <a:pt x="8624" y="1604"/>
                  </a:lnTo>
                  <a:lnTo>
                    <a:pt x="8638" y="1620"/>
                  </a:lnTo>
                  <a:lnTo>
                    <a:pt x="8648" y="1628"/>
                  </a:lnTo>
                  <a:lnTo>
                    <a:pt x="8659" y="1635"/>
                  </a:lnTo>
                  <a:lnTo>
                    <a:pt x="8684" y="1644"/>
                  </a:lnTo>
                  <a:lnTo>
                    <a:pt x="8715" y="1649"/>
                  </a:lnTo>
                  <a:lnTo>
                    <a:pt x="8751" y="1652"/>
                  </a:lnTo>
                  <a:lnTo>
                    <a:pt x="8790" y="1649"/>
                  </a:lnTo>
                  <a:lnTo>
                    <a:pt x="8823" y="1644"/>
                  </a:lnTo>
                  <a:lnTo>
                    <a:pt x="8877" y="1630"/>
                  </a:lnTo>
                  <a:lnTo>
                    <a:pt x="8880" y="1629"/>
                  </a:lnTo>
                  <a:lnTo>
                    <a:pt x="8881" y="1629"/>
                  </a:lnTo>
                  <a:lnTo>
                    <a:pt x="8887" y="1631"/>
                  </a:lnTo>
                  <a:lnTo>
                    <a:pt x="8892" y="1640"/>
                  </a:lnTo>
                  <a:lnTo>
                    <a:pt x="8904" y="1680"/>
                  </a:lnTo>
                  <a:lnTo>
                    <a:pt x="8904" y="1682"/>
                  </a:lnTo>
                  <a:lnTo>
                    <a:pt x="8904" y="1683"/>
                  </a:lnTo>
                  <a:lnTo>
                    <a:pt x="8901" y="1691"/>
                  </a:lnTo>
                  <a:lnTo>
                    <a:pt x="8895" y="1696"/>
                  </a:lnTo>
                  <a:lnTo>
                    <a:pt x="8866" y="1706"/>
                  </a:lnTo>
                  <a:lnTo>
                    <a:pt x="8828" y="1714"/>
                  </a:lnTo>
                  <a:lnTo>
                    <a:pt x="8785" y="1721"/>
                  </a:lnTo>
                  <a:lnTo>
                    <a:pt x="8739" y="1723"/>
                  </a:lnTo>
                  <a:lnTo>
                    <a:pt x="8707" y="1722"/>
                  </a:lnTo>
                  <a:lnTo>
                    <a:pt x="8679" y="1720"/>
                  </a:lnTo>
                  <a:lnTo>
                    <a:pt x="8629" y="1709"/>
                  </a:lnTo>
                  <a:lnTo>
                    <a:pt x="8608" y="1701"/>
                  </a:lnTo>
                  <a:lnTo>
                    <a:pt x="8589" y="1691"/>
                  </a:lnTo>
                  <a:lnTo>
                    <a:pt x="8572" y="1679"/>
                  </a:lnTo>
                  <a:lnTo>
                    <a:pt x="8557" y="1665"/>
                  </a:lnTo>
                  <a:lnTo>
                    <a:pt x="8535" y="1633"/>
                  </a:lnTo>
                  <a:lnTo>
                    <a:pt x="8524" y="1612"/>
                  </a:lnTo>
                  <a:lnTo>
                    <a:pt x="8517" y="1591"/>
                  </a:lnTo>
                  <a:lnTo>
                    <a:pt x="8508" y="1541"/>
                  </a:lnTo>
                  <a:lnTo>
                    <a:pt x="8506" y="1513"/>
                  </a:lnTo>
                  <a:lnTo>
                    <a:pt x="8506" y="1483"/>
                  </a:lnTo>
                  <a:lnTo>
                    <a:pt x="8506" y="1445"/>
                  </a:lnTo>
                  <a:lnTo>
                    <a:pt x="8509" y="1410"/>
                  </a:lnTo>
                  <a:lnTo>
                    <a:pt x="8514" y="1378"/>
                  </a:lnTo>
                  <a:lnTo>
                    <a:pt x="8522" y="1349"/>
                  </a:lnTo>
                  <a:lnTo>
                    <a:pt x="8532" y="1324"/>
                  </a:lnTo>
                  <a:lnTo>
                    <a:pt x="8547" y="1301"/>
                  </a:lnTo>
                  <a:lnTo>
                    <a:pt x="8565" y="1284"/>
                  </a:lnTo>
                  <a:lnTo>
                    <a:pt x="8575" y="1275"/>
                  </a:lnTo>
                  <a:lnTo>
                    <a:pt x="8586" y="1267"/>
                  </a:lnTo>
                  <a:lnTo>
                    <a:pt x="8611" y="1256"/>
                  </a:lnTo>
                  <a:lnTo>
                    <a:pt x="8642" y="1247"/>
                  </a:lnTo>
                  <a:lnTo>
                    <a:pt x="8677" y="1242"/>
                  </a:lnTo>
                  <a:lnTo>
                    <a:pt x="8717" y="1240"/>
                  </a:lnTo>
                  <a:lnTo>
                    <a:pt x="8749" y="1241"/>
                  </a:lnTo>
                  <a:lnTo>
                    <a:pt x="8778" y="1245"/>
                  </a:lnTo>
                  <a:lnTo>
                    <a:pt x="8803" y="1250"/>
                  </a:lnTo>
                  <a:lnTo>
                    <a:pt x="8826" y="1259"/>
                  </a:lnTo>
                  <a:lnTo>
                    <a:pt x="8863" y="1280"/>
                  </a:lnTo>
                  <a:lnTo>
                    <a:pt x="8879" y="1294"/>
                  </a:lnTo>
                  <a:lnTo>
                    <a:pt x="8891" y="1310"/>
                  </a:lnTo>
                  <a:lnTo>
                    <a:pt x="8900" y="1325"/>
                  </a:lnTo>
                  <a:lnTo>
                    <a:pt x="8909" y="1343"/>
                  </a:lnTo>
                  <a:lnTo>
                    <a:pt x="8915" y="1361"/>
                  </a:lnTo>
                  <a:lnTo>
                    <a:pt x="8919" y="1381"/>
                  </a:lnTo>
                  <a:lnTo>
                    <a:pt x="8925" y="1425"/>
                  </a:lnTo>
                  <a:lnTo>
                    <a:pt x="8926" y="1473"/>
                  </a:lnTo>
                  <a:close/>
                  <a:moveTo>
                    <a:pt x="8826" y="1463"/>
                  </a:moveTo>
                  <a:lnTo>
                    <a:pt x="8824" y="1420"/>
                  </a:lnTo>
                  <a:lnTo>
                    <a:pt x="8818" y="1379"/>
                  </a:lnTo>
                  <a:lnTo>
                    <a:pt x="8813" y="1362"/>
                  </a:lnTo>
                  <a:lnTo>
                    <a:pt x="8805" y="1347"/>
                  </a:lnTo>
                  <a:lnTo>
                    <a:pt x="8795" y="1335"/>
                  </a:lnTo>
                  <a:lnTo>
                    <a:pt x="8785" y="1325"/>
                  </a:lnTo>
                  <a:lnTo>
                    <a:pt x="8771" y="1319"/>
                  </a:lnTo>
                  <a:lnTo>
                    <a:pt x="8756" y="1314"/>
                  </a:lnTo>
                  <a:lnTo>
                    <a:pt x="8737" y="1311"/>
                  </a:lnTo>
                  <a:lnTo>
                    <a:pt x="8717" y="1311"/>
                  </a:lnTo>
                  <a:lnTo>
                    <a:pt x="8695" y="1311"/>
                  </a:lnTo>
                  <a:lnTo>
                    <a:pt x="8676" y="1314"/>
                  </a:lnTo>
                  <a:lnTo>
                    <a:pt x="8659" y="1319"/>
                  </a:lnTo>
                  <a:lnTo>
                    <a:pt x="8645" y="1325"/>
                  </a:lnTo>
                  <a:lnTo>
                    <a:pt x="8635" y="1335"/>
                  </a:lnTo>
                  <a:lnTo>
                    <a:pt x="8625" y="1347"/>
                  </a:lnTo>
                  <a:lnTo>
                    <a:pt x="8614" y="1378"/>
                  </a:lnTo>
                  <a:lnTo>
                    <a:pt x="8610" y="1398"/>
                  </a:lnTo>
                  <a:lnTo>
                    <a:pt x="8608" y="1420"/>
                  </a:lnTo>
                  <a:lnTo>
                    <a:pt x="8606" y="1464"/>
                  </a:lnTo>
                  <a:lnTo>
                    <a:pt x="8826" y="1463"/>
                  </a:lnTo>
                  <a:close/>
                  <a:moveTo>
                    <a:pt x="9415" y="1269"/>
                  </a:moveTo>
                  <a:lnTo>
                    <a:pt x="9286" y="1698"/>
                  </a:lnTo>
                  <a:lnTo>
                    <a:pt x="9283" y="1703"/>
                  </a:lnTo>
                  <a:lnTo>
                    <a:pt x="9278" y="1708"/>
                  </a:lnTo>
                  <a:lnTo>
                    <a:pt x="9274" y="1711"/>
                  </a:lnTo>
                  <a:lnTo>
                    <a:pt x="9268" y="1712"/>
                  </a:lnTo>
                  <a:lnTo>
                    <a:pt x="9134" y="1712"/>
                  </a:lnTo>
                  <a:lnTo>
                    <a:pt x="9123" y="1708"/>
                  </a:lnTo>
                  <a:lnTo>
                    <a:pt x="9117" y="1698"/>
                  </a:lnTo>
                  <a:lnTo>
                    <a:pt x="8982" y="1270"/>
                  </a:lnTo>
                  <a:lnTo>
                    <a:pt x="8981" y="1267"/>
                  </a:lnTo>
                  <a:lnTo>
                    <a:pt x="8981" y="1265"/>
                  </a:lnTo>
                  <a:lnTo>
                    <a:pt x="8982" y="1260"/>
                  </a:lnTo>
                  <a:lnTo>
                    <a:pt x="8984" y="1255"/>
                  </a:lnTo>
                  <a:lnTo>
                    <a:pt x="8993" y="1251"/>
                  </a:lnTo>
                  <a:lnTo>
                    <a:pt x="9068" y="1251"/>
                  </a:lnTo>
                  <a:lnTo>
                    <a:pt x="9074" y="1252"/>
                  </a:lnTo>
                  <a:lnTo>
                    <a:pt x="9079" y="1255"/>
                  </a:lnTo>
                  <a:lnTo>
                    <a:pt x="9084" y="1265"/>
                  </a:lnTo>
                  <a:lnTo>
                    <a:pt x="9190" y="1646"/>
                  </a:lnTo>
                  <a:lnTo>
                    <a:pt x="9214" y="1646"/>
                  </a:lnTo>
                  <a:lnTo>
                    <a:pt x="9308" y="1265"/>
                  </a:lnTo>
                  <a:lnTo>
                    <a:pt x="9315" y="1255"/>
                  </a:lnTo>
                  <a:lnTo>
                    <a:pt x="9320" y="1252"/>
                  </a:lnTo>
                  <a:lnTo>
                    <a:pt x="9326" y="1251"/>
                  </a:lnTo>
                  <a:lnTo>
                    <a:pt x="9401" y="1251"/>
                  </a:lnTo>
                  <a:lnTo>
                    <a:pt x="9412" y="1255"/>
                  </a:lnTo>
                  <a:lnTo>
                    <a:pt x="9414" y="1260"/>
                  </a:lnTo>
                  <a:lnTo>
                    <a:pt x="9415" y="1265"/>
                  </a:lnTo>
                  <a:lnTo>
                    <a:pt x="9415" y="1266"/>
                  </a:lnTo>
                  <a:lnTo>
                    <a:pt x="9415" y="1269"/>
                  </a:lnTo>
                  <a:close/>
                  <a:moveTo>
                    <a:pt x="9890" y="1473"/>
                  </a:moveTo>
                  <a:lnTo>
                    <a:pt x="9890" y="1494"/>
                  </a:lnTo>
                  <a:lnTo>
                    <a:pt x="9889" y="1515"/>
                  </a:lnTo>
                  <a:lnTo>
                    <a:pt x="9885" y="1527"/>
                  </a:lnTo>
                  <a:lnTo>
                    <a:pt x="9880" y="1531"/>
                  </a:lnTo>
                  <a:lnTo>
                    <a:pt x="9874" y="1532"/>
                  </a:lnTo>
                  <a:lnTo>
                    <a:pt x="9569" y="1532"/>
                  </a:lnTo>
                  <a:lnTo>
                    <a:pt x="9572" y="1561"/>
                  </a:lnTo>
                  <a:lnTo>
                    <a:pt x="9578" y="1585"/>
                  </a:lnTo>
                  <a:lnTo>
                    <a:pt x="9588" y="1604"/>
                  </a:lnTo>
                  <a:lnTo>
                    <a:pt x="9602" y="1620"/>
                  </a:lnTo>
                  <a:lnTo>
                    <a:pt x="9611" y="1628"/>
                  </a:lnTo>
                  <a:lnTo>
                    <a:pt x="9622" y="1635"/>
                  </a:lnTo>
                  <a:lnTo>
                    <a:pt x="9647" y="1644"/>
                  </a:lnTo>
                  <a:lnTo>
                    <a:pt x="9679" y="1649"/>
                  </a:lnTo>
                  <a:lnTo>
                    <a:pt x="9715" y="1652"/>
                  </a:lnTo>
                  <a:lnTo>
                    <a:pt x="9753" y="1649"/>
                  </a:lnTo>
                  <a:lnTo>
                    <a:pt x="9786" y="1644"/>
                  </a:lnTo>
                  <a:lnTo>
                    <a:pt x="9840" y="1630"/>
                  </a:lnTo>
                  <a:lnTo>
                    <a:pt x="9843" y="1629"/>
                  </a:lnTo>
                  <a:lnTo>
                    <a:pt x="9845" y="1629"/>
                  </a:lnTo>
                  <a:lnTo>
                    <a:pt x="9851" y="1631"/>
                  </a:lnTo>
                  <a:lnTo>
                    <a:pt x="9856" y="1640"/>
                  </a:lnTo>
                  <a:lnTo>
                    <a:pt x="9866" y="1680"/>
                  </a:lnTo>
                  <a:lnTo>
                    <a:pt x="9868" y="1682"/>
                  </a:lnTo>
                  <a:lnTo>
                    <a:pt x="9868" y="1683"/>
                  </a:lnTo>
                  <a:lnTo>
                    <a:pt x="9864" y="1691"/>
                  </a:lnTo>
                  <a:lnTo>
                    <a:pt x="9858" y="1696"/>
                  </a:lnTo>
                  <a:lnTo>
                    <a:pt x="9829" y="1706"/>
                  </a:lnTo>
                  <a:lnTo>
                    <a:pt x="9792" y="1714"/>
                  </a:lnTo>
                  <a:lnTo>
                    <a:pt x="9749" y="1721"/>
                  </a:lnTo>
                  <a:lnTo>
                    <a:pt x="9701" y="1723"/>
                  </a:lnTo>
                  <a:lnTo>
                    <a:pt x="9671" y="1722"/>
                  </a:lnTo>
                  <a:lnTo>
                    <a:pt x="9642" y="1720"/>
                  </a:lnTo>
                  <a:lnTo>
                    <a:pt x="9593" y="1709"/>
                  </a:lnTo>
                  <a:lnTo>
                    <a:pt x="9572" y="1701"/>
                  </a:lnTo>
                  <a:lnTo>
                    <a:pt x="9551" y="1691"/>
                  </a:lnTo>
                  <a:lnTo>
                    <a:pt x="9535" y="1679"/>
                  </a:lnTo>
                  <a:lnTo>
                    <a:pt x="9520" y="1665"/>
                  </a:lnTo>
                  <a:lnTo>
                    <a:pt x="9497" y="1633"/>
                  </a:lnTo>
                  <a:lnTo>
                    <a:pt x="9488" y="1612"/>
                  </a:lnTo>
                  <a:lnTo>
                    <a:pt x="9481" y="1591"/>
                  </a:lnTo>
                  <a:lnTo>
                    <a:pt x="9471" y="1541"/>
                  </a:lnTo>
                  <a:lnTo>
                    <a:pt x="9468" y="1513"/>
                  </a:lnTo>
                  <a:lnTo>
                    <a:pt x="9468" y="1483"/>
                  </a:lnTo>
                  <a:lnTo>
                    <a:pt x="9470" y="1445"/>
                  </a:lnTo>
                  <a:lnTo>
                    <a:pt x="9472" y="1410"/>
                  </a:lnTo>
                  <a:lnTo>
                    <a:pt x="9477" y="1378"/>
                  </a:lnTo>
                  <a:lnTo>
                    <a:pt x="9485" y="1349"/>
                  </a:lnTo>
                  <a:lnTo>
                    <a:pt x="9496" y="1324"/>
                  </a:lnTo>
                  <a:lnTo>
                    <a:pt x="9510" y="1301"/>
                  </a:lnTo>
                  <a:lnTo>
                    <a:pt x="9527" y="1284"/>
                  </a:lnTo>
                  <a:lnTo>
                    <a:pt x="9538" y="1275"/>
                  </a:lnTo>
                  <a:lnTo>
                    <a:pt x="9549" y="1267"/>
                  </a:lnTo>
                  <a:lnTo>
                    <a:pt x="9574" y="1256"/>
                  </a:lnTo>
                  <a:lnTo>
                    <a:pt x="9606" y="1247"/>
                  </a:lnTo>
                  <a:lnTo>
                    <a:pt x="9641" y="1242"/>
                  </a:lnTo>
                  <a:lnTo>
                    <a:pt x="9680" y="1240"/>
                  </a:lnTo>
                  <a:lnTo>
                    <a:pt x="9713" y="1241"/>
                  </a:lnTo>
                  <a:lnTo>
                    <a:pt x="9740" y="1245"/>
                  </a:lnTo>
                  <a:lnTo>
                    <a:pt x="9767" y="1250"/>
                  </a:lnTo>
                  <a:lnTo>
                    <a:pt x="9790" y="1259"/>
                  </a:lnTo>
                  <a:lnTo>
                    <a:pt x="9826" y="1280"/>
                  </a:lnTo>
                  <a:lnTo>
                    <a:pt x="9841" y="1294"/>
                  </a:lnTo>
                  <a:lnTo>
                    <a:pt x="9854" y="1310"/>
                  </a:lnTo>
                  <a:lnTo>
                    <a:pt x="9864" y="1325"/>
                  </a:lnTo>
                  <a:lnTo>
                    <a:pt x="9871" y="1343"/>
                  </a:lnTo>
                  <a:lnTo>
                    <a:pt x="9878" y="1361"/>
                  </a:lnTo>
                  <a:lnTo>
                    <a:pt x="9883" y="1381"/>
                  </a:lnTo>
                  <a:lnTo>
                    <a:pt x="9888" y="1425"/>
                  </a:lnTo>
                  <a:lnTo>
                    <a:pt x="9890" y="1473"/>
                  </a:lnTo>
                  <a:close/>
                  <a:moveTo>
                    <a:pt x="9790" y="1463"/>
                  </a:moveTo>
                  <a:lnTo>
                    <a:pt x="9788" y="1420"/>
                  </a:lnTo>
                  <a:lnTo>
                    <a:pt x="9781" y="1379"/>
                  </a:lnTo>
                  <a:lnTo>
                    <a:pt x="9776" y="1362"/>
                  </a:lnTo>
                  <a:lnTo>
                    <a:pt x="9768" y="1347"/>
                  </a:lnTo>
                  <a:lnTo>
                    <a:pt x="9759" y="1335"/>
                  </a:lnTo>
                  <a:lnTo>
                    <a:pt x="9748" y="1325"/>
                  </a:lnTo>
                  <a:lnTo>
                    <a:pt x="9734" y="1319"/>
                  </a:lnTo>
                  <a:lnTo>
                    <a:pt x="9719" y="1314"/>
                  </a:lnTo>
                  <a:lnTo>
                    <a:pt x="9701" y="1311"/>
                  </a:lnTo>
                  <a:lnTo>
                    <a:pt x="9680" y="1311"/>
                  </a:lnTo>
                  <a:lnTo>
                    <a:pt x="9659" y="1311"/>
                  </a:lnTo>
                  <a:lnTo>
                    <a:pt x="9638" y="1314"/>
                  </a:lnTo>
                  <a:lnTo>
                    <a:pt x="9622" y="1319"/>
                  </a:lnTo>
                  <a:lnTo>
                    <a:pt x="9609" y="1325"/>
                  </a:lnTo>
                  <a:lnTo>
                    <a:pt x="9598" y="1335"/>
                  </a:lnTo>
                  <a:lnTo>
                    <a:pt x="9589" y="1347"/>
                  </a:lnTo>
                  <a:lnTo>
                    <a:pt x="9577" y="1378"/>
                  </a:lnTo>
                  <a:lnTo>
                    <a:pt x="9573" y="1398"/>
                  </a:lnTo>
                  <a:lnTo>
                    <a:pt x="9570" y="1420"/>
                  </a:lnTo>
                  <a:lnTo>
                    <a:pt x="9569" y="1464"/>
                  </a:lnTo>
                  <a:lnTo>
                    <a:pt x="9790" y="1463"/>
                  </a:lnTo>
                  <a:close/>
                  <a:moveTo>
                    <a:pt x="10178" y="1694"/>
                  </a:moveTo>
                  <a:lnTo>
                    <a:pt x="10178" y="1698"/>
                  </a:lnTo>
                  <a:lnTo>
                    <a:pt x="10175" y="1706"/>
                  </a:lnTo>
                  <a:lnTo>
                    <a:pt x="10171" y="1708"/>
                  </a:lnTo>
                  <a:lnTo>
                    <a:pt x="10146" y="1716"/>
                  </a:lnTo>
                  <a:lnTo>
                    <a:pt x="10126" y="1718"/>
                  </a:lnTo>
                  <a:lnTo>
                    <a:pt x="10098" y="1720"/>
                  </a:lnTo>
                  <a:lnTo>
                    <a:pt x="10073" y="1718"/>
                  </a:lnTo>
                  <a:lnTo>
                    <a:pt x="10052" y="1713"/>
                  </a:lnTo>
                  <a:lnTo>
                    <a:pt x="10034" y="1704"/>
                  </a:lnTo>
                  <a:lnTo>
                    <a:pt x="10019" y="1693"/>
                  </a:lnTo>
                  <a:lnTo>
                    <a:pt x="10006" y="1678"/>
                  </a:lnTo>
                  <a:lnTo>
                    <a:pt x="9998" y="1659"/>
                  </a:lnTo>
                  <a:lnTo>
                    <a:pt x="9992" y="1639"/>
                  </a:lnTo>
                  <a:lnTo>
                    <a:pt x="9990" y="1615"/>
                  </a:lnTo>
                  <a:lnTo>
                    <a:pt x="9990" y="1081"/>
                  </a:lnTo>
                  <a:lnTo>
                    <a:pt x="9991" y="1075"/>
                  </a:lnTo>
                  <a:lnTo>
                    <a:pt x="9994" y="1071"/>
                  </a:lnTo>
                  <a:lnTo>
                    <a:pt x="10004" y="1066"/>
                  </a:lnTo>
                  <a:lnTo>
                    <a:pt x="10076" y="1052"/>
                  </a:lnTo>
                  <a:lnTo>
                    <a:pt x="10079" y="1052"/>
                  </a:lnTo>
                  <a:lnTo>
                    <a:pt x="10087" y="1056"/>
                  </a:lnTo>
                  <a:lnTo>
                    <a:pt x="10089" y="1061"/>
                  </a:lnTo>
                  <a:lnTo>
                    <a:pt x="10091" y="1066"/>
                  </a:lnTo>
                  <a:lnTo>
                    <a:pt x="10091" y="1609"/>
                  </a:lnTo>
                  <a:lnTo>
                    <a:pt x="10091" y="1619"/>
                  </a:lnTo>
                  <a:lnTo>
                    <a:pt x="10093" y="1628"/>
                  </a:lnTo>
                  <a:lnTo>
                    <a:pt x="10097" y="1634"/>
                  </a:lnTo>
                  <a:lnTo>
                    <a:pt x="10102" y="1639"/>
                  </a:lnTo>
                  <a:lnTo>
                    <a:pt x="10113" y="1644"/>
                  </a:lnTo>
                  <a:lnTo>
                    <a:pt x="10127" y="1646"/>
                  </a:lnTo>
                  <a:lnTo>
                    <a:pt x="10145" y="1645"/>
                  </a:lnTo>
                  <a:lnTo>
                    <a:pt x="10158" y="1643"/>
                  </a:lnTo>
                  <a:lnTo>
                    <a:pt x="10161" y="1643"/>
                  </a:lnTo>
                  <a:lnTo>
                    <a:pt x="10166" y="1644"/>
                  </a:lnTo>
                  <a:lnTo>
                    <a:pt x="10169" y="1650"/>
                  </a:lnTo>
                  <a:lnTo>
                    <a:pt x="10178" y="1694"/>
                  </a:lnTo>
                  <a:close/>
                  <a:moveTo>
                    <a:pt x="10930" y="1481"/>
                  </a:moveTo>
                  <a:lnTo>
                    <a:pt x="10930" y="1514"/>
                  </a:lnTo>
                  <a:lnTo>
                    <a:pt x="10927" y="1546"/>
                  </a:lnTo>
                  <a:lnTo>
                    <a:pt x="10924" y="1576"/>
                  </a:lnTo>
                  <a:lnTo>
                    <a:pt x="10917" y="1604"/>
                  </a:lnTo>
                  <a:lnTo>
                    <a:pt x="10909" y="1629"/>
                  </a:lnTo>
                  <a:lnTo>
                    <a:pt x="10895" y="1653"/>
                  </a:lnTo>
                  <a:lnTo>
                    <a:pt x="10887" y="1663"/>
                  </a:lnTo>
                  <a:lnTo>
                    <a:pt x="10878" y="1673"/>
                  </a:lnTo>
                  <a:lnTo>
                    <a:pt x="10857" y="1691"/>
                  </a:lnTo>
                  <a:lnTo>
                    <a:pt x="10830" y="1704"/>
                  </a:lnTo>
                  <a:lnTo>
                    <a:pt x="10799" y="1714"/>
                  </a:lnTo>
                  <a:lnTo>
                    <a:pt x="10761" y="1721"/>
                  </a:lnTo>
                  <a:lnTo>
                    <a:pt x="10717" y="1723"/>
                  </a:lnTo>
                  <a:lnTo>
                    <a:pt x="10673" y="1721"/>
                  </a:lnTo>
                  <a:lnTo>
                    <a:pt x="10635" y="1714"/>
                  </a:lnTo>
                  <a:lnTo>
                    <a:pt x="10604" y="1704"/>
                  </a:lnTo>
                  <a:lnTo>
                    <a:pt x="10577" y="1691"/>
                  </a:lnTo>
                  <a:lnTo>
                    <a:pt x="10556" y="1673"/>
                  </a:lnTo>
                  <a:lnTo>
                    <a:pt x="10539" y="1653"/>
                  </a:lnTo>
                  <a:lnTo>
                    <a:pt x="10532" y="1641"/>
                  </a:lnTo>
                  <a:lnTo>
                    <a:pt x="10525" y="1629"/>
                  </a:lnTo>
                  <a:lnTo>
                    <a:pt x="10517" y="1604"/>
                  </a:lnTo>
                  <a:lnTo>
                    <a:pt x="10510" y="1576"/>
                  </a:lnTo>
                  <a:lnTo>
                    <a:pt x="10508" y="1561"/>
                  </a:lnTo>
                  <a:lnTo>
                    <a:pt x="10505" y="1546"/>
                  </a:lnTo>
                  <a:lnTo>
                    <a:pt x="10504" y="1514"/>
                  </a:lnTo>
                  <a:lnTo>
                    <a:pt x="10503" y="1481"/>
                  </a:lnTo>
                  <a:lnTo>
                    <a:pt x="10504" y="1449"/>
                  </a:lnTo>
                  <a:lnTo>
                    <a:pt x="10505" y="1417"/>
                  </a:lnTo>
                  <a:lnTo>
                    <a:pt x="10517" y="1359"/>
                  </a:lnTo>
                  <a:lnTo>
                    <a:pt x="10525" y="1334"/>
                  </a:lnTo>
                  <a:lnTo>
                    <a:pt x="10539" y="1310"/>
                  </a:lnTo>
                  <a:lnTo>
                    <a:pt x="10556" y="1290"/>
                  </a:lnTo>
                  <a:lnTo>
                    <a:pt x="10577" y="1272"/>
                  </a:lnTo>
                  <a:lnTo>
                    <a:pt x="10604" y="1259"/>
                  </a:lnTo>
                  <a:lnTo>
                    <a:pt x="10635" y="1248"/>
                  </a:lnTo>
                  <a:lnTo>
                    <a:pt x="10673" y="1242"/>
                  </a:lnTo>
                  <a:lnTo>
                    <a:pt x="10717" y="1240"/>
                  </a:lnTo>
                  <a:lnTo>
                    <a:pt x="10761" y="1242"/>
                  </a:lnTo>
                  <a:lnTo>
                    <a:pt x="10799" y="1248"/>
                  </a:lnTo>
                  <a:lnTo>
                    <a:pt x="10830" y="1259"/>
                  </a:lnTo>
                  <a:lnTo>
                    <a:pt x="10857" y="1272"/>
                  </a:lnTo>
                  <a:lnTo>
                    <a:pt x="10878" y="1290"/>
                  </a:lnTo>
                  <a:lnTo>
                    <a:pt x="10895" y="1310"/>
                  </a:lnTo>
                  <a:lnTo>
                    <a:pt x="10909" y="1334"/>
                  </a:lnTo>
                  <a:lnTo>
                    <a:pt x="10917" y="1359"/>
                  </a:lnTo>
                  <a:lnTo>
                    <a:pt x="10924" y="1388"/>
                  </a:lnTo>
                  <a:lnTo>
                    <a:pt x="10927" y="1417"/>
                  </a:lnTo>
                  <a:lnTo>
                    <a:pt x="10930" y="1449"/>
                  </a:lnTo>
                  <a:lnTo>
                    <a:pt x="10930" y="1481"/>
                  </a:lnTo>
                  <a:close/>
                  <a:moveTo>
                    <a:pt x="10828" y="1481"/>
                  </a:moveTo>
                  <a:lnTo>
                    <a:pt x="10827" y="1432"/>
                  </a:lnTo>
                  <a:lnTo>
                    <a:pt x="10823" y="1390"/>
                  </a:lnTo>
                  <a:lnTo>
                    <a:pt x="10819" y="1372"/>
                  </a:lnTo>
                  <a:lnTo>
                    <a:pt x="10813" y="1357"/>
                  </a:lnTo>
                  <a:lnTo>
                    <a:pt x="10804" y="1343"/>
                  </a:lnTo>
                  <a:lnTo>
                    <a:pt x="10793" y="1332"/>
                  </a:lnTo>
                  <a:lnTo>
                    <a:pt x="10779" y="1323"/>
                  </a:lnTo>
                  <a:lnTo>
                    <a:pt x="10762" y="1316"/>
                  </a:lnTo>
                  <a:lnTo>
                    <a:pt x="10741" y="1313"/>
                  </a:lnTo>
                  <a:lnTo>
                    <a:pt x="10717" y="1311"/>
                  </a:lnTo>
                  <a:lnTo>
                    <a:pt x="10693" y="1313"/>
                  </a:lnTo>
                  <a:lnTo>
                    <a:pt x="10672" y="1316"/>
                  </a:lnTo>
                  <a:lnTo>
                    <a:pt x="10654" y="1323"/>
                  </a:lnTo>
                  <a:lnTo>
                    <a:pt x="10640" y="1332"/>
                  </a:lnTo>
                  <a:lnTo>
                    <a:pt x="10630" y="1343"/>
                  </a:lnTo>
                  <a:lnTo>
                    <a:pt x="10621" y="1357"/>
                  </a:lnTo>
                  <a:lnTo>
                    <a:pt x="10615" y="1372"/>
                  </a:lnTo>
                  <a:lnTo>
                    <a:pt x="10611" y="1390"/>
                  </a:lnTo>
                  <a:lnTo>
                    <a:pt x="10609" y="1410"/>
                  </a:lnTo>
                  <a:lnTo>
                    <a:pt x="10606" y="1432"/>
                  </a:lnTo>
                  <a:lnTo>
                    <a:pt x="10606" y="1481"/>
                  </a:lnTo>
                  <a:lnTo>
                    <a:pt x="10606" y="1532"/>
                  </a:lnTo>
                  <a:lnTo>
                    <a:pt x="10611" y="1573"/>
                  </a:lnTo>
                  <a:lnTo>
                    <a:pt x="10615" y="1591"/>
                  </a:lnTo>
                  <a:lnTo>
                    <a:pt x="10621" y="1606"/>
                  </a:lnTo>
                  <a:lnTo>
                    <a:pt x="10630" y="1620"/>
                  </a:lnTo>
                  <a:lnTo>
                    <a:pt x="10640" y="1631"/>
                  </a:lnTo>
                  <a:lnTo>
                    <a:pt x="10654" y="1640"/>
                  </a:lnTo>
                  <a:lnTo>
                    <a:pt x="10672" y="1646"/>
                  </a:lnTo>
                  <a:lnTo>
                    <a:pt x="10693" y="1650"/>
                  </a:lnTo>
                  <a:lnTo>
                    <a:pt x="10717" y="1652"/>
                  </a:lnTo>
                  <a:lnTo>
                    <a:pt x="10741" y="1650"/>
                  </a:lnTo>
                  <a:lnTo>
                    <a:pt x="10762" y="1646"/>
                  </a:lnTo>
                  <a:lnTo>
                    <a:pt x="10779" y="1640"/>
                  </a:lnTo>
                  <a:lnTo>
                    <a:pt x="10793" y="1631"/>
                  </a:lnTo>
                  <a:lnTo>
                    <a:pt x="10804" y="1620"/>
                  </a:lnTo>
                  <a:lnTo>
                    <a:pt x="10813" y="1606"/>
                  </a:lnTo>
                  <a:lnTo>
                    <a:pt x="10819" y="1591"/>
                  </a:lnTo>
                  <a:lnTo>
                    <a:pt x="10823" y="1573"/>
                  </a:lnTo>
                  <a:lnTo>
                    <a:pt x="10825" y="1553"/>
                  </a:lnTo>
                  <a:lnTo>
                    <a:pt x="10827" y="1532"/>
                  </a:lnTo>
                  <a:lnTo>
                    <a:pt x="10828" y="1481"/>
                  </a:lnTo>
                  <a:close/>
                  <a:moveTo>
                    <a:pt x="11316" y="1081"/>
                  </a:moveTo>
                  <a:lnTo>
                    <a:pt x="11309" y="1124"/>
                  </a:lnTo>
                  <a:lnTo>
                    <a:pt x="11307" y="1133"/>
                  </a:lnTo>
                  <a:lnTo>
                    <a:pt x="11299" y="1135"/>
                  </a:lnTo>
                  <a:lnTo>
                    <a:pt x="11297" y="1135"/>
                  </a:lnTo>
                  <a:lnTo>
                    <a:pt x="11265" y="1129"/>
                  </a:lnTo>
                  <a:lnTo>
                    <a:pt x="11222" y="1126"/>
                  </a:lnTo>
                  <a:lnTo>
                    <a:pt x="11193" y="1129"/>
                  </a:lnTo>
                  <a:lnTo>
                    <a:pt x="11182" y="1131"/>
                  </a:lnTo>
                  <a:lnTo>
                    <a:pt x="11173" y="1138"/>
                  </a:lnTo>
                  <a:lnTo>
                    <a:pt x="11169" y="1140"/>
                  </a:lnTo>
                  <a:lnTo>
                    <a:pt x="11166" y="1144"/>
                  </a:lnTo>
                  <a:lnTo>
                    <a:pt x="11161" y="1154"/>
                  </a:lnTo>
                  <a:lnTo>
                    <a:pt x="11158" y="1165"/>
                  </a:lnTo>
                  <a:lnTo>
                    <a:pt x="11157" y="1180"/>
                  </a:lnTo>
                  <a:lnTo>
                    <a:pt x="11157" y="1251"/>
                  </a:lnTo>
                  <a:lnTo>
                    <a:pt x="11279" y="1251"/>
                  </a:lnTo>
                  <a:lnTo>
                    <a:pt x="11289" y="1255"/>
                  </a:lnTo>
                  <a:lnTo>
                    <a:pt x="11292" y="1260"/>
                  </a:lnTo>
                  <a:lnTo>
                    <a:pt x="11292" y="1265"/>
                  </a:lnTo>
                  <a:lnTo>
                    <a:pt x="11292" y="1313"/>
                  </a:lnTo>
                  <a:lnTo>
                    <a:pt x="11292" y="1318"/>
                  </a:lnTo>
                  <a:lnTo>
                    <a:pt x="11289" y="1323"/>
                  </a:lnTo>
                  <a:lnTo>
                    <a:pt x="11284" y="1325"/>
                  </a:lnTo>
                  <a:lnTo>
                    <a:pt x="11279" y="1325"/>
                  </a:lnTo>
                  <a:lnTo>
                    <a:pt x="11157" y="1325"/>
                  </a:lnTo>
                  <a:lnTo>
                    <a:pt x="11157" y="1698"/>
                  </a:lnTo>
                  <a:lnTo>
                    <a:pt x="11157" y="1704"/>
                  </a:lnTo>
                  <a:lnTo>
                    <a:pt x="11153" y="1708"/>
                  </a:lnTo>
                  <a:lnTo>
                    <a:pt x="11149" y="1711"/>
                  </a:lnTo>
                  <a:lnTo>
                    <a:pt x="11144" y="1712"/>
                  </a:lnTo>
                  <a:lnTo>
                    <a:pt x="11072" y="1712"/>
                  </a:lnTo>
                  <a:lnTo>
                    <a:pt x="11066" y="1711"/>
                  </a:lnTo>
                  <a:lnTo>
                    <a:pt x="11062" y="1708"/>
                  </a:lnTo>
                  <a:lnTo>
                    <a:pt x="11058" y="1704"/>
                  </a:lnTo>
                  <a:lnTo>
                    <a:pt x="11058" y="1698"/>
                  </a:lnTo>
                  <a:lnTo>
                    <a:pt x="11058" y="1325"/>
                  </a:lnTo>
                  <a:lnTo>
                    <a:pt x="10989" y="1325"/>
                  </a:lnTo>
                  <a:lnTo>
                    <a:pt x="10980" y="1323"/>
                  </a:lnTo>
                  <a:lnTo>
                    <a:pt x="10978" y="1318"/>
                  </a:lnTo>
                  <a:lnTo>
                    <a:pt x="10977" y="1313"/>
                  </a:lnTo>
                  <a:lnTo>
                    <a:pt x="10977" y="1265"/>
                  </a:lnTo>
                  <a:lnTo>
                    <a:pt x="10978" y="1260"/>
                  </a:lnTo>
                  <a:lnTo>
                    <a:pt x="10980" y="1255"/>
                  </a:lnTo>
                  <a:lnTo>
                    <a:pt x="10984" y="1252"/>
                  </a:lnTo>
                  <a:lnTo>
                    <a:pt x="10989" y="1251"/>
                  </a:lnTo>
                  <a:lnTo>
                    <a:pt x="11058" y="1251"/>
                  </a:lnTo>
                  <a:lnTo>
                    <a:pt x="11058" y="1182"/>
                  </a:lnTo>
                  <a:lnTo>
                    <a:pt x="11060" y="1151"/>
                  </a:lnTo>
                  <a:lnTo>
                    <a:pt x="11066" y="1125"/>
                  </a:lnTo>
                  <a:lnTo>
                    <a:pt x="11077" y="1102"/>
                  </a:lnTo>
                  <a:lnTo>
                    <a:pt x="11084" y="1092"/>
                  </a:lnTo>
                  <a:lnTo>
                    <a:pt x="11091" y="1085"/>
                  </a:lnTo>
                  <a:lnTo>
                    <a:pt x="11111" y="1070"/>
                  </a:lnTo>
                  <a:lnTo>
                    <a:pt x="11134" y="1061"/>
                  </a:lnTo>
                  <a:lnTo>
                    <a:pt x="11163" y="1055"/>
                  </a:lnTo>
                  <a:lnTo>
                    <a:pt x="11196" y="1052"/>
                  </a:lnTo>
                  <a:lnTo>
                    <a:pt x="11234" y="1055"/>
                  </a:lnTo>
                  <a:lnTo>
                    <a:pt x="11265" y="1058"/>
                  </a:lnTo>
                  <a:lnTo>
                    <a:pt x="11305" y="1067"/>
                  </a:lnTo>
                  <a:lnTo>
                    <a:pt x="11313" y="1071"/>
                  </a:lnTo>
                  <a:lnTo>
                    <a:pt x="11316" y="1078"/>
                  </a:lnTo>
                  <a:lnTo>
                    <a:pt x="11316" y="1081"/>
                  </a:lnTo>
                  <a:close/>
                  <a:moveTo>
                    <a:pt x="570" y="490"/>
                  </a:moveTo>
                  <a:lnTo>
                    <a:pt x="568" y="512"/>
                  </a:lnTo>
                  <a:lnTo>
                    <a:pt x="566" y="532"/>
                  </a:lnTo>
                  <a:lnTo>
                    <a:pt x="561" y="549"/>
                  </a:lnTo>
                  <a:lnTo>
                    <a:pt x="554" y="567"/>
                  </a:lnTo>
                  <a:lnTo>
                    <a:pt x="546" y="582"/>
                  </a:lnTo>
                  <a:lnTo>
                    <a:pt x="536" y="596"/>
                  </a:lnTo>
                  <a:lnTo>
                    <a:pt x="524" y="609"/>
                  </a:lnTo>
                  <a:lnTo>
                    <a:pt x="510" y="619"/>
                  </a:lnTo>
                  <a:lnTo>
                    <a:pt x="495" y="629"/>
                  </a:lnTo>
                  <a:lnTo>
                    <a:pt x="479" y="638"/>
                  </a:lnTo>
                  <a:lnTo>
                    <a:pt x="440" y="650"/>
                  </a:lnTo>
                  <a:lnTo>
                    <a:pt x="418" y="654"/>
                  </a:lnTo>
                  <a:lnTo>
                    <a:pt x="394" y="658"/>
                  </a:lnTo>
                  <a:lnTo>
                    <a:pt x="343" y="660"/>
                  </a:lnTo>
                  <a:lnTo>
                    <a:pt x="58" y="660"/>
                  </a:lnTo>
                  <a:lnTo>
                    <a:pt x="48" y="655"/>
                  </a:lnTo>
                  <a:lnTo>
                    <a:pt x="43" y="645"/>
                  </a:lnTo>
                  <a:lnTo>
                    <a:pt x="43" y="27"/>
                  </a:lnTo>
                  <a:lnTo>
                    <a:pt x="44" y="22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355" y="13"/>
                  </a:lnTo>
                  <a:lnTo>
                    <a:pt x="403" y="15"/>
                  </a:lnTo>
                  <a:lnTo>
                    <a:pt x="423" y="18"/>
                  </a:lnTo>
                  <a:lnTo>
                    <a:pt x="444" y="23"/>
                  </a:lnTo>
                  <a:lnTo>
                    <a:pt x="476" y="34"/>
                  </a:lnTo>
                  <a:lnTo>
                    <a:pt x="490" y="43"/>
                  </a:lnTo>
                  <a:lnTo>
                    <a:pt x="503" y="52"/>
                  </a:lnTo>
                  <a:lnTo>
                    <a:pt x="514" y="62"/>
                  </a:lnTo>
                  <a:lnTo>
                    <a:pt x="523" y="75"/>
                  </a:lnTo>
                  <a:lnTo>
                    <a:pt x="530" y="87"/>
                  </a:lnTo>
                  <a:lnTo>
                    <a:pt x="537" y="101"/>
                  </a:lnTo>
                  <a:lnTo>
                    <a:pt x="546" y="134"/>
                  </a:lnTo>
                  <a:lnTo>
                    <a:pt x="548" y="172"/>
                  </a:lnTo>
                  <a:lnTo>
                    <a:pt x="546" y="203"/>
                  </a:lnTo>
                  <a:lnTo>
                    <a:pt x="539" y="230"/>
                  </a:lnTo>
                  <a:lnTo>
                    <a:pt x="534" y="242"/>
                  </a:lnTo>
                  <a:lnTo>
                    <a:pt x="528" y="252"/>
                  </a:lnTo>
                  <a:lnTo>
                    <a:pt x="522" y="262"/>
                  </a:lnTo>
                  <a:lnTo>
                    <a:pt x="513" y="271"/>
                  </a:lnTo>
                  <a:lnTo>
                    <a:pt x="495" y="285"/>
                  </a:lnTo>
                  <a:lnTo>
                    <a:pt x="474" y="296"/>
                  </a:lnTo>
                  <a:lnTo>
                    <a:pt x="451" y="305"/>
                  </a:lnTo>
                  <a:lnTo>
                    <a:pt x="426" y="311"/>
                  </a:lnTo>
                  <a:lnTo>
                    <a:pt x="426" y="339"/>
                  </a:lnTo>
                  <a:lnTo>
                    <a:pt x="457" y="344"/>
                  </a:lnTo>
                  <a:lnTo>
                    <a:pt x="485" y="352"/>
                  </a:lnTo>
                  <a:lnTo>
                    <a:pt x="510" y="364"/>
                  </a:lnTo>
                  <a:lnTo>
                    <a:pt x="530" y="379"/>
                  </a:lnTo>
                  <a:lnTo>
                    <a:pt x="547" y="400"/>
                  </a:lnTo>
                  <a:lnTo>
                    <a:pt x="554" y="412"/>
                  </a:lnTo>
                  <a:lnTo>
                    <a:pt x="559" y="425"/>
                  </a:lnTo>
                  <a:lnTo>
                    <a:pt x="563" y="440"/>
                  </a:lnTo>
                  <a:lnTo>
                    <a:pt x="567" y="455"/>
                  </a:lnTo>
                  <a:lnTo>
                    <a:pt x="570" y="490"/>
                  </a:lnTo>
                  <a:close/>
                  <a:moveTo>
                    <a:pt x="460" y="479"/>
                  </a:moveTo>
                  <a:lnTo>
                    <a:pt x="459" y="452"/>
                  </a:lnTo>
                  <a:lnTo>
                    <a:pt x="454" y="431"/>
                  </a:lnTo>
                  <a:lnTo>
                    <a:pt x="446" y="412"/>
                  </a:lnTo>
                  <a:lnTo>
                    <a:pt x="433" y="397"/>
                  </a:lnTo>
                  <a:lnTo>
                    <a:pt x="417" y="386"/>
                  </a:lnTo>
                  <a:lnTo>
                    <a:pt x="396" y="377"/>
                  </a:lnTo>
                  <a:lnTo>
                    <a:pt x="368" y="372"/>
                  </a:lnTo>
                  <a:lnTo>
                    <a:pt x="334" y="369"/>
                  </a:lnTo>
                  <a:lnTo>
                    <a:pt x="150" y="364"/>
                  </a:lnTo>
                  <a:lnTo>
                    <a:pt x="150" y="580"/>
                  </a:lnTo>
                  <a:lnTo>
                    <a:pt x="336" y="580"/>
                  </a:lnTo>
                  <a:lnTo>
                    <a:pt x="368" y="577"/>
                  </a:lnTo>
                  <a:lnTo>
                    <a:pt x="394" y="572"/>
                  </a:lnTo>
                  <a:lnTo>
                    <a:pt x="417" y="563"/>
                  </a:lnTo>
                  <a:lnTo>
                    <a:pt x="433" y="551"/>
                  </a:lnTo>
                  <a:lnTo>
                    <a:pt x="445" y="536"/>
                  </a:lnTo>
                  <a:lnTo>
                    <a:pt x="454" y="519"/>
                  </a:lnTo>
                  <a:lnTo>
                    <a:pt x="459" y="500"/>
                  </a:lnTo>
                  <a:lnTo>
                    <a:pt x="460" y="479"/>
                  </a:lnTo>
                  <a:close/>
                  <a:moveTo>
                    <a:pt x="440" y="188"/>
                  </a:moveTo>
                  <a:lnTo>
                    <a:pt x="439" y="165"/>
                  </a:lnTo>
                  <a:lnTo>
                    <a:pt x="435" y="145"/>
                  </a:lnTo>
                  <a:lnTo>
                    <a:pt x="427" y="129"/>
                  </a:lnTo>
                  <a:lnTo>
                    <a:pt x="416" y="116"/>
                  </a:lnTo>
                  <a:lnTo>
                    <a:pt x="402" y="106"/>
                  </a:lnTo>
                  <a:lnTo>
                    <a:pt x="386" y="99"/>
                  </a:lnTo>
                  <a:lnTo>
                    <a:pt x="364" y="95"/>
                  </a:lnTo>
                  <a:lnTo>
                    <a:pt x="340" y="94"/>
                  </a:lnTo>
                  <a:lnTo>
                    <a:pt x="150" y="94"/>
                  </a:lnTo>
                  <a:lnTo>
                    <a:pt x="150" y="294"/>
                  </a:lnTo>
                  <a:lnTo>
                    <a:pt x="333" y="286"/>
                  </a:lnTo>
                  <a:lnTo>
                    <a:pt x="358" y="284"/>
                  </a:lnTo>
                  <a:lnTo>
                    <a:pt x="379" y="280"/>
                  </a:lnTo>
                  <a:lnTo>
                    <a:pt x="397" y="272"/>
                  </a:lnTo>
                  <a:lnTo>
                    <a:pt x="413" y="262"/>
                  </a:lnTo>
                  <a:lnTo>
                    <a:pt x="425" y="250"/>
                  </a:lnTo>
                  <a:lnTo>
                    <a:pt x="433" y="233"/>
                  </a:lnTo>
                  <a:lnTo>
                    <a:pt x="439" y="212"/>
                  </a:lnTo>
                  <a:lnTo>
                    <a:pt x="440" y="188"/>
                  </a:lnTo>
                  <a:close/>
                  <a:moveTo>
                    <a:pt x="916" y="253"/>
                  </a:moveTo>
                  <a:lnTo>
                    <a:pt x="915" y="258"/>
                  </a:lnTo>
                  <a:lnTo>
                    <a:pt x="914" y="264"/>
                  </a:lnTo>
                  <a:lnTo>
                    <a:pt x="910" y="266"/>
                  </a:lnTo>
                  <a:lnTo>
                    <a:pt x="903" y="267"/>
                  </a:lnTo>
                  <a:lnTo>
                    <a:pt x="864" y="267"/>
                  </a:lnTo>
                  <a:lnTo>
                    <a:pt x="829" y="271"/>
                  </a:lnTo>
                  <a:lnTo>
                    <a:pt x="770" y="281"/>
                  </a:lnTo>
                  <a:lnTo>
                    <a:pt x="770" y="646"/>
                  </a:lnTo>
                  <a:lnTo>
                    <a:pt x="769" y="651"/>
                  </a:lnTo>
                  <a:lnTo>
                    <a:pt x="766" y="657"/>
                  </a:lnTo>
                  <a:lnTo>
                    <a:pt x="761" y="659"/>
                  </a:lnTo>
                  <a:lnTo>
                    <a:pt x="756" y="660"/>
                  </a:lnTo>
                  <a:lnTo>
                    <a:pt x="683" y="660"/>
                  </a:lnTo>
                  <a:lnTo>
                    <a:pt x="675" y="657"/>
                  </a:lnTo>
                  <a:lnTo>
                    <a:pt x="672" y="651"/>
                  </a:lnTo>
                  <a:lnTo>
                    <a:pt x="669" y="646"/>
                  </a:lnTo>
                  <a:lnTo>
                    <a:pt x="669" y="274"/>
                  </a:lnTo>
                  <a:lnTo>
                    <a:pt x="673" y="251"/>
                  </a:lnTo>
                  <a:lnTo>
                    <a:pt x="677" y="242"/>
                  </a:lnTo>
                  <a:lnTo>
                    <a:pt x="682" y="235"/>
                  </a:lnTo>
                  <a:lnTo>
                    <a:pt x="698" y="223"/>
                  </a:lnTo>
                  <a:lnTo>
                    <a:pt x="723" y="213"/>
                  </a:lnTo>
                  <a:lnTo>
                    <a:pt x="755" y="204"/>
                  </a:lnTo>
                  <a:lnTo>
                    <a:pt x="794" y="197"/>
                  </a:lnTo>
                  <a:lnTo>
                    <a:pt x="871" y="189"/>
                  </a:lnTo>
                  <a:lnTo>
                    <a:pt x="886" y="189"/>
                  </a:lnTo>
                  <a:lnTo>
                    <a:pt x="898" y="189"/>
                  </a:lnTo>
                  <a:lnTo>
                    <a:pt x="906" y="190"/>
                  </a:lnTo>
                  <a:lnTo>
                    <a:pt x="912" y="194"/>
                  </a:lnTo>
                  <a:lnTo>
                    <a:pt x="915" y="198"/>
                  </a:lnTo>
                  <a:lnTo>
                    <a:pt x="916" y="204"/>
                  </a:lnTo>
                  <a:lnTo>
                    <a:pt x="916" y="253"/>
                  </a:lnTo>
                  <a:close/>
                  <a:moveTo>
                    <a:pt x="1098" y="646"/>
                  </a:moveTo>
                  <a:lnTo>
                    <a:pt x="1096" y="651"/>
                  </a:lnTo>
                  <a:lnTo>
                    <a:pt x="1094" y="657"/>
                  </a:lnTo>
                  <a:lnTo>
                    <a:pt x="1089" y="659"/>
                  </a:lnTo>
                  <a:lnTo>
                    <a:pt x="1084" y="660"/>
                  </a:lnTo>
                  <a:lnTo>
                    <a:pt x="1012" y="660"/>
                  </a:lnTo>
                  <a:lnTo>
                    <a:pt x="1006" y="659"/>
                  </a:lnTo>
                  <a:lnTo>
                    <a:pt x="1002" y="657"/>
                  </a:lnTo>
                  <a:lnTo>
                    <a:pt x="999" y="651"/>
                  </a:lnTo>
                  <a:lnTo>
                    <a:pt x="998" y="646"/>
                  </a:lnTo>
                  <a:lnTo>
                    <a:pt x="998" y="217"/>
                  </a:lnTo>
                  <a:lnTo>
                    <a:pt x="999" y="212"/>
                  </a:lnTo>
                  <a:lnTo>
                    <a:pt x="1002" y="208"/>
                  </a:lnTo>
                  <a:lnTo>
                    <a:pt x="1012" y="204"/>
                  </a:lnTo>
                  <a:lnTo>
                    <a:pt x="1084" y="204"/>
                  </a:lnTo>
                  <a:lnTo>
                    <a:pt x="1094" y="208"/>
                  </a:lnTo>
                  <a:lnTo>
                    <a:pt x="1096" y="212"/>
                  </a:lnTo>
                  <a:lnTo>
                    <a:pt x="1098" y="217"/>
                  </a:lnTo>
                  <a:lnTo>
                    <a:pt x="1098" y="646"/>
                  </a:lnTo>
                  <a:close/>
                  <a:moveTo>
                    <a:pt x="1098" y="115"/>
                  </a:moveTo>
                  <a:lnTo>
                    <a:pt x="1096" y="122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79" y="133"/>
                  </a:lnTo>
                  <a:lnTo>
                    <a:pt x="1017" y="133"/>
                  </a:lnTo>
                  <a:lnTo>
                    <a:pt x="1009" y="131"/>
                  </a:lnTo>
                  <a:lnTo>
                    <a:pt x="1003" y="129"/>
                  </a:lnTo>
                  <a:lnTo>
                    <a:pt x="999" y="122"/>
                  </a:lnTo>
                  <a:lnTo>
                    <a:pt x="998" y="115"/>
                  </a:lnTo>
                  <a:lnTo>
                    <a:pt x="998" y="18"/>
                  </a:lnTo>
                  <a:lnTo>
                    <a:pt x="999" y="10"/>
                  </a:lnTo>
                  <a:lnTo>
                    <a:pt x="1003" y="5"/>
                  </a:lnTo>
                  <a:lnTo>
                    <a:pt x="1009" y="2"/>
                  </a:lnTo>
                  <a:lnTo>
                    <a:pt x="1017" y="0"/>
                  </a:lnTo>
                  <a:lnTo>
                    <a:pt x="1079" y="0"/>
                  </a:lnTo>
                  <a:lnTo>
                    <a:pt x="1086" y="2"/>
                  </a:lnTo>
                  <a:lnTo>
                    <a:pt x="1092" y="5"/>
                  </a:lnTo>
                  <a:lnTo>
                    <a:pt x="1096" y="10"/>
                  </a:lnTo>
                  <a:lnTo>
                    <a:pt x="1098" y="18"/>
                  </a:lnTo>
                  <a:lnTo>
                    <a:pt x="1098" y="115"/>
                  </a:lnTo>
                  <a:close/>
                  <a:moveTo>
                    <a:pt x="1632" y="646"/>
                  </a:moveTo>
                  <a:lnTo>
                    <a:pt x="1631" y="651"/>
                  </a:lnTo>
                  <a:lnTo>
                    <a:pt x="1628" y="657"/>
                  </a:lnTo>
                  <a:lnTo>
                    <a:pt x="1624" y="659"/>
                  </a:lnTo>
                  <a:lnTo>
                    <a:pt x="1619" y="660"/>
                  </a:lnTo>
                  <a:lnTo>
                    <a:pt x="1546" y="660"/>
                  </a:lnTo>
                  <a:lnTo>
                    <a:pt x="1540" y="659"/>
                  </a:lnTo>
                  <a:lnTo>
                    <a:pt x="1536" y="657"/>
                  </a:lnTo>
                  <a:lnTo>
                    <a:pt x="1534" y="651"/>
                  </a:lnTo>
                  <a:lnTo>
                    <a:pt x="1532" y="646"/>
                  </a:lnTo>
                  <a:lnTo>
                    <a:pt x="1532" y="332"/>
                  </a:lnTo>
                  <a:lnTo>
                    <a:pt x="1531" y="313"/>
                  </a:lnTo>
                  <a:lnTo>
                    <a:pt x="1528" y="298"/>
                  </a:lnTo>
                  <a:lnTo>
                    <a:pt x="1522" y="285"/>
                  </a:lnTo>
                  <a:lnTo>
                    <a:pt x="1516" y="275"/>
                  </a:lnTo>
                  <a:lnTo>
                    <a:pt x="1506" y="269"/>
                  </a:lnTo>
                  <a:lnTo>
                    <a:pt x="1493" y="264"/>
                  </a:lnTo>
                  <a:lnTo>
                    <a:pt x="1478" y="261"/>
                  </a:lnTo>
                  <a:lnTo>
                    <a:pt x="1460" y="260"/>
                  </a:lnTo>
                  <a:lnTo>
                    <a:pt x="1413" y="262"/>
                  </a:lnTo>
                  <a:lnTo>
                    <a:pt x="1371" y="269"/>
                  </a:lnTo>
                  <a:lnTo>
                    <a:pt x="1331" y="279"/>
                  </a:lnTo>
                  <a:lnTo>
                    <a:pt x="1331" y="646"/>
                  </a:lnTo>
                  <a:lnTo>
                    <a:pt x="1329" y="651"/>
                  </a:lnTo>
                  <a:lnTo>
                    <a:pt x="1327" y="657"/>
                  </a:lnTo>
                  <a:lnTo>
                    <a:pt x="1322" y="659"/>
                  </a:lnTo>
                  <a:lnTo>
                    <a:pt x="1317" y="660"/>
                  </a:lnTo>
                  <a:lnTo>
                    <a:pt x="1244" y="660"/>
                  </a:lnTo>
                  <a:lnTo>
                    <a:pt x="1235" y="657"/>
                  </a:lnTo>
                  <a:lnTo>
                    <a:pt x="1231" y="651"/>
                  </a:lnTo>
                  <a:lnTo>
                    <a:pt x="1230" y="646"/>
                  </a:lnTo>
                  <a:lnTo>
                    <a:pt x="1230" y="274"/>
                  </a:lnTo>
                  <a:lnTo>
                    <a:pt x="1231" y="262"/>
                  </a:lnTo>
                  <a:lnTo>
                    <a:pt x="1232" y="252"/>
                  </a:lnTo>
                  <a:lnTo>
                    <a:pt x="1242" y="236"/>
                  </a:lnTo>
                  <a:lnTo>
                    <a:pt x="1250" y="230"/>
                  </a:lnTo>
                  <a:lnTo>
                    <a:pt x="1260" y="223"/>
                  </a:lnTo>
                  <a:lnTo>
                    <a:pt x="1289" y="213"/>
                  </a:lnTo>
                  <a:lnTo>
                    <a:pt x="1328" y="203"/>
                  </a:lnTo>
                  <a:lnTo>
                    <a:pt x="1375" y="196"/>
                  </a:lnTo>
                  <a:lnTo>
                    <a:pt x="1424" y="190"/>
                  </a:lnTo>
                  <a:lnTo>
                    <a:pt x="1469" y="188"/>
                  </a:lnTo>
                  <a:lnTo>
                    <a:pt x="1507" y="189"/>
                  </a:lnTo>
                  <a:lnTo>
                    <a:pt x="1540" y="194"/>
                  </a:lnTo>
                  <a:lnTo>
                    <a:pt x="1568" y="203"/>
                  </a:lnTo>
                  <a:lnTo>
                    <a:pt x="1590" y="216"/>
                  </a:lnTo>
                  <a:lnTo>
                    <a:pt x="1600" y="223"/>
                  </a:lnTo>
                  <a:lnTo>
                    <a:pt x="1608" y="233"/>
                  </a:lnTo>
                  <a:lnTo>
                    <a:pt x="1615" y="243"/>
                  </a:lnTo>
                  <a:lnTo>
                    <a:pt x="1622" y="256"/>
                  </a:lnTo>
                  <a:lnTo>
                    <a:pt x="1626" y="270"/>
                  </a:lnTo>
                  <a:lnTo>
                    <a:pt x="1629" y="285"/>
                  </a:lnTo>
                  <a:lnTo>
                    <a:pt x="1632" y="319"/>
                  </a:lnTo>
                  <a:lnTo>
                    <a:pt x="1632" y="646"/>
                  </a:lnTo>
                  <a:close/>
                  <a:moveTo>
                    <a:pt x="2203" y="245"/>
                  </a:moveTo>
                  <a:lnTo>
                    <a:pt x="2204" y="250"/>
                  </a:lnTo>
                  <a:lnTo>
                    <a:pt x="2203" y="252"/>
                  </a:lnTo>
                  <a:lnTo>
                    <a:pt x="2199" y="256"/>
                  </a:lnTo>
                  <a:lnTo>
                    <a:pt x="2169" y="271"/>
                  </a:lnTo>
                  <a:lnTo>
                    <a:pt x="2153" y="275"/>
                  </a:lnTo>
                  <a:lnTo>
                    <a:pt x="2137" y="276"/>
                  </a:lnTo>
                  <a:lnTo>
                    <a:pt x="2122" y="275"/>
                  </a:lnTo>
                  <a:lnTo>
                    <a:pt x="2102" y="270"/>
                  </a:lnTo>
                  <a:lnTo>
                    <a:pt x="2109" y="279"/>
                  </a:lnTo>
                  <a:lnTo>
                    <a:pt x="2122" y="296"/>
                  </a:lnTo>
                  <a:lnTo>
                    <a:pt x="2128" y="308"/>
                  </a:lnTo>
                  <a:lnTo>
                    <a:pt x="2133" y="323"/>
                  </a:lnTo>
                  <a:lnTo>
                    <a:pt x="2137" y="357"/>
                  </a:lnTo>
                  <a:lnTo>
                    <a:pt x="2137" y="378"/>
                  </a:lnTo>
                  <a:lnTo>
                    <a:pt x="2133" y="397"/>
                  </a:lnTo>
                  <a:lnTo>
                    <a:pt x="2123" y="430"/>
                  </a:lnTo>
                  <a:lnTo>
                    <a:pt x="2107" y="456"/>
                  </a:lnTo>
                  <a:lnTo>
                    <a:pt x="2096" y="468"/>
                  </a:lnTo>
                  <a:lnTo>
                    <a:pt x="2084" y="476"/>
                  </a:lnTo>
                  <a:lnTo>
                    <a:pt x="2055" y="492"/>
                  </a:lnTo>
                  <a:lnTo>
                    <a:pt x="2024" y="502"/>
                  </a:lnTo>
                  <a:lnTo>
                    <a:pt x="1986" y="508"/>
                  </a:lnTo>
                  <a:lnTo>
                    <a:pt x="1946" y="509"/>
                  </a:lnTo>
                  <a:lnTo>
                    <a:pt x="1913" y="509"/>
                  </a:lnTo>
                  <a:lnTo>
                    <a:pt x="1886" y="509"/>
                  </a:lnTo>
                  <a:lnTo>
                    <a:pt x="1874" y="510"/>
                  </a:lnTo>
                  <a:lnTo>
                    <a:pt x="1862" y="513"/>
                  </a:lnTo>
                  <a:lnTo>
                    <a:pt x="1847" y="522"/>
                  </a:lnTo>
                  <a:lnTo>
                    <a:pt x="1844" y="528"/>
                  </a:lnTo>
                  <a:lnTo>
                    <a:pt x="1840" y="534"/>
                  </a:lnTo>
                  <a:lnTo>
                    <a:pt x="1837" y="551"/>
                  </a:lnTo>
                  <a:lnTo>
                    <a:pt x="1838" y="562"/>
                  </a:lnTo>
                  <a:lnTo>
                    <a:pt x="1842" y="571"/>
                  </a:lnTo>
                  <a:lnTo>
                    <a:pt x="1847" y="578"/>
                  </a:lnTo>
                  <a:lnTo>
                    <a:pt x="1855" y="583"/>
                  </a:lnTo>
                  <a:lnTo>
                    <a:pt x="1875" y="590"/>
                  </a:lnTo>
                  <a:lnTo>
                    <a:pt x="1903" y="591"/>
                  </a:lnTo>
                  <a:lnTo>
                    <a:pt x="2012" y="591"/>
                  </a:lnTo>
                  <a:lnTo>
                    <a:pt x="2043" y="592"/>
                  </a:lnTo>
                  <a:lnTo>
                    <a:pt x="2070" y="596"/>
                  </a:lnTo>
                  <a:lnTo>
                    <a:pt x="2084" y="600"/>
                  </a:lnTo>
                  <a:lnTo>
                    <a:pt x="2097" y="604"/>
                  </a:lnTo>
                  <a:lnTo>
                    <a:pt x="2119" y="614"/>
                  </a:lnTo>
                  <a:lnTo>
                    <a:pt x="2130" y="620"/>
                  </a:lnTo>
                  <a:lnTo>
                    <a:pt x="2140" y="629"/>
                  </a:lnTo>
                  <a:lnTo>
                    <a:pt x="2153" y="648"/>
                  </a:lnTo>
                  <a:lnTo>
                    <a:pt x="2162" y="673"/>
                  </a:lnTo>
                  <a:lnTo>
                    <a:pt x="2165" y="688"/>
                  </a:lnTo>
                  <a:lnTo>
                    <a:pt x="2166" y="703"/>
                  </a:lnTo>
                  <a:lnTo>
                    <a:pt x="2165" y="723"/>
                  </a:lnTo>
                  <a:lnTo>
                    <a:pt x="2164" y="732"/>
                  </a:lnTo>
                  <a:lnTo>
                    <a:pt x="2161" y="741"/>
                  </a:lnTo>
                  <a:lnTo>
                    <a:pt x="2156" y="759"/>
                  </a:lnTo>
                  <a:lnTo>
                    <a:pt x="2150" y="774"/>
                  </a:lnTo>
                  <a:lnTo>
                    <a:pt x="2141" y="787"/>
                  </a:lnTo>
                  <a:lnTo>
                    <a:pt x="2131" y="799"/>
                  </a:lnTo>
                  <a:lnTo>
                    <a:pt x="2118" y="810"/>
                  </a:lnTo>
                  <a:lnTo>
                    <a:pt x="2104" y="819"/>
                  </a:lnTo>
                  <a:lnTo>
                    <a:pt x="2088" y="828"/>
                  </a:lnTo>
                  <a:lnTo>
                    <a:pt x="2072" y="834"/>
                  </a:lnTo>
                  <a:lnTo>
                    <a:pt x="2034" y="844"/>
                  </a:lnTo>
                  <a:lnTo>
                    <a:pt x="1992" y="850"/>
                  </a:lnTo>
                  <a:lnTo>
                    <a:pt x="1946" y="853"/>
                  </a:lnTo>
                  <a:lnTo>
                    <a:pt x="1894" y="852"/>
                  </a:lnTo>
                  <a:lnTo>
                    <a:pt x="1850" y="847"/>
                  </a:lnTo>
                  <a:lnTo>
                    <a:pt x="1812" y="839"/>
                  </a:lnTo>
                  <a:lnTo>
                    <a:pt x="1796" y="834"/>
                  </a:lnTo>
                  <a:lnTo>
                    <a:pt x="1780" y="828"/>
                  </a:lnTo>
                  <a:lnTo>
                    <a:pt x="1768" y="821"/>
                  </a:lnTo>
                  <a:lnTo>
                    <a:pt x="1757" y="813"/>
                  </a:lnTo>
                  <a:lnTo>
                    <a:pt x="1748" y="804"/>
                  </a:lnTo>
                  <a:lnTo>
                    <a:pt x="1740" y="793"/>
                  </a:lnTo>
                  <a:lnTo>
                    <a:pt x="1734" y="781"/>
                  </a:lnTo>
                  <a:lnTo>
                    <a:pt x="1730" y="767"/>
                  </a:lnTo>
                  <a:lnTo>
                    <a:pt x="1728" y="753"/>
                  </a:lnTo>
                  <a:lnTo>
                    <a:pt x="1726" y="737"/>
                  </a:lnTo>
                  <a:lnTo>
                    <a:pt x="1728" y="721"/>
                  </a:lnTo>
                  <a:lnTo>
                    <a:pt x="1730" y="706"/>
                  </a:lnTo>
                  <a:lnTo>
                    <a:pt x="1735" y="693"/>
                  </a:lnTo>
                  <a:lnTo>
                    <a:pt x="1741" y="683"/>
                  </a:lnTo>
                  <a:lnTo>
                    <a:pt x="1750" y="674"/>
                  </a:lnTo>
                  <a:lnTo>
                    <a:pt x="1758" y="667"/>
                  </a:lnTo>
                  <a:lnTo>
                    <a:pt x="1778" y="657"/>
                  </a:lnTo>
                  <a:lnTo>
                    <a:pt x="1798" y="651"/>
                  </a:lnTo>
                  <a:lnTo>
                    <a:pt x="1818" y="646"/>
                  </a:lnTo>
                  <a:lnTo>
                    <a:pt x="1818" y="634"/>
                  </a:lnTo>
                  <a:lnTo>
                    <a:pt x="1780" y="625"/>
                  </a:lnTo>
                  <a:lnTo>
                    <a:pt x="1773" y="622"/>
                  </a:lnTo>
                  <a:lnTo>
                    <a:pt x="1765" y="617"/>
                  </a:lnTo>
                  <a:lnTo>
                    <a:pt x="1753" y="605"/>
                  </a:lnTo>
                  <a:lnTo>
                    <a:pt x="1744" y="586"/>
                  </a:lnTo>
                  <a:lnTo>
                    <a:pt x="1741" y="558"/>
                  </a:lnTo>
                  <a:lnTo>
                    <a:pt x="1743" y="539"/>
                  </a:lnTo>
                  <a:lnTo>
                    <a:pt x="1748" y="524"/>
                  </a:lnTo>
                  <a:lnTo>
                    <a:pt x="1755" y="512"/>
                  </a:lnTo>
                  <a:lnTo>
                    <a:pt x="1767" y="503"/>
                  </a:lnTo>
                  <a:lnTo>
                    <a:pt x="1780" y="495"/>
                  </a:lnTo>
                  <a:lnTo>
                    <a:pt x="1796" y="489"/>
                  </a:lnTo>
                  <a:lnTo>
                    <a:pt x="1835" y="481"/>
                  </a:lnTo>
                  <a:lnTo>
                    <a:pt x="1816" y="474"/>
                  </a:lnTo>
                  <a:lnTo>
                    <a:pt x="1794" y="465"/>
                  </a:lnTo>
                  <a:lnTo>
                    <a:pt x="1783" y="458"/>
                  </a:lnTo>
                  <a:lnTo>
                    <a:pt x="1773" y="450"/>
                  </a:lnTo>
                  <a:lnTo>
                    <a:pt x="1764" y="439"/>
                  </a:lnTo>
                  <a:lnTo>
                    <a:pt x="1755" y="427"/>
                  </a:lnTo>
                  <a:lnTo>
                    <a:pt x="1744" y="396"/>
                  </a:lnTo>
                  <a:lnTo>
                    <a:pt x="1739" y="352"/>
                  </a:lnTo>
                  <a:lnTo>
                    <a:pt x="1740" y="330"/>
                  </a:lnTo>
                  <a:lnTo>
                    <a:pt x="1743" y="310"/>
                  </a:lnTo>
                  <a:lnTo>
                    <a:pt x="1753" y="275"/>
                  </a:lnTo>
                  <a:lnTo>
                    <a:pt x="1770" y="246"/>
                  </a:lnTo>
                  <a:lnTo>
                    <a:pt x="1780" y="235"/>
                  </a:lnTo>
                  <a:lnTo>
                    <a:pt x="1793" y="224"/>
                  </a:lnTo>
                  <a:lnTo>
                    <a:pt x="1823" y="208"/>
                  </a:lnTo>
                  <a:lnTo>
                    <a:pt x="1840" y="202"/>
                  </a:lnTo>
                  <a:lnTo>
                    <a:pt x="1856" y="197"/>
                  </a:lnTo>
                  <a:lnTo>
                    <a:pt x="1895" y="190"/>
                  </a:lnTo>
                  <a:lnTo>
                    <a:pt x="1917" y="188"/>
                  </a:lnTo>
                  <a:lnTo>
                    <a:pt x="1939" y="188"/>
                  </a:lnTo>
                  <a:lnTo>
                    <a:pt x="1975" y="189"/>
                  </a:lnTo>
                  <a:lnTo>
                    <a:pt x="2002" y="193"/>
                  </a:lnTo>
                  <a:lnTo>
                    <a:pt x="2050" y="206"/>
                  </a:lnTo>
                  <a:lnTo>
                    <a:pt x="2065" y="208"/>
                  </a:lnTo>
                  <a:lnTo>
                    <a:pt x="2083" y="209"/>
                  </a:lnTo>
                  <a:lnTo>
                    <a:pt x="2104" y="208"/>
                  </a:lnTo>
                  <a:lnTo>
                    <a:pt x="2125" y="204"/>
                  </a:lnTo>
                  <a:lnTo>
                    <a:pt x="2148" y="194"/>
                  </a:lnTo>
                  <a:lnTo>
                    <a:pt x="2170" y="184"/>
                  </a:lnTo>
                  <a:lnTo>
                    <a:pt x="2174" y="183"/>
                  </a:lnTo>
                  <a:lnTo>
                    <a:pt x="2177" y="182"/>
                  </a:lnTo>
                  <a:lnTo>
                    <a:pt x="2181" y="183"/>
                  </a:lnTo>
                  <a:lnTo>
                    <a:pt x="2184" y="189"/>
                  </a:lnTo>
                  <a:lnTo>
                    <a:pt x="2203" y="245"/>
                  </a:lnTo>
                  <a:close/>
                  <a:moveTo>
                    <a:pt x="2043" y="348"/>
                  </a:moveTo>
                  <a:lnTo>
                    <a:pt x="2041" y="324"/>
                  </a:lnTo>
                  <a:lnTo>
                    <a:pt x="2036" y="304"/>
                  </a:lnTo>
                  <a:lnTo>
                    <a:pt x="2029" y="286"/>
                  </a:lnTo>
                  <a:lnTo>
                    <a:pt x="2017" y="274"/>
                  </a:lnTo>
                  <a:lnTo>
                    <a:pt x="2002" y="264"/>
                  </a:lnTo>
                  <a:lnTo>
                    <a:pt x="1985" y="256"/>
                  </a:lnTo>
                  <a:lnTo>
                    <a:pt x="1964" y="251"/>
                  </a:lnTo>
                  <a:lnTo>
                    <a:pt x="1939" y="250"/>
                  </a:lnTo>
                  <a:lnTo>
                    <a:pt x="1915" y="251"/>
                  </a:lnTo>
                  <a:lnTo>
                    <a:pt x="1894" y="256"/>
                  </a:lnTo>
                  <a:lnTo>
                    <a:pt x="1885" y="258"/>
                  </a:lnTo>
                  <a:lnTo>
                    <a:pt x="1876" y="264"/>
                  </a:lnTo>
                  <a:lnTo>
                    <a:pt x="1862" y="274"/>
                  </a:lnTo>
                  <a:lnTo>
                    <a:pt x="1851" y="286"/>
                  </a:lnTo>
                  <a:lnTo>
                    <a:pt x="1847" y="295"/>
                  </a:lnTo>
                  <a:lnTo>
                    <a:pt x="1844" y="304"/>
                  </a:lnTo>
                  <a:lnTo>
                    <a:pt x="1838" y="324"/>
                  </a:lnTo>
                  <a:lnTo>
                    <a:pt x="1837" y="348"/>
                  </a:lnTo>
                  <a:lnTo>
                    <a:pt x="1838" y="373"/>
                  </a:lnTo>
                  <a:lnTo>
                    <a:pt x="1844" y="393"/>
                  </a:lnTo>
                  <a:lnTo>
                    <a:pt x="1851" y="410"/>
                  </a:lnTo>
                  <a:lnTo>
                    <a:pt x="1856" y="417"/>
                  </a:lnTo>
                  <a:lnTo>
                    <a:pt x="1862" y="423"/>
                  </a:lnTo>
                  <a:lnTo>
                    <a:pt x="1876" y="434"/>
                  </a:lnTo>
                  <a:lnTo>
                    <a:pt x="1894" y="441"/>
                  </a:lnTo>
                  <a:lnTo>
                    <a:pt x="1915" y="445"/>
                  </a:lnTo>
                  <a:lnTo>
                    <a:pt x="1939" y="446"/>
                  </a:lnTo>
                  <a:lnTo>
                    <a:pt x="1964" y="445"/>
                  </a:lnTo>
                  <a:lnTo>
                    <a:pt x="1985" y="441"/>
                  </a:lnTo>
                  <a:lnTo>
                    <a:pt x="1995" y="437"/>
                  </a:lnTo>
                  <a:lnTo>
                    <a:pt x="2002" y="434"/>
                  </a:lnTo>
                  <a:lnTo>
                    <a:pt x="2017" y="423"/>
                  </a:lnTo>
                  <a:lnTo>
                    <a:pt x="2029" y="410"/>
                  </a:lnTo>
                  <a:lnTo>
                    <a:pt x="2033" y="402"/>
                  </a:lnTo>
                  <a:lnTo>
                    <a:pt x="2036" y="393"/>
                  </a:lnTo>
                  <a:lnTo>
                    <a:pt x="2041" y="373"/>
                  </a:lnTo>
                  <a:lnTo>
                    <a:pt x="2043" y="348"/>
                  </a:lnTo>
                  <a:close/>
                  <a:moveTo>
                    <a:pt x="2069" y="717"/>
                  </a:moveTo>
                  <a:lnTo>
                    <a:pt x="2067" y="702"/>
                  </a:lnTo>
                  <a:lnTo>
                    <a:pt x="2061" y="691"/>
                  </a:lnTo>
                  <a:lnTo>
                    <a:pt x="2054" y="680"/>
                  </a:lnTo>
                  <a:lnTo>
                    <a:pt x="2044" y="675"/>
                  </a:lnTo>
                  <a:lnTo>
                    <a:pt x="2020" y="669"/>
                  </a:lnTo>
                  <a:lnTo>
                    <a:pt x="1991" y="668"/>
                  </a:lnTo>
                  <a:lnTo>
                    <a:pt x="1900" y="668"/>
                  </a:lnTo>
                  <a:lnTo>
                    <a:pt x="1885" y="668"/>
                  </a:lnTo>
                  <a:lnTo>
                    <a:pt x="1871" y="670"/>
                  </a:lnTo>
                  <a:lnTo>
                    <a:pt x="1859" y="673"/>
                  </a:lnTo>
                  <a:lnTo>
                    <a:pt x="1847" y="678"/>
                  </a:lnTo>
                  <a:lnTo>
                    <a:pt x="1837" y="685"/>
                  </a:lnTo>
                  <a:lnTo>
                    <a:pt x="1830" y="696"/>
                  </a:lnTo>
                  <a:lnTo>
                    <a:pt x="1825" y="709"/>
                  </a:lnTo>
                  <a:lnTo>
                    <a:pt x="1823" y="726"/>
                  </a:lnTo>
                  <a:lnTo>
                    <a:pt x="1826" y="743"/>
                  </a:lnTo>
                  <a:lnTo>
                    <a:pt x="1832" y="757"/>
                  </a:lnTo>
                  <a:lnTo>
                    <a:pt x="1842" y="769"/>
                  </a:lnTo>
                  <a:lnTo>
                    <a:pt x="1850" y="774"/>
                  </a:lnTo>
                  <a:lnTo>
                    <a:pt x="1857" y="776"/>
                  </a:lnTo>
                  <a:lnTo>
                    <a:pt x="1876" y="782"/>
                  </a:lnTo>
                  <a:lnTo>
                    <a:pt x="1896" y="785"/>
                  </a:lnTo>
                  <a:lnTo>
                    <a:pt x="1947" y="787"/>
                  </a:lnTo>
                  <a:lnTo>
                    <a:pt x="1976" y="786"/>
                  </a:lnTo>
                  <a:lnTo>
                    <a:pt x="2004" y="782"/>
                  </a:lnTo>
                  <a:lnTo>
                    <a:pt x="2016" y="780"/>
                  </a:lnTo>
                  <a:lnTo>
                    <a:pt x="2029" y="775"/>
                  </a:lnTo>
                  <a:lnTo>
                    <a:pt x="2040" y="770"/>
                  </a:lnTo>
                  <a:lnTo>
                    <a:pt x="2049" y="762"/>
                  </a:lnTo>
                  <a:lnTo>
                    <a:pt x="2054" y="759"/>
                  </a:lnTo>
                  <a:lnTo>
                    <a:pt x="2058" y="755"/>
                  </a:lnTo>
                  <a:lnTo>
                    <a:pt x="2063" y="743"/>
                  </a:lnTo>
                  <a:lnTo>
                    <a:pt x="2067" y="732"/>
                  </a:lnTo>
                  <a:lnTo>
                    <a:pt x="2069" y="717"/>
                  </a:lnTo>
                  <a:close/>
                  <a:moveTo>
                    <a:pt x="2378" y="646"/>
                  </a:moveTo>
                  <a:lnTo>
                    <a:pt x="2377" y="651"/>
                  </a:lnTo>
                  <a:lnTo>
                    <a:pt x="2374" y="657"/>
                  </a:lnTo>
                  <a:lnTo>
                    <a:pt x="2369" y="659"/>
                  </a:lnTo>
                  <a:lnTo>
                    <a:pt x="2364" y="660"/>
                  </a:lnTo>
                  <a:lnTo>
                    <a:pt x="2292" y="660"/>
                  </a:lnTo>
                  <a:lnTo>
                    <a:pt x="2287" y="659"/>
                  </a:lnTo>
                  <a:lnTo>
                    <a:pt x="2282" y="657"/>
                  </a:lnTo>
                  <a:lnTo>
                    <a:pt x="2279" y="651"/>
                  </a:lnTo>
                  <a:lnTo>
                    <a:pt x="2278" y="646"/>
                  </a:lnTo>
                  <a:lnTo>
                    <a:pt x="2278" y="217"/>
                  </a:lnTo>
                  <a:lnTo>
                    <a:pt x="2279" y="212"/>
                  </a:lnTo>
                  <a:lnTo>
                    <a:pt x="2282" y="208"/>
                  </a:lnTo>
                  <a:lnTo>
                    <a:pt x="2292" y="204"/>
                  </a:lnTo>
                  <a:lnTo>
                    <a:pt x="2364" y="204"/>
                  </a:lnTo>
                  <a:lnTo>
                    <a:pt x="2374" y="208"/>
                  </a:lnTo>
                  <a:lnTo>
                    <a:pt x="2377" y="212"/>
                  </a:lnTo>
                  <a:lnTo>
                    <a:pt x="2378" y="217"/>
                  </a:lnTo>
                  <a:lnTo>
                    <a:pt x="2378" y="646"/>
                  </a:lnTo>
                  <a:close/>
                  <a:moveTo>
                    <a:pt x="2378" y="115"/>
                  </a:moveTo>
                  <a:lnTo>
                    <a:pt x="2377" y="122"/>
                  </a:lnTo>
                  <a:lnTo>
                    <a:pt x="2373" y="129"/>
                  </a:lnTo>
                  <a:lnTo>
                    <a:pt x="2366" y="131"/>
                  </a:lnTo>
                  <a:lnTo>
                    <a:pt x="2359" y="133"/>
                  </a:lnTo>
                  <a:lnTo>
                    <a:pt x="2297" y="133"/>
                  </a:lnTo>
                  <a:lnTo>
                    <a:pt x="2290" y="131"/>
                  </a:lnTo>
                  <a:lnTo>
                    <a:pt x="2283" y="129"/>
                  </a:lnTo>
                  <a:lnTo>
                    <a:pt x="2279" y="122"/>
                  </a:lnTo>
                  <a:lnTo>
                    <a:pt x="2278" y="115"/>
                  </a:lnTo>
                  <a:lnTo>
                    <a:pt x="2278" y="18"/>
                  </a:lnTo>
                  <a:lnTo>
                    <a:pt x="2279" y="10"/>
                  </a:lnTo>
                  <a:lnTo>
                    <a:pt x="2283" y="5"/>
                  </a:lnTo>
                  <a:lnTo>
                    <a:pt x="2290" y="2"/>
                  </a:lnTo>
                  <a:lnTo>
                    <a:pt x="2297" y="0"/>
                  </a:lnTo>
                  <a:lnTo>
                    <a:pt x="2359" y="0"/>
                  </a:lnTo>
                  <a:lnTo>
                    <a:pt x="2366" y="2"/>
                  </a:lnTo>
                  <a:lnTo>
                    <a:pt x="2373" y="5"/>
                  </a:lnTo>
                  <a:lnTo>
                    <a:pt x="2377" y="10"/>
                  </a:lnTo>
                  <a:lnTo>
                    <a:pt x="2378" y="18"/>
                  </a:lnTo>
                  <a:lnTo>
                    <a:pt x="2378" y="115"/>
                  </a:lnTo>
                  <a:close/>
                  <a:moveTo>
                    <a:pt x="2912" y="646"/>
                  </a:moveTo>
                  <a:lnTo>
                    <a:pt x="2911" y="651"/>
                  </a:lnTo>
                  <a:lnTo>
                    <a:pt x="2908" y="657"/>
                  </a:lnTo>
                  <a:lnTo>
                    <a:pt x="2904" y="659"/>
                  </a:lnTo>
                  <a:lnTo>
                    <a:pt x="2899" y="660"/>
                  </a:lnTo>
                  <a:lnTo>
                    <a:pt x="2826" y="660"/>
                  </a:lnTo>
                  <a:lnTo>
                    <a:pt x="2820" y="659"/>
                  </a:lnTo>
                  <a:lnTo>
                    <a:pt x="2816" y="657"/>
                  </a:lnTo>
                  <a:lnTo>
                    <a:pt x="2814" y="651"/>
                  </a:lnTo>
                  <a:lnTo>
                    <a:pt x="2813" y="646"/>
                  </a:lnTo>
                  <a:lnTo>
                    <a:pt x="2813" y="332"/>
                  </a:lnTo>
                  <a:lnTo>
                    <a:pt x="2811" y="313"/>
                  </a:lnTo>
                  <a:lnTo>
                    <a:pt x="2809" y="298"/>
                  </a:lnTo>
                  <a:lnTo>
                    <a:pt x="2804" y="285"/>
                  </a:lnTo>
                  <a:lnTo>
                    <a:pt x="2796" y="275"/>
                  </a:lnTo>
                  <a:lnTo>
                    <a:pt x="2786" y="269"/>
                  </a:lnTo>
                  <a:lnTo>
                    <a:pt x="2773" y="264"/>
                  </a:lnTo>
                  <a:lnTo>
                    <a:pt x="2758" y="261"/>
                  </a:lnTo>
                  <a:lnTo>
                    <a:pt x="2741" y="260"/>
                  </a:lnTo>
                  <a:lnTo>
                    <a:pt x="2693" y="262"/>
                  </a:lnTo>
                  <a:lnTo>
                    <a:pt x="2651" y="269"/>
                  </a:lnTo>
                  <a:lnTo>
                    <a:pt x="2611" y="279"/>
                  </a:lnTo>
                  <a:lnTo>
                    <a:pt x="2611" y="646"/>
                  </a:lnTo>
                  <a:lnTo>
                    <a:pt x="2610" y="651"/>
                  </a:lnTo>
                  <a:lnTo>
                    <a:pt x="2607" y="657"/>
                  </a:lnTo>
                  <a:lnTo>
                    <a:pt x="2602" y="659"/>
                  </a:lnTo>
                  <a:lnTo>
                    <a:pt x="2597" y="660"/>
                  </a:lnTo>
                  <a:lnTo>
                    <a:pt x="2525" y="660"/>
                  </a:lnTo>
                  <a:lnTo>
                    <a:pt x="2515" y="657"/>
                  </a:lnTo>
                  <a:lnTo>
                    <a:pt x="2511" y="651"/>
                  </a:lnTo>
                  <a:lnTo>
                    <a:pt x="2510" y="646"/>
                  </a:lnTo>
                  <a:lnTo>
                    <a:pt x="2510" y="274"/>
                  </a:lnTo>
                  <a:lnTo>
                    <a:pt x="2511" y="262"/>
                  </a:lnTo>
                  <a:lnTo>
                    <a:pt x="2513" y="252"/>
                  </a:lnTo>
                  <a:lnTo>
                    <a:pt x="2523" y="236"/>
                  </a:lnTo>
                  <a:lnTo>
                    <a:pt x="2530" y="230"/>
                  </a:lnTo>
                  <a:lnTo>
                    <a:pt x="2540" y="223"/>
                  </a:lnTo>
                  <a:lnTo>
                    <a:pt x="2569" y="213"/>
                  </a:lnTo>
                  <a:lnTo>
                    <a:pt x="2608" y="203"/>
                  </a:lnTo>
                  <a:lnTo>
                    <a:pt x="2655" y="196"/>
                  </a:lnTo>
                  <a:lnTo>
                    <a:pt x="2704" y="190"/>
                  </a:lnTo>
                  <a:lnTo>
                    <a:pt x="2750" y="188"/>
                  </a:lnTo>
                  <a:lnTo>
                    <a:pt x="2787" y="189"/>
                  </a:lnTo>
                  <a:lnTo>
                    <a:pt x="2820" y="194"/>
                  </a:lnTo>
                  <a:lnTo>
                    <a:pt x="2848" y="203"/>
                  </a:lnTo>
                  <a:lnTo>
                    <a:pt x="2870" y="216"/>
                  </a:lnTo>
                  <a:lnTo>
                    <a:pt x="2881" y="223"/>
                  </a:lnTo>
                  <a:lnTo>
                    <a:pt x="2889" y="233"/>
                  </a:lnTo>
                  <a:lnTo>
                    <a:pt x="2896" y="243"/>
                  </a:lnTo>
                  <a:lnTo>
                    <a:pt x="2902" y="256"/>
                  </a:lnTo>
                  <a:lnTo>
                    <a:pt x="2906" y="270"/>
                  </a:lnTo>
                  <a:lnTo>
                    <a:pt x="2910" y="285"/>
                  </a:lnTo>
                  <a:lnTo>
                    <a:pt x="2912" y="319"/>
                  </a:lnTo>
                  <a:lnTo>
                    <a:pt x="2912" y="646"/>
                  </a:lnTo>
                  <a:close/>
                  <a:moveTo>
                    <a:pt x="3483" y="245"/>
                  </a:moveTo>
                  <a:lnTo>
                    <a:pt x="3484" y="250"/>
                  </a:lnTo>
                  <a:lnTo>
                    <a:pt x="3483" y="252"/>
                  </a:lnTo>
                  <a:lnTo>
                    <a:pt x="3479" y="256"/>
                  </a:lnTo>
                  <a:lnTo>
                    <a:pt x="3449" y="271"/>
                  </a:lnTo>
                  <a:lnTo>
                    <a:pt x="3434" y="275"/>
                  </a:lnTo>
                  <a:lnTo>
                    <a:pt x="3419" y="276"/>
                  </a:lnTo>
                  <a:lnTo>
                    <a:pt x="3402" y="275"/>
                  </a:lnTo>
                  <a:lnTo>
                    <a:pt x="3382" y="270"/>
                  </a:lnTo>
                  <a:lnTo>
                    <a:pt x="3391" y="279"/>
                  </a:lnTo>
                  <a:lnTo>
                    <a:pt x="3402" y="296"/>
                  </a:lnTo>
                  <a:lnTo>
                    <a:pt x="3409" y="308"/>
                  </a:lnTo>
                  <a:lnTo>
                    <a:pt x="3414" y="323"/>
                  </a:lnTo>
                  <a:lnTo>
                    <a:pt x="3419" y="357"/>
                  </a:lnTo>
                  <a:lnTo>
                    <a:pt x="3417" y="378"/>
                  </a:lnTo>
                  <a:lnTo>
                    <a:pt x="3414" y="397"/>
                  </a:lnTo>
                  <a:lnTo>
                    <a:pt x="3403" y="430"/>
                  </a:lnTo>
                  <a:lnTo>
                    <a:pt x="3387" y="456"/>
                  </a:lnTo>
                  <a:lnTo>
                    <a:pt x="3377" y="468"/>
                  </a:lnTo>
                  <a:lnTo>
                    <a:pt x="3364" y="476"/>
                  </a:lnTo>
                  <a:lnTo>
                    <a:pt x="3335" y="492"/>
                  </a:lnTo>
                  <a:lnTo>
                    <a:pt x="3304" y="502"/>
                  </a:lnTo>
                  <a:lnTo>
                    <a:pt x="3267" y="508"/>
                  </a:lnTo>
                  <a:lnTo>
                    <a:pt x="3226" y="509"/>
                  </a:lnTo>
                  <a:lnTo>
                    <a:pt x="3193" y="509"/>
                  </a:lnTo>
                  <a:lnTo>
                    <a:pt x="3167" y="509"/>
                  </a:lnTo>
                  <a:lnTo>
                    <a:pt x="3154" y="510"/>
                  </a:lnTo>
                  <a:lnTo>
                    <a:pt x="3143" y="513"/>
                  </a:lnTo>
                  <a:lnTo>
                    <a:pt x="3129" y="522"/>
                  </a:lnTo>
                  <a:lnTo>
                    <a:pt x="3124" y="528"/>
                  </a:lnTo>
                  <a:lnTo>
                    <a:pt x="3120" y="534"/>
                  </a:lnTo>
                  <a:lnTo>
                    <a:pt x="3119" y="551"/>
                  </a:lnTo>
                  <a:lnTo>
                    <a:pt x="3119" y="562"/>
                  </a:lnTo>
                  <a:lnTo>
                    <a:pt x="3122" y="571"/>
                  </a:lnTo>
                  <a:lnTo>
                    <a:pt x="3128" y="578"/>
                  </a:lnTo>
                  <a:lnTo>
                    <a:pt x="3135" y="583"/>
                  </a:lnTo>
                  <a:lnTo>
                    <a:pt x="3155" y="590"/>
                  </a:lnTo>
                  <a:lnTo>
                    <a:pt x="3183" y="591"/>
                  </a:lnTo>
                  <a:lnTo>
                    <a:pt x="3293" y="591"/>
                  </a:lnTo>
                  <a:lnTo>
                    <a:pt x="3323" y="592"/>
                  </a:lnTo>
                  <a:lnTo>
                    <a:pt x="3351" y="596"/>
                  </a:lnTo>
                  <a:lnTo>
                    <a:pt x="3364" y="600"/>
                  </a:lnTo>
                  <a:lnTo>
                    <a:pt x="3377" y="604"/>
                  </a:lnTo>
                  <a:lnTo>
                    <a:pt x="3400" y="614"/>
                  </a:lnTo>
                  <a:lnTo>
                    <a:pt x="3410" y="620"/>
                  </a:lnTo>
                  <a:lnTo>
                    <a:pt x="3420" y="629"/>
                  </a:lnTo>
                  <a:lnTo>
                    <a:pt x="3434" y="648"/>
                  </a:lnTo>
                  <a:lnTo>
                    <a:pt x="3443" y="673"/>
                  </a:lnTo>
                  <a:lnTo>
                    <a:pt x="3445" y="688"/>
                  </a:lnTo>
                  <a:lnTo>
                    <a:pt x="3446" y="703"/>
                  </a:lnTo>
                  <a:lnTo>
                    <a:pt x="3445" y="723"/>
                  </a:lnTo>
                  <a:lnTo>
                    <a:pt x="3444" y="732"/>
                  </a:lnTo>
                  <a:lnTo>
                    <a:pt x="3441" y="741"/>
                  </a:lnTo>
                  <a:lnTo>
                    <a:pt x="3436" y="759"/>
                  </a:lnTo>
                  <a:lnTo>
                    <a:pt x="3430" y="774"/>
                  </a:lnTo>
                  <a:lnTo>
                    <a:pt x="3421" y="787"/>
                  </a:lnTo>
                  <a:lnTo>
                    <a:pt x="3411" y="799"/>
                  </a:lnTo>
                  <a:lnTo>
                    <a:pt x="3398" y="810"/>
                  </a:lnTo>
                  <a:lnTo>
                    <a:pt x="3385" y="819"/>
                  </a:lnTo>
                  <a:lnTo>
                    <a:pt x="3368" y="828"/>
                  </a:lnTo>
                  <a:lnTo>
                    <a:pt x="3352" y="834"/>
                  </a:lnTo>
                  <a:lnTo>
                    <a:pt x="3314" y="844"/>
                  </a:lnTo>
                  <a:lnTo>
                    <a:pt x="3272" y="850"/>
                  </a:lnTo>
                  <a:lnTo>
                    <a:pt x="3226" y="853"/>
                  </a:lnTo>
                  <a:lnTo>
                    <a:pt x="3174" y="852"/>
                  </a:lnTo>
                  <a:lnTo>
                    <a:pt x="3130" y="847"/>
                  </a:lnTo>
                  <a:lnTo>
                    <a:pt x="3092" y="839"/>
                  </a:lnTo>
                  <a:lnTo>
                    <a:pt x="3076" y="834"/>
                  </a:lnTo>
                  <a:lnTo>
                    <a:pt x="3061" y="828"/>
                  </a:lnTo>
                  <a:lnTo>
                    <a:pt x="3048" y="821"/>
                  </a:lnTo>
                  <a:lnTo>
                    <a:pt x="3037" y="813"/>
                  </a:lnTo>
                  <a:lnTo>
                    <a:pt x="3028" y="804"/>
                  </a:lnTo>
                  <a:lnTo>
                    <a:pt x="3020" y="793"/>
                  </a:lnTo>
                  <a:lnTo>
                    <a:pt x="3014" y="781"/>
                  </a:lnTo>
                  <a:lnTo>
                    <a:pt x="3010" y="767"/>
                  </a:lnTo>
                  <a:lnTo>
                    <a:pt x="3008" y="753"/>
                  </a:lnTo>
                  <a:lnTo>
                    <a:pt x="3007" y="737"/>
                  </a:lnTo>
                  <a:lnTo>
                    <a:pt x="3008" y="721"/>
                  </a:lnTo>
                  <a:lnTo>
                    <a:pt x="3012" y="706"/>
                  </a:lnTo>
                  <a:lnTo>
                    <a:pt x="3015" y="693"/>
                  </a:lnTo>
                  <a:lnTo>
                    <a:pt x="3022" y="683"/>
                  </a:lnTo>
                  <a:lnTo>
                    <a:pt x="3031" y="674"/>
                  </a:lnTo>
                  <a:lnTo>
                    <a:pt x="3038" y="667"/>
                  </a:lnTo>
                  <a:lnTo>
                    <a:pt x="3058" y="657"/>
                  </a:lnTo>
                  <a:lnTo>
                    <a:pt x="3078" y="651"/>
                  </a:lnTo>
                  <a:lnTo>
                    <a:pt x="3099" y="646"/>
                  </a:lnTo>
                  <a:lnTo>
                    <a:pt x="3099" y="634"/>
                  </a:lnTo>
                  <a:lnTo>
                    <a:pt x="3061" y="625"/>
                  </a:lnTo>
                  <a:lnTo>
                    <a:pt x="3053" y="622"/>
                  </a:lnTo>
                  <a:lnTo>
                    <a:pt x="3046" y="617"/>
                  </a:lnTo>
                  <a:lnTo>
                    <a:pt x="3033" y="605"/>
                  </a:lnTo>
                  <a:lnTo>
                    <a:pt x="3024" y="586"/>
                  </a:lnTo>
                  <a:lnTo>
                    <a:pt x="3022" y="558"/>
                  </a:lnTo>
                  <a:lnTo>
                    <a:pt x="3023" y="539"/>
                  </a:lnTo>
                  <a:lnTo>
                    <a:pt x="3028" y="524"/>
                  </a:lnTo>
                  <a:lnTo>
                    <a:pt x="3036" y="512"/>
                  </a:lnTo>
                  <a:lnTo>
                    <a:pt x="3047" y="503"/>
                  </a:lnTo>
                  <a:lnTo>
                    <a:pt x="3061" y="495"/>
                  </a:lnTo>
                  <a:lnTo>
                    <a:pt x="3076" y="489"/>
                  </a:lnTo>
                  <a:lnTo>
                    <a:pt x="3115" y="481"/>
                  </a:lnTo>
                  <a:lnTo>
                    <a:pt x="3096" y="474"/>
                  </a:lnTo>
                  <a:lnTo>
                    <a:pt x="3075" y="465"/>
                  </a:lnTo>
                  <a:lnTo>
                    <a:pt x="3063" y="458"/>
                  </a:lnTo>
                  <a:lnTo>
                    <a:pt x="3053" y="450"/>
                  </a:lnTo>
                  <a:lnTo>
                    <a:pt x="3044" y="439"/>
                  </a:lnTo>
                  <a:lnTo>
                    <a:pt x="3036" y="427"/>
                  </a:lnTo>
                  <a:lnTo>
                    <a:pt x="3024" y="396"/>
                  </a:lnTo>
                  <a:lnTo>
                    <a:pt x="3019" y="352"/>
                  </a:lnTo>
                  <a:lnTo>
                    <a:pt x="3020" y="330"/>
                  </a:lnTo>
                  <a:lnTo>
                    <a:pt x="3023" y="310"/>
                  </a:lnTo>
                  <a:lnTo>
                    <a:pt x="3033" y="275"/>
                  </a:lnTo>
                  <a:lnTo>
                    <a:pt x="3051" y="246"/>
                  </a:lnTo>
                  <a:lnTo>
                    <a:pt x="3061" y="235"/>
                  </a:lnTo>
                  <a:lnTo>
                    <a:pt x="3073" y="224"/>
                  </a:lnTo>
                  <a:lnTo>
                    <a:pt x="3104" y="208"/>
                  </a:lnTo>
                  <a:lnTo>
                    <a:pt x="3120" y="202"/>
                  </a:lnTo>
                  <a:lnTo>
                    <a:pt x="3138" y="197"/>
                  </a:lnTo>
                  <a:lnTo>
                    <a:pt x="3175" y="190"/>
                  </a:lnTo>
                  <a:lnTo>
                    <a:pt x="3197" y="188"/>
                  </a:lnTo>
                  <a:lnTo>
                    <a:pt x="3220" y="188"/>
                  </a:lnTo>
                  <a:lnTo>
                    <a:pt x="3255" y="189"/>
                  </a:lnTo>
                  <a:lnTo>
                    <a:pt x="3283" y="193"/>
                  </a:lnTo>
                  <a:lnTo>
                    <a:pt x="3330" y="206"/>
                  </a:lnTo>
                  <a:lnTo>
                    <a:pt x="3346" y="208"/>
                  </a:lnTo>
                  <a:lnTo>
                    <a:pt x="3363" y="209"/>
                  </a:lnTo>
                  <a:lnTo>
                    <a:pt x="3385" y="208"/>
                  </a:lnTo>
                  <a:lnTo>
                    <a:pt x="3405" y="204"/>
                  </a:lnTo>
                  <a:lnTo>
                    <a:pt x="3429" y="194"/>
                  </a:lnTo>
                  <a:lnTo>
                    <a:pt x="3450" y="184"/>
                  </a:lnTo>
                  <a:lnTo>
                    <a:pt x="3454" y="183"/>
                  </a:lnTo>
                  <a:lnTo>
                    <a:pt x="3458" y="182"/>
                  </a:lnTo>
                  <a:lnTo>
                    <a:pt x="3461" y="183"/>
                  </a:lnTo>
                  <a:lnTo>
                    <a:pt x="3464" y="189"/>
                  </a:lnTo>
                  <a:lnTo>
                    <a:pt x="3483" y="245"/>
                  </a:lnTo>
                  <a:close/>
                  <a:moveTo>
                    <a:pt x="3323" y="348"/>
                  </a:moveTo>
                  <a:lnTo>
                    <a:pt x="3322" y="324"/>
                  </a:lnTo>
                  <a:lnTo>
                    <a:pt x="3317" y="304"/>
                  </a:lnTo>
                  <a:lnTo>
                    <a:pt x="3309" y="286"/>
                  </a:lnTo>
                  <a:lnTo>
                    <a:pt x="3298" y="274"/>
                  </a:lnTo>
                  <a:lnTo>
                    <a:pt x="3283" y="264"/>
                  </a:lnTo>
                  <a:lnTo>
                    <a:pt x="3265" y="256"/>
                  </a:lnTo>
                  <a:lnTo>
                    <a:pt x="3245" y="251"/>
                  </a:lnTo>
                  <a:lnTo>
                    <a:pt x="3220" y="250"/>
                  </a:lnTo>
                  <a:lnTo>
                    <a:pt x="3196" y="251"/>
                  </a:lnTo>
                  <a:lnTo>
                    <a:pt x="3174" y="256"/>
                  </a:lnTo>
                  <a:lnTo>
                    <a:pt x="3165" y="258"/>
                  </a:lnTo>
                  <a:lnTo>
                    <a:pt x="3157" y="264"/>
                  </a:lnTo>
                  <a:lnTo>
                    <a:pt x="3143" y="274"/>
                  </a:lnTo>
                  <a:lnTo>
                    <a:pt x="3131" y="286"/>
                  </a:lnTo>
                  <a:lnTo>
                    <a:pt x="3128" y="295"/>
                  </a:lnTo>
                  <a:lnTo>
                    <a:pt x="3124" y="304"/>
                  </a:lnTo>
                  <a:lnTo>
                    <a:pt x="3119" y="324"/>
                  </a:lnTo>
                  <a:lnTo>
                    <a:pt x="3117" y="348"/>
                  </a:lnTo>
                  <a:lnTo>
                    <a:pt x="3119" y="373"/>
                  </a:lnTo>
                  <a:lnTo>
                    <a:pt x="3124" y="393"/>
                  </a:lnTo>
                  <a:lnTo>
                    <a:pt x="3131" y="410"/>
                  </a:lnTo>
                  <a:lnTo>
                    <a:pt x="3136" y="417"/>
                  </a:lnTo>
                  <a:lnTo>
                    <a:pt x="3143" y="423"/>
                  </a:lnTo>
                  <a:lnTo>
                    <a:pt x="3157" y="434"/>
                  </a:lnTo>
                  <a:lnTo>
                    <a:pt x="3174" y="441"/>
                  </a:lnTo>
                  <a:lnTo>
                    <a:pt x="3196" y="445"/>
                  </a:lnTo>
                  <a:lnTo>
                    <a:pt x="3220" y="446"/>
                  </a:lnTo>
                  <a:lnTo>
                    <a:pt x="3245" y="445"/>
                  </a:lnTo>
                  <a:lnTo>
                    <a:pt x="3265" y="441"/>
                  </a:lnTo>
                  <a:lnTo>
                    <a:pt x="3275" y="437"/>
                  </a:lnTo>
                  <a:lnTo>
                    <a:pt x="3283" y="434"/>
                  </a:lnTo>
                  <a:lnTo>
                    <a:pt x="3298" y="423"/>
                  </a:lnTo>
                  <a:lnTo>
                    <a:pt x="3309" y="410"/>
                  </a:lnTo>
                  <a:lnTo>
                    <a:pt x="3313" y="402"/>
                  </a:lnTo>
                  <a:lnTo>
                    <a:pt x="3317" y="393"/>
                  </a:lnTo>
                  <a:lnTo>
                    <a:pt x="3322" y="373"/>
                  </a:lnTo>
                  <a:lnTo>
                    <a:pt x="3323" y="348"/>
                  </a:lnTo>
                  <a:close/>
                  <a:moveTo>
                    <a:pt x="3349" y="717"/>
                  </a:moveTo>
                  <a:lnTo>
                    <a:pt x="3347" y="702"/>
                  </a:lnTo>
                  <a:lnTo>
                    <a:pt x="3342" y="691"/>
                  </a:lnTo>
                  <a:lnTo>
                    <a:pt x="3334" y="680"/>
                  </a:lnTo>
                  <a:lnTo>
                    <a:pt x="3324" y="675"/>
                  </a:lnTo>
                  <a:lnTo>
                    <a:pt x="3300" y="669"/>
                  </a:lnTo>
                  <a:lnTo>
                    <a:pt x="3271" y="668"/>
                  </a:lnTo>
                  <a:lnTo>
                    <a:pt x="3180" y="668"/>
                  </a:lnTo>
                  <a:lnTo>
                    <a:pt x="3165" y="668"/>
                  </a:lnTo>
                  <a:lnTo>
                    <a:pt x="3151" y="670"/>
                  </a:lnTo>
                  <a:lnTo>
                    <a:pt x="3139" y="673"/>
                  </a:lnTo>
                  <a:lnTo>
                    <a:pt x="3128" y="678"/>
                  </a:lnTo>
                  <a:lnTo>
                    <a:pt x="3117" y="685"/>
                  </a:lnTo>
                  <a:lnTo>
                    <a:pt x="3110" y="696"/>
                  </a:lnTo>
                  <a:lnTo>
                    <a:pt x="3105" y="709"/>
                  </a:lnTo>
                  <a:lnTo>
                    <a:pt x="3104" y="726"/>
                  </a:lnTo>
                  <a:lnTo>
                    <a:pt x="3106" y="743"/>
                  </a:lnTo>
                  <a:lnTo>
                    <a:pt x="3112" y="757"/>
                  </a:lnTo>
                  <a:lnTo>
                    <a:pt x="3122" y="769"/>
                  </a:lnTo>
                  <a:lnTo>
                    <a:pt x="3130" y="774"/>
                  </a:lnTo>
                  <a:lnTo>
                    <a:pt x="3138" y="776"/>
                  </a:lnTo>
                  <a:lnTo>
                    <a:pt x="3157" y="782"/>
                  </a:lnTo>
                  <a:lnTo>
                    <a:pt x="3177" y="785"/>
                  </a:lnTo>
                  <a:lnTo>
                    <a:pt x="3228" y="787"/>
                  </a:lnTo>
                  <a:lnTo>
                    <a:pt x="3256" y="786"/>
                  </a:lnTo>
                  <a:lnTo>
                    <a:pt x="3284" y="782"/>
                  </a:lnTo>
                  <a:lnTo>
                    <a:pt x="3296" y="780"/>
                  </a:lnTo>
                  <a:lnTo>
                    <a:pt x="3309" y="775"/>
                  </a:lnTo>
                  <a:lnTo>
                    <a:pt x="3320" y="770"/>
                  </a:lnTo>
                  <a:lnTo>
                    <a:pt x="3329" y="762"/>
                  </a:lnTo>
                  <a:lnTo>
                    <a:pt x="3334" y="759"/>
                  </a:lnTo>
                  <a:lnTo>
                    <a:pt x="3338" y="755"/>
                  </a:lnTo>
                  <a:lnTo>
                    <a:pt x="3344" y="743"/>
                  </a:lnTo>
                  <a:lnTo>
                    <a:pt x="3347" y="732"/>
                  </a:lnTo>
                  <a:lnTo>
                    <a:pt x="3349" y="717"/>
                  </a:lnTo>
                  <a:close/>
                  <a:moveTo>
                    <a:pt x="4255" y="85"/>
                  </a:moveTo>
                  <a:lnTo>
                    <a:pt x="4255" y="90"/>
                  </a:lnTo>
                  <a:lnTo>
                    <a:pt x="4252" y="95"/>
                  </a:lnTo>
                  <a:lnTo>
                    <a:pt x="4241" y="99"/>
                  </a:lnTo>
                  <a:lnTo>
                    <a:pt x="3944" y="99"/>
                  </a:lnTo>
                  <a:lnTo>
                    <a:pt x="3944" y="323"/>
                  </a:lnTo>
                  <a:lnTo>
                    <a:pt x="4214" y="323"/>
                  </a:lnTo>
                  <a:lnTo>
                    <a:pt x="4224" y="327"/>
                  </a:lnTo>
                  <a:lnTo>
                    <a:pt x="4226" y="332"/>
                  </a:lnTo>
                  <a:lnTo>
                    <a:pt x="4228" y="337"/>
                  </a:lnTo>
                  <a:lnTo>
                    <a:pt x="4228" y="396"/>
                  </a:lnTo>
                  <a:lnTo>
                    <a:pt x="4226" y="401"/>
                  </a:lnTo>
                  <a:lnTo>
                    <a:pt x="4224" y="406"/>
                  </a:lnTo>
                  <a:lnTo>
                    <a:pt x="4214" y="410"/>
                  </a:lnTo>
                  <a:lnTo>
                    <a:pt x="3944" y="410"/>
                  </a:lnTo>
                  <a:lnTo>
                    <a:pt x="3944" y="645"/>
                  </a:lnTo>
                  <a:lnTo>
                    <a:pt x="3943" y="651"/>
                  </a:lnTo>
                  <a:lnTo>
                    <a:pt x="3939" y="655"/>
                  </a:lnTo>
                  <a:lnTo>
                    <a:pt x="3929" y="660"/>
                  </a:lnTo>
                  <a:lnTo>
                    <a:pt x="3852" y="660"/>
                  </a:lnTo>
                  <a:lnTo>
                    <a:pt x="3841" y="655"/>
                  </a:lnTo>
                  <a:lnTo>
                    <a:pt x="3837" y="645"/>
                  </a:lnTo>
                  <a:lnTo>
                    <a:pt x="3837" y="27"/>
                  </a:lnTo>
                  <a:lnTo>
                    <a:pt x="3838" y="22"/>
                  </a:lnTo>
                  <a:lnTo>
                    <a:pt x="3841" y="17"/>
                  </a:lnTo>
                  <a:lnTo>
                    <a:pt x="3852" y="13"/>
                  </a:lnTo>
                  <a:lnTo>
                    <a:pt x="4241" y="13"/>
                  </a:lnTo>
                  <a:lnTo>
                    <a:pt x="4252" y="17"/>
                  </a:lnTo>
                  <a:lnTo>
                    <a:pt x="4255" y="22"/>
                  </a:lnTo>
                  <a:lnTo>
                    <a:pt x="4255" y="27"/>
                  </a:lnTo>
                  <a:lnTo>
                    <a:pt x="4255" y="85"/>
                  </a:lnTo>
                  <a:close/>
                  <a:moveTo>
                    <a:pt x="4449" y="646"/>
                  </a:moveTo>
                  <a:lnTo>
                    <a:pt x="4448" y="651"/>
                  </a:lnTo>
                  <a:lnTo>
                    <a:pt x="4446" y="657"/>
                  </a:lnTo>
                  <a:lnTo>
                    <a:pt x="4442" y="659"/>
                  </a:lnTo>
                  <a:lnTo>
                    <a:pt x="4437" y="660"/>
                  </a:lnTo>
                  <a:lnTo>
                    <a:pt x="4365" y="660"/>
                  </a:lnTo>
                  <a:lnTo>
                    <a:pt x="4359" y="659"/>
                  </a:lnTo>
                  <a:lnTo>
                    <a:pt x="4354" y="657"/>
                  </a:lnTo>
                  <a:lnTo>
                    <a:pt x="4351" y="651"/>
                  </a:lnTo>
                  <a:lnTo>
                    <a:pt x="4350" y="646"/>
                  </a:lnTo>
                  <a:lnTo>
                    <a:pt x="4350" y="217"/>
                  </a:lnTo>
                  <a:lnTo>
                    <a:pt x="4351" y="212"/>
                  </a:lnTo>
                  <a:lnTo>
                    <a:pt x="4355" y="208"/>
                  </a:lnTo>
                  <a:lnTo>
                    <a:pt x="4365" y="204"/>
                  </a:lnTo>
                  <a:lnTo>
                    <a:pt x="4437" y="204"/>
                  </a:lnTo>
                  <a:lnTo>
                    <a:pt x="4446" y="208"/>
                  </a:lnTo>
                  <a:lnTo>
                    <a:pt x="4448" y="212"/>
                  </a:lnTo>
                  <a:lnTo>
                    <a:pt x="4449" y="217"/>
                  </a:lnTo>
                  <a:lnTo>
                    <a:pt x="4449" y="646"/>
                  </a:lnTo>
                  <a:close/>
                  <a:moveTo>
                    <a:pt x="4449" y="115"/>
                  </a:moveTo>
                  <a:lnTo>
                    <a:pt x="4448" y="122"/>
                  </a:lnTo>
                  <a:lnTo>
                    <a:pt x="4444" y="129"/>
                  </a:lnTo>
                  <a:lnTo>
                    <a:pt x="4438" y="131"/>
                  </a:lnTo>
                  <a:lnTo>
                    <a:pt x="4430" y="133"/>
                  </a:lnTo>
                  <a:lnTo>
                    <a:pt x="4369" y="133"/>
                  </a:lnTo>
                  <a:lnTo>
                    <a:pt x="4361" y="131"/>
                  </a:lnTo>
                  <a:lnTo>
                    <a:pt x="4355" y="129"/>
                  </a:lnTo>
                  <a:lnTo>
                    <a:pt x="4351" y="122"/>
                  </a:lnTo>
                  <a:lnTo>
                    <a:pt x="4350" y="115"/>
                  </a:lnTo>
                  <a:lnTo>
                    <a:pt x="4350" y="18"/>
                  </a:lnTo>
                  <a:lnTo>
                    <a:pt x="4351" y="10"/>
                  </a:lnTo>
                  <a:lnTo>
                    <a:pt x="4355" y="5"/>
                  </a:lnTo>
                  <a:lnTo>
                    <a:pt x="4361" y="2"/>
                  </a:lnTo>
                  <a:lnTo>
                    <a:pt x="4369" y="0"/>
                  </a:lnTo>
                  <a:lnTo>
                    <a:pt x="4430" y="0"/>
                  </a:lnTo>
                  <a:lnTo>
                    <a:pt x="4438" y="2"/>
                  </a:lnTo>
                  <a:lnTo>
                    <a:pt x="4444" y="5"/>
                  </a:lnTo>
                  <a:lnTo>
                    <a:pt x="4448" y="10"/>
                  </a:lnTo>
                  <a:lnTo>
                    <a:pt x="4449" y="18"/>
                  </a:lnTo>
                  <a:lnTo>
                    <a:pt x="4449" y="115"/>
                  </a:lnTo>
                  <a:close/>
                  <a:moveTo>
                    <a:pt x="4984" y="646"/>
                  </a:moveTo>
                  <a:lnTo>
                    <a:pt x="4984" y="651"/>
                  </a:lnTo>
                  <a:lnTo>
                    <a:pt x="4981" y="657"/>
                  </a:lnTo>
                  <a:lnTo>
                    <a:pt x="4976" y="659"/>
                  </a:lnTo>
                  <a:lnTo>
                    <a:pt x="4971" y="660"/>
                  </a:lnTo>
                  <a:lnTo>
                    <a:pt x="4898" y="660"/>
                  </a:lnTo>
                  <a:lnTo>
                    <a:pt x="4893" y="659"/>
                  </a:lnTo>
                  <a:lnTo>
                    <a:pt x="4888" y="657"/>
                  </a:lnTo>
                  <a:lnTo>
                    <a:pt x="4885" y="651"/>
                  </a:lnTo>
                  <a:lnTo>
                    <a:pt x="4884" y="646"/>
                  </a:lnTo>
                  <a:lnTo>
                    <a:pt x="4884" y="332"/>
                  </a:lnTo>
                  <a:lnTo>
                    <a:pt x="4883" y="313"/>
                  </a:lnTo>
                  <a:lnTo>
                    <a:pt x="4880" y="298"/>
                  </a:lnTo>
                  <a:lnTo>
                    <a:pt x="4875" y="285"/>
                  </a:lnTo>
                  <a:lnTo>
                    <a:pt x="4868" y="275"/>
                  </a:lnTo>
                  <a:lnTo>
                    <a:pt x="4858" y="269"/>
                  </a:lnTo>
                  <a:lnTo>
                    <a:pt x="4845" y="264"/>
                  </a:lnTo>
                  <a:lnTo>
                    <a:pt x="4830" y="261"/>
                  </a:lnTo>
                  <a:lnTo>
                    <a:pt x="4812" y="260"/>
                  </a:lnTo>
                  <a:lnTo>
                    <a:pt x="4764" y="262"/>
                  </a:lnTo>
                  <a:lnTo>
                    <a:pt x="4723" y="269"/>
                  </a:lnTo>
                  <a:lnTo>
                    <a:pt x="4682" y="279"/>
                  </a:lnTo>
                  <a:lnTo>
                    <a:pt x="4682" y="646"/>
                  </a:lnTo>
                  <a:lnTo>
                    <a:pt x="4681" y="651"/>
                  </a:lnTo>
                  <a:lnTo>
                    <a:pt x="4679" y="657"/>
                  </a:lnTo>
                  <a:lnTo>
                    <a:pt x="4675" y="659"/>
                  </a:lnTo>
                  <a:lnTo>
                    <a:pt x="4670" y="660"/>
                  </a:lnTo>
                  <a:lnTo>
                    <a:pt x="4597" y="660"/>
                  </a:lnTo>
                  <a:lnTo>
                    <a:pt x="4587" y="657"/>
                  </a:lnTo>
                  <a:lnTo>
                    <a:pt x="4584" y="651"/>
                  </a:lnTo>
                  <a:lnTo>
                    <a:pt x="4583" y="646"/>
                  </a:lnTo>
                  <a:lnTo>
                    <a:pt x="4583" y="274"/>
                  </a:lnTo>
                  <a:lnTo>
                    <a:pt x="4583" y="262"/>
                  </a:lnTo>
                  <a:lnTo>
                    <a:pt x="4585" y="252"/>
                  </a:lnTo>
                  <a:lnTo>
                    <a:pt x="4594" y="236"/>
                  </a:lnTo>
                  <a:lnTo>
                    <a:pt x="4602" y="230"/>
                  </a:lnTo>
                  <a:lnTo>
                    <a:pt x="4612" y="223"/>
                  </a:lnTo>
                  <a:lnTo>
                    <a:pt x="4641" y="213"/>
                  </a:lnTo>
                  <a:lnTo>
                    <a:pt x="4680" y="203"/>
                  </a:lnTo>
                  <a:lnTo>
                    <a:pt x="4727" y="196"/>
                  </a:lnTo>
                  <a:lnTo>
                    <a:pt x="4776" y="190"/>
                  </a:lnTo>
                  <a:lnTo>
                    <a:pt x="4821" y="188"/>
                  </a:lnTo>
                  <a:lnTo>
                    <a:pt x="4859" y="189"/>
                  </a:lnTo>
                  <a:lnTo>
                    <a:pt x="4892" y="194"/>
                  </a:lnTo>
                  <a:lnTo>
                    <a:pt x="4919" y="203"/>
                  </a:lnTo>
                  <a:lnTo>
                    <a:pt x="4943" y="216"/>
                  </a:lnTo>
                  <a:lnTo>
                    <a:pt x="4952" y="223"/>
                  </a:lnTo>
                  <a:lnTo>
                    <a:pt x="4961" y="233"/>
                  </a:lnTo>
                  <a:lnTo>
                    <a:pt x="4967" y="243"/>
                  </a:lnTo>
                  <a:lnTo>
                    <a:pt x="4974" y="256"/>
                  </a:lnTo>
                  <a:lnTo>
                    <a:pt x="4979" y="270"/>
                  </a:lnTo>
                  <a:lnTo>
                    <a:pt x="4981" y="285"/>
                  </a:lnTo>
                  <a:lnTo>
                    <a:pt x="4984" y="319"/>
                  </a:lnTo>
                  <a:lnTo>
                    <a:pt x="4984" y="646"/>
                  </a:lnTo>
                  <a:close/>
                  <a:moveTo>
                    <a:pt x="5286" y="643"/>
                  </a:moveTo>
                  <a:lnTo>
                    <a:pt x="5286" y="645"/>
                  </a:lnTo>
                  <a:lnTo>
                    <a:pt x="5284" y="654"/>
                  </a:lnTo>
                  <a:lnTo>
                    <a:pt x="5280" y="657"/>
                  </a:lnTo>
                  <a:lnTo>
                    <a:pt x="5256" y="663"/>
                  </a:lnTo>
                  <a:lnTo>
                    <a:pt x="5234" y="667"/>
                  </a:lnTo>
                  <a:lnTo>
                    <a:pt x="5207" y="668"/>
                  </a:lnTo>
                  <a:lnTo>
                    <a:pt x="5183" y="665"/>
                  </a:lnTo>
                  <a:lnTo>
                    <a:pt x="5160" y="660"/>
                  </a:lnTo>
                  <a:lnTo>
                    <a:pt x="5142" y="653"/>
                  </a:lnTo>
                  <a:lnTo>
                    <a:pt x="5127" y="640"/>
                  </a:lnTo>
                  <a:lnTo>
                    <a:pt x="5115" y="626"/>
                  </a:lnTo>
                  <a:lnTo>
                    <a:pt x="5106" y="607"/>
                  </a:lnTo>
                  <a:lnTo>
                    <a:pt x="5101" y="587"/>
                  </a:lnTo>
                  <a:lnTo>
                    <a:pt x="5100" y="562"/>
                  </a:lnTo>
                  <a:lnTo>
                    <a:pt x="5100" y="29"/>
                  </a:lnTo>
                  <a:lnTo>
                    <a:pt x="5100" y="23"/>
                  </a:lnTo>
                  <a:lnTo>
                    <a:pt x="5102" y="19"/>
                  </a:lnTo>
                  <a:lnTo>
                    <a:pt x="5112" y="14"/>
                  </a:lnTo>
                  <a:lnTo>
                    <a:pt x="5184" y="0"/>
                  </a:lnTo>
                  <a:lnTo>
                    <a:pt x="5188" y="0"/>
                  </a:lnTo>
                  <a:lnTo>
                    <a:pt x="5195" y="4"/>
                  </a:lnTo>
                  <a:lnTo>
                    <a:pt x="5198" y="8"/>
                  </a:lnTo>
                  <a:lnTo>
                    <a:pt x="5199" y="14"/>
                  </a:lnTo>
                  <a:lnTo>
                    <a:pt x="5199" y="556"/>
                  </a:lnTo>
                  <a:lnTo>
                    <a:pt x="5200" y="567"/>
                  </a:lnTo>
                  <a:lnTo>
                    <a:pt x="5202" y="576"/>
                  </a:lnTo>
                  <a:lnTo>
                    <a:pt x="5205" y="582"/>
                  </a:lnTo>
                  <a:lnTo>
                    <a:pt x="5210" y="587"/>
                  </a:lnTo>
                  <a:lnTo>
                    <a:pt x="5223" y="592"/>
                  </a:lnTo>
                  <a:lnTo>
                    <a:pt x="5236" y="594"/>
                  </a:lnTo>
                  <a:lnTo>
                    <a:pt x="5253" y="594"/>
                  </a:lnTo>
                  <a:lnTo>
                    <a:pt x="5266" y="591"/>
                  </a:lnTo>
                  <a:lnTo>
                    <a:pt x="5270" y="591"/>
                  </a:lnTo>
                  <a:lnTo>
                    <a:pt x="5275" y="592"/>
                  </a:lnTo>
                  <a:lnTo>
                    <a:pt x="5277" y="599"/>
                  </a:lnTo>
                  <a:lnTo>
                    <a:pt x="5286" y="643"/>
                  </a:lnTo>
                  <a:close/>
                  <a:moveTo>
                    <a:pt x="5745" y="567"/>
                  </a:moveTo>
                  <a:lnTo>
                    <a:pt x="5745" y="588"/>
                  </a:lnTo>
                  <a:lnTo>
                    <a:pt x="5741" y="607"/>
                  </a:lnTo>
                  <a:lnTo>
                    <a:pt x="5736" y="621"/>
                  </a:lnTo>
                  <a:lnTo>
                    <a:pt x="5728" y="633"/>
                  </a:lnTo>
                  <a:lnTo>
                    <a:pt x="5718" y="640"/>
                  </a:lnTo>
                  <a:lnTo>
                    <a:pt x="5704" y="648"/>
                  </a:lnTo>
                  <a:lnTo>
                    <a:pt x="5688" y="654"/>
                  </a:lnTo>
                  <a:lnTo>
                    <a:pt x="5667" y="659"/>
                  </a:lnTo>
                  <a:lnTo>
                    <a:pt x="5615" y="668"/>
                  </a:lnTo>
                  <a:lnTo>
                    <a:pt x="5583" y="670"/>
                  </a:lnTo>
                  <a:lnTo>
                    <a:pt x="5548" y="672"/>
                  </a:lnTo>
                  <a:lnTo>
                    <a:pt x="5503" y="670"/>
                  </a:lnTo>
                  <a:lnTo>
                    <a:pt x="5479" y="668"/>
                  </a:lnTo>
                  <a:lnTo>
                    <a:pt x="5456" y="664"/>
                  </a:lnTo>
                  <a:lnTo>
                    <a:pt x="5432" y="659"/>
                  </a:lnTo>
                  <a:lnTo>
                    <a:pt x="5412" y="650"/>
                  </a:lnTo>
                  <a:lnTo>
                    <a:pt x="5392" y="639"/>
                  </a:lnTo>
                  <a:lnTo>
                    <a:pt x="5376" y="624"/>
                  </a:lnTo>
                  <a:lnTo>
                    <a:pt x="5360" y="606"/>
                  </a:lnTo>
                  <a:lnTo>
                    <a:pt x="5350" y="583"/>
                  </a:lnTo>
                  <a:lnTo>
                    <a:pt x="5344" y="556"/>
                  </a:lnTo>
                  <a:lnTo>
                    <a:pt x="5340" y="524"/>
                  </a:lnTo>
                  <a:lnTo>
                    <a:pt x="5343" y="498"/>
                  </a:lnTo>
                  <a:lnTo>
                    <a:pt x="5347" y="475"/>
                  </a:lnTo>
                  <a:lnTo>
                    <a:pt x="5353" y="455"/>
                  </a:lnTo>
                  <a:lnTo>
                    <a:pt x="5362" y="440"/>
                  </a:lnTo>
                  <a:lnTo>
                    <a:pt x="5372" y="427"/>
                  </a:lnTo>
                  <a:lnTo>
                    <a:pt x="5384" y="417"/>
                  </a:lnTo>
                  <a:lnTo>
                    <a:pt x="5398" y="408"/>
                  </a:lnTo>
                  <a:lnTo>
                    <a:pt x="5415" y="402"/>
                  </a:lnTo>
                  <a:lnTo>
                    <a:pt x="5449" y="393"/>
                  </a:lnTo>
                  <a:lnTo>
                    <a:pt x="5486" y="386"/>
                  </a:lnTo>
                  <a:lnTo>
                    <a:pt x="5646" y="359"/>
                  </a:lnTo>
                  <a:lnTo>
                    <a:pt x="5646" y="328"/>
                  </a:lnTo>
                  <a:lnTo>
                    <a:pt x="5645" y="309"/>
                  </a:lnTo>
                  <a:lnTo>
                    <a:pt x="5644" y="301"/>
                  </a:lnTo>
                  <a:lnTo>
                    <a:pt x="5641" y="294"/>
                  </a:lnTo>
                  <a:lnTo>
                    <a:pt x="5640" y="290"/>
                  </a:lnTo>
                  <a:lnTo>
                    <a:pt x="5639" y="286"/>
                  </a:lnTo>
                  <a:lnTo>
                    <a:pt x="5634" y="281"/>
                  </a:lnTo>
                  <a:lnTo>
                    <a:pt x="5619" y="271"/>
                  </a:lnTo>
                  <a:lnTo>
                    <a:pt x="5606" y="267"/>
                  </a:lnTo>
                  <a:lnTo>
                    <a:pt x="5590" y="265"/>
                  </a:lnTo>
                  <a:lnTo>
                    <a:pt x="5547" y="262"/>
                  </a:lnTo>
                  <a:lnTo>
                    <a:pt x="5500" y="265"/>
                  </a:lnTo>
                  <a:lnTo>
                    <a:pt x="5456" y="272"/>
                  </a:lnTo>
                  <a:lnTo>
                    <a:pt x="5392" y="287"/>
                  </a:lnTo>
                  <a:lnTo>
                    <a:pt x="5389" y="287"/>
                  </a:lnTo>
                  <a:lnTo>
                    <a:pt x="5386" y="287"/>
                  </a:lnTo>
                  <a:lnTo>
                    <a:pt x="5381" y="286"/>
                  </a:lnTo>
                  <a:lnTo>
                    <a:pt x="5377" y="281"/>
                  </a:lnTo>
                  <a:lnTo>
                    <a:pt x="5367" y="232"/>
                  </a:lnTo>
                  <a:lnTo>
                    <a:pt x="5367" y="230"/>
                  </a:lnTo>
                  <a:lnTo>
                    <a:pt x="5367" y="224"/>
                  </a:lnTo>
                  <a:lnTo>
                    <a:pt x="5369" y="221"/>
                  </a:lnTo>
                  <a:lnTo>
                    <a:pt x="5376" y="217"/>
                  </a:lnTo>
                  <a:lnTo>
                    <a:pt x="5403" y="209"/>
                  </a:lnTo>
                  <a:lnTo>
                    <a:pt x="5447" y="199"/>
                  </a:lnTo>
                  <a:lnTo>
                    <a:pt x="5474" y="194"/>
                  </a:lnTo>
                  <a:lnTo>
                    <a:pt x="5502" y="192"/>
                  </a:lnTo>
                  <a:lnTo>
                    <a:pt x="5565" y="188"/>
                  </a:lnTo>
                  <a:lnTo>
                    <a:pt x="5607" y="189"/>
                  </a:lnTo>
                  <a:lnTo>
                    <a:pt x="5643" y="194"/>
                  </a:lnTo>
                  <a:lnTo>
                    <a:pt x="5672" y="202"/>
                  </a:lnTo>
                  <a:lnTo>
                    <a:pt x="5696" y="212"/>
                  </a:lnTo>
                  <a:lnTo>
                    <a:pt x="5709" y="222"/>
                  </a:lnTo>
                  <a:lnTo>
                    <a:pt x="5722" y="233"/>
                  </a:lnTo>
                  <a:lnTo>
                    <a:pt x="5731" y="246"/>
                  </a:lnTo>
                  <a:lnTo>
                    <a:pt x="5737" y="260"/>
                  </a:lnTo>
                  <a:lnTo>
                    <a:pt x="5743" y="291"/>
                  </a:lnTo>
                  <a:lnTo>
                    <a:pt x="5745" y="325"/>
                  </a:lnTo>
                  <a:lnTo>
                    <a:pt x="5745" y="567"/>
                  </a:lnTo>
                  <a:close/>
                  <a:moveTo>
                    <a:pt x="5646" y="588"/>
                  </a:moveTo>
                  <a:lnTo>
                    <a:pt x="5646" y="429"/>
                  </a:lnTo>
                  <a:lnTo>
                    <a:pt x="5517" y="450"/>
                  </a:lnTo>
                  <a:lnTo>
                    <a:pt x="5489" y="455"/>
                  </a:lnTo>
                  <a:lnTo>
                    <a:pt x="5465" y="465"/>
                  </a:lnTo>
                  <a:lnTo>
                    <a:pt x="5456" y="474"/>
                  </a:lnTo>
                  <a:lnTo>
                    <a:pt x="5449" y="485"/>
                  </a:lnTo>
                  <a:lnTo>
                    <a:pt x="5445" y="502"/>
                  </a:lnTo>
                  <a:lnTo>
                    <a:pt x="5442" y="522"/>
                  </a:lnTo>
                  <a:lnTo>
                    <a:pt x="5444" y="539"/>
                  </a:lnTo>
                  <a:lnTo>
                    <a:pt x="5447" y="554"/>
                  </a:lnTo>
                  <a:lnTo>
                    <a:pt x="5452" y="567"/>
                  </a:lnTo>
                  <a:lnTo>
                    <a:pt x="5460" y="577"/>
                  </a:lnTo>
                  <a:lnTo>
                    <a:pt x="5469" y="585"/>
                  </a:lnTo>
                  <a:lnTo>
                    <a:pt x="5479" y="591"/>
                  </a:lnTo>
                  <a:lnTo>
                    <a:pt x="5502" y="599"/>
                  </a:lnTo>
                  <a:lnTo>
                    <a:pt x="5527" y="602"/>
                  </a:lnTo>
                  <a:lnTo>
                    <a:pt x="5551" y="602"/>
                  </a:lnTo>
                  <a:lnTo>
                    <a:pt x="5602" y="599"/>
                  </a:lnTo>
                  <a:lnTo>
                    <a:pt x="5646" y="588"/>
                  </a:lnTo>
                  <a:close/>
                  <a:moveTo>
                    <a:pt x="6263" y="646"/>
                  </a:moveTo>
                  <a:lnTo>
                    <a:pt x="6261" y="651"/>
                  </a:lnTo>
                  <a:lnTo>
                    <a:pt x="6259" y="657"/>
                  </a:lnTo>
                  <a:lnTo>
                    <a:pt x="6255" y="659"/>
                  </a:lnTo>
                  <a:lnTo>
                    <a:pt x="6249" y="660"/>
                  </a:lnTo>
                  <a:lnTo>
                    <a:pt x="6177" y="660"/>
                  </a:lnTo>
                  <a:lnTo>
                    <a:pt x="6171" y="659"/>
                  </a:lnTo>
                  <a:lnTo>
                    <a:pt x="6166" y="657"/>
                  </a:lnTo>
                  <a:lnTo>
                    <a:pt x="6163" y="651"/>
                  </a:lnTo>
                  <a:lnTo>
                    <a:pt x="6162" y="646"/>
                  </a:lnTo>
                  <a:lnTo>
                    <a:pt x="6162" y="332"/>
                  </a:lnTo>
                  <a:lnTo>
                    <a:pt x="6162" y="313"/>
                  </a:lnTo>
                  <a:lnTo>
                    <a:pt x="6158" y="298"/>
                  </a:lnTo>
                  <a:lnTo>
                    <a:pt x="6153" y="285"/>
                  </a:lnTo>
                  <a:lnTo>
                    <a:pt x="6145" y="275"/>
                  </a:lnTo>
                  <a:lnTo>
                    <a:pt x="6137" y="269"/>
                  </a:lnTo>
                  <a:lnTo>
                    <a:pt x="6124" y="264"/>
                  </a:lnTo>
                  <a:lnTo>
                    <a:pt x="6109" y="261"/>
                  </a:lnTo>
                  <a:lnTo>
                    <a:pt x="6090" y="260"/>
                  </a:lnTo>
                  <a:lnTo>
                    <a:pt x="6043" y="262"/>
                  </a:lnTo>
                  <a:lnTo>
                    <a:pt x="6002" y="269"/>
                  </a:lnTo>
                  <a:lnTo>
                    <a:pt x="5960" y="279"/>
                  </a:lnTo>
                  <a:lnTo>
                    <a:pt x="5960" y="646"/>
                  </a:lnTo>
                  <a:lnTo>
                    <a:pt x="5960" y="651"/>
                  </a:lnTo>
                  <a:lnTo>
                    <a:pt x="5956" y="657"/>
                  </a:lnTo>
                  <a:lnTo>
                    <a:pt x="5953" y="659"/>
                  </a:lnTo>
                  <a:lnTo>
                    <a:pt x="5948" y="660"/>
                  </a:lnTo>
                  <a:lnTo>
                    <a:pt x="5875" y="660"/>
                  </a:lnTo>
                  <a:lnTo>
                    <a:pt x="5864" y="657"/>
                  </a:lnTo>
                  <a:lnTo>
                    <a:pt x="5862" y="651"/>
                  </a:lnTo>
                  <a:lnTo>
                    <a:pt x="5861" y="646"/>
                  </a:lnTo>
                  <a:lnTo>
                    <a:pt x="5861" y="274"/>
                  </a:lnTo>
                  <a:lnTo>
                    <a:pt x="5861" y="262"/>
                  </a:lnTo>
                  <a:lnTo>
                    <a:pt x="5863" y="252"/>
                  </a:lnTo>
                  <a:lnTo>
                    <a:pt x="5872" y="236"/>
                  </a:lnTo>
                  <a:lnTo>
                    <a:pt x="5880" y="230"/>
                  </a:lnTo>
                  <a:lnTo>
                    <a:pt x="5891" y="223"/>
                  </a:lnTo>
                  <a:lnTo>
                    <a:pt x="5920" y="213"/>
                  </a:lnTo>
                  <a:lnTo>
                    <a:pt x="5959" y="203"/>
                  </a:lnTo>
                  <a:lnTo>
                    <a:pt x="6006" y="196"/>
                  </a:lnTo>
                  <a:lnTo>
                    <a:pt x="6053" y="190"/>
                  </a:lnTo>
                  <a:lnTo>
                    <a:pt x="6099" y="188"/>
                  </a:lnTo>
                  <a:lnTo>
                    <a:pt x="6137" y="189"/>
                  </a:lnTo>
                  <a:lnTo>
                    <a:pt x="6169" y="194"/>
                  </a:lnTo>
                  <a:lnTo>
                    <a:pt x="6198" y="203"/>
                  </a:lnTo>
                  <a:lnTo>
                    <a:pt x="6221" y="216"/>
                  </a:lnTo>
                  <a:lnTo>
                    <a:pt x="6231" y="223"/>
                  </a:lnTo>
                  <a:lnTo>
                    <a:pt x="6239" y="233"/>
                  </a:lnTo>
                  <a:lnTo>
                    <a:pt x="6246" y="243"/>
                  </a:lnTo>
                  <a:lnTo>
                    <a:pt x="6251" y="256"/>
                  </a:lnTo>
                  <a:lnTo>
                    <a:pt x="6256" y="270"/>
                  </a:lnTo>
                  <a:lnTo>
                    <a:pt x="6260" y="285"/>
                  </a:lnTo>
                  <a:lnTo>
                    <a:pt x="6263" y="319"/>
                  </a:lnTo>
                  <a:lnTo>
                    <a:pt x="6263" y="646"/>
                  </a:lnTo>
                  <a:close/>
                  <a:moveTo>
                    <a:pt x="6773" y="585"/>
                  </a:moveTo>
                  <a:lnTo>
                    <a:pt x="6772" y="605"/>
                  </a:lnTo>
                  <a:lnTo>
                    <a:pt x="6765" y="624"/>
                  </a:lnTo>
                  <a:lnTo>
                    <a:pt x="6759" y="633"/>
                  </a:lnTo>
                  <a:lnTo>
                    <a:pt x="6750" y="640"/>
                  </a:lnTo>
                  <a:lnTo>
                    <a:pt x="6736" y="646"/>
                  </a:lnTo>
                  <a:lnTo>
                    <a:pt x="6719" y="653"/>
                  </a:lnTo>
                  <a:lnTo>
                    <a:pt x="6691" y="659"/>
                  </a:lnTo>
                  <a:lnTo>
                    <a:pt x="6660" y="665"/>
                  </a:lnTo>
                  <a:lnTo>
                    <a:pt x="6641" y="668"/>
                  </a:lnTo>
                  <a:lnTo>
                    <a:pt x="6622" y="669"/>
                  </a:lnTo>
                  <a:lnTo>
                    <a:pt x="6578" y="672"/>
                  </a:lnTo>
                  <a:lnTo>
                    <a:pt x="6537" y="669"/>
                  </a:lnTo>
                  <a:lnTo>
                    <a:pt x="6502" y="665"/>
                  </a:lnTo>
                  <a:lnTo>
                    <a:pt x="6472" y="658"/>
                  </a:lnTo>
                  <a:lnTo>
                    <a:pt x="6445" y="648"/>
                  </a:lnTo>
                  <a:lnTo>
                    <a:pt x="6423" y="634"/>
                  </a:lnTo>
                  <a:lnTo>
                    <a:pt x="6404" y="616"/>
                  </a:lnTo>
                  <a:lnTo>
                    <a:pt x="6389" y="595"/>
                  </a:lnTo>
                  <a:lnTo>
                    <a:pt x="6382" y="583"/>
                  </a:lnTo>
                  <a:lnTo>
                    <a:pt x="6377" y="571"/>
                  </a:lnTo>
                  <a:lnTo>
                    <a:pt x="6368" y="542"/>
                  </a:lnTo>
                  <a:lnTo>
                    <a:pt x="6362" y="509"/>
                  </a:lnTo>
                  <a:lnTo>
                    <a:pt x="6358" y="473"/>
                  </a:lnTo>
                  <a:lnTo>
                    <a:pt x="6358" y="431"/>
                  </a:lnTo>
                  <a:lnTo>
                    <a:pt x="6360" y="374"/>
                  </a:lnTo>
                  <a:lnTo>
                    <a:pt x="6362" y="349"/>
                  </a:lnTo>
                  <a:lnTo>
                    <a:pt x="6367" y="325"/>
                  </a:lnTo>
                  <a:lnTo>
                    <a:pt x="6380" y="284"/>
                  </a:lnTo>
                  <a:lnTo>
                    <a:pt x="6389" y="266"/>
                  </a:lnTo>
                  <a:lnTo>
                    <a:pt x="6399" y="250"/>
                  </a:lnTo>
                  <a:lnTo>
                    <a:pt x="6410" y="235"/>
                  </a:lnTo>
                  <a:lnTo>
                    <a:pt x="6425" y="223"/>
                  </a:lnTo>
                  <a:lnTo>
                    <a:pt x="6442" y="212"/>
                  </a:lnTo>
                  <a:lnTo>
                    <a:pt x="6459" y="203"/>
                  </a:lnTo>
                  <a:lnTo>
                    <a:pt x="6481" y="197"/>
                  </a:lnTo>
                  <a:lnTo>
                    <a:pt x="6503" y="192"/>
                  </a:lnTo>
                  <a:lnTo>
                    <a:pt x="6528" y="189"/>
                  </a:lnTo>
                  <a:lnTo>
                    <a:pt x="6556" y="188"/>
                  </a:lnTo>
                  <a:lnTo>
                    <a:pt x="6598" y="190"/>
                  </a:lnTo>
                  <a:lnTo>
                    <a:pt x="6634" y="194"/>
                  </a:lnTo>
                  <a:lnTo>
                    <a:pt x="6683" y="204"/>
                  </a:lnTo>
                  <a:lnTo>
                    <a:pt x="6675" y="153"/>
                  </a:lnTo>
                  <a:lnTo>
                    <a:pt x="6675" y="31"/>
                  </a:lnTo>
                  <a:lnTo>
                    <a:pt x="6675" y="24"/>
                  </a:lnTo>
                  <a:lnTo>
                    <a:pt x="6677" y="19"/>
                  </a:lnTo>
                  <a:lnTo>
                    <a:pt x="6687" y="14"/>
                  </a:lnTo>
                  <a:lnTo>
                    <a:pt x="6759" y="0"/>
                  </a:lnTo>
                  <a:lnTo>
                    <a:pt x="6762" y="0"/>
                  </a:lnTo>
                  <a:lnTo>
                    <a:pt x="6770" y="4"/>
                  </a:lnTo>
                  <a:lnTo>
                    <a:pt x="6773" y="8"/>
                  </a:lnTo>
                  <a:lnTo>
                    <a:pt x="6773" y="14"/>
                  </a:lnTo>
                  <a:lnTo>
                    <a:pt x="6773" y="585"/>
                  </a:lnTo>
                  <a:close/>
                  <a:moveTo>
                    <a:pt x="6675" y="587"/>
                  </a:moveTo>
                  <a:lnTo>
                    <a:pt x="6675" y="272"/>
                  </a:lnTo>
                  <a:lnTo>
                    <a:pt x="6644" y="266"/>
                  </a:lnTo>
                  <a:lnTo>
                    <a:pt x="6613" y="262"/>
                  </a:lnTo>
                  <a:lnTo>
                    <a:pt x="6578" y="260"/>
                  </a:lnTo>
                  <a:lnTo>
                    <a:pt x="6557" y="260"/>
                  </a:lnTo>
                  <a:lnTo>
                    <a:pt x="6540" y="262"/>
                  </a:lnTo>
                  <a:lnTo>
                    <a:pt x="6523" y="266"/>
                  </a:lnTo>
                  <a:lnTo>
                    <a:pt x="6510" y="271"/>
                  </a:lnTo>
                  <a:lnTo>
                    <a:pt x="6497" y="279"/>
                  </a:lnTo>
                  <a:lnTo>
                    <a:pt x="6487" y="289"/>
                  </a:lnTo>
                  <a:lnTo>
                    <a:pt x="6478" y="303"/>
                  </a:lnTo>
                  <a:lnTo>
                    <a:pt x="6472" y="319"/>
                  </a:lnTo>
                  <a:lnTo>
                    <a:pt x="6465" y="340"/>
                  </a:lnTo>
                  <a:lnTo>
                    <a:pt x="6463" y="366"/>
                  </a:lnTo>
                  <a:lnTo>
                    <a:pt x="6460" y="395"/>
                  </a:lnTo>
                  <a:lnTo>
                    <a:pt x="6459" y="429"/>
                  </a:lnTo>
                  <a:lnTo>
                    <a:pt x="6460" y="464"/>
                  </a:lnTo>
                  <a:lnTo>
                    <a:pt x="6463" y="494"/>
                  </a:lnTo>
                  <a:lnTo>
                    <a:pt x="6467" y="520"/>
                  </a:lnTo>
                  <a:lnTo>
                    <a:pt x="6473" y="541"/>
                  </a:lnTo>
                  <a:lnTo>
                    <a:pt x="6481" y="558"/>
                  </a:lnTo>
                  <a:lnTo>
                    <a:pt x="6489" y="572"/>
                  </a:lnTo>
                  <a:lnTo>
                    <a:pt x="6501" y="582"/>
                  </a:lnTo>
                  <a:lnTo>
                    <a:pt x="6513" y="590"/>
                  </a:lnTo>
                  <a:lnTo>
                    <a:pt x="6527" y="594"/>
                  </a:lnTo>
                  <a:lnTo>
                    <a:pt x="6544" y="597"/>
                  </a:lnTo>
                  <a:lnTo>
                    <a:pt x="6580" y="600"/>
                  </a:lnTo>
                  <a:lnTo>
                    <a:pt x="6615" y="597"/>
                  </a:lnTo>
                  <a:lnTo>
                    <a:pt x="6646" y="594"/>
                  </a:lnTo>
                  <a:lnTo>
                    <a:pt x="6675" y="587"/>
                  </a:lnTo>
                  <a:close/>
                  <a:moveTo>
                    <a:pt x="7545" y="567"/>
                  </a:moveTo>
                  <a:lnTo>
                    <a:pt x="7544" y="588"/>
                  </a:lnTo>
                  <a:lnTo>
                    <a:pt x="7542" y="607"/>
                  </a:lnTo>
                  <a:lnTo>
                    <a:pt x="7537" y="621"/>
                  </a:lnTo>
                  <a:lnTo>
                    <a:pt x="7529" y="633"/>
                  </a:lnTo>
                  <a:lnTo>
                    <a:pt x="7519" y="640"/>
                  </a:lnTo>
                  <a:lnTo>
                    <a:pt x="7505" y="648"/>
                  </a:lnTo>
                  <a:lnTo>
                    <a:pt x="7487" y="654"/>
                  </a:lnTo>
                  <a:lnTo>
                    <a:pt x="7467" y="659"/>
                  </a:lnTo>
                  <a:lnTo>
                    <a:pt x="7416" y="668"/>
                  </a:lnTo>
                  <a:lnTo>
                    <a:pt x="7384" y="670"/>
                  </a:lnTo>
                  <a:lnTo>
                    <a:pt x="7349" y="672"/>
                  </a:lnTo>
                  <a:lnTo>
                    <a:pt x="7303" y="670"/>
                  </a:lnTo>
                  <a:lnTo>
                    <a:pt x="7280" y="668"/>
                  </a:lnTo>
                  <a:lnTo>
                    <a:pt x="7256" y="664"/>
                  </a:lnTo>
                  <a:lnTo>
                    <a:pt x="7233" y="659"/>
                  </a:lnTo>
                  <a:lnTo>
                    <a:pt x="7211" y="650"/>
                  </a:lnTo>
                  <a:lnTo>
                    <a:pt x="7193" y="639"/>
                  </a:lnTo>
                  <a:lnTo>
                    <a:pt x="7175" y="624"/>
                  </a:lnTo>
                  <a:lnTo>
                    <a:pt x="7161" y="606"/>
                  </a:lnTo>
                  <a:lnTo>
                    <a:pt x="7150" y="583"/>
                  </a:lnTo>
                  <a:lnTo>
                    <a:pt x="7143" y="556"/>
                  </a:lnTo>
                  <a:lnTo>
                    <a:pt x="7141" y="524"/>
                  </a:lnTo>
                  <a:lnTo>
                    <a:pt x="7142" y="498"/>
                  </a:lnTo>
                  <a:lnTo>
                    <a:pt x="7146" y="475"/>
                  </a:lnTo>
                  <a:lnTo>
                    <a:pt x="7152" y="455"/>
                  </a:lnTo>
                  <a:lnTo>
                    <a:pt x="7161" y="440"/>
                  </a:lnTo>
                  <a:lnTo>
                    <a:pt x="7172" y="427"/>
                  </a:lnTo>
                  <a:lnTo>
                    <a:pt x="7185" y="417"/>
                  </a:lnTo>
                  <a:lnTo>
                    <a:pt x="7199" y="408"/>
                  </a:lnTo>
                  <a:lnTo>
                    <a:pt x="7214" y="402"/>
                  </a:lnTo>
                  <a:lnTo>
                    <a:pt x="7249" y="393"/>
                  </a:lnTo>
                  <a:lnTo>
                    <a:pt x="7286" y="386"/>
                  </a:lnTo>
                  <a:lnTo>
                    <a:pt x="7446" y="359"/>
                  </a:lnTo>
                  <a:lnTo>
                    <a:pt x="7446" y="328"/>
                  </a:lnTo>
                  <a:lnTo>
                    <a:pt x="7446" y="309"/>
                  </a:lnTo>
                  <a:lnTo>
                    <a:pt x="7445" y="301"/>
                  </a:lnTo>
                  <a:lnTo>
                    <a:pt x="7442" y="294"/>
                  </a:lnTo>
                  <a:lnTo>
                    <a:pt x="7441" y="290"/>
                  </a:lnTo>
                  <a:lnTo>
                    <a:pt x="7438" y="286"/>
                  </a:lnTo>
                  <a:lnTo>
                    <a:pt x="7434" y="281"/>
                  </a:lnTo>
                  <a:lnTo>
                    <a:pt x="7419" y="271"/>
                  </a:lnTo>
                  <a:lnTo>
                    <a:pt x="7407" y="267"/>
                  </a:lnTo>
                  <a:lnTo>
                    <a:pt x="7390" y="265"/>
                  </a:lnTo>
                  <a:lnTo>
                    <a:pt x="7348" y="262"/>
                  </a:lnTo>
                  <a:lnTo>
                    <a:pt x="7300" y="265"/>
                  </a:lnTo>
                  <a:lnTo>
                    <a:pt x="7257" y="272"/>
                  </a:lnTo>
                  <a:lnTo>
                    <a:pt x="7191" y="287"/>
                  </a:lnTo>
                  <a:lnTo>
                    <a:pt x="7189" y="287"/>
                  </a:lnTo>
                  <a:lnTo>
                    <a:pt x="7185" y="287"/>
                  </a:lnTo>
                  <a:lnTo>
                    <a:pt x="7180" y="286"/>
                  </a:lnTo>
                  <a:lnTo>
                    <a:pt x="7177" y="281"/>
                  </a:lnTo>
                  <a:lnTo>
                    <a:pt x="7166" y="232"/>
                  </a:lnTo>
                  <a:lnTo>
                    <a:pt x="7166" y="230"/>
                  </a:lnTo>
                  <a:lnTo>
                    <a:pt x="7167" y="224"/>
                  </a:lnTo>
                  <a:lnTo>
                    <a:pt x="7170" y="221"/>
                  </a:lnTo>
                  <a:lnTo>
                    <a:pt x="7176" y="217"/>
                  </a:lnTo>
                  <a:lnTo>
                    <a:pt x="7204" y="209"/>
                  </a:lnTo>
                  <a:lnTo>
                    <a:pt x="7247" y="199"/>
                  </a:lnTo>
                  <a:lnTo>
                    <a:pt x="7273" y="194"/>
                  </a:lnTo>
                  <a:lnTo>
                    <a:pt x="7302" y="192"/>
                  </a:lnTo>
                  <a:lnTo>
                    <a:pt x="7364" y="188"/>
                  </a:lnTo>
                  <a:lnTo>
                    <a:pt x="7408" y="189"/>
                  </a:lnTo>
                  <a:lnTo>
                    <a:pt x="7443" y="194"/>
                  </a:lnTo>
                  <a:lnTo>
                    <a:pt x="7472" y="202"/>
                  </a:lnTo>
                  <a:lnTo>
                    <a:pt x="7495" y="212"/>
                  </a:lnTo>
                  <a:lnTo>
                    <a:pt x="7510" y="222"/>
                  </a:lnTo>
                  <a:lnTo>
                    <a:pt x="7523" y="233"/>
                  </a:lnTo>
                  <a:lnTo>
                    <a:pt x="7532" y="246"/>
                  </a:lnTo>
                  <a:lnTo>
                    <a:pt x="7538" y="260"/>
                  </a:lnTo>
                  <a:lnTo>
                    <a:pt x="7544" y="291"/>
                  </a:lnTo>
                  <a:lnTo>
                    <a:pt x="7545" y="325"/>
                  </a:lnTo>
                  <a:lnTo>
                    <a:pt x="7545" y="567"/>
                  </a:lnTo>
                  <a:close/>
                  <a:moveTo>
                    <a:pt x="7446" y="588"/>
                  </a:moveTo>
                  <a:lnTo>
                    <a:pt x="7446" y="429"/>
                  </a:lnTo>
                  <a:lnTo>
                    <a:pt x="7317" y="450"/>
                  </a:lnTo>
                  <a:lnTo>
                    <a:pt x="7290" y="455"/>
                  </a:lnTo>
                  <a:lnTo>
                    <a:pt x="7266" y="465"/>
                  </a:lnTo>
                  <a:lnTo>
                    <a:pt x="7256" y="474"/>
                  </a:lnTo>
                  <a:lnTo>
                    <a:pt x="7249" y="485"/>
                  </a:lnTo>
                  <a:lnTo>
                    <a:pt x="7244" y="502"/>
                  </a:lnTo>
                  <a:lnTo>
                    <a:pt x="7243" y="522"/>
                  </a:lnTo>
                  <a:lnTo>
                    <a:pt x="7244" y="539"/>
                  </a:lnTo>
                  <a:lnTo>
                    <a:pt x="7247" y="554"/>
                  </a:lnTo>
                  <a:lnTo>
                    <a:pt x="7253" y="567"/>
                  </a:lnTo>
                  <a:lnTo>
                    <a:pt x="7261" y="577"/>
                  </a:lnTo>
                  <a:lnTo>
                    <a:pt x="7269" y="585"/>
                  </a:lnTo>
                  <a:lnTo>
                    <a:pt x="7280" y="591"/>
                  </a:lnTo>
                  <a:lnTo>
                    <a:pt x="7302" y="599"/>
                  </a:lnTo>
                  <a:lnTo>
                    <a:pt x="7327" y="602"/>
                  </a:lnTo>
                  <a:lnTo>
                    <a:pt x="7351" y="602"/>
                  </a:lnTo>
                  <a:lnTo>
                    <a:pt x="7403" y="599"/>
                  </a:lnTo>
                  <a:lnTo>
                    <a:pt x="7446" y="588"/>
                  </a:lnTo>
                  <a:close/>
                  <a:moveTo>
                    <a:pt x="7998" y="524"/>
                  </a:moveTo>
                  <a:lnTo>
                    <a:pt x="7996" y="544"/>
                  </a:lnTo>
                  <a:lnTo>
                    <a:pt x="7993" y="563"/>
                  </a:lnTo>
                  <a:lnTo>
                    <a:pt x="7989" y="581"/>
                  </a:lnTo>
                  <a:lnTo>
                    <a:pt x="7983" y="596"/>
                  </a:lnTo>
                  <a:lnTo>
                    <a:pt x="7975" y="610"/>
                  </a:lnTo>
                  <a:lnTo>
                    <a:pt x="7965" y="621"/>
                  </a:lnTo>
                  <a:lnTo>
                    <a:pt x="7954" y="631"/>
                  </a:lnTo>
                  <a:lnTo>
                    <a:pt x="7941" y="640"/>
                  </a:lnTo>
                  <a:lnTo>
                    <a:pt x="7912" y="654"/>
                  </a:lnTo>
                  <a:lnTo>
                    <a:pt x="7881" y="664"/>
                  </a:lnTo>
                  <a:lnTo>
                    <a:pt x="7845" y="669"/>
                  </a:lnTo>
                  <a:lnTo>
                    <a:pt x="7807" y="672"/>
                  </a:lnTo>
                  <a:lnTo>
                    <a:pt x="7778" y="670"/>
                  </a:lnTo>
                  <a:lnTo>
                    <a:pt x="7752" y="668"/>
                  </a:lnTo>
                  <a:lnTo>
                    <a:pt x="7704" y="659"/>
                  </a:lnTo>
                  <a:lnTo>
                    <a:pt x="7669" y="650"/>
                  </a:lnTo>
                  <a:lnTo>
                    <a:pt x="7649" y="643"/>
                  </a:lnTo>
                  <a:lnTo>
                    <a:pt x="7644" y="640"/>
                  </a:lnTo>
                  <a:lnTo>
                    <a:pt x="7641" y="633"/>
                  </a:lnTo>
                  <a:lnTo>
                    <a:pt x="7641" y="628"/>
                  </a:lnTo>
                  <a:lnTo>
                    <a:pt x="7650" y="585"/>
                  </a:lnTo>
                  <a:lnTo>
                    <a:pt x="7654" y="577"/>
                  </a:lnTo>
                  <a:lnTo>
                    <a:pt x="7660" y="575"/>
                  </a:lnTo>
                  <a:lnTo>
                    <a:pt x="7663" y="575"/>
                  </a:lnTo>
                  <a:lnTo>
                    <a:pt x="7664" y="576"/>
                  </a:lnTo>
                  <a:lnTo>
                    <a:pt x="7712" y="588"/>
                  </a:lnTo>
                  <a:lnTo>
                    <a:pt x="7753" y="595"/>
                  </a:lnTo>
                  <a:lnTo>
                    <a:pt x="7801" y="599"/>
                  </a:lnTo>
                  <a:lnTo>
                    <a:pt x="7823" y="597"/>
                  </a:lnTo>
                  <a:lnTo>
                    <a:pt x="7840" y="595"/>
                  </a:lnTo>
                  <a:lnTo>
                    <a:pt x="7858" y="590"/>
                  </a:lnTo>
                  <a:lnTo>
                    <a:pt x="7872" y="583"/>
                  </a:lnTo>
                  <a:lnTo>
                    <a:pt x="7883" y="575"/>
                  </a:lnTo>
                  <a:lnTo>
                    <a:pt x="7892" y="563"/>
                  </a:lnTo>
                  <a:lnTo>
                    <a:pt x="7897" y="549"/>
                  </a:lnTo>
                  <a:lnTo>
                    <a:pt x="7898" y="533"/>
                  </a:lnTo>
                  <a:lnTo>
                    <a:pt x="7897" y="514"/>
                  </a:lnTo>
                  <a:lnTo>
                    <a:pt x="7891" y="499"/>
                  </a:lnTo>
                  <a:lnTo>
                    <a:pt x="7882" y="488"/>
                  </a:lnTo>
                  <a:lnTo>
                    <a:pt x="7869" y="481"/>
                  </a:lnTo>
                  <a:lnTo>
                    <a:pt x="7838" y="471"/>
                  </a:lnTo>
                  <a:lnTo>
                    <a:pt x="7797" y="465"/>
                  </a:lnTo>
                  <a:lnTo>
                    <a:pt x="7768" y="460"/>
                  </a:lnTo>
                  <a:lnTo>
                    <a:pt x="7736" y="452"/>
                  </a:lnTo>
                  <a:lnTo>
                    <a:pt x="7718" y="446"/>
                  </a:lnTo>
                  <a:lnTo>
                    <a:pt x="7703" y="439"/>
                  </a:lnTo>
                  <a:lnTo>
                    <a:pt x="7688" y="429"/>
                  </a:lnTo>
                  <a:lnTo>
                    <a:pt x="7674" y="415"/>
                  </a:lnTo>
                  <a:lnTo>
                    <a:pt x="7668" y="407"/>
                  </a:lnTo>
                  <a:lnTo>
                    <a:pt x="7661" y="400"/>
                  </a:lnTo>
                  <a:lnTo>
                    <a:pt x="7652" y="379"/>
                  </a:lnTo>
                  <a:lnTo>
                    <a:pt x="7647" y="355"/>
                  </a:lnTo>
                  <a:lnTo>
                    <a:pt x="7645" y="328"/>
                  </a:lnTo>
                  <a:lnTo>
                    <a:pt x="7647" y="300"/>
                  </a:lnTo>
                  <a:lnTo>
                    <a:pt x="7654" y="276"/>
                  </a:lnTo>
                  <a:lnTo>
                    <a:pt x="7663" y="256"/>
                  </a:lnTo>
                  <a:lnTo>
                    <a:pt x="7675" y="238"/>
                  </a:lnTo>
                  <a:lnTo>
                    <a:pt x="7692" y="224"/>
                  </a:lnTo>
                  <a:lnTo>
                    <a:pt x="7708" y="213"/>
                  </a:lnTo>
                  <a:lnTo>
                    <a:pt x="7727" y="204"/>
                  </a:lnTo>
                  <a:lnTo>
                    <a:pt x="7747" y="198"/>
                  </a:lnTo>
                  <a:lnTo>
                    <a:pt x="7789" y="190"/>
                  </a:lnTo>
                  <a:lnTo>
                    <a:pt x="7829" y="188"/>
                  </a:lnTo>
                  <a:lnTo>
                    <a:pt x="7881" y="190"/>
                  </a:lnTo>
                  <a:lnTo>
                    <a:pt x="7923" y="197"/>
                  </a:lnTo>
                  <a:lnTo>
                    <a:pt x="7971" y="207"/>
                  </a:lnTo>
                  <a:lnTo>
                    <a:pt x="7979" y="212"/>
                  </a:lnTo>
                  <a:lnTo>
                    <a:pt x="7981" y="218"/>
                  </a:lnTo>
                  <a:lnTo>
                    <a:pt x="7981" y="221"/>
                  </a:lnTo>
                  <a:lnTo>
                    <a:pt x="7973" y="267"/>
                  </a:lnTo>
                  <a:lnTo>
                    <a:pt x="7971" y="271"/>
                  </a:lnTo>
                  <a:lnTo>
                    <a:pt x="7970" y="274"/>
                  </a:lnTo>
                  <a:lnTo>
                    <a:pt x="7964" y="276"/>
                  </a:lnTo>
                  <a:lnTo>
                    <a:pt x="7961" y="276"/>
                  </a:lnTo>
                  <a:lnTo>
                    <a:pt x="7916" y="267"/>
                  </a:lnTo>
                  <a:lnTo>
                    <a:pt x="7879" y="262"/>
                  </a:lnTo>
                  <a:lnTo>
                    <a:pt x="7842" y="261"/>
                  </a:lnTo>
                  <a:lnTo>
                    <a:pt x="7805" y="264"/>
                  </a:lnTo>
                  <a:lnTo>
                    <a:pt x="7789" y="267"/>
                  </a:lnTo>
                  <a:lnTo>
                    <a:pt x="7773" y="272"/>
                  </a:lnTo>
                  <a:lnTo>
                    <a:pt x="7762" y="281"/>
                  </a:lnTo>
                  <a:lnTo>
                    <a:pt x="7752" y="291"/>
                  </a:lnTo>
                  <a:lnTo>
                    <a:pt x="7747" y="305"/>
                  </a:lnTo>
                  <a:lnTo>
                    <a:pt x="7744" y="321"/>
                  </a:lnTo>
                  <a:lnTo>
                    <a:pt x="7747" y="339"/>
                  </a:lnTo>
                  <a:lnTo>
                    <a:pt x="7753" y="353"/>
                  </a:lnTo>
                  <a:lnTo>
                    <a:pt x="7763" y="363"/>
                  </a:lnTo>
                  <a:lnTo>
                    <a:pt x="7776" y="371"/>
                  </a:lnTo>
                  <a:lnTo>
                    <a:pt x="7809" y="379"/>
                  </a:lnTo>
                  <a:lnTo>
                    <a:pt x="7847" y="386"/>
                  </a:lnTo>
                  <a:lnTo>
                    <a:pt x="7882" y="392"/>
                  </a:lnTo>
                  <a:lnTo>
                    <a:pt x="7917" y="401"/>
                  </a:lnTo>
                  <a:lnTo>
                    <a:pt x="7933" y="407"/>
                  </a:lnTo>
                  <a:lnTo>
                    <a:pt x="7949" y="416"/>
                  </a:lnTo>
                  <a:lnTo>
                    <a:pt x="7962" y="427"/>
                  </a:lnTo>
                  <a:lnTo>
                    <a:pt x="7975" y="440"/>
                  </a:lnTo>
                  <a:lnTo>
                    <a:pt x="7984" y="455"/>
                  </a:lnTo>
                  <a:lnTo>
                    <a:pt x="7991" y="475"/>
                  </a:lnTo>
                  <a:lnTo>
                    <a:pt x="7995" y="498"/>
                  </a:lnTo>
                  <a:lnTo>
                    <a:pt x="7998" y="524"/>
                  </a:lnTo>
                  <a:close/>
                  <a:moveTo>
                    <a:pt x="8744" y="567"/>
                  </a:moveTo>
                  <a:lnTo>
                    <a:pt x="8744" y="588"/>
                  </a:lnTo>
                  <a:lnTo>
                    <a:pt x="8741" y="607"/>
                  </a:lnTo>
                  <a:lnTo>
                    <a:pt x="8735" y="621"/>
                  </a:lnTo>
                  <a:lnTo>
                    <a:pt x="8729" y="633"/>
                  </a:lnTo>
                  <a:lnTo>
                    <a:pt x="8717" y="640"/>
                  </a:lnTo>
                  <a:lnTo>
                    <a:pt x="8705" y="648"/>
                  </a:lnTo>
                  <a:lnTo>
                    <a:pt x="8687" y="654"/>
                  </a:lnTo>
                  <a:lnTo>
                    <a:pt x="8667" y="659"/>
                  </a:lnTo>
                  <a:lnTo>
                    <a:pt x="8614" y="668"/>
                  </a:lnTo>
                  <a:lnTo>
                    <a:pt x="8582" y="670"/>
                  </a:lnTo>
                  <a:lnTo>
                    <a:pt x="8548" y="672"/>
                  </a:lnTo>
                  <a:lnTo>
                    <a:pt x="8502" y="670"/>
                  </a:lnTo>
                  <a:lnTo>
                    <a:pt x="8479" y="668"/>
                  </a:lnTo>
                  <a:lnTo>
                    <a:pt x="8455" y="664"/>
                  </a:lnTo>
                  <a:lnTo>
                    <a:pt x="8432" y="659"/>
                  </a:lnTo>
                  <a:lnTo>
                    <a:pt x="8411" y="650"/>
                  </a:lnTo>
                  <a:lnTo>
                    <a:pt x="8392" y="639"/>
                  </a:lnTo>
                  <a:lnTo>
                    <a:pt x="8375" y="624"/>
                  </a:lnTo>
                  <a:lnTo>
                    <a:pt x="8359" y="606"/>
                  </a:lnTo>
                  <a:lnTo>
                    <a:pt x="8349" y="583"/>
                  </a:lnTo>
                  <a:lnTo>
                    <a:pt x="8343" y="556"/>
                  </a:lnTo>
                  <a:lnTo>
                    <a:pt x="8340" y="524"/>
                  </a:lnTo>
                  <a:lnTo>
                    <a:pt x="8342" y="498"/>
                  </a:lnTo>
                  <a:lnTo>
                    <a:pt x="8346" y="475"/>
                  </a:lnTo>
                  <a:lnTo>
                    <a:pt x="8352" y="455"/>
                  </a:lnTo>
                  <a:lnTo>
                    <a:pt x="8361" y="440"/>
                  </a:lnTo>
                  <a:lnTo>
                    <a:pt x="8372" y="427"/>
                  </a:lnTo>
                  <a:lnTo>
                    <a:pt x="8383" y="417"/>
                  </a:lnTo>
                  <a:lnTo>
                    <a:pt x="8398" y="408"/>
                  </a:lnTo>
                  <a:lnTo>
                    <a:pt x="8414" y="402"/>
                  </a:lnTo>
                  <a:lnTo>
                    <a:pt x="8448" y="393"/>
                  </a:lnTo>
                  <a:lnTo>
                    <a:pt x="8485" y="386"/>
                  </a:lnTo>
                  <a:lnTo>
                    <a:pt x="8645" y="359"/>
                  </a:lnTo>
                  <a:lnTo>
                    <a:pt x="8645" y="328"/>
                  </a:lnTo>
                  <a:lnTo>
                    <a:pt x="8644" y="309"/>
                  </a:lnTo>
                  <a:lnTo>
                    <a:pt x="8643" y="301"/>
                  </a:lnTo>
                  <a:lnTo>
                    <a:pt x="8642" y="294"/>
                  </a:lnTo>
                  <a:lnTo>
                    <a:pt x="8640" y="290"/>
                  </a:lnTo>
                  <a:lnTo>
                    <a:pt x="8638" y="286"/>
                  </a:lnTo>
                  <a:lnTo>
                    <a:pt x="8633" y="281"/>
                  </a:lnTo>
                  <a:lnTo>
                    <a:pt x="8618" y="271"/>
                  </a:lnTo>
                  <a:lnTo>
                    <a:pt x="8605" y="267"/>
                  </a:lnTo>
                  <a:lnTo>
                    <a:pt x="8590" y="265"/>
                  </a:lnTo>
                  <a:lnTo>
                    <a:pt x="8546" y="262"/>
                  </a:lnTo>
                  <a:lnTo>
                    <a:pt x="8499" y="265"/>
                  </a:lnTo>
                  <a:lnTo>
                    <a:pt x="8456" y="272"/>
                  </a:lnTo>
                  <a:lnTo>
                    <a:pt x="8391" y="287"/>
                  </a:lnTo>
                  <a:lnTo>
                    <a:pt x="8388" y="287"/>
                  </a:lnTo>
                  <a:lnTo>
                    <a:pt x="8385" y="287"/>
                  </a:lnTo>
                  <a:lnTo>
                    <a:pt x="8380" y="286"/>
                  </a:lnTo>
                  <a:lnTo>
                    <a:pt x="8376" y="281"/>
                  </a:lnTo>
                  <a:lnTo>
                    <a:pt x="8366" y="232"/>
                  </a:lnTo>
                  <a:lnTo>
                    <a:pt x="8366" y="230"/>
                  </a:lnTo>
                  <a:lnTo>
                    <a:pt x="8367" y="224"/>
                  </a:lnTo>
                  <a:lnTo>
                    <a:pt x="8368" y="221"/>
                  </a:lnTo>
                  <a:lnTo>
                    <a:pt x="8376" y="217"/>
                  </a:lnTo>
                  <a:lnTo>
                    <a:pt x="8403" y="209"/>
                  </a:lnTo>
                  <a:lnTo>
                    <a:pt x="8446" y="199"/>
                  </a:lnTo>
                  <a:lnTo>
                    <a:pt x="8473" y="194"/>
                  </a:lnTo>
                  <a:lnTo>
                    <a:pt x="8502" y="192"/>
                  </a:lnTo>
                  <a:lnTo>
                    <a:pt x="8564" y="188"/>
                  </a:lnTo>
                  <a:lnTo>
                    <a:pt x="8606" y="189"/>
                  </a:lnTo>
                  <a:lnTo>
                    <a:pt x="8642" y="194"/>
                  </a:lnTo>
                  <a:lnTo>
                    <a:pt x="8672" y="202"/>
                  </a:lnTo>
                  <a:lnTo>
                    <a:pt x="8695" y="212"/>
                  </a:lnTo>
                  <a:lnTo>
                    <a:pt x="8710" y="222"/>
                  </a:lnTo>
                  <a:lnTo>
                    <a:pt x="8721" y="233"/>
                  </a:lnTo>
                  <a:lnTo>
                    <a:pt x="8730" y="246"/>
                  </a:lnTo>
                  <a:lnTo>
                    <a:pt x="8736" y="260"/>
                  </a:lnTo>
                  <a:lnTo>
                    <a:pt x="8742" y="291"/>
                  </a:lnTo>
                  <a:lnTo>
                    <a:pt x="8744" y="325"/>
                  </a:lnTo>
                  <a:lnTo>
                    <a:pt x="8744" y="567"/>
                  </a:lnTo>
                  <a:close/>
                  <a:moveTo>
                    <a:pt x="8645" y="588"/>
                  </a:moveTo>
                  <a:lnTo>
                    <a:pt x="8645" y="429"/>
                  </a:lnTo>
                  <a:lnTo>
                    <a:pt x="8517" y="450"/>
                  </a:lnTo>
                  <a:lnTo>
                    <a:pt x="8489" y="455"/>
                  </a:lnTo>
                  <a:lnTo>
                    <a:pt x="8465" y="465"/>
                  </a:lnTo>
                  <a:lnTo>
                    <a:pt x="8455" y="474"/>
                  </a:lnTo>
                  <a:lnTo>
                    <a:pt x="8448" y="485"/>
                  </a:lnTo>
                  <a:lnTo>
                    <a:pt x="8444" y="502"/>
                  </a:lnTo>
                  <a:lnTo>
                    <a:pt x="8441" y="522"/>
                  </a:lnTo>
                  <a:lnTo>
                    <a:pt x="8443" y="539"/>
                  </a:lnTo>
                  <a:lnTo>
                    <a:pt x="8446" y="554"/>
                  </a:lnTo>
                  <a:lnTo>
                    <a:pt x="8451" y="567"/>
                  </a:lnTo>
                  <a:lnTo>
                    <a:pt x="8459" y="577"/>
                  </a:lnTo>
                  <a:lnTo>
                    <a:pt x="8469" y="585"/>
                  </a:lnTo>
                  <a:lnTo>
                    <a:pt x="8478" y="591"/>
                  </a:lnTo>
                  <a:lnTo>
                    <a:pt x="8502" y="599"/>
                  </a:lnTo>
                  <a:lnTo>
                    <a:pt x="8526" y="602"/>
                  </a:lnTo>
                  <a:lnTo>
                    <a:pt x="8551" y="602"/>
                  </a:lnTo>
                  <a:lnTo>
                    <a:pt x="8601" y="599"/>
                  </a:lnTo>
                  <a:lnTo>
                    <a:pt x="8645" y="588"/>
                  </a:lnTo>
                  <a:close/>
                  <a:moveTo>
                    <a:pt x="9546" y="426"/>
                  </a:moveTo>
                  <a:lnTo>
                    <a:pt x="9546" y="466"/>
                  </a:lnTo>
                  <a:lnTo>
                    <a:pt x="9545" y="485"/>
                  </a:lnTo>
                  <a:lnTo>
                    <a:pt x="9543" y="503"/>
                  </a:lnTo>
                  <a:lnTo>
                    <a:pt x="9538" y="536"/>
                  </a:lnTo>
                  <a:lnTo>
                    <a:pt x="9529" y="565"/>
                  </a:lnTo>
                  <a:lnTo>
                    <a:pt x="9524" y="577"/>
                  </a:lnTo>
                  <a:lnTo>
                    <a:pt x="9519" y="590"/>
                  </a:lnTo>
                  <a:lnTo>
                    <a:pt x="9504" y="612"/>
                  </a:lnTo>
                  <a:lnTo>
                    <a:pt x="9486" y="630"/>
                  </a:lnTo>
                  <a:lnTo>
                    <a:pt x="9464" y="645"/>
                  </a:lnTo>
                  <a:lnTo>
                    <a:pt x="9439" y="657"/>
                  </a:lnTo>
                  <a:lnTo>
                    <a:pt x="9424" y="662"/>
                  </a:lnTo>
                  <a:lnTo>
                    <a:pt x="9409" y="664"/>
                  </a:lnTo>
                  <a:lnTo>
                    <a:pt x="9374" y="669"/>
                  </a:lnTo>
                  <a:lnTo>
                    <a:pt x="9335" y="672"/>
                  </a:lnTo>
                  <a:lnTo>
                    <a:pt x="9287" y="669"/>
                  </a:lnTo>
                  <a:lnTo>
                    <a:pt x="9244" y="664"/>
                  </a:lnTo>
                  <a:lnTo>
                    <a:pt x="9207" y="658"/>
                  </a:lnTo>
                  <a:lnTo>
                    <a:pt x="9180" y="651"/>
                  </a:lnTo>
                  <a:lnTo>
                    <a:pt x="9165" y="645"/>
                  </a:lnTo>
                  <a:lnTo>
                    <a:pt x="9152" y="639"/>
                  </a:lnTo>
                  <a:lnTo>
                    <a:pt x="9144" y="631"/>
                  </a:lnTo>
                  <a:lnTo>
                    <a:pt x="9138" y="622"/>
                  </a:lnTo>
                  <a:lnTo>
                    <a:pt x="9132" y="602"/>
                  </a:lnTo>
                  <a:lnTo>
                    <a:pt x="9131" y="578"/>
                  </a:lnTo>
                  <a:lnTo>
                    <a:pt x="9131" y="31"/>
                  </a:lnTo>
                  <a:lnTo>
                    <a:pt x="9132" y="24"/>
                  </a:lnTo>
                  <a:lnTo>
                    <a:pt x="9134" y="19"/>
                  </a:lnTo>
                  <a:lnTo>
                    <a:pt x="9144" y="14"/>
                  </a:lnTo>
                  <a:lnTo>
                    <a:pt x="9216" y="0"/>
                  </a:lnTo>
                  <a:lnTo>
                    <a:pt x="9219" y="0"/>
                  </a:lnTo>
                  <a:lnTo>
                    <a:pt x="9224" y="2"/>
                  </a:lnTo>
                  <a:lnTo>
                    <a:pt x="9228" y="4"/>
                  </a:lnTo>
                  <a:lnTo>
                    <a:pt x="9230" y="8"/>
                  </a:lnTo>
                  <a:lnTo>
                    <a:pt x="9231" y="14"/>
                  </a:lnTo>
                  <a:lnTo>
                    <a:pt x="9231" y="159"/>
                  </a:lnTo>
                  <a:lnTo>
                    <a:pt x="9221" y="211"/>
                  </a:lnTo>
                  <a:lnTo>
                    <a:pt x="9243" y="206"/>
                  </a:lnTo>
                  <a:lnTo>
                    <a:pt x="9296" y="194"/>
                  </a:lnTo>
                  <a:lnTo>
                    <a:pt x="9326" y="189"/>
                  </a:lnTo>
                  <a:lnTo>
                    <a:pt x="9359" y="188"/>
                  </a:lnTo>
                  <a:lnTo>
                    <a:pt x="9407" y="192"/>
                  </a:lnTo>
                  <a:lnTo>
                    <a:pt x="9428" y="196"/>
                  </a:lnTo>
                  <a:lnTo>
                    <a:pt x="9447" y="202"/>
                  </a:lnTo>
                  <a:lnTo>
                    <a:pt x="9464" y="209"/>
                  </a:lnTo>
                  <a:lnTo>
                    <a:pt x="9480" y="219"/>
                  </a:lnTo>
                  <a:lnTo>
                    <a:pt x="9493" y="231"/>
                  </a:lnTo>
                  <a:lnTo>
                    <a:pt x="9505" y="243"/>
                  </a:lnTo>
                  <a:lnTo>
                    <a:pt x="9515" y="258"/>
                  </a:lnTo>
                  <a:lnTo>
                    <a:pt x="9524" y="276"/>
                  </a:lnTo>
                  <a:lnTo>
                    <a:pt x="9531" y="295"/>
                  </a:lnTo>
                  <a:lnTo>
                    <a:pt x="9538" y="318"/>
                  </a:lnTo>
                  <a:lnTo>
                    <a:pt x="9541" y="342"/>
                  </a:lnTo>
                  <a:lnTo>
                    <a:pt x="9545" y="367"/>
                  </a:lnTo>
                  <a:lnTo>
                    <a:pt x="9546" y="426"/>
                  </a:lnTo>
                  <a:close/>
                  <a:moveTo>
                    <a:pt x="9446" y="429"/>
                  </a:moveTo>
                  <a:lnTo>
                    <a:pt x="9444" y="383"/>
                  </a:lnTo>
                  <a:lnTo>
                    <a:pt x="9441" y="345"/>
                  </a:lnTo>
                  <a:lnTo>
                    <a:pt x="9434" y="316"/>
                  </a:lnTo>
                  <a:lnTo>
                    <a:pt x="9429" y="304"/>
                  </a:lnTo>
                  <a:lnTo>
                    <a:pt x="9424" y="294"/>
                  </a:lnTo>
                  <a:lnTo>
                    <a:pt x="9418" y="286"/>
                  </a:lnTo>
                  <a:lnTo>
                    <a:pt x="9410" y="279"/>
                  </a:lnTo>
                  <a:lnTo>
                    <a:pt x="9391" y="269"/>
                  </a:lnTo>
                  <a:lnTo>
                    <a:pt x="9367" y="262"/>
                  </a:lnTo>
                  <a:lnTo>
                    <a:pt x="9338" y="261"/>
                  </a:lnTo>
                  <a:lnTo>
                    <a:pt x="9291" y="265"/>
                  </a:lnTo>
                  <a:lnTo>
                    <a:pt x="9249" y="274"/>
                  </a:lnTo>
                  <a:lnTo>
                    <a:pt x="9231" y="277"/>
                  </a:lnTo>
                  <a:lnTo>
                    <a:pt x="9231" y="588"/>
                  </a:lnTo>
                  <a:lnTo>
                    <a:pt x="9258" y="594"/>
                  </a:lnTo>
                  <a:lnTo>
                    <a:pt x="9273" y="596"/>
                  </a:lnTo>
                  <a:lnTo>
                    <a:pt x="9289" y="599"/>
                  </a:lnTo>
                  <a:lnTo>
                    <a:pt x="9328" y="600"/>
                  </a:lnTo>
                  <a:lnTo>
                    <a:pt x="9359" y="599"/>
                  </a:lnTo>
                  <a:lnTo>
                    <a:pt x="9384" y="592"/>
                  </a:lnTo>
                  <a:lnTo>
                    <a:pt x="9394" y="587"/>
                  </a:lnTo>
                  <a:lnTo>
                    <a:pt x="9404" y="581"/>
                  </a:lnTo>
                  <a:lnTo>
                    <a:pt x="9413" y="573"/>
                  </a:lnTo>
                  <a:lnTo>
                    <a:pt x="9419" y="565"/>
                  </a:lnTo>
                  <a:lnTo>
                    <a:pt x="9425" y="554"/>
                  </a:lnTo>
                  <a:lnTo>
                    <a:pt x="9432" y="542"/>
                  </a:lnTo>
                  <a:lnTo>
                    <a:pt x="9436" y="528"/>
                  </a:lnTo>
                  <a:lnTo>
                    <a:pt x="9439" y="512"/>
                  </a:lnTo>
                  <a:lnTo>
                    <a:pt x="9444" y="474"/>
                  </a:lnTo>
                  <a:lnTo>
                    <a:pt x="9446" y="429"/>
                  </a:lnTo>
                  <a:close/>
                  <a:moveTo>
                    <a:pt x="10040" y="495"/>
                  </a:moveTo>
                  <a:lnTo>
                    <a:pt x="10040" y="520"/>
                  </a:lnTo>
                  <a:lnTo>
                    <a:pt x="10037" y="543"/>
                  </a:lnTo>
                  <a:lnTo>
                    <a:pt x="10032" y="566"/>
                  </a:lnTo>
                  <a:lnTo>
                    <a:pt x="10025" y="586"/>
                  </a:lnTo>
                  <a:lnTo>
                    <a:pt x="10015" y="605"/>
                  </a:lnTo>
                  <a:lnTo>
                    <a:pt x="10001" y="621"/>
                  </a:lnTo>
                  <a:lnTo>
                    <a:pt x="9985" y="635"/>
                  </a:lnTo>
                  <a:lnTo>
                    <a:pt x="9965" y="648"/>
                  </a:lnTo>
                  <a:lnTo>
                    <a:pt x="9941" y="658"/>
                  </a:lnTo>
                  <a:lnTo>
                    <a:pt x="9912" y="665"/>
                  </a:lnTo>
                  <a:lnTo>
                    <a:pt x="9878" y="669"/>
                  </a:lnTo>
                  <a:lnTo>
                    <a:pt x="9840" y="672"/>
                  </a:lnTo>
                  <a:lnTo>
                    <a:pt x="9790" y="669"/>
                  </a:lnTo>
                  <a:lnTo>
                    <a:pt x="9767" y="665"/>
                  </a:lnTo>
                  <a:lnTo>
                    <a:pt x="9747" y="660"/>
                  </a:lnTo>
                  <a:lnTo>
                    <a:pt x="9711" y="648"/>
                  </a:lnTo>
                  <a:lnTo>
                    <a:pt x="9696" y="639"/>
                  </a:lnTo>
                  <a:lnTo>
                    <a:pt x="9684" y="629"/>
                  </a:lnTo>
                  <a:lnTo>
                    <a:pt x="9674" y="617"/>
                  </a:lnTo>
                  <a:lnTo>
                    <a:pt x="9664" y="605"/>
                  </a:lnTo>
                  <a:lnTo>
                    <a:pt x="9656" y="591"/>
                  </a:lnTo>
                  <a:lnTo>
                    <a:pt x="9650" y="575"/>
                  </a:lnTo>
                  <a:lnTo>
                    <a:pt x="9641" y="538"/>
                  </a:lnTo>
                  <a:lnTo>
                    <a:pt x="9638" y="497"/>
                  </a:lnTo>
                  <a:lnTo>
                    <a:pt x="9638" y="218"/>
                  </a:lnTo>
                  <a:lnTo>
                    <a:pt x="9640" y="212"/>
                  </a:lnTo>
                  <a:lnTo>
                    <a:pt x="9642" y="207"/>
                  </a:lnTo>
                  <a:lnTo>
                    <a:pt x="9654" y="202"/>
                  </a:lnTo>
                  <a:lnTo>
                    <a:pt x="9724" y="188"/>
                  </a:lnTo>
                  <a:lnTo>
                    <a:pt x="9728" y="188"/>
                  </a:lnTo>
                  <a:lnTo>
                    <a:pt x="9735" y="192"/>
                  </a:lnTo>
                  <a:lnTo>
                    <a:pt x="9738" y="196"/>
                  </a:lnTo>
                  <a:lnTo>
                    <a:pt x="9739" y="202"/>
                  </a:lnTo>
                  <a:lnTo>
                    <a:pt x="9739" y="503"/>
                  </a:lnTo>
                  <a:lnTo>
                    <a:pt x="9739" y="526"/>
                  </a:lnTo>
                  <a:lnTo>
                    <a:pt x="9743" y="546"/>
                  </a:lnTo>
                  <a:lnTo>
                    <a:pt x="9751" y="563"/>
                  </a:lnTo>
                  <a:lnTo>
                    <a:pt x="9759" y="576"/>
                  </a:lnTo>
                  <a:lnTo>
                    <a:pt x="9766" y="582"/>
                  </a:lnTo>
                  <a:lnTo>
                    <a:pt x="9773" y="587"/>
                  </a:lnTo>
                  <a:lnTo>
                    <a:pt x="9791" y="595"/>
                  </a:lnTo>
                  <a:lnTo>
                    <a:pt x="9814" y="599"/>
                  </a:lnTo>
                  <a:lnTo>
                    <a:pt x="9840" y="600"/>
                  </a:lnTo>
                  <a:lnTo>
                    <a:pt x="9860" y="600"/>
                  </a:lnTo>
                  <a:lnTo>
                    <a:pt x="9879" y="596"/>
                  </a:lnTo>
                  <a:lnTo>
                    <a:pt x="9894" y="592"/>
                  </a:lnTo>
                  <a:lnTo>
                    <a:pt x="9907" y="587"/>
                  </a:lnTo>
                  <a:lnTo>
                    <a:pt x="9917" y="580"/>
                  </a:lnTo>
                  <a:lnTo>
                    <a:pt x="9924" y="571"/>
                  </a:lnTo>
                  <a:lnTo>
                    <a:pt x="9931" y="562"/>
                  </a:lnTo>
                  <a:lnTo>
                    <a:pt x="9935" y="552"/>
                  </a:lnTo>
                  <a:lnTo>
                    <a:pt x="9940" y="528"/>
                  </a:lnTo>
                  <a:lnTo>
                    <a:pt x="9941" y="502"/>
                  </a:lnTo>
                  <a:lnTo>
                    <a:pt x="9941" y="218"/>
                  </a:lnTo>
                  <a:lnTo>
                    <a:pt x="9941" y="212"/>
                  </a:lnTo>
                  <a:lnTo>
                    <a:pt x="9943" y="207"/>
                  </a:lnTo>
                  <a:lnTo>
                    <a:pt x="9955" y="202"/>
                  </a:lnTo>
                  <a:lnTo>
                    <a:pt x="10025" y="188"/>
                  </a:lnTo>
                  <a:lnTo>
                    <a:pt x="10028" y="188"/>
                  </a:lnTo>
                  <a:lnTo>
                    <a:pt x="10033" y="189"/>
                  </a:lnTo>
                  <a:lnTo>
                    <a:pt x="10038" y="192"/>
                  </a:lnTo>
                  <a:lnTo>
                    <a:pt x="10039" y="196"/>
                  </a:lnTo>
                  <a:lnTo>
                    <a:pt x="10040" y="202"/>
                  </a:lnTo>
                  <a:lnTo>
                    <a:pt x="10040" y="495"/>
                  </a:lnTo>
                  <a:close/>
                  <a:moveTo>
                    <a:pt x="10494" y="524"/>
                  </a:moveTo>
                  <a:lnTo>
                    <a:pt x="10493" y="544"/>
                  </a:lnTo>
                  <a:lnTo>
                    <a:pt x="10489" y="563"/>
                  </a:lnTo>
                  <a:lnTo>
                    <a:pt x="10485" y="581"/>
                  </a:lnTo>
                  <a:lnTo>
                    <a:pt x="10479" y="596"/>
                  </a:lnTo>
                  <a:lnTo>
                    <a:pt x="10471" y="610"/>
                  </a:lnTo>
                  <a:lnTo>
                    <a:pt x="10461" y="621"/>
                  </a:lnTo>
                  <a:lnTo>
                    <a:pt x="10450" y="631"/>
                  </a:lnTo>
                  <a:lnTo>
                    <a:pt x="10437" y="640"/>
                  </a:lnTo>
                  <a:lnTo>
                    <a:pt x="10408" y="654"/>
                  </a:lnTo>
                  <a:lnTo>
                    <a:pt x="10377" y="664"/>
                  </a:lnTo>
                  <a:lnTo>
                    <a:pt x="10342" y="669"/>
                  </a:lnTo>
                  <a:lnTo>
                    <a:pt x="10304" y="672"/>
                  </a:lnTo>
                  <a:lnTo>
                    <a:pt x="10275" y="670"/>
                  </a:lnTo>
                  <a:lnTo>
                    <a:pt x="10248" y="668"/>
                  </a:lnTo>
                  <a:lnTo>
                    <a:pt x="10200" y="659"/>
                  </a:lnTo>
                  <a:lnTo>
                    <a:pt x="10164" y="650"/>
                  </a:lnTo>
                  <a:lnTo>
                    <a:pt x="10145" y="643"/>
                  </a:lnTo>
                  <a:lnTo>
                    <a:pt x="10140" y="640"/>
                  </a:lnTo>
                  <a:lnTo>
                    <a:pt x="10137" y="633"/>
                  </a:lnTo>
                  <a:lnTo>
                    <a:pt x="10137" y="628"/>
                  </a:lnTo>
                  <a:lnTo>
                    <a:pt x="10146" y="585"/>
                  </a:lnTo>
                  <a:lnTo>
                    <a:pt x="10150" y="577"/>
                  </a:lnTo>
                  <a:lnTo>
                    <a:pt x="10156" y="575"/>
                  </a:lnTo>
                  <a:lnTo>
                    <a:pt x="10159" y="575"/>
                  </a:lnTo>
                  <a:lnTo>
                    <a:pt x="10160" y="576"/>
                  </a:lnTo>
                  <a:lnTo>
                    <a:pt x="10208" y="588"/>
                  </a:lnTo>
                  <a:lnTo>
                    <a:pt x="10250" y="595"/>
                  </a:lnTo>
                  <a:lnTo>
                    <a:pt x="10297" y="599"/>
                  </a:lnTo>
                  <a:lnTo>
                    <a:pt x="10319" y="597"/>
                  </a:lnTo>
                  <a:lnTo>
                    <a:pt x="10336" y="595"/>
                  </a:lnTo>
                  <a:lnTo>
                    <a:pt x="10354" y="590"/>
                  </a:lnTo>
                  <a:lnTo>
                    <a:pt x="10368" y="583"/>
                  </a:lnTo>
                  <a:lnTo>
                    <a:pt x="10379" y="575"/>
                  </a:lnTo>
                  <a:lnTo>
                    <a:pt x="10388" y="563"/>
                  </a:lnTo>
                  <a:lnTo>
                    <a:pt x="10393" y="549"/>
                  </a:lnTo>
                  <a:lnTo>
                    <a:pt x="10394" y="533"/>
                  </a:lnTo>
                  <a:lnTo>
                    <a:pt x="10393" y="514"/>
                  </a:lnTo>
                  <a:lnTo>
                    <a:pt x="10387" y="499"/>
                  </a:lnTo>
                  <a:lnTo>
                    <a:pt x="10378" y="488"/>
                  </a:lnTo>
                  <a:lnTo>
                    <a:pt x="10365" y="481"/>
                  </a:lnTo>
                  <a:lnTo>
                    <a:pt x="10334" y="471"/>
                  </a:lnTo>
                  <a:lnTo>
                    <a:pt x="10292" y="465"/>
                  </a:lnTo>
                  <a:lnTo>
                    <a:pt x="10265" y="460"/>
                  </a:lnTo>
                  <a:lnTo>
                    <a:pt x="10232" y="452"/>
                  </a:lnTo>
                  <a:lnTo>
                    <a:pt x="10214" y="446"/>
                  </a:lnTo>
                  <a:lnTo>
                    <a:pt x="10199" y="439"/>
                  </a:lnTo>
                  <a:lnTo>
                    <a:pt x="10184" y="429"/>
                  </a:lnTo>
                  <a:lnTo>
                    <a:pt x="10170" y="415"/>
                  </a:lnTo>
                  <a:lnTo>
                    <a:pt x="10164" y="407"/>
                  </a:lnTo>
                  <a:lnTo>
                    <a:pt x="10158" y="400"/>
                  </a:lnTo>
                  <a:lnTo>
                    <a:pt x="10149" y="379"/>
                  </a:lnTo>
                  <a:lnTo>
                    <a:pt x="10144" y="355"/>
                  </a:lnTo>
                  <a:lnTo>
                    <a:pt x="10141" y="328"/>
                  </a:lnTo>
                  <a:lnTo>
                    <a:pt x="10144" y="300"/>
                  </a:lnTo>
                  <a:lnTo>
                    <a:pt x="10150" y="276"/>
                  </a:lnTo>
                  <a:lnTo>
                    <a:pt x="10159" y="256"/>
                  </a:lnTo>
                  <a:lnTo>
                    <a:pt x="10171" y="238"/>
                  </a:lnTo>
                  <a:lnTo>
                    <a:pt x="10188" y="224"/>
                  </a:lnTo>
                  <a:lnTo>
                    <a:pt x="10204" y="213"/>
                  </a:lnTo>
                  <a:lnTo>
                    <a:pt x="10223" y="204"/>
                  </a:lnTo>
                  <a:lnTo>
                    <a:pt x="10243" y="198"/>
                  </a:lnTo>
                  <a:lnTo>
                    <a:pt x="10285" y="190"/>
                  </a:lnTo>
                  <a:lnTo>
                    <a:pt x="10325" y="188"/>
                  </a:lnTo>
                  <a:lnTo>
                    <a:pt x="10377" y="190"/>
                  </a:lnTo>
                  <a:lnTo>
                    <a:pt x="10420" y="197"/>
                  </a:lnTo>
                  <a:lnTo>
                    <a:pt x="10468" y="207"/>
                  </a:lnTo>
                  <a:lnTo>
                    <a:pt x="10475" y="212"/>
                  </a:lnTo>
                  <a:lnTo>
                    <a:pt x="10478" y="218"/>
                  </a:lnTo>
                  <a:lnTo>
                    <a:pt x="10478" y="221"/>
                  </a:lnTo>
                  <a:lnTo>
                    <a:pt x="10469" y="267"/>
                  </a:lnTo>
                  <a:lnTo>
                    <a:pt x="10468" y="271"/>
                  </a:lnTo>
                  <a:lnTo>
                    <a:pt x="10466" y="274"/>
                  </a:lnTo>
                  <a:lnTo>
                    <a:pt x="10460" y="276"/>
                  </a:lnTo>
                  <a:lnTo>
                    <a:pt x="10457" y="276"/>
                  </a:lnTo>
                  <a:lnTo>
                    <a:pt x="10412" y="267"/>
                  </a:lnTo>
                  <a:lnTo>
                    <a:pt x="10376" y="262"/>
                  </a:lnTo>
                  <a:lnTo>
                    <a:pt x="10338" y="261"/>
                  </a:lnTo>
                  <a:lnTo>
                    <a:pt x="10301" y="264"/>
                  </a:lnTo>
                  <a:lnTo>
                    <a:pt x="10285" y="267"/>
                  </a:lnTo>
                  <a:lnTo>
                    <a:pt x="10270" y="272"/>
                  </a:lnTo>
                  <a:lnTo>
                    <a:pt x="10257" y="281"/>
                  </a:lnTo>
                  <a:lnTo>
                    <a:pt x="10248" y="291"/>
                  </a:lnTo>
                  <a:lnTo>
                    <a:pt x="10243" y="305"/>
                  </a:lnTo>
                  <a:lnTo>
                    <a:pt x="10241" y="321"/>
                  </a:lnTo>
                  <a:lnTo>
                    <a:pt x="10243" y="339"/>
                  </a:lnTo>
                  <a:lnTo>
                    <a:pt x="10250" y="353"/>
                  </a:lnTo>
                  <a:lnTo>
                    <a:pt x="10260" y="363"/>
                  </a:lnTo>
                  <a:lnTo>
                    <a:pt x="10272" y="371"/>
                  </a:lnTo>
                  <a:lnTo>
                    <a:pt x="10305" y="379"/>
                  </a:lnTo>
                  <a:lnTo>
                    <a:pt x="10342" y="386"/>
                  </a:lnTo>
                  <a:lnTo>
                    <a:pt x="10378" y="392"/>
                  </a:lnTo>
                  <a:lnTo>
                    <a:pt x="10413" y="401"/>
                  </a:lnTo>
                  <a:lnTo>
                    <a:pt x="10430" y="407"/>
                  </a:lnTo>
                  <a:lnTo>
                    <a:pt x="10445" y="416"/>
                  </a:lnTo>
                  <a:lnTo>
                    <a:pt x="10459" y="427"/>
                  </a:lnTo>
                  <a:lnTo>
                    <a:pt x="10470" y="440"/>
                  </a:lnTo>
                  <a:lnTo>
                    <a:pt x="10480" y="455"/>
                  </a:lnTo>
                  <a:lnTo>
                    <a:pt x="10488" y="475"/>
                  </a:lnTo>
                  <a:lnTo>
                    <a:pt x="10491" y="498"/>
                  </a:lnTo>
                  <a:lnTo>
                    <a:pt x="10494" y="524"/>
                  </a:lnTo>
                  <a:close/>
                  <a:moveTo>
                    <a:pt x="10701" y="646"/>
                  </a:moveTo>
                  <a:lnTo>
                    <a:pt x="10699" y="651"/>
                  </a:lnTo>
                  <a:lnTo>
                    <a:pt x="10697" y="657"/>
                  </a:lnTo>
                  <a:lnTo>
                    <a:pt x="10693" y="659"/>
                  </a:lnTo>
                  <a:lnTo>
                    <a:pt x="10687" y="660"/>
                  </a:lnTo>
                  <a:lnTo>
                    <a:pt x="10615" y="660"/>
                  </a:lnTo>
                  <a:lnTo>
                    <a:pt x="10610" y="659"/>
                  </a:lnTo>
                  <a:lnTo>
                    <a:pt x="10605" y="657"/>
                  </a:lnTo>
                  <a:lnTo>
                    <a:pt x="10602" y="651"/>
                  </a:lnTo>
                  <a:lnTo>
                    <a:pt x="10601" y="646"/>
                  </a:lnTo>
                  <a:lnTo>
                    <a:pt x="10601" y="217"/>
                  </a:lnTo>
                  <a:lnTo>
                    <a:pt x="10602" y="212"/>
                  </a:lnTo>
                  <a:lnTo>
                    <a:pt x="10605" y="208"/>
                  </a:lnTo>
                  <a:lnTo>
                    <a:pt x="10615" y="204"/>
                  </a:lnTo>
                  <a:lnTo>
                    <a:pt x="10687" y="204"/>
                  </a:lnTo>
                  <a:lnTo>
                    <a:pt x="10697" y="208"/>
                  </a:lnTo>
                  <a:lnTo>
                    <a:pt x="10699" y="212"/>
                  </a:lnTo>
                  <a:lnTo>
                    <a:pt x="10701" y="217"/>
                  </a:lnTo>
                  <a:lnTo>
                    <a:pt x="10701" y="646"/>
                  </a:lnTo>
                  <a:close/>
                  <a:moveTo>
                    <a:pt x="10701" y="115"/>
                  </a:moveTo>
                  <a:lnTo>
                    <a:pt x="10699" y="122"/>
                  </a:lnTo>
                  <a:lnTo>
                    <a:pt x="10696" y="129"/>
                  </a:lnTo>
                  <a:lnTo>
                    <a:pt x="10689" y="131"/>
                  </a:lnTo>
                  <a:lnTo>
                    <a:pt x="10682" y="133"/>
                  </a:lnTo>
                  <a:lnTo>
                    <a:pt x="10620" y="133"/>
                  </a:lnTo>
                  <a:lnTo>
                    <a:pt x="10612" y="131"/>
                  </a:lnTo>
                  <a:lnTo>
                    <a:pt x="10606" y="129"/>
                  </a:lnTo>
                  <a:lnTo>
                    <a:pt x="10602" y="122"/>
                  </a:lnTo>
                  <a:lnTo>
                    <a:pt x="10601" y="115"/>
                  </a:lnTo>
                  <a:lnTo>
                    <a:pt x="10601" y="18"/>
                  </a:lnTo>
                  <a:lnTo>
                    <a:pt x="10602" y="10"/>
                  </a:lnTo>
                  <a:lnTo>
                    <a:pt x="10606" y="5"/>
                  </a:lnTo>
                  <a:lnTo>
                    <a:pt x="10612" y="2"/>
                  </a:lnTo>
                  <a:lnTo>
                    <a:pt x="10620" y="0"/>
                  </a:lnTo>
                  <a:lnTo>
                    <a:pt x="10682" y="0"/>
                  </a:lnTo>
                  <a:lnTo>
                    <a:pt x="10689" y="2"/>
                  </a:lnTo>
                  <a:lnTo>
                    <a:pt x="10696" y="5"/>
                  </a:lnTo>
                  <a:lnTo>
                    <a:pt x="10699" y="10"/>
                  </a:lnTo>
                  <a:lnTo>
                    <a:pt x="10701" y="18"/>
                  </a:lnTo>
                  <a:lnTo>
                    <a:pt x="10701" y="115"/>
                  </a:lnTo>
                  <a:close/>
                  <a:moveTo>
                    <a:pt x="11235" y="646"/>
                  </a:moveTo>
                  <a:lnTo>
                    <a:pt x="11234" y="651"/>
                  </a:lnTo>
                  <a:lnTo>
                    <a:pt x="11231" y="657"/>
                  </a:lnTo>
                  <a:lnTo>
                    <a:pt x="11227" y="659"/>
                  </a:lnTo>
                  <a:lnTo>
                    <a:pt x="11222" y="660"/>
                  </a:lnTo>
                  <a:lnTo>
                    <a:pt x="11149" y="660"/>
                  </a:lnTo>
                  <a:lnTo>
                    <a:pt x="11143" y="659"/>
                  </a:lnTo>
                  <a:lnTo>
                    <a:pt x="11139" y="657"/>
                  </a:lnTo>
                  <a:lnTo>
                    <a:pt x="11137" y="651"/>
                  </a:lnTo>
                  <a:lnTo>
                    <a:pt x="11135" y="646"/>
                  </a:lnTo>
                  <a:lnTo>
                    <a:pt x="11135" y="332"/>
                  </a:lnTo>
                  <a:lnTo>
                    <a:pt x="11134" y="313"/>
                  </a:lnTo>
                  <a:lnTo>
                    <a:pt x="11132" y="298"/>
                  </a:lnTo>
                  <a:lnTo>
                    <a:pt x="11127" y="285"/>
                  </a:lnTo>
                  <a:lnTo>
                    <a:pt x="11119" y="275"/>
                  </a:lnTo>
                  <a:lnTo>
                    <a:pt x="11109" y="269"/>
                  </a:lnTo>
                  <a:lnTo>
                    <a:pt x="11096" y="264"/>
                  </a:lnTo>
                  <a:lnTo>
                    <a:pt x="11081" y="261"/>
                  </a:lnTo>
                  <a:lnTo>
                    <a:pt x="11064" y="260"/>
                  </a:lnTo>
                  <a:lnTo>
                    <a:pt x="11016" y="262"/>
                  </a:lnTo>
                  <a:lnTo>
                    <a:pt x="10974" y="269"/>
                  </a:lnTo>
                  <a:lnTo>
                    <a:pt x="10934" y="279"/>
                  </a:lnTo>
                  <a:lnTo>
                    <a:pt x="10934" y="646"/>
                  </a:lnTo>
                  <a:lnTo>
                    <a:pt x="10932" y="651"/>
                  </a:lnTo>
                  <a:lnTo>
                    <a:pt x="10930" y="657"/>
                  </a:lnTo>
                  <a:lnTo>
                    <a:pt x="10926" y="659"/>
                  </a:lnTo>
                  <a:lnTo>
                    <a:pt x="10920" y="660"/>
                  </a:lnTo>
                  <a:lnTo>
                    <a:pt x="10848" y="660"/>
                  </a:lnTo>
                  <a:lnTo>
                    <a:pt x="10838" y="657"/>
                  </a:lnTo>
                  <a:lnTo>
                    <a:pt x="10834" y="651"/>
                  </a:lnTo>
                  <a:lnTo>
                    <a:pt x="10833" y="646"/>
                  </a:lnTo>
                  <a:lnTo>
                    <a:pt x="10833" y="274"/>
                  </a:lnTo>
                  <a:lnTo>
                    <a:pt x="10834" y="262"/>
                  </a:lnTo>
                  <a:lnTo>
                    <a:pt x="10835" y="252"/>
                  </a:lnTo>
                  <a:lnTo>
                    <a:pt x="10846" y="236"/>
                  </a:lnTo>
                  <a:lnTo>
                    <a:pt x="10853" y="230"/>
                  </a:lnTo>
                  <a:lnTo>
                    <a:pt x="10863" y="223"/>
                  </a:lnTo>
                  <a:lnTo>
                    <a:pt x="10892" y="213"/>
                  </a:lnTo>
                  <a:lnTo>
                    <a:pt x="10931" y="203"/>
                  </a:lnTo>
                  <a:lnTo>
                    <a:pt x="10978" y="196"/>
                  </a:lnTo>
                  <a:lnTo>
                    <a:pt x="11027" y="190"/>
                  </a:lnTo>
                  <a:lnTo>
                    <a:pt x="11072" y="188"/>
                  </a:lnTo>
                  <a:lnTo>
                    <a:pt x="11110" y="189"/>
                  </a:lnTo>
                  <a:lnTo>
                    <a:pt x="11143" y="194"/>
                  </a:lnTo>
                  <a:lnTo>
                    <a:pt x="11171" y="203"/>
                  </a:lnTo>
                  <a:lnTo>
                    <a:pt x="11193" y="216"/>
                  </a:lnTo>
                  <a:lnTo>
                    <a:pt x="11203" y="223"/>
                  </a:lnTo>
                  <a:lnTo>
                    <a:pt x="11212" y="233"/>
                  </a:lnTo>
                  <a:lnTo>
                    <a:pt x="11219" y="243"/>
                  </a:lnTo>
                  <a:lnTo>
                    <a:pt x="11225" y="256"/>
                  </a:lnTo>
                  <a:lnTo>
                    <a:pt x="11229" y="270"/>
                  </a:lnTo>
                  <a:lnTo>
                    <a:pt x="11232" y="285"/>
                  </a:lnTo>
                  <a:lnTo>
                    <a:pt x="11235" y="319"/>
                  </a:lnTo>
                  <a:lnTo>
                    <a:pt x="11235" y="646"/>
                  </a:lnTo>
                  <a:close/>
                  <a:moveTo>
                    <a:pt x="11753" y="421"/>
                  </a:moveTo>
                  <a:lnTo>
                    <a:pt x="11753" y="441"/>
                  </a:lnTo>
                  <a:lnTo>
                    <a:pt x="11752" y="464"/>
                  </a:lnTo>
                  <a:lnTo>
                    <a:pt x="11748" y="475"/>
                  </a:lnTo>
                  <a:lnTo>
                    <a:pt x="11743" y="479"/>
                  </a:lnTo>
                  <a:lnTo>
                    <a:pt x="11736" y="480"/>
                  </a:lnTo>
                  <a:lnTo>
                    <a:pt x="11431" y="480"/>
                  </a:lnTo>
                  <a:lnTo>
                    <a:pt x="11434" y="509"/>
                  </a:lnTo>
                  <a:lnTo>
                    <a:pt x="11440" y="532"/>
                  </a:lnTo>
                  <a:lnTo>
                    <a:pt x="11450" y="552"/>
                  </a:lnTo>
                  <a:lnTo>
                    <a:pt x="11464" y="567"/>
                  </a:lnTo>
                  <a:lnTo>
                    <a:pt x="11473" y="576"/>
                  </a:lnTo>
                  <a:lnTo>
                    <a:pt x="11484" y="582"/>
                  </a:lnTo>
                  <a:lnTo>
                    <a:pt x="11510" y="592"/>
                  </a:lnTo>
                  <a:lnTo>
                    <a:pt x="11541" y="597"/>
                  </a:lnTo>
                  <a:lnTo>
                    <a:pt x="11576" y="600"/>
                  </a:lnTo>
                  <a:lnTo>
                    <a:pt x="11615" y="597"/>
                  </a:lnTo>
                  <a:lnTo>
                    <a:pt x="11648" y="592"/>
                  </a:lnTo>
                  <a:lnTo>
                    <a:pt x="11702" y="578"/>
                  </a:lnTo>
                  <a:lnTo>
                    <a:pt x="11705" y="577"/>
                  </a:lnTo>
                  <a:lnTo>
                    <a:pt x="11706" y="577"/>
                  </a:lnTo>
                  <a:lnTo>
                    <a:pt x="11714" y="580"/>
                  </a:lnTo>
                  <a:lnTo>
                    <a:pt x="11719" y="588"/>
                  </a:lnTo>
                  <a:lnTo>
                    <a:pt x="11729" y="628"/>
                  </a:lnTo>
                  <a:lnTo>
                    <a:pt x="11729" y="630"/>
                  </a:lnTo>
                  <a:lnTo>
                    <a:pt x="11730" y="631"/>
                  </a:lnTo>
                  <a:lnTo>
                    <a:pt x="11726" y="639"/>
                  </a:lnTo>
                  <a:lnTo>
                    <a:pt x="11720" y="644"/>
                  </a:lnTo>
                  <a:lnTo>
                    <a:pt x="11691" y="654"/>
                  </a:lnTo>
                  <a:lnTo>
                    <a:pt x="11655" y="663"/>
                  </a:lnTo>
                  <a:lnTo>
                    <a:pt x="11610" y="669"/>
                  </a:lnTo>
                  <a:lnTo>
                    <a:pt x="11564" y="672"/>
                  </a:lnTo>
                  <a:lnTo>
                    <a:pt x="11534" y="670"/>
                  </a:lnTo>
                  <a:lnTo>
                    <a:pt x="11505" y="668"/>
                  </a:lnTo>
                  <a:lnTo>
                    <a:pt x="11455" y="657"/>
                  </a:lnTo>
                  <a:lnTo>
                    <a:pt x="11434" y="649"/>
                  </a:lnTo>
                  <a:lnTo>
                    <a:pt x="11414" y="639"/>
                  </a:lnTo>
                  <a:lnTo>
                    <a:pt x="11397" y="628"/>
                  </a:lnTo>
                  <a:lnTo>
                    <a:pt x="11382" y="614"/>
                  </a:lnTo>
                  <a:lnTo>
                    <a:pt x="11360" y="581"/>
                  </a:lnTo>
                  <a:lnTo>
                    <a:pt x="11351" y="561"/>
                  </a:lnTo>
                  <a:lnTo>
                    <a:pt x="11343" y="539"/>
                  </a:lnTo>
                  <a:lnTo>
                    <a:pt x="11333" y="489"/>
                  </a:lnTo>
                  <a:lnTo>
                    <a:pt x="11331" y="461"/>
                  </a:lnTo>
                  <a:lnTo>
                    <a:pt x="11331" y="431"/>
                  </a:lnTo>
                  <a:lnTo>
                    <a:pt x="11332" y="393"/>
                  </a:lnTo>
                  <a:lnTo>
                    <a:pt x="11334" y="358"/>
                  </a:lnTo>
                  <a:lnTo>
                    <a:pt x="11339" y="327"/>
                  </a:lnTo>
                  <a:lnTo>
                    <a:pt x="11347" y="298"/>
                  </a:lnTo>
                  <a:lnTo>
                    <a:pt x="11358" y="272"/>
                  </a:lnTo>
                  <a:lnTo>
                    <a:pt x="11372" y="250"/>
                  </a:lnTo>
                  <a:lnTo>
                    <a:pt x="11390" y="231"/>
                  </a:lnTo>
                  <a:lnTo>
                    <a:pt x="11400" y="223"/>
                  </a:lnTo>
                  <a:lnTo>
                    <a:pt x="11411" y="216"/>
                  </a:lnTo>
                  <a:lnTo>
                    <a:pt x="11437" y="204"/>
                  </a:lnTo>
                  <a:lnTo>
                    <a:pt x="11467" y="196"/>
                  </a:lnTo>
                  <a:lnTo>
                    <a:pt x="11502" y="190"/>
                  </a:lnTo>
                  <a:lnTo>
                    <a:pt x="11542" y="188"/>
                  </a:lnTo>
                  <a:lnTo>
                    <a:pt x="11575" y="189"/>
                  </a:lnTo>
                  <a:lnTo>
                    <a:pt x="11603" y="193"/>
                  </a:lnTo>
                  <a:lnTo>
                    <a:pt x="11629" y="198"/>
                  </a:lnTo>
                  <a:lnTo>
                    <a:pt x="11652" y="206"/>
                  </a:lnTo>
                  <a:lnTo>
                    <a:pt x="11689" y="228"/>
                  </a:lnTo>
                  <a:lnTo>
                    <a:pt x="11704" y="242"/>
                  </a:lnTo>
                  <a:lnTo>
                    <a:pt x="11716" y="258"/>
                  </a:lnTo>
                  <a:lnTo>
                    <a:pt x="11726" y="274"/>
                  </a:lnTo>
                  <a:lnTo>
                    <a:pt x="11734" y="291"/>
                  </a:lnTo>
                  <a:lnTo>
                    <a:pt x="11740" y="309"/>
                  </a:lnTo>
                  <a:lnTo>
                    <a:pt x="11745" y="329"/>
                  </a:lnTo>
                  <a:lnTo>
                    <a:pt x="11750" y="373"/>
                  </a:lnTo>
                  <a:lnTo>
                    <a:pt x="11753" y="421"/>
                  </a:lnTo>
                  <a:close/>
                  <a:moveTo>
                    <a:pt x="11652" y="411"/>
                  </a:moveTo>
                  <a:lnTo>
                    <a:pt x="11651" y="368"/>
                  </a:lnTo>
                  <a:lnTo>
                    <a:pt x="11643" y="328"/>
                  </a:lnTo>
                  <a:lnTo>
                    <a:pt x="11638" y="310"/>
                  </a:lnTo>
                  <a:lnTo>
                    <a:pt x="11631" y="295"/>
                  </a:lnTo>
                  <a:lnTo>
                    <a:pt x="11622" y="282"/>
                  </a:lnTo>
                  <a:lnTo>
                    <a:pt x="11610" y="274"/>
                  </a:lnTo>
                  <a:lnTo>
                    <a:pt x="11597" y="267"/>
                  </a:lnTo>
                  <a:lnTo>
                    <a:pt x="11581" y="262"/>
                  </a:lnTo>
                  <a:lnTo>
                    <a:pt x="11564" y="260"/>
                  </a:lnTo>
                  <a:lnTo>
                    <a:pt x="11542" y="258"/>
                  </a:lnTo>
                  <a:lnTo>
                    <a:pt x="11521" y="260"/>
                  </a:lnTo>
                  <a:lnTo>
                    <a:pt x="11501" y="262"/>
                  </a:lnTo>
                  <a:lnTo>
                    <a:pt x="11484" y="267"/>
                  </a:lnTo>
                  <a:lnTo>
                    <a:pt x="11472" y="274"/>
                  </a:lnTo>
                  <a:lnTo>
                    <a:pt x="11460" y="282"/>
                  </a:lnTo>
                  <a:lnTo>
                    <a:pt x="11452" y="295"/>
                  </a:lnTo>
                  <a:lnTo>
                    <a:pt x="11439" y="325"/>
                  </a:lnTo>
                  <a:lnTo>
                    <a:pt x="11435" y="347"/>
                  </a:lnTo>
                  <a:lnTo>
                    <a:pt x="11433" y="368"/>
                  </a:lnTo>
                  <a:lnTo>
                    <a:pt x="11431" y="412"/>
                  </a:lnTo>
                  <a:lnTo>
                    <a:pt x="11652" y="411"/>
                  </a:lnTo>
                  <a:close/>
                  <a:moveTo>
                    <a:pt x="12190" y="524"/>
                  </a:moveTo>
                  <a:lnTo>
                    <a:pt x="12188" y="544"/>
                  </a:lnTo>
                  <a:lnTo>
                    <a:pt x="12185" y="563"/>
                  </a:lnTo>
                  <a:lnTo>
                    <a:pt x="12180" y="581"/>
                  </a:lnTo>
                  <a:lnTo>
                    <a:pt x="12174" y="596"/>
                  </a:lnTo>
                  <a:lnTo>
                    <a:pt x="12166" y="610"/>
                  </a:lnTo>
                  <a:lnTo>
                    <a:pt x="12157" y="621"/>
                  </a:lnTo>
                  <a:lnTo>
                    <a:pt x="12146" y="631"/>
                  </a:lnTo>
                  <a:lnTo>
                    <a:pt x="12133" y="640"/>
                  </a:lnTo>
                  <a:lnTo>
                    <a:pt x="12104" y="654"/>
                  </a:lnTo>
                  <a:lnTo>
                    <a:pt x="12073" y="664"/>
                  </a:lnTo>
                  <a:lnTo>
                    <a:pt x="12038" y="669"/>
                  </a:lnTo>
                  <a:lnTo>
                    <a:pt x="12000" y="672"/>
                  </a:lnTo>
                  <a:lnTo>
                    <a:pt x="11971" y="670"/>
                  </a:lnTo>
                  <a:lnTo>
                    <a:pt x="11944" y="668"/>
                  </a:lnTo>
                  <a:lnTo>
                    <a:pt x="11896" y="659"/>
                  </a:lnTo>
                  <a:lnTo>
                    <a:pt x="11860" y="650"/>
                  </a:lnTo>
                  <a:lnTo>
                    <a:pt x="11841" y="643"/>
                  </a:lnTo>
                  <a:lnTo>
                    <a:pt x="11836" y="640"/>
                  </a:lnTo>
                  <a:lnTo>
                    <a:pt x="11832" y="633"/>
                  </a:lnTo>
                  <a:lnTo>
                    <a:pt x="11832" y="628"/>
                  </a:lnTo>
                  <a:lnTo>
                    <a:pt x="11842" y="585"/>
                  </a:lnTo>
                  <a:lnTo>
                    <a:pt x="11845" y="577"/>
                  </a:lnTo>
                  <a:lnTo>
                    <a:pt x="11852" y="575"/>
                  </a:lnTo>
                  <a:lnTo>
                    <a:pt x="11854" y="575"/>
                  </a:lnTo>
                  <a:lnTo>
                    <a:pt x="11856" y="576"/>
                  </a:lnTo>
                  <a:lnTo>
                    <a:pt x="11904" y="588"/>
                  </a:lnTo>
                  <a:lnTo>
                    <a:pt x="11946" y="595"/>
                  </a:lnTo>
                  <a:lnTo>
                    <a:pt x="11993" y="599"/>
                  </a:lnTo>
                  <a:lnTo>
                    <a:pt x="12014" y="597"/>
                  </a:lnTo>
                  <a:lnTo>
                    <a:pt x="12033" y="595"/>
                  </a:lnTo>
                  <a:lnTo>
                    <a:pt x="12049" y="590"/>
                  </a:lnTo>
                  <a:lnTo>
                    <a:pt x="12064" y="583"/>
                  </a:lnTo>
                  <a:lnTo>
                    <a:pt x="12075" y="575"/>
                  </a:lnTo>
                  <a:lnTo>
                    <a:pt x="12083" y="563"/>
                  </a:lnTo>
                  <a:lnTo>
                    <a:pt x="12088" y="549"/>
                  </a:lnTo>
                  <a:lnTo>
                    <a:pt x="12091" y="533"/>
                  </a:lnTo>
                  <a:lnTo>
                    <a:pt x="12088" y="514"/>
                  </a:lnTo>
                  <a:lnTo>
                    <a:pt x="12083" y="499"/>
                  </a:lnTo>
                  <a:lnTo>
                    <a:pt x="12074" y="488"/>
                  </a:lnTo>
                  <a:lnTo>
                    <a:pt x="12062" y="481"/>
                  </a:lnTo>
                  <a:lnTo>
                    <a:pt x="12029" y="471"/>
                  </a:lnTo>
                  <a:lnTo>
                    <a:pt x="11988" y="465"/>
                  </a:lnTo>
                  <a:lnTo>
                    <a:pt x="11961" y="460"/>
                  </a:lnTo>
                  <a:lnTo>
                    <a:pt x="11928" y="452"/>
                  </a:lnTo>
                  <a:lnTo>
                    <a:pt x="11910" y="446"/>
                  </a:lnTo>
                  <a:lnTo>
                    <a:pt x="11894" y="439"/>
                  </a:lnTo>
                  <a:lnTo>
                    <a:pt x="11879" y="429"/>
                  </a:lnTo>
                  <a:lnTo>
                    <a:pt x="11865" y="415"/>
                  </a:lnTo>
                  <a:lnTo>
                    <a:pt x="11859" y="407"/>
                  </a:lnTo>
                  <a:lnTo>
                    <a:pt x="11854" y="400"/>
                  </a:lnTo>
                  <a:lnTo>
                    <a:pt x="11845" y="379"/>
                  </a:lnTo>
                  <a:lnTo>
                    <a:pt x="11840" y="355"/>
                  </a:lnTo>
                  <a:lnTo>
                    <a:pt x="11837" y="328"/>
                  </a:lnTo>
                  <a:lnTo>
                    <a:pt x="11840" y="300"/>
                  </a:lnTo>
                  <a:lnTo>
                    <a:pt x="11845" y="276"/>
                  </a:lnTo>
                  <a:lnTo>
                    <a:pt x="11855" y="256"/>
                  </a:lnTo>
                  <a:lnTo>
                    <a:pt x="11867" y="238"/>
                  </a:lnTo>
                  <a:lnTo>
                    <a:pt x="11883" y="224"/>
                  </a:lnTo>
                  <a:lnTo>
                    <a:pt x="11900" y="213"/>
                  </a:lnTo>
                  <a:lnTo>
                    <a:pt x="11919" y="204"/>
                  </a:lnTo>
                  <a:lnTo>
                    <a:pt x="11939" y="198"/>
                  </a:lnTo>
                  <a:lnTo>
                    <a:pt x="11981" y="190"/>
                  </a:lnTo>
                  <a:lnTo>
                    <a:pt x="12021" y="188"/>
                  </a:lnTo>
                  <a:lnTo>
                    <a:pt x="12073" y="190"/>
                  </a:lnTo>
                  <a:lnTo>
                    <a:pt x="12114" y="197"/>
                  </a:lnTo>
                  <a:lnTo>
                    <a:pt x="12164" y="207"/>
                  </a:lnTo>
                  <a:lnTo>
                    <a:pt x="12171" y="212"/>
                  </a:lnTo>
                  <a:lnTo>
                    <a:pt x="12172" y="218"/>
                  </a:lnTo>
                  <a:lnTo>
                    <a:pt x="12172" y="221"/>
                  </a:lnTo>
                  <a:lnTo>
                    <a:pt x="12165" y="267"/>
                  </a:lnTo>
                  <a:lnTo>
                    <a:pt x="12164" y="271"/>
                  </a:lnTo>
                  <a:lnTo>
                    <a:pt x="12161" y="274"/>
                  </a:lnTo>
                  <a:lnTo>
                    <a:pt x="12155" y="276"/>
                  </a:lnTo>
                  <a:lnTo>
                    <a:pt x="12152" y="276"/>
                  </a:lnTo>
                  <a:lnTo>
                    <a:pt x="12107" y="267"/>
                  </a:lnTo>
                  <a:lnTo>
                    <a:pt x="12072" y="262"/>
                  </a:lnTo>
                  <a:lnTo>
                    <a:pt x="12034" y="261"/>
                  </a:lnTo>
                  <a:lnTo>
                    <a:pt x="11997" y="264"/>
                  </a:lnTo>
                  <a:lnTo>
                    <a:pt x="11981" y="267"/>
                  </a:lnTo>
                  <a:lnTo>
                    <a:pt x="11966" y="272"/>
                  </a:lnTo>
                  <a:lnTo>
                    <a:pt x="11953" y="281"/>
                  </a:lnTo>
                  <a:lnTo>
                    <a:pt x="11944" y="291"/>
                  </a:lnTo>
                  <a:lnTo>
                    <a:pt x="11938" y="305"/>
                  </a:lnTo>
                  <a:lnTo>
                    <a:pt x="11936" y="321"/>
                  </a:lnTo>
                  <a:lnTo>
                    <a:pt x="11938" y="339"/>
                  </a:lnTo>
                  <a:lnTo>
                    <a:pt x="11944" y="353"/>
                  </a:lnTo>
                  <a:lnTo>
                    <a:pt x="11954" y="363"/>
                  </a:lnTo>
                  <a:lnTo>
                    <a:pt x="11968" y="371"/>
                  </a:lnTo>
                  <a:lnTo>
                    <a:pt x="12001" y="379"/>
                  </a:lnTo>
                  <a:lnTo>
                    <a:pt x="12038" y="386"/>
                  </a:lnTo>
                  <a:lnTo>
                    <a:pt x="12074" y="392"/>
                  </a:lnTo>
                  <a:lnTo>
                    <a:pt x="12109" y="401"/>
                  </a:lnTo>
                  <a:lnTo>
                    <a:pt x="12126" y="407"/>
                  </a:lnTo>
                  <a:lnTo>
                    <a:pt x="12141" y="416"/>
                  </a:lnTo>
                  <a:lnTo>
                    <a:pt x="12155" y="427"/>
                  </a:lnTo>
                  <a:lnTo>
                    <a:pt x="12166" y="440"/>
                  </a:lnTo>
                  <a:lnTo>
                    <a:pt x="12176" y="455"/>
                  </a:lnTo>
                  <a:lnTo>
                    <a:pt x="12184" y="475"/>
                  </a:lnTo>
                  <a:lnTo>
                    <a:pt x="12188" y="498"/>
                  </a:lnTo>
                  <a:lnTo>
                    <a:pt x="12190" y="5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3386135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479495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25505" y="6174209"/>
            <a:ext cx="38591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0" dirty="0"/>
              <a:t>Lähde:</a:t>
            </a:r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7" hasCustomPrompt="1"/>
          </p:nvPr>
        </p:nvSpPr>
        <p:spPr>
          <a:xfrm>
            <a:off x="911424" y="6213598"/>
            <a:ext cx="10657184" cy="176401"/>
          </a:xfrm>
        </p:spPr>
        <p:txBody>
          <a:bodyPr lIns="0" anchor="ctr">
            <a:normAutofit/>
          </a:bodyPr>
          <a:lstStyle>
            <a:lvl1pPr marL="0" indent="0">
              <a:buNone/>
              <a:defRPr lang="fi-FI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&lt;Kirjoita tähän&gt;</a:t>
            </a:r>
          </a:p>
        </p:txBody>
      </p:sp>
    </p:spTree>
    <p:extLst>
      <p:ext uri="{BB962C8B-B14F-4D97-AF65-F5344CB8AC3E}">
        <p14:creationId xmlns:p14="http://schemas.microsoft.com/office/powerpoint/2010/main" val="67110049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023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84557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0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431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s_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395670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content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43216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two_contents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0863" y="1484784"/>
            <a:ext cx="5400675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240017" y="1484784"/>
            <a:ext cx="5401121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3605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5058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00507929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2723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5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1169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484312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220486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20486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292494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92494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271464" y="364502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364502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271464" y="436510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36510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7"/>
          </p:nvPr>
        </p:nvSpPr>
        <p:spPr>
          <a:xfrm>
            <a:off x="1271464" y="508518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50863" y="508518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000289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664816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664817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1988840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6168007" y="1484312"/>
            <a:ext cx="266429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3359696" y="1484311"/>
            <a:ext cx="2664295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359696" y="1988839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8976320" y="1484312"/>
            <a:ext cx="266481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976319" y="1988840"/>
            <a:ext cx="2664819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88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3175318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16076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15880" y="1988840"/>
            <a:ext cx="2160240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5015879" y="1484312"/>
            <a:ext cx="2160241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2783633" y="1484312"/>
            <a:ext cx="216024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83632" y="1988840"/>
            <a:ext cx="216024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7248129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8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6"/>
          </p:nvPr>
        </p:nvSpPr>
        <p:spPr>
          <a:xfrm>
            <a:off x="9480378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80377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0640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 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772817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0"/>
          </p:nvPr>
        </p:nvSpPr>
        <p:spPr>
          <a:xfrm>
            <a:off x="550864" y="3068960"/>
            <a:ext cx="11090274" cy="288032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0863" y="3356993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2"/>
          </p:nvPr>
        </p:nvSpPr>
        <p:spPr>
          <a:xfrm>
            <a:off x="550864" y="4643654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50863" y="4932159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7607501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1964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6011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306849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65266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306849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465266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92494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450912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0553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70892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393258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270892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393258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56490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378904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0863" y="5157192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52" name="Freeform 6"/>
          <p:cNvSpPr>
            <a:spLocks noChangeAspect="1" noEditPoints="1"/>
          </p:cNvSpPr>
          <p:nvPr userDrawn="1"/>
        </p:nvSpPr>
        <p:spPr bwMode="auto">
          <a:xfrm>
            <a:off x="6240016" y="5157192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70943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6960097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50863" y="5013176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4124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5354511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6824702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0424943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258994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lang="en-GB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" y="4581524"/>
            <a:ext cx="12191999" cy="2276475"/>
          </a:xfrm>
          <a:solidFill>
            <a:srgbClr val="FFFFFF">
              <a:alpha val="89804"/>
            </a:srgbClr>
          </a:solidFill>
        </p:spPr>
        <p:txBody>
          <a:bodyPr lIns="540000" tIns="360000" rIns="540000" bIns="10800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5805264"/>
            <a:ext cx="10082212" cy="36058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338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13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1202856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20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09366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808661" y="4962525"/>
              <a:ext cx="1373186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1577213" y="260648"/>
                </a:moveTo>
                <a:lnTo>
                  <a:pt x="11561917" y="261136"/>
                </a:lnTo>
                <a:lnTo>
                  <a:pt x="11546295" y="262113"/>
                </a:lnTo>
                <a:lnTo>
                  <a:pt x="11530348" y="263416"/>
                </a:lnTo>
                <a:lnTo>
                  <a:pt x="11514075" y="265370"/>
                </a:lnTo>
                <a:lnTo>
                  <a:pt x="11497477" y="267649"/>
                </a:lnTo>
                <a:lnTo>
                  <a:pt x="11480717" y="270254"/>
                </a:lnTo>
                <a:lnTo>
                  <a:pt x="11463468" y="273347"/>
                </a:lnTo>
                <a:lnTo>
                  <a:pt x="11446219" y="276766"/>
                </a:lnTo>
                <a:lnTo>
                  <a:pt x="11428644" y="280674"/>
                </a:lnTo>
                <a:lnTo>
                  <a:pt x="11410907" y="284907"/>
                </a:lnTo>
                <a:lnTo>
                  <a:pt x="11393007" y="289466"/>
                </a:lnTo>
                <a:lnTo>
                  <a:pt x="11375108" y="294350"/>
                </a:lnTo>
                <a:lnTo>
                  <a:pt x="11357045" y="299723"/>
                </a:lnTo>
                <a:lnTo>
                  <a:pt x="11338820" y="305421"/>
                </a:lnTo>
                <a:lnTo>
                  <a:pt x="11320757" y="311445"/>
                </a:lnTo>
                <a:lnTo>
                  <a:pt x="11302532" y="317795"/>
                </a:lnTo>
                <a:lnTo>
                  <a:pt x="11284307" y="324307"/>
                </a:lnTo>
                <a:lnTo>
                  <a:pt x="11266081" y="331308"/>
                </a:lnTo>
                <a:lnTo>
                  <a:pt x="11248019" y="338634"/>
                </a:lnTo>
                <a:lnTo>
                  <a:pt x="11229956" y="346124"/>
                </a:lnTo>
                <a:lnTo>
                  <a:pt x="11212056" y="353939"/>
                </a:lnTo>
                <a:lnTo>
                  <a:pt x="11194319" y="361916"/>
                </a:lnTo>
                <a:lnTo>
                  <a:pt x="11176582" y="370383"/>
                </a:lnTo>
                <a:lnTo>
                  <a:pt x="11159333" y="379012"/>
                </a:lnTo>
                <a:lnTo>
                  <a:pt x="11141922" y="387803"/>
                </a:lnTo>
                <a:lnTo>
                  <a:pt x="11124835" y="397084"/>
                </a:lnTo>
                <a:lnTo>
                  <a:pt x="11108237" y="406364"/>
                </a:lnTo>
                <a:lnTo>
                  <a:pt x="11091639" y="416132"/>
                </a:lnTo>
                <a:lnTo>
                  <a:pt x="11075692" y="425738"/>
                </a:lnTo>
                <a:lnTo>
                  <a:pt x="11059745" y="435832"/>
                </a:lnTo>
                <a:lnTo>
                  <a:pt x="11044286" y="446090"/>
                </a:lnTo>
                <a:lnTo>
                  <a:pt x="11029315" y="456510"/>
                </a:lnTo>
                <a:lnTo>
                  <a:pt x="11014507" y="466929"/>
                </a:lnTo>
                <a:lnTo>
                  <a:pt x="11000350" y="477838"/>
                </a:lnTo>
                <a:lnTo>
                  <a:pt x="10986681" y="488746"/>
                </a:lnTo>
                <a:lnTo>
                  <a:pt x="10973338" y="499817"/>
                </a:lnTo>
                <a:lnTo>
                  <a:pt x="10960645" y="511051"/>
                </a:lnTo>
                <a:lnTo>
                  <a:pt x="10948441" y="522448"/>
                </a:lnTo>
                <a:lnTo>
                  <a:pt x="10936887" y="533845"/>
                </a:lnTo>
                <a:lnTo>
                  <a:pt x="10925822" y="545567"/>
                </a:lnTo>
                <a:lnTo>
                  <a:pt x="10915245" y="557452"/>
                </a:lnTo>
                <a:lnTo>
                  <a:pt x="10905644" y="569338"/>
                </a:lnTo>
                <a:lnTo>
                  <a:pt x="10896368" y="581223"/>
                </a:lnTo>
                <a:lnTo>
                  <a:pt x="10888069" y="593108"/>
                </a:lnTo>
                <a:lnTo>
                  <a:pt x="10880259" y="605319"/>
                </a:lnTo>
                <a:lnTo>
                  <a:pt x="10873424" y="617530"/>
                </a:lnTo>
                <a:lnTo>
                  <a:pt x="10867240" y="629903"/>
                </a:lnTo>
                <a:lnTo>
                  <a:pt x="10861708" y="642277"/>
                </a:lnTo>
                <a:lnTo>
                  <a:pt x="10857151" y="654651"/>
                </a:lnTo>
                <a:lnTo>
                  <a:pt x="10853571" y="667024"/>
                </a:lnTo>
                <a:lnTo>
                  <a:pt x="10851456" y="675165"/>
                </a:lnTo>
                <a:lnTo>
                  <a:pt x="10849992" y="683631"/>
                </a:lnTo>
                <a:lnTo>
                  <a:pt x="10849178" y="692097"/>
                </a:lnTo>
                <a:lnTo>
                  <a:pt x="10848690" y="700889"/>
                </a:lnTo>
                <a:lnTo>
                  <a:pt x="10848527" y="709843"/>
                </a:lnTo>
                <a:lnTo>
                  <a:pt x="10849015" y="718961"/>
                </a:lnTo>
                <a:lnTo>
                  <a:pt x="10849829" y="728078"/>
                </a:lnTo>
                <a:lnTo>
                  <a:pt x="10850968" y="737196"/>
                </a:lnTo>
                <a:lnTo>
                  <a:pt x="10852921" y="746802"/>
                </a:lnTo>
                <a:lnTo>
                  <a:pt x="10854873" y="756245"/>
                </a:lnTo>
                <a:lnTo>
                  <a:pt x="10857314" y="765850"/>
                </a:lnTo>
                <a:lnTo>
                  <a:pt x="10860243" y="775456"/>
                </a:lnTo>
                <a:lnTo>
                  <a:pt x="10863498" y="785388"/>
                </a:lnTo>
                <a:lnTo>
                  <a:pt x="10867078" y="795156"/>
                </a:lnTo>
                <a:lnTo>
                  <a:pt x="10870983" y="805088"/>
                </a:lnTo>
                <a:lnTo>
                  <a:pt x="10875377" y="815019"/>
                </a:lnTo>
                <a:lnTo>
                  <a:pt x="10879933" y="825114"/>
                </a:lnTo>
                <a:lnTo>
                  <a:pt x="10884978" y="835045"/>
                </a:lnTo>
                <a:lnTo>
                  <a:pt x="10890185" y="845302"/>
                </a:lnTo>
                <a:lnTo>
                  <a:pt x="10895717" y="855396"/>
                </a:lnTo>
                <a:lnTo>
                  <a:pt x="10901576" y="865491"/>
                </a:lnTo>
                <a:lnTo>
                  <a:pt x="10907759" y="875585"/>
                </a:lnTo>
                <a:lnTo>
                  <a:pt x="10914268" y="885842"/>
                </a:lnTo>
                <a:lnTo>
                  <a:pt x="10920940" y="895774"/>
                </a:lnTo>
                <a:lnTo>
                  <a:pt x="10927774" y="906031"/>
                </a:lnTo>
                <a:lnTo>
                  <a:pt x="10934934" y="915962"/>
                </a:lnTo>
                <a:lnTo>
                  <a:pt x="10942420" y="926056"/>
                </a:lnTo>
                <a:lnTo>
                  <a:pt x="10950068" y="935988"/>
                </a:lnTo>
                <a:lnTo>
                  <a:pt x="10957879" y="945919"/>
                </a:lnTo>
                <a:lnTo>
                  <a:pt x="10965852" y="955688"/>
                </a:lnTo>
                <a:lnTo>
                  <a:pt x="10974151" y="965457"/>
                </a:lnTo>
                <a:lnTo>
                  <a:pt x="10982613" y="975062"/>
                </a:lnTo>
                <a:lnTo>
                  <a:pt x="10991075" y="984831"/>
                </a:lnTo>
                <a:lnTo>
                  <a:pt x="10999862" y="994274"/>
                </a:lnTo>
                <a:lnTo>
                  <a:pt x="11008812" y="1003717"/>
                </a:lnTo>
                <a:lnTo>
                  <a:pt x="11017762" y="1012997"/>
                </a:lnTo>
                <a:lnTo>
                  <a:pt x="11026874" y="1022115"/>
                </a:lnTo>
                <a:lnTo>
                  <a:pt x="11036150" y="1031069"/>
                </a:lnTo>
                <a:lnTo>
                  <a:pt x="11045425" y="1039861"/>
                </a:lnTo>
                <a:lnTo>
                  <a:pt x="11055026" y="1048816"/>
                </a:lnTo>
                <a:lnTo>
                  <a:pt x="11064464" y="1057282"/>
                </a:lnTo>
                <a:lnTo>
                  <a:pt x="11074228" y="1065585"/>
                </a:lnTo>
                <a:lnTo>
                  <a:pt x="11083828" y="1073726"/>
                </a:lnTo>
                <a:lnTo>
                  <a:pt x="11093592" y="1081866"/>
                </a:lnTo>
                <a:lnTo>
                  <a:pt x="11103356" y="1089681"/>
                </a:lnTo>
                <a:lnTo>
                  <a:pt x="11113282" y="1097171"/>
                </a:lnTo>
                <a:lnTo>
                  <a:pt x="11123045" y="1104660"/>
                </a:lnTo>
                <a:lnTo>
                  <a:pt x="11132972" y="1111824"/>
                </a:lnTo>
                <a:lnTo>
                  <a:pt x="11142735" y="1118662"/>
                </a:lnTo>
                <a:lnTo>
                  <a:pt x="11152661" y="1125337"/>
                </a:lnTo>
                <a:lnTo>
                  <a:pt x="11162425" y="1131849"/>
                </a:lnTo>
                <a:lnTo>
                  <a:pt x="11172351" y="1138036"/>
                </a:lnTo>
                <a:lnTo>
                  <a:pt x="11181952" y="1144060"/>
                </a:lnTo>
                <a:lnTo>
                  <a:pt x="11191716" y="1149596"/>
                </a:lnTo>
                <a:lnTo>
                  <a:pt x="11201316" y="1155131"/>
                </a:lnTo>
                <a:lnTo>
                  <a:pt x="11211080" y="1160016"/>
                </a:lnTo>
                <a:lnTo>
                  <a:pt x="11220518" y="1164900"/>
                </a:lnTo>
                <a:lnTo>
                  <a:pt x="11229793" y="1169296"/>
                </a:lnTo>
                <a:lnTo>
                  <a:pt x="11239232" y="1173366"/>
                </a:lnTo>
                <a:lnTo>
                  <a:pt x="11248507" y="1177274"/>
                </a:lnTo>
                <a:lnTo>
                  <a:pt x="11257620" y="1180855"/>
                </a:lnTo>
                <a:lnTo>
                  <a:pt x="11266569" y="1183949"/>
                </a:lnTo>
                <a:lnTo>
                  <a:pt x="11275357" y="1186879"/>
                </a:lnTo>
                <a:lnTo>
                  <a:pt x="11284144" y="1189159"/>
                </a:lnTo>
                <a:lnTo>
                  <a:pt x="11290002" y="1190624"/>
                </a:lnTo>
                <a:lnTo>
                  <a:pt x="11295860" y="1191927"/>
                </a:lnTo>
                <a:lnTo>
                  <a:pt x="11301718" y="1193066"/>
                </a:lnTo>
                <a:lnTo>
                  <a:pt x="11307576" y="1194206"/>
                </a:lnTo>
                <a:lnTo>
                  <a:pt x="11313597" y="1195020"/>
                </a:lnTo>
                <a:lnTo>
                  <a:pt x="11316689" y="1195346"/>
                </a:lnTo>
                <a:lnTo>
                  <a:pt x="11319618" y="1195671"/>
                </a:lnTo>
                <a:lnTo>
                  <a:pt x="11325476" y="1196160"/>
                </a:lnTo>
                <a:lnTo>
                  <a:pt x="11331497" y="1196485"/>
                </a:lnTo>
                <a:lnTo>
                  <a:pt x="11337355" y="1196648"/>
                </a:lnTo>
                <a:lnTo>
                  <a:pt x="11340284" y="1196648"/>
                </a:lnTo>
                <a:lnTo>
                  <a:pt x="11343213" y="1196648"/>
                </a:lnTo>
                <a:lnTo>
                  <a:pt x="11349071" y="1196322"/>
                </a:lnTo>
                <a:lnTo>
                  <a:pt x="11352000" y="1196160"/>
                </a:lnTo>
                <a:lnTo>
                  <a:pt x="11354930" y="1195834"/>
                </a:lnTo>
                <a:lnTo>
                  <a:pt x="11357859" y="1195671"/>
                </a:lnTo>
                <a:lnTo>
                  <a:pt x="11360625" y="1195183"/>
                </a:lnTo>
                <a:lnTo>
                  <a:pt x="11366483" y="1194369"/>
                </a:lnTo>
                <a:lnTo>
                  <a:pt x="11369412" y="1193880"/>
                </a:lnTo>
                <a:lnTo>
                  <a:pt x="11372178" y="1193066"/>
                </a:lnTo>
                <a:lnTo>
                  <a:pt x="11377874" y="1191764"/>
                </a:lnTo>
                <a:lnTo>
                  <a:pt x="11390241" y="1188182"/>
                </a:lnTo>
                <a:lnTo>
                  <a:pt x="11402771" y="1183460"/>
                </a:lnTo>
                <a:lnTo>
                  <a:pt x="11415138" y="1178087"/>
                </a:lnTo>
                <a:lnTo>
                  <a:pt x="11427343" y="1171901"/>
                </a:lnTo>
                <a:lnTo>
                  <a:pt x="11439710" y="1164900"/>
                </a:lnTo>
                <a:lnTo>
                  <a:pt x="11451589" y="1157085"/>
                </a:lnTo>
                <a:lnTo>
                  <a:pt x="11463793" y="1148782"/>
                </a:lnTo>
                <a:lnTo>
                  <a:pt x="11475672" y="1139501"/>
                </a:lnTo>
                <a:lnTo>
                  <a:pt x="11487551" y="1129733"/>
                </a:lnTo>
                <a:lnTo>
                  <a:pt x="11499430" y="1119150"/>
                </a:lnTo>
                <a:lnTo>
                  <a:pt x="11510821" y="1108242"/>
                </a:lnTo>
                <a:lnTo>
                  <a:pt x="11522374" y="1096519"/>
                </a:lnTo>
                <a:lnTo>
                  <a:pt x="11533765" y="1084146"/>
                </a:lnTo>
                <a:lnTo>
                  <a:pt x="11544993" y="1071446"/>
                </a:lnTo>
                <a:lnTo>
                  <a:pt x="11555896" y="1058096"/>
                </a:lnTo>
                <a:lnTo>
                  <a:pt x="11566961" y="1044257"/>
                </a:lnTo>
                <a:lnTo>
                  <a:pt x="11577701" y="1030093"/>
                </a:lnTo>
                <a:lnTo>
                  <a:pt x="11588116" y="1015114"/>
                </a:lnTo>
                <a:lnTo>
                  <a:pt x="11598530" y="1000135"/>
                </a:lnTo>
                <a:lnTo>
                  <a:pt x="11608619" y="984668"/>
                </a:lnTo>
                <a:lnTo>
                  <a:pt x="11618545" y="968713"/>
                </a:lnTo>
                <a:lnTo>
                  <a:pt x="11628309" y="952432"/>
                </a:lnTo>
                <a:lnTo>
                  <a:pt x="11637910" y="935825"/>
                </a:lnTo>
                <a:lnTo>
                  <a:pt x="11647022" y="919218"/>
                </a:lnTo>
                <a:lnTo>
                  <a:pt x="11656298" y="901960"/>
                </a:lnTo>
                <a:lnTo>
                  <a:pt x="11664922" y="884702"/>
                </a:lnTo>
                <a:lnTo>
                  <a:pt x="11673547" y="867119"/>
                </a:lnTo>
                <a:lnTo>
                  <a:pt x="11681846" y="849372"/>
                </a:lnTo>
                <a:lnTo>
                  <a:pt x="11689819" y="831626"/>
                </a:lnTo>
                <a:lnTo>
                  <a:pt x="11697630" y="813554"/>
                </a:lnTo>
                <a:lnTo>
                  <a:pt x="11704953" y="795482"/>
                </a:lnTo>
                <a:lnTo>
                  <a:pt x="11712113" y="777247"/>
                </a:lnTo>
                <a:lnTo>
                  <a:pt x="11718947" y="759012"/>
                </a:lnTo>
                <a:lnTo>
                  <a:pt x="11725619" y="740778"/>
                </a:lnTo>
                <a:lnTo>
                  <a:pt x="11731802" y="722380"/>
                </a:lnTo>
                <a:lnTo>
                  <a:pt x="11737661" y="704145"/>
                </a:lnTo>
                <a:lnTo>
                  <a:pt x="11743356" y="685910"/>
                </a:lnTo>
                <a:lnTo>
                  <a:pt x="11748563" y="667838"/>
                </a:lnTo>
                <a:lnTo>
                  <a:pt x="11753445" y="649766"/>
                </a:lnTo>
                <a:lnTo>
                  <a:pt x="11757839" y="631694"/>
                </a:lnTo>
                <a:lnTo>
                  <a:pt x="11762069" y="614110"/>
                </a:lnTo>
                <a:lnTo>
                  <a:pt x="11765812" y="596364"/>
                </a:lnTo>
                <a:lnTo>
                  <a:pt x="11769229" y="578943"/>
                </a:lnTo>
                <a:lnTo>
                  <a:pt x="11772158" y="561848"/>
                </a:lnTo>
                <a:lnTo>
                  <a:pt x="11774762" y="544753"/>
                </a:lnTo>
                <a:lnTo>
                  <a:pt x="11776877" y="528309"/>
                </a:lnTo>
                <a:lnTo>
                  <a:pt x="11778667" y="511865"/>
                </a:lnTo>
                <a:lnTo>
                  <a:pt x="11779969" y="495910"/>
                </a:lnTo>
                <a:lnTo>
                  <a:pt x="11780946" y="480117"/>
                </a:lnTo>
                <a:lnTo>
                  <a:pt x="11781271" y="464813"/>
                </a:lnTo>
                <a:lnTo>
                  <a:pt x="11781271" y="449997"/>
                </a:lnTo>
                <a:lnTo>
                  <a:pt x="11780946" y="435670"/>
                </a:lnTo>
                <a:lnTo>
                  <a:pt x="11779969" y="421505"/>
                </a:lnTo>
                <a:lnTo>
                  <a:pt x="11778667" y="407992"/>
                </a:lnTo>
                <a:lnTo>
                  <a:pt x="11776552" y="394967"/>
                </a:lnTo>
                <a:lnTo>
                  <a:pt x="11774274" y="382593"/>
                </a:lnTo>
                <a:lnTo>
                  <a:pt x="11771345" y="370708"/>
                </a:lnTo>
                <a:lnTo>
                  <a:pt x="11767927" y="359311"/>
                </a:lnTo>
                <a:lnTo>
                  <a:pt x="11764022" y="348566"/>
                </a:lnTo>
                <a:lnTo>
                  <a:pt x="11759629" y="338472"/>
                </a:lnTo>
                <a:lnTo>
                  <a:pt x="11754747" y="329029"/>
                </a:lnTo>
                <a:lnTo>
                  <a:pt x="11749214" y="320400"/>
                </a:lnTo>
                <a:lnTo>
                  <a:pt x="11743030" y="312422"/>
                </a:lnTo>
                <a:lnTo>
                  <a:pt x="11736521" y="305095"/>
                </a:lnTo>
                <a:lnTo>
                  <a:pt x="11729199" y="298420"/>
                </a:lnTo>
                <a:lnTo>
                  <a:pt x="11721225" y="292396"/>
                </a:lnTo>
                <a:lnTo>
                  <a:pt x="11712438" y="286860"/>
                </a:lnTo>
                <a:lnTo>
                  <a:pt x="11703163" y="281976"/>
                </a:lnTo>
                <a:lnTo>
                  <a:pt x="11692911" y="277580"/>
                </a:lnTo>
                <a:lnTo>
                  <a:pt x="11682334" y="273673"/>
                </a:lnTo>
                <a:lnTo>
                  <a:pt x="11671106" y="270254"/>
                </a:lnTo>
                <a:lnTo>
                  <a:pt x="11659064" y="267486"/>
                </a:lnTo>
                <a:lnTo>
                  <a:pt x="11646697" y="265207"/>
                </a:lnTo>
                <a:lnTo>
                  <a:pt x="11633679" y="263090"/>
                </a:lnTo>
                <a:lnTo>
                  <a:pt x="11620335" y="261788"/>
                </a:lnTo>
                <a:lnTo>
                  <a:pt x="11606341" y="260974"/>
                </a:lnTo>
                <a:lnTo>
                  <a:pt x="11592021" y="26064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39666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639489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069289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3782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0366684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lang="en-GB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" y="4581524"/>
            <a:ext cx="12191999" cy="2276475"/>
          </a:xfrm>
          <a:solidFill>
            <a:srgbClr val="FFFFFF">
              <a:alpha val="89804"/>
            </a:srgbClr>
          </a:solidFill>
        </p:spPr>
        <p:txBody>
          <a:bodyPr lIns="540000" tIns="360000" rIns="540000" bIns="10800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5805264"/>
            <a:ext cx="10082212" cy="36058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761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50863" y="3573016"/>
            <a:ext cx="5185097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53"/>
            <a:ext cx="6095999" cy="6858000"/>
          </a:xfrm>
          <a:solidFill>
            <a:srgbClr val="FFFFFF">
              <a:alpha val="85098"/>
            </a:srgbClr>
          </a:solidFill>
        </p:spPr>
        <p:txBody>
          <a:bodyPr lIns="540000" tIns="540000" rIns="360000" bIns="34272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4504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38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50863" y="3573016"/>
            <a:ext cx="5185097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53"/>
            <a:ext cx="6095999" cy="6858000"/>
          </a:xfrm>
          <a:solidFill>
            <a:srgbClr val="FFFFFF">
              <a:alpha val="85098"/>
            </a:srgbClr>
          </a:solidFill>
        </p:spPr>
        <p:txBody>
          <a:bodyPr lIns="540000" tIns="540000" rIns="360000" bIns="34272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26113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icture_and_lis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0862" y="1484313"/>
            <a:ext cx="3672930" cy="2668762"/>
          </a:xfrm>
          <a:solidFill>
            <a:srgbClr val="FFFFFF">
              <a:alpha val="85098"/>
            </a:srgbClr>
          </a:solidFill>
        </p:spPr>
        <p:txBody>
          <a:bodyPr wrap="square" lIns="288000" tIns="180000" rIns="288000" bIns="180000">
            <a:spAutoFit/>
          </a:bodyPr>
          <a:lstStyle>
            <a:lvl1pPr marL="0" indent="0">
              <a:buClr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26670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39750" indent="-273050">
              <a:buClrTx/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</a:defRPr>
            </a:lvl3pPr>
            <a:lvl4pPr marL="80645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1071563" indent="-265113"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1788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103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 marL="1346200" indent="0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282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84313"/>
            <a:ext cx="5401121" cy="46815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01122" cy="46815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060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54011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5401120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313"/>
            <a:ext cx="54011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916113"/>
            <a:ext cx="5401122" cy="42497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4487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36009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3600920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0216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5800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5800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6417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271464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271464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960618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960618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960618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960618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960618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1485940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ekstiä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0"/>
            <a:ext cx="5951537" cy="6858000"/>
          </a:xfrm>
          <a:custGeom>
            <a:avLst/>
            <a:gdLst/>
            <a:ahLst/>
            <a:cxnLst/>
            <a:rect l="l" t="t" r="r" b="b"/>
            <a:pathLst>
              <a:path w="5951537" h="6858000">
                <a:moveTo>
                  <a:pt x="5402898" y="260648"/>
                </a:moveTo>
                <a:lnTo>
                  <a:pt x="5392308" y="260986"/>
                </a:lnTo>
                <a:lnTo>
                  <a:pt x="5381493" y="261662"/>
                </a:lnTo>
                <a:lnTo>
                  <a:pt x="5370453" y="262564"/>
                </a:lnTo>
                <a:lnTo>
                  <a:pt x="5359187" y="263917"/>
                </a:lnTo>
                <a:lnTo>
                  <a:pt x="5347696" y="265495"/>
                </a:lnTo>
                <a:lnTo>
                  <a:pt x="5336093" y="267298"/>
                </a:lnTo>
                <a:lnTo>
                  <a:pt x="5324151" y="269440"/>
                </a:lnTo>
                <a:lnTo>
                  <a:pt x="5312210" y="271807"/>
                </a:lnTo>
                <a:lnTo>
                  <a:pt x="5300043" y="274512"/>
                </a:lnTo>
                <a:lnTo>
                  <a:pt x="5287763" y="277443"/>
                </a:lnTo>
                <a:lnTo>
                  <a:pt x="5275371" y="280599"/>
                </a:lnTo>
                <a:lnTo>
                  <a:pt x="5262979" y="283980"/>
                </a:lnTo>
                <a:lnTo>
                  <a:pt x="5250474" y="287700"/>
                </a:lnTo>
                <a:lnTo>
                  <a:pt x="5237857" y="291645"/>
                </a:lnTo>
                <a:lnTo>
                  <a:pt x="5225352" y="295815"/>
                </a:lnTo>
                <a:lnTo>
                  <a:pt x="5212734" y="300211"/>
                </a:lnTo>
                <a:lnTo>
                  <a:pt x="5200117" y="304720"/>
                </a:lnTo>
                <a:lnTo>
                  <a:pt x="5187499" y="309566"/>
                </a:lnTo>
                <a:lnTo>
                  <a:pt x="5174994" y="314639"/>
                </a:lnTo>
                <a:lnTo>
                  <a:pt x="5162489" y="319823"/>
                </a:lnTo>
                <a:lnTo>
                  <a:pt x="5150097" y="325234"/>
                </a:lnTo>
                <a:lnTo>
                  <a:pt x="5137818" y="330757"/>
                </a:lnTo>
                <a:lnTo>
                  <a:pt x="5125538" y="336618"/>
                </a:lnTo>
                <a:lnTo>
                  <a:pt x="5113597" y="342592"/>
                </a:lnTo>
                <a:lnTo>
                  <a:pt x="5101542" y="348679"/>
                </a:lnTo>
                <a:lnTo>
                  <a:pt x="5089713" y="355103"/>
                </a:lnTo>
                <a:lnTo>
                  <a:pt x="5078222" y="361528"/>
                </a:lnTo>
                <a:lnTo>
                  <a:pt x="5066732" y="368291"/>
                </a:lnTo>
                <a:lnTo>
                  <a:pt x="5055691" y="374941"/>
                </a:lnTo>
                <a:lnTo>
                  <a:pt x="5044651" y="381930"/>
                </a:lnTo>
                <a:lnTo>
                  <a:pt x="5033949" y="389031"/>
                </a:lnTo>
                <a:lnTo>
                  <a:pt x="5023584" y="396244"/>
                </a:lnTo>
                <a:lnTo>
                  <a:pt x="5013332" y="403458"/>
                </a:lnTo>
                <a:lnTo>
                  <a:pt x="5003531" y="411010"/>
                </a:lnTo>
                <a:lnTo>
                  <a:pt x="4994068" y="418562"/>
                </a:lnTo>
                <a:lnTo>
                  <a:pt x="4984830" y="426227"/>
                </a:lnTo>
                <a:lnTo>
                  <a:pt x="4976043" y="434004"/>
                </a:lnTo>
                <a:lnTo>
                  <a:pt x="4967594" y="441894"/>
                </a:lnTo>
                <a:lnTo>
                  <a:pt x="4959595" y="449784"/>
                </a:lnTo>
                <a:lnTo>
                  <a:pt x="4951935" y="457900"/>
                </a:lnTo>
                <a:lnTo>
                  <a:pt x="4944612" y="466128"/>
                </a:lnTo>
                <a:lnTo>
                  <a:pt x="4937965" y="474356"/>
                </a:lnTo>
                <a:lnTo>
                  <a:pt x="4931544" y="482584"/>
                </a:lnTo>
                <a:lnTo>
                  <a:pt x="4925798" y="490813"/>
                </a:lnTo>
                <a:lnTo>
                  <a:pt x="4920391" y="499266"/>
                </a:lnTo>
                <a:lnTo>
                  <a:pt x="4915659" y="507720"/>
                </a:lnTo>
                <a:lnTo>
                  <a:pt x="4911378" y="516286"/>
                </a:lnTo>
                <a:lnTo>
                  <a:pt x="4907548" y="524853"/>
                </a:lnTo>
                <a:lnTo>
                  <a:pt x="4904394" y="533419"/>
                </a:lnTo>
                <a:lnTo>
                  <a:pt x="4901915" y="541985"/>
                </a:lnTo>
                <a:lnTo>
                  <a:pt x="4900451" y="547621"/>
                </a:lnTo>
                <a:lnTo>
                  <a:pt x="4899437" y="553482"/>
                </a:lnTo>
                <a:lnTo>
                  <a:pt x="4898874" y="559343"/>
                </a:lnTo>
                <a:lnTo>
                  <a:pt x="4898536" y="565430"/>
                </a:lnTo>
                <a:lnTo>
                  <a:pt x="4898423" y="571629"/>
                </a:lnTo>
                <a:lnTo>
                  <a:pt x="4898761" y="577941"/>
                </a:lnTo>
                <a:lnTo>
                  <a:pt x="4899324" y="584254"/>
                </a:lnTo>
                <a:lnTo>
                  <a:pt x="4900113" y="590566"/>
                </a:lnTo>
                <a:lnTo>
                  <a:pt x="4901465" y="597216"/>
                </a:lnTo>
                <a:lnTo>
                  <a:pt x="4902817" y="603753"/>
                </a:lnTo>
                <a:lnTo>
                  <a:pt x="4904506" y="610403"/>
                </a:lnTo>
                <a:lnTo>
                  <a:pt x="4906534" y="617054"/>
                </a:lnTo>
                <a:lnTo>
                  <a:pt x="4908787" y="623929"/>
                </a:lnTo>
                <a:lnTo>
                  <a:pt x="4911266" y="630692"/>
                </a:lnTo>
                <a:lnTo>
                  <a:pt x="4913970" y="637568"/>
                </a:lnTo>
                <a:lnTo>
                  <a:pt x="4917011" y="644443"/>
                </a:lnTo>
                <a:lnTo>
                  <a:pt x="4920166" y="651432"/>
                </a:lnTo>
                <a:lnTo>
                  <a:pt x="4923658" y="658307"/>
                </a:lnTo>
                <a:lnTo>
                  <a:pt x="4927263" y="665409"/>
                </a:lnTo>
                <a:lnTo>
                  <a:pt x="4931093" y="672397"/>
                </a:lnTo>
                <a:lnTo>
                  <a:pt x="4935149" y="679385"/>
                </a:lnTo>
                <a:lnTo>
                  <a:pt x="4939430" y="686373"/>
                </a:lnTo>
                <a:lnTo>
                  <a:pt x="4943936" y="693475"/>
                </a:lnTo>
                <a:lnTo>
                  <a:pt x="4948555" y="700350"/>
                </a:lnTo>
                <a:lnTo>
                  <a:pt x="4953287" y="707451"/>
                </a:lnTo>
                <a:lnTo>
                  <a:pt x="4958244" y="714327"/>
                </a:lnTo>
                <a:lnTo>
                  <a:pt x="4963426" y="721315"/>
                </a:lnTo>
                <a:lnTo>
                  <a:pt x="4968721" y="728191"/>
                </a:lnTo>
                <a:lnTo>
                  <a:pt x="4974128" y="735067"/>
                </a:lnTo>
                <a:lnTo>
                  <a:pt x="4979648" y="741830"/>
                </a:lnTo>
                <a:lnTo>
                  <a:pt x="4985394" y="748592"/>
                </a:lnTo>
                <a:lnTo>
                  <a:pt x="4991252" y="755243"/>
                </a:lnTo>
                <a:lnTo>
                  <a:pt x="4997110" y="762006"/>
                </a:lnTo>
                <a:lnTo>
                  <a:pt x="5003193" y="768543"/>
                </a:lnTo>
                <a:lnTo>
                  <a:pt x="5009389" y="775080"/>
                </a:lnTo>
                <a:lnTo>
                  <a:pt x="5015586" y="781505"/>
                </a:lnTo>
                <a:lnTo>
                  <a:pt x="5021894" y="787817"/>
                </a:lnTo>
                <a:lnTo>
                  <a:pt x="5028316" y="794017"/>
                </a:lnTo>
                <a:lnTo>
                  <a:pt x="5034737" y="800103"/>
                </a:lnTo>
                <a:lnTo>
                  <a:pt x="5041384" y="806303"/>
                </a:lnTo>
                <a:lnTo>
                  <a:pt x="5047918" y="812164"/>
                </a:lnTo>
                <a:lnTo>
                  <a:pt x="5054677" y="817912"/>
                </a:lnTo>
                <a:lnTo>
                  <a:pt x="5061324" y="823548"/>
                </a:lnTo>
                <a:lnTo>
                  <a:pt x="5068083" y="829184"/>
                </a:lnTo>
                <a:lnTo>
                  <a:pt x="5074843" y="834594"/>
                </a:lnTo>
                <a:lnTo>
                  <a:pt x="5081715" y="839779"/>
                </a:lnTo>
                <a:lnTo>
                  <a:pt x="5088474" y="844964"/>
                </a:lnTo>
                <a:lnTo>
                  <a:pt x="5095346" y="849923"/>
                </a:lnTo>
                <a:lnTo>
                  <a:pt x="5102106" y="854657"/>
                </a:lnTo>
                <a:lnTo>
                  <a:pt x="5108978" y="859279"/>
                </a:lnTo>
                <a:lnTo>
                  <a:pt x="5115737" y="863787"/>
                </a:lnTo>
                <a:lnTo>
                  <a:pt x="5122609" y="868071"/>
                </a:lnTo>
                <a:lnTo>
                  <a:pt x="5129256" y="872241"/>
                </a:lnTo>
                <a:lnTo>
                  <a:pt x="5136015" y="876073"/>
                </a:lnTo>
                <a:lnTo>
                  <a:pt x="5142662" y="879906"/>
                </a:lnTo>
                <a:lnTo>
                  <a:pt x="5149421" y="883287"/>
                </a:lnTo>
                <a:lnTo>
                  <a:pt x="5155955" y="886668"/>
                </a:lnTo>
                <a:lnTo>
                  <a:pt x="5162377" y="889712"/>
                </a:lnTo>
                <a:lnTo>
                  <a:pt x="5168911" y="892530"/>
                </a:lnTo>
                <a:lnTo>
                  <a:pt x="5175332" y="895235"/>
                </a:lnTo>
                <a:lnTo>
                  <a:pt x="5181641" y="897715"/>
                </a:lnTo>
                <a:lnTo>
                  <a:pt x="5187837" y="899856"/>
                </a:lnTo>
                <a:lnTo>
                  <a:pt x="5193921" y="901885"/>
                </a:lnTo>
                <a:lnTo>
                  <a:pt x="5200004" y="903463"/>
                </a:lnTo>
                <a:lnTo>
                  <a:pt x="5204060" y="904478"/>
                </a:lnTo>
                <a:lnTo>
                  <a:pt x="5208115" y="905379"/>
                </a:lnTo>
                <a:lnTo>
                  <a:pt x="5212171" y="906168"/>
                </a:lnTo>
                <a:lnTo>
                  <a:pt x="5216226" y="906957"/>
                </a:lnTo>
                <a:lnTo>
                  <a:pt x="5220395" y="907521"/>
                </a:lnTo>
                <a:lnTo>
                  <a:pt x="5222535" y="907746"/>
                </a:lnTo>
                <a:lnTo>
                  <a:pt x="5224563" y="907972"/>
                </a:lnTo>
                <a:lnTo>
                  <a:pt x="5228619" y="908310"/>
                </a:lnTo>
                <a:lnTo>
                  <a:pt x="5232787" y="908535"/>
                </a:lnTo>
                <a:lnTo>
                  <a:pt x="5236843" y="908648"/>
                </a:lnTo>
                <a:lnTo>
                  <a:pt x="5238870" y="908648"/>
                </a:lnTo>
                <a:lnTo>
                  <a:pt x="5240898" y="908648"/>
                </a:lnTo>
                <a:lnTo>
                  <a:pt x="5244954" y="908423"/>
                </a:lnTo>
                <a:lnTo>
                  <a:pt x="5246982" y="908310"/>
                </a:lnTo>
                <a:lnTo>
                  <a:pt x="5249009" y="908085"/>
                </a:lnTo>
                <a:lnTo>
                  <a:pt x="5251037" y="907972"/>
                </a:lnTo>
                <a:lnTo>
                  <a:pt x="5252952" y="907634"/>
                </a:lnTo>
                <a:lnTo>
                  <a:pt x="5257008" y="907070"/>
                </a:lnTo>
                <a:lnTo>
                  <a:pt x="5259036" y="906732"/>
                </a:lnTo>
                <a:lnTo>
                  <a:pt x="5260951" y="906168"/>
                </a:lnTo>
                <a:lnTo>
                  <a:pt x="5264894" y="905267"/>
                </a:lnTo>
                <a:lnTo>
                  <a:pt x="5273456" y="902787"/>
                </a:lnTo>
                <a:lnTo>
                  <a:pt x="5282130" y="899518"/>
                </a:lnTo>
                <a:lnTo>
                  <a:pt x="5290692" y="895798"/>
                </a:lnTo>
                <a:lnTo>
                  <a:pt x="5299142" y="891515"/>
                </a:lnTo>
                <a:lnTo>
                  <a:pt x="5307703" y="886668"/>
                </a:lnTo>
                <a:lnTo>
                  <a:pt x="5315927" y="881258"/>
                </a:lnTo>
                <a:lnTo>
                  <a:pt x="5324377" y="875510"/>
                </a:lnTo>
                <a:lnTo>
                  <a:pt x="5332600" y="869085"/>
                </a:lnTo>
                <a:lnTo>
                  <a:pt x="5340824" y="862322"/>
                </a:lnTo>
                <a:lnTo>
                  <a:pt x="5349048" y="854996"/>
                </a:lnTo>
                <a:lnTo>
                  <a:pt x="5356934" y="847444"/>
                </a:lnTo>
                <a:lnTo>
                  <a:pt x="5364933" y="839328"/>
                </a:lnTo>
                <a:lnTo>
                  <a:pt x="5372819" y="830762"/>
                </a:lnTo>
                <a:lnTo>
                  <a:pt x="5380592" y="821970"/>
                </a:lnTo>
                <a:lnTo>
                  <a:pt x="5388140" y="812727"/>
                </a:lnTo>
                <a:lnTo>
                  <a:pt x="5395801" y="803147"/>
                </a:lnTo>
                <a:lnTo>
                  <a:pt x="5403236" y="793340"/>
                </a:lnTo>
                <a:lnTo>
                  <a:pt x="5410446" y="782971"/>
                </a:lnTo>
                <a:lnTo>
                  <a:pt x="5417656" y="772601"/>
                </a:lnTo>
                <a:lnTo>
                  <a:pt x="5424641" y="761893"/>
                </a:lnTo>
                <a:lnTo>
                  <a:pt x="5431513" y="750847"/>
                </a:lnTo>
                <a:lnTo>
                  <a:pt x="5438272" y="739575"/>
                </a:lnTo>
                <a:lnTo>
                  <a:pt x="5444919" y="728078"/>
                </a:lnTo>
                <a:lnTo>
                  <a:pt x="5451228" y="716581"/>
                </a:lnTo>
                <a:lnTo>
                  <a:pt x="5457649" y="704633"/>
                </a:lnTo>
                <a:lnTo>
                  <a:pt x="5463620" y="692686"/>
                </a:lnTo>
                <a:lnTo>
                  <a:pt x="5469591" y="680512"/>
                </a:lnTo>
                <a:lnTo>
                  <a:pt x="5475336" y="668226"/>
                </a:lnTo>
                <a:lnTo>
                  <a:pt x="5480856" y="655940"/>
                </a:lnTo>
                <a:lnTo>
                  <a:pt x="5486264" y="643429"/>
                </a:lnTo>
                <a:lnTo>
                  <a:pt x="5491333" y="630918"/>
                </a:lnTo>
                <a:lnTo>
                  <a:pt x="5496290" y="618293"/>
                </a:lnTo>
                <a:lnTo>
                  <a:pt x="5501022" y="605669"/>
                </a:lnTo>
                <a:lnTo>
                  <a:pt x="5505641" y="593045"/>
                </a:lnTo>
                <a:lnTo>
                  <a:pt x="5509921" y="580309"/>
                </a:lnTo>
                <a:lnTo>
                  <a:pt x="5513977" y="567684"/>
                </a:lnTo>
                <a:lnTo>
                  <a:pt x="5517920" y="555060"/>
                </a:lnTo>
                <a:lnTo>
                  <a:pt x="5521525" y="542549"/>
                </a:lnTo>
                <a:lnTo>
                  <a:pt x="5524905" y="530038"/>
                </a:lnTo>
                <a:lnTo>
                  <a:pt x="5527947" y="517526"/>
                </a:lnTo>
                <a:lnTo>
                  <a:pt x="5530876" y="505353"/>
                </a:lnTo>
                <a:lnTo>
                  <a:pt x="5533467" y="493067"/>
                </a:lnTo>
                <a:lnTo>
                  <a:pt x="5535832" y="481006"/>
                </a:lnTo>
                <a:lnTo>
                  <a:pt x="5537860" y="469171"/>
                </a:lnTo>
                <a:lnTo>
                  <a:pt x="5539663" y="457336"/>
                </a:lnTo>
                <a:lnTo>
                  <a:pt x="5541127" y="445952"/>
                </a:lnTo>
                <a:lnTo>
                  <a:pt x="5542367" y="434568"/>
                </a:lnTo>
                <a:lnTo>
                  <a:pt x="5543268" y="423522"/>
                </a:lnTo>
                <a:lnTo>
                  <a:pt x="5543944" y="412588"/>
                </a:lnTo>
                <a:lnTo>
                  <a:pt x="5544169" y="401993"/>
                </a:lnTo>
                <a:lnTo>
                  <a:pt x="5544169" y="391736"/>
                </a:lnTo>
                <a:lnTo>
                  <a:pt x="5543944" y="381817"/>
                </a:lnTo>
                <a:lnTo>
                  <a:pt x="5543268" y="372011"/>
                </a:lnTo>
                <a:lnTo>
                  <a:pt x="5542367" y="362655"/>
                </a:lnTo>
                <a:lnTo>
                  <a:pt x="5540902" y="353638"/>
                </a:lnTo>
                <a:lnTo>
                  <a:pt x="5539325" y="345072"/>
                </a:lnTo>
                <a:lnTo>
                  <a:pt x="5537297" y="336843"/>
                </a:lnTo>
                <a:lnTo>
                  <a:pt x="5534931" y="328953"/>
                </a:lnTo>
                <a:lnTo>
                  <a:pt x="5532227" y="321514"/>
                </a:lnTo>
                <a:lnTo>
                  <a:pt x="5529186" y="314526"/>
                </a:lnTo>
                <a:lnTo>
                  <a:pt x="5525806" y="307988"/>
                </a:lnTo>
                <a:lnTo>
                  <a:pt x="5521976" y="302015"/>
                </a:lnTo>
                <a:lnTo>
                  <a:pt x="5517695" y="296491"/>
                </a:lnTo>
                <a:lnTo>
                  <a:pt x="5513189" y="291419"/>
                </a:lnTo>
                <a:lnTo>
                  <a:pt x="5508119" y="286798"/>
                </a:lnTo>
                <a:lnTo>
                  <a:pt x="5502599" y="282627"/>
                </a:lnTo>
                <a:lnTo>
                  <a:pt x="5496515" y="278795"/>
                </a:lnTo>
                <a:lnTo>
                  <a:pt x="5490094" y="275414"/>
                </a:lnTo>
                <a:lnTo>
                  <a:pt x="5482997" y="272370"/>
                </a:lnTo>
                <a:lnTo>
                  <a:pt x="5475674" y="269665"/>
                </a:lnTo>
                <a:lnTo>
                  <a:pt x="5467901" y="267298"/>
                </a:lnTo>
                <a:lnTo>
                  <a:pt x="5459564" y="265382"/>
                </a:lnTo>
                <a:lnTo>
                  <a:pt x="5451002" y="263804"/>
                </a:lnTo>
                <a:lnTo>
                  <a:pt x="5441990" y="262339"/>
                </a:lnTo>
                <a:lnTo>
                  <a:pt x="5432752" y="261437"/>
                </a:lnTo>
                <a:lnTo>
                  <a:pt x="5423063" y="260873"/>
                </a:lnTo>
                <a:lnTo>
                  <a:pt x="5413150" y="260648"/>
                </a:lnTo>
                <a:close/>
                <a:moveTo>
                  <a:pt x="0" y="0"/>
                </a:moveTo>
                <a:lnTo>
                  <a:pt x="5951537" y="0"/>
                </a:lnTo>
                <a:lnTo>
                  <a:pt x="5951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5401121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5401121" cy="4680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322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righ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3531236" y="260648"/>
                </a:moveTo>
                <a:lnTo>
                  <a:pt x="3520646" y="260986"/>
                </a:lnTo>
                <a:lnTo>
                  <a:pt x="3509831" y="261662"/>
                </a:lnTo>
                <a:lnTo>
                  <a:pt x="3498791" y="262564"/>
                </a:lnTo>
                <a:lnTo>
                  <a:pt x="3487525" y="263917"/>
                </a:lnTo>
                <a:lnTo>
                  <a:pt x="3476034" y="265495"/>
                </a:lnTo>
                <a:lnTo>
                  <a:pt x="3464431" y="267298"/>
                </a:lnTo>
                <a:lnTo>
                  <a:pt x="3452489" y="269440"/>
                </a:lnTo>
                <a:lnTo>
                  <a:pt x="3440548" y="271807"/>
                </a:lnTo>
                <a:lnTo>
                  <a:pt x="3428381" y="274512"/>
                </a:lnTo>
                <a:lnTo>
                  <a:pt x="3416101" y="277443"/>
                </a:lnTo>
                <a:lnTo>
                  <a:pt x="3403709" y="280599"/>
                </a:lnTo>
                <a:lnTo>
                  <a:pt x="3391317" y="283980"/>
                </a:lnTo>
                <a:lnTo>
                  <a:pt x="3378812" y="287700"/>
                </a:lnTo>
                <a:lnTo>
                  <a:pt x="3366195" y="291645"/>
                </a:lnTo>
                <a:lnTo>
                  <a:pt x="3353690" y="295815"/>
                </a:lnTo>
                <a:lnTo>
                  <a:pt x="3341072" y="300211"/>
                </a:lnTo>
                <a:lnTo>
                  <a:pt x="3328455" y="304720"/>
                </a:lnTo>
                <a:lnTo>
                  <a:pt x="3315837" y="309566"/>
                </a:lnTo>
                <a:lnTo>
                  <a:pt x="3303332" y="314639"/>
                </a:lnTo>
                <a:lnTo>
                  <a:pt x="3290827" y="319823"/>
                </a:lnTo>
                <a:lnTo>
                  <a:pt x="3278435" y="325234"/>
                </a:lnTo>
                <a:lnTo>
                  <a:pt x="3266156" y="330757"/>
                </a:lnTo>
                <a:lnTo>
                  <a:pt x="3253876" y="336618"/>
                </a:lnTo>
                <a:lnTo>
                  <a:pt x="3241935" y="342592"/>
                </a:lnTo>
                <a:lnTo>
                  <a:pt x="3229880" y="348679"/>
                </a:lnTo>
                <a:lnTo>
                  <a:pt x="3218051" y="355103"/>
                </a:lnTo>
                <a:lnTo>
                  <a:pt x="3206560" y="361528"/>
                </a:lnTo>
                <a:lnTo>
                  <a:pt x="3195070" y="368291"/>
                </a:lnTo>
                <a:lnTo>
                  <a:pt x="3184029" y="374941"/>
                </a:lnTo>
                <a:lnTo>
                  <a:pt x="3172989" y="381930"/>
                </a:lnTo>
                <a:lnTo>
                  <a:pt x="3162287" y="389031"/>
                </a:lnTo>
                <a:lnTo>
                  <a:pt x="3151922" y="396244"/>
                </a:lnTo>
                <a:lnTo>
                  <a:pt x="3141670" y="403458"/>
                </a:lnTo>
                <a:lnTo>
                  <a:pt x="3131869" y="411010"/>
                </a:lnTo>
                <a:lnTo>
                  <a:pt x="3122406" y="418562"/>
                </a:lnTo>
                <a:lnTo>
                  <a:pt x="3113168" y="426227"/>
                </a:lnTo>
                <a:lnTo>
                  <a:pt x="3104381" y="434004"/>
                </a:lnTo>
                <a:lnTo>
                  <a:pt x="3095932" y="441894"/>
                </a:lnTo>
                <a:lnTo>
                  <a:pt x="3087933" y="449784"/>
                </a:lnTo>
                <a:lnTo>
                  <a:pt x="3080273" y="457900"/>
                </a:lnTo>
                <a:lnTo>
                  <a:pt x="3072950" y="466128"/>
                </a:lnTo>
                <a:lnTo>
                  <a:pt x="3066303" y="474356"/>
                </a:lnTo>
                <a:lnTo>
                  <a:pt x="3059882" y="482584"/>
                </a:lnTo>
                <a:lnTo>
                  <a:pt x="3054136" y="490813"/>
                </a:lnTo>
                <a:lnTo>
                  <a:pt x="3048729" y="499266"/>
                </a:lnTo>
                <a:lnTo>
                  <a:pt x="3043997" y="507720"/>
                </a:lnTo>
                <a:lnTo>
                  <a:pt x="3039716" y="516286"/>
                </a:lnTo>
                <a:lnTo>
                  <a:pt x="3035886" y="524853"/>
                </a:lnTo>
                <a:lnTo>
                  <a:pt x="3032732" y="533419"/>
                </a:lnTo>
                <a:lnTo>
                  <a:pt x="3030253" y="541985"/>
                </a:lnTo>
                <a:lnTo>
                  <a:pt x="3028789" y="547621"/>
                </a:lnTo>
                <a:lnTo>
                  <a:pt x="3027775" y="553482"/>
                </a:lnTo>
                <a:lnTo>
                  <a:pt x="3027212" y="559343"/>
                </a:lnTo>
                <a:lnTo>
                  <a:pt x="3026874" y="565430"/>
                </a:lnTo>
                <a:lnTo>
                  <a:pt x="3026761" y="571629"/>
                </a:lnTo>
                <a:lnTo>
                  <a:pt x="3027099" y="577941"/>
                </a:lnTo>
                <a:lnTo>
                  <a:pt x="3027662" y="584254"/>
                </a:lnTo>
                <a:lnTo>
                  <a:pt x="3028451" y="590566"/>
                </a:lnTo>
                <a:lnTo>
                  <a:pt x="3029803" y="597216"/>
                </a:lnTo>
                <a:lnTo>
                  <a:pt x="3031155" y="603753"/>
                </a:lnTo>
                <a:lnTo>
                  <a:pt x="3032844" y="610403"/>
                </a:lnTo>
                <a:lnTo>
                  <a:pt x="3034872" y="617054"/>
                </a:lnTo>
                <a:lnTo>
                  <a:pt x="3037125" y="623929"/>
                </a:lnTo>
                <a:lnTo>
                  <a:pt x="3039604" y="630692"/>
                </a:lnTo>
                <a:lnTo>
                  <a:pt x="3042308" y="637568"/>
                </a:lnTo>
                <a:lnTo>
                  <a:pt x="3045349" y="644443"/>
                </a:lnTo>
                <a:lnTo>
                  <a:pt x="3048504" y="651432"/>
                </a:lnTo>
                <a:lnTo>
                  <a:pt x="3051996" y="658307"/>
                </a:lnTo>
                <a:lnTo>
                  <a:pt x="3055601" y="665409"/>
                </a:lnTo>
                <a:lnTo>
                  <a:pt x="3059431" y="672397"/>
                </a:lnTo>
                <a:lnTo>
                  <a:pt x="3063487" y="679385"/>
                </a:lnTo>
                <a:lnTo>
                  <a:pt x="3067768" y="686373"/>
                </a:lnTo>
                <a:lnTo>
                  <a:pt x="3072274" y="693475"/>
                </a:lnTo>
                <a:lnTo>
                  <a:pt x="3076893" y="700350"/>
                </a:lnTo>
                <a:lnTo>
                  <a:pt x="3081625" y="707451"/>
                </a:lnTo>
                <a:lnTo>
                  <a:pt x="3086582" y="714327"/>
                </a:lnTo>
                <a:lnTo>
                  <a:pt x="3091764" y="721315"/>
                </a:lnTo>
                <a:lnTo>
                  <a:pt x="3097059" y="728191"/>
                </a:lnTo>
                <a:lnTo>
                  <a:pt x="3102466" y="735067"/>
                </a:lnTo>
                <a:lnTo>
                  <a:pt x="3107986" y="741830"/>
                </a:lnTo>
                <a:lnTo>
                  <a:pt x="3113732" y="748592"/>
                </a:lnTo>
                <a:lnTo>
                  <a:pt x="3119590" y="755243"/>
                </a:lnTo>
                <a:lnTo>
                  <a:pt x="3125448" y="762006"/>
                </a:lnTo>
                <a:lnTo>
                  <a:pt x="3131531" y="768543"/>
                </a:lnTo>
                <a:lnTo>
                  <a:pt x="3137727" y="775080"/>
                </a:lnTo>
                <a:lnTo>
                  <a:pt x="3143924" y="781505"/>
                </a:lnTo>
                <a:lnTo>
                  <a:pt x="3150232" y="787817"/>
                </a:lnTo>
                <a:lnTo>
                  <a:pt x="3156654" y="794017"/>
                </a:lnTo>
                <a:lnTo>
                  <a:pt x="3163075" y="800103"/>
                </a:lnTo>
                <a:lnTo>
                  <a:pt x="3169722" y="806303"/>
                </a:lnTo>
                <a:lnTo>
                  <a:pt x="3176256" y="812164"/>
                </a:lnTo>
                <a:lnTo>
                  <a:pt x="3183015" y="817912"/>
                </a:lnTo>
                <a:lnTo>
                  <a:pt x="3189662" y="823548"/>
                </a:lnTo>
                <a:lnTo>
                  <a:pt x="3196421" y="829184"/>
                </a:lnTo>
                <a:lnTo>
                  <a:pt x="3203181" y="834594"/>
                </a:lnTo>
                <a:lnTo>
                  <a:pt x="3210053" y="839779"/>
                </a:lnTo>
                <a:lnTo>
                  <a:pt x="3216812" y="844964"/>
                </a:lnTo>
                <a:lnTo>
                  <a:pt x="3223684" y="849923"/>
                </a:lnTo>
                <a:lnTo>
                  <a:pt x="3230444" y="854657"/>
                </a:lnTo>
                <a:lnTo>
                  <a:pt x="3237316" y="859279"/>
                </a:lnTo>
                <a:lnTo>
                  <a:pt x="3244075" y="863787"/>
                </a:lnTo>
                <a:lnTo>
                  <a:pt x="3250947" y="868071"/>
                </a:lnTo>
                <a:lnTo>
                  <a:pt x="3257594" y="872241"/>
                </a:lnTo>
                <a:lnTo>
                  <a:pt x="3264353" y="876073"/>
                </a:lnTo>
                <a:lnTo>
                  <a:pt x="3271000" y="879906"/>
                </a:lnTo>
                <a:lnTo>
                  <a:pt x="3277759" y="883287"/>
                </a:lnTo>
                <a:lnTo>
                  <a:pt x="3284293" y="886668"/>
                </a:lnTo>
                <a:lnTo>
                  <a:pt x="3290715" y="889712"/>
                </a:lnTo>
                <a:lnTo>
                  <a:pt x="3297249" y="892530"/>
                </a:lnTo>
                <a:lnTo>
                  <a:pt x="3303670" y="895235"/>
                </a:lnTo>
                <a:lnTo>
                  <a:pt x="3309979" y="897715"/>
                </a:lnTo>
                <a:lnTo>
                  <a:pt x="3316175" y="899856"/>
                </a:lnTo>
                <a:lnTo>
                  <a:pt x="3322259" y="901885"/>
                </a:lnTo>
                <a:lnTo>
                  <a:pt x="3328342" y="903463"/>
                </a:lnTo>
                <a:lnTo>
                  <a:pt x="3332398" y="904478"/>
                </a:lnTo>
                <a:lnTo>
                  <a:pt x="3336453" y="905379"/>
                </a:lnTo>
                <a:lnTo>
                  <a:pt x="3340509" y="906168"/>
                </a:lnTo>
                <a:lnTo>
                  <a:pt x="3344564" y="906957"/>
                </a:lnTo>
                <a:lnTo>
                  <a:pt x="3348733" y="907521"/>
                </a:lnTo>
                <a:lnTo>
                  <a:pt x="3350873" y="907746"/>
                </a:lnTo>
                <a:lnTo>
                  <a:pt x="3352901" y="907972"/>
                </a:lnTo>
                <a:lnTo>
                  <a:pt x="3356957" y="908310"/>
                </a:lnTo>
                <a:lnTo>
                  <a:pt x="3361125" y="908535"/>
                </a:lnTo>
                <a:lnTo>
                  <a:pt x="3365181" y="908648"/>
                </a:lnTo>
                <a:lnTo>
                  <a:pt x="3367208" y="908648"/>
                </a:lnTo>
                <a:lnTo>
                  <a:pt x="3369236" y="908648"/>
                </a:lnTo>
                <a:lnTo>
                  <a:pt x="3373292" y="908423"/>
                </a:lnTo>
                <a:lnTo>
                  <a:pt x="3375320" y="908310"/>
                </a:lnTo>
                <a:lnTo>
                  <a:pt x="3377347" y="908085"/>
                </a:lnTo>
                <a:lnTo>
                  <a:pt x="3379375" y="907972"/>
                </a:lnTo>
                <a:lnTo>
                  <a:pt x="3381290" y="907634"/>
                </a:lnTo>
                <a:lnTo>
                  <a:pt x="3385346" y="907070"/>
                </a:lnTo>
                <a:lnTo>
                  <a:pt x="3387374" y="906732"/>
                </a:lnTo>
                <a:lnTo>
                  <a:pt x="3389289" y="906168"/>
                </a:lnTo>
                <a:lnTo>
                  <a:pt x="3393232" y="905267"/>
                </a:lnTo>
                <a:lnTo>
                  <a:pt x="3401794" y="902787"/>
                </a:lnTo>
                <a:lnTo>
                  <a:pt x="3410468" y="899518"/>
                </a:lnTo>
                <a:lnTo>
                  <a:pt x="3419030" y="895798"/>
                </a:lnTo>
                <a:lnTo>
                  <a:pt x="3427480" y="891515"/>
                </a:lnTo>
                <a:lnTo>
                  <a:pt x="3436041" y="886668"/>
                </a:lnTo>
                <a:lnTo>
                  <a:pt x="3444265" y="881258"/>
                </a:lnTo>
                <a:lnTo>
                  <a:pt x="3452715" y="875510"/>
                </a:lnTo>
                <a:lnTo>
                  <a:pt x="3460938" y="869085"/>
                </a:lnTo>
                <a:lnTo>
                  <a:pt x="3469162" y="862322"/>
                </a:lnTo>
                <a:lnTo>
                  <a:pt x="3477386" y="854996"/>
                </a:lnTo>
                <a:lnTo>
                  <a:pt x="3485272" y="847444"/>
                </a:lnTo>
                <a:lnTo>
                  <a:pt x="3493271" y="839328"/>
                </a:lnTo>
                <a:lnTo>
                  <a:pt x="3501157" y="830762"/>
                </a:lnTo>
                <a:lnTo>
                  <a:pt x="3508930" y="821970"/>
                </a:lnTo>
                <a:lnTo>
                  <a:pt x="3516478" y="812727"/>
                </a:lnTo>
                <a:lnTo>
                  <a:pt x="3524139" y="803147"/>
                </a:lnTo>
                <a:lnTo>
                  <a:pt x="3531574" y="793340"/>
                </a:lnTo>
                <a:lnTo>
                  <a:pt x="3538784" y="782971"/>
                </a:lnTo>
                <a:lnTo>
                  <a:pt x="3545994" y="772601"/>
                </a:lnTo>
                <a:lnTo>
                  <a:pt x="3552979" y="761893"/>
                </a:lnTo>
                <a:lnTo>
                  <a:pt x="3559851" y="750847"/>
                </a:lnTo>
                <a:lnTo>
                  <a:pt x="3566610" y="739575"/>
                </a:lnTo>
                <a:lnTo>
                  <a:pt x="3573257" y="728078"/>
                </a:lnTo>
                <a:lnTo>
                  <a:pt x="3579566" y="716581"/>
                </a:lnTo>
                <a:lnTo>
                  <a:pt x="3585987" y="704633"/>
                </a:lnTo>
                <a:lnTo>
                  <a:pt x="3591958" y="692686"/>
                </a:lnTo>
                <a:lnTo>
                  <a:pt x="3597929" y="680512"/>
                </a:lnTo>
                <a:lnTo>
                  <a:pt x="3603674" y="668226"/>
                </a:lnTo>
                <a:lnTo>
                  <a:pt x="3609194" y="655940"/>
                </a:lnTo>
                <a:lnTo>
                  <a:pt x="3614602" y="643429"/>
                </a:lnTo>
                <a:lnTo>
                  <a:pt x="3619671" y="630918"/>
                </a:lnTo>
                <a:lnTo>
                  <a:pt x="3624628" y="618293"/>
                </a:lnTo>
                <a:lnTo>
                  <a:pt x="3629360" y="605669"/>
                </a:lnTo>
                <a:lnTo>
                  <a:pt x="3633979" y="593045"/>
                </a:lnTo>
                <a:lnTo>
                  <a:pt x="3638259" y="580309"/>
                </a:lnTo>
                <a:lnTo>
                  <a:pt x="3642315" y="567684"/>
                </a:lnTo>
                <a:lnTo>
                  <a:pt x="3646258" y="555060"/>
                </a:lnTo>
                <a:lnTo>
                  <a:pt x="3649863" y="542549"/>
                </a:lnTo>
                <a:lnTo>
                  <a:pt x="3653243" y="530038"/>
                </a:lnTo>
                <a:lnTo>
                  <a:pt x="3656285" y="517526"/>
                </a:lnTo>
                <a:lnTo>
                  <a:pt x="3659214" y="505353"/>
                </a:lnTo>
                <a:lnTo>
                  <a:pt x="3661805" y="493067"/>
                </a:lnTo>
                <a:lnTo>
                  <a:pt x="3664170" y="481006"/>
                </a:lnTo>
                <a:lnTo>
                  <a:pt x="3666198" y="469171"/>
                </a:lnTo>
                <a:lnTo>
                  <a:pt x="3668001" y="457336"/>
                </a:lnTo>
                <a:lnTo>
                  <a:pt x="3669465" y="445952"/>
                </a:lnTo>
                <a:lnTo>
                  <a:pt x="3670705" y="434568"/>
                </a:lnTo>
                <a:lnTo>
                  <a:pt x="3671606" y="423522"/>
                </a:lnTo>
                <a:lnTo>
                  <a:pt x="3672282" y="412588"/>
                </a:lnTo>
                <a:lnTo>
                  <a:pt x="3672507" y="401993"/>
                </a:lnTo>
                <a:lnTo>
                  <a:pt x="3672507" y="391736"/>
                </a:lnTo>
                <a:lnTo>
                  <a:pt x="3672282" y="381817"/>
                </a:lnTo>
                <a:lnTo>
                  <a:pt x="3671606" y="372011"/>
                </a:lnTo>
                <a:lnTo>
                  <a:pt x="3670705" y="362655"/>
                </a:lnTo>
                <a:lnTo>
                  <a:pt x="3669240" y="353638"/>
                </a:lnTo>
                <a:lnTo>
                  <a:pt x="3667663" y="345072"/>
                </a:lnTo>
                <a:lnTo>
                  <a:pt x="3665635" y="336843"/>
                </a:lnTo>
                <a:lnTo>
                  <a:pt x="3663269" y="328953"/>
                </a:lnTo>
                <a:lnTo>
                  <a:pt x="3660565" y="321514"/>
                </a:lnTo>
                <a:lnTo>
                  <a:pt x="3657524" y="314526"/>
                </a:lnTo>
                <a:lnTo>
                  <a:pt x="3654144" y="307988"/>
                </a:lnTo>
                <a:lnTo>
                  <a:pt x="3650314" y="302015"/>
                </a:lnTo>
                <a:lnTo>
                  <a:pt x="3646033" y="296491"/>
                </a:lnTo>
                <a:lnTo>
                  <a:pt x="3641527" y="291419"/>
                </a:lnTo>
                <a:lnTo>
                  <a:pt x="3636457" y="286798"/>
                </a:lnTo>
                <a:lnTo>
                  <a:pt x="3630937" y="282627"/>
                </a:lnTo>
                <a:lnTo>
                  <a:pt x="3624853" y="278795"/>
                </a:lnTo>
                <a:lnTo>
                  <a:pt x="3618432" y="275414"/>
                </a:lnTo>
                <a:lnTo>
                  <a:pt x="3611335" y="272370"/>
                </a:lnTo>
                <a:lnTo>
                  <a:pt x="3604012" y="269665"/>
                </a:lnTo>
                <a:lnTo>
                  <a:pt x="3596239" y="267298"/>
                </a:lnTo>
                <a:lnTo>
                  <a:pt x="3587902" y="265382"/>
                </a:lnTo>
                <a:lnTo>
                  <a:pt x="3579340" y="263804"/>
                </a:lnTo>
                <a:lnTo>
                  <a:pt x="3570328" y="262339"/>
                </a:lnTo>
                <a:lnTo>
                  <a:pt x="3561090" y="261437"/>
                </a:lnTo>
                <a:lnTo>
                  <a:pt x="3551401" y="260873"/>
                </a:lnTo>
                <a:lnTo>
                  <a:pt x="3541488" y="260648"/>
                </a:lnTo>
                <a:close/>
                <a:moveTo>
                  <a:pt x="0" y="0"/>
                </a:moveTo>
                <a:lnTo>
                  <a:pt x="4079875" y="0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7273329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5112742" cy="144315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372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tekstiä" preserve="1" userDrawn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7" y="260351"/>
            <a:ext cx="4752527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17" y="1484784"/>
            <a:ext cx="5401122" cy="4680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016" y="6453336"/>
            <a:ext cx="3240360" cy="144315"/>
          </a:xfrm>
        </p:spPr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>
            <a:lvl1pPr algn="r">
              <a:defRPr/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91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8024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ef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351"/>
            <a:ext cx="6624735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9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53336"/>
            <a:ext cx="5112568" cy="144315"/>
          </a:xfrm>
        </p:spPr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135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3888606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378495"/>
            <a:ext cx="11090275" cy="377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0863" y="5301208"/>
            <a:ext cx="5401121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401122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8779" y="1395337"/>
            <a:ext cx="11090275" cy="37450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6309320"/>
            <a:ext cx="5041082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961150859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916113"/>
            <a:ext cx="11090275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84313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1907235648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471731"/>
            <a:ext cx="11090275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71731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022548977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916113"/>
            <a:ext cx="5401121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240015" y="1916113"/>
            <a:ext cx="5401123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6239" y="1453821"/>
            <a:ext cx="54006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53821"/>
            <a:ext cx="5401122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2179677795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6240016" y="1471731"/>
            <a:ext cx="5401122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5400675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2" y="1471730"/>
            <a:ext cx="5400675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84313"/>
            <a:ext cx="5401122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5943430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 userDrawn="1"/>
        </p:nvSpPr>
        <p:spPr>
          <a:xfrm>
            <a:off x="8039695" y="1471737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0"/>
          <p:cNvSpPr/>
          <p:nvPr userDrawn="1"/>
        </p:nvSpPr>
        <p:spPr>
          <a:xfrm>
            <a:off x="4295279" y="1472015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986082830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040019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50863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295440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90748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and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6237312"/>
            <a:ext cx="11090275" cy="351018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50863" y="836712"/>
            <a:ext cx="11090275" cy="532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836713"/>
            <a:ext cx="11090275" cy="53291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10082211" cy="504354"/>
          </a:xfrm>
        </p:spPr>
        <p:txBody>
          <a:bodyPr tIns="36000" anchor="t" anchorCtr="0"/>
          <a:lstStyle>
            <a:lvl1pPr>
              <a:lnSpc>
                <a:spcPct val="85000"/>
              </a:lnSpc>
              <a:defRPr sz="1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1425844" y="260648"/>
            <a:ext cx="358788" cy="360040"/>
            <a:chOff x="5735638" y="4581525"/>
            <a:chExt cx="1819275" cy="182562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76219033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12225" y="0"/>
            <a:ext cx="4079775" cy="6858000"/>
          </a:xfrm>
          <a:custGeom>
            <a:avLst/>
            <a:gdLst/>
            <a:ahLst/>
            <a:cxnLst/>
            <a:rect l="l" t="t" r="r" b="b"/>
            <a:pathLst>
              <a:path w="4079775" h="6858000">
                <a:moveTo>
                  <a:pt x="3531136" y="260648"/>
                </a:moveTo>
                <a:lnTo>
                  <a:pt x="3520546" y="260986"/>
                </a:lnTo>
                <a:lnTo>
                  <a:pt x="3509731" y="261662"/>
                </a:lnTo>
                <a:lnTo>
                  <a:pt x="3498691" y="262564"/>
                </a:lnTo>
                <a:lnTo>
                  <a:pt x="3487425" y="263917"/>
                </a:lnTo>
                <a:lnTo>
                  <a:pt x="3475934" y="265495"/>
                </a:lnTo>
                <a:lnTo>
                  <a:pt x="3464331" y="267298"/>
                </a:lnTo>
                <a:lnTo>
                  <a:pt x="3452389" y="269440"/>
                </a:lnTo>
                <a:lnTo>
                  <a:pt x="3440448" y="271807"/>
                </a:lnTo>
                <a:lnTo>
                  <a:pt x="3428281" y="274512"/>
                </a:lnTo>
                <a:lnTo>
                  <a:pt x="3416001" y="277443"/>
                </a:lnTo>
                <a:lnTo>
                  <a:pt x="3403609" y="280599"/>
                </a:lnTo>
                <a:lnTo>
                  <a:pt x="3391217" y="283980"/>
                </a:lnTo>
                <a:lnTo>
                  <a:pt x="3378712" y="287700"/>
                </a:lnTo>
                <a:lnTo>
                  <a:pt x="3366095" y="291645"/>
                </a:lnTo>
                <a:lnTo>
                  <a:pt x="3353590" y="295815"/>
                </a:lnTo>
                <a:lnTo>
                  <a:pt x="3340972" y="300211"/>
                </a:lnTo>
                <a:lnTo>
                  <a:pt x="3328355" y="304720"/>
                </a:lnTo>
                <a:lnTo>
                  <a:pt x="3315737" y="309566"/>
                </a:lnTo>
                <a:lnTo>
                  <a:pt x="3303232" y="314639"/>
                </a:lnTo>
                <a:lnTo>
                  <a:pt x="3290727" y="319823"/>
                </a:lnTo>
                <a:lnTo>
                  <a:pt x="3278335" y="325234"/>
                </a:lnTo>
                <a:lnTo>
                  <a:pt x="3266056" y="330757"/>
                </a:lnTo>
                <a:lnTo>
                  <a:pt x="3253776" y="336618"/>
                </a:lnTo>
                <a:lnTo>
                  <a:pt x="3241835" y="342592"/>
                </a:lnTo>
                <a:lnTo>
                  <a:pt x="3229780" y="348679"/>
                </a:lnTo>
                <a:lnTo>
                  <a:pt x="3217951" y="355103"/>
                </a:lnTo>
                <a:lnTo>
                  <a:pt x="3206460" y="361528"/>
                </a:lnTo>
                <a:lnTo>
                  <a:pt x="3194970" y="368291"/>
                </a:lnTo>
                <a:lnTo>
                  <a:pt x="3183929" y="374941"/>
                </a:lnTo>
                <a:lnTo>
                  <a:pt x="3172889" y="381930"/>
                </a:lnTo>
                <a:lnTo>
                  <a:pt x="3162187" y="389031"/>
                </a:lnTo>
                <a:lnTo>
                  <a:pt x="3151822" y="396244"/>
                </a:lnTo>
                <a:lnTo>
                  <a:pt x="3141570" y="403458"/>
                </a:lnTo>
                <a:lnTo>
                  <a:pt x="3131769" y="411010"/>
                </a:lnTo>
                <a:lnTo>
                  <a:pt x="3122306" y="418562"/>
                </a:lnTo>
                <a:lnTo>
                  <a:pt x="3113068" y="426227"/>
                </a:lnTo>
                <a:lnTo>
                  <a:pt x="3104281" y="434004"/>
                </a:lnTo>
                <a:lnTo>
                  <a:pt x="3095832" y="441894"/>
                </a:lnTo>
                <a:lnTo>
                  <a:pt x="3087833" y="449784"/>
                </a:lnTo>
                <a:lnTo>
                  <a:pt x="3080173" y="457900"/>
                </a:lnTo>
                <a:lnTo>
                  <a:pt x="3072850" y="466128"/>
                </a:lnTo>
                <a:lnTo>
                  <a:pt x="3066203" y="474356"/>
                </a:lnTo>
                <a:lnTo>
                  <a:pt x="3059782" y="482584"/>
                </a:lnTo>
                <a:lnTo>
                  <a:pt x="3054036" y="490813"/>
                </a:lnTo>
                <a:lnTo>
                  <a:pt x="3048629" y="499266"/>
                </a:lnTo>
                <a:lnTo>
                  <a:pt x="3043897" y="507720"/>
                </a:lnTo>
                <a:lnTo>
                  <a:pt x="3039616" y="516286"/>
                </a:lnTo>
                <a:lnTo>
                  <a:pt x="3035786" y="524853"/>
                </a:lnTo>
                <a:lnTo>
                  <a:pt x="3032632" y="533419"/>
                </a:lnTo>
                <a:lnTo>
                  <a:pt x="3030153" y="541985"/>
                </a:lnTo>
                <a:lnTo>
                  <a:pt x="3028689" y="547621"/>
                </a:lnTo>
                <a:lnTo>
                  <a:pt x="3027675" y="553482"/>
                </a:lnTo>
                <a:lnTo>
                  <a:pt x="3027112" y="559343"/>
                </a:lnTo>
                <a:lnTo>
                  <a:pt x="3026774" y="565430"/>
                </a:lnTo>
                <a:lnTo>
                  <a:pt x="3026661" y="571629"/>
                </a:lnTo>
                <a:lnTo>
                  <a:pt x="3026999" y="577941"/>
                </a:lnTo>
                <a:lnTo>
                  <a:pt x="3027562" y="584254"/>
                </a:lnTo>
                <a:lnTo>
                  <a:pt x="3028351" y="590566"/>
                </a:lnTo>
                <a:lnTo>
                  <a:pt x="3029703" y="597216"/>
                </a:lnTo>
                <a:lnTo>
                  <a:pt x="3031055" y="603753"/>
                </a:lnTo>
                <a:lnTo>
                  <a:pt x="3032744" y="610403"/>
                </a:lnTo>
                <a:lnTo>
                  <a:pt x="3034772" y="617054"/>
                </a:lnTo>
                <a:lnTo>
                  <a:pt x="3037025" y="623929"/>
                </a:lnTo>
                <a:lnTo>
                  <a:pt x="3039504" y="630692"/>
                </a:lnTo>
                <a:lnTo>
                  <a:pt x="3042208" y="637568"/>
                </a:lnTo>
                <a:lnTo>
                  <a:pt x="3045249" y="644443"/>
                </a:lnTo>
                <a:lnTo>
                  <a:pt x="3048404" y="651432"/>
                </a:lnTo>
                <a:lnTo>
                  <a:pt x="3051896" y="658307"/>
                </a:lnTo>
                <a:lnTo>
                  <a:pt x="3055501" y="665409"/>
                </a:lnTo>
                <a:lnTo>
                  <a:pt x="3059331" y="672397"/>
                </a:lnTo>
                <a:lnTo>
                  <a:pt x="3063387" y="679385"/>
                </a:lnTo>
                <a:lnTo>
                  <a:pt x="3067668" y="686373"/>
                </a:lnTo>
                <a:lnTo>
                  <a:pt x="3072174" y="693475"/>
                </a:lnTo>
                <a:lnTo>
                  <a:pt x="3076793" y="700350"/>
                </a:lnTo>
                <a:lnTo>
                  <a:pt x="3081525" y="707451"/>
                </a:lnTo>
                <a:lnTo>
                  <a:pt x="3086482" y="714327"/>
                </a:lnTo>
                <a:lnTo>
                  <a:pt x="3091664" y="721315"/>
                </a:lnTo>
                <a:lnTo>
                  <a:pt x="3096959" y="728191"/>
                </a:lnTo>
                <a:lnTo>
                  <a:pt x="3102366" y="735067"/>
                </a:lnTo>
                <a:lnTo>
                  <a:pt x="3107886" y="741830"/>
                </a:lnTo>
                <a:lnTo>
                  <a:pt x="3113632" y="748592"/>
                </a:lnTo>
                <a:lnTo>
                  <a:pt x="3119490" y="755243"/>
                </a:lnTo>
                <a:lnTo>
                  <a:pt x="3125348" y="762006"/>
                </a:lnTo>
                <a:lnTo>
                  <a:pt x="3131431" y="768543"/>
                </a:lnTo>
                <a:lnTo>
                  <a:pt x="3137627" y="775080"/>
                </a:lnTo>
                <a:lnTo>
                  <a:pt x="3143824" y="781505"/>
                </a:lnTo>
                <a:lnTo>
                  <a:pt x="3150132" y="787817"/>
                </a:lnTo>
                <a:lnTo>
                  <a:pt x="3156554" y="794017"/>
                </a:lnTo>
                <a:lnTo>
                  <a:pt x="3162975" y="800103"/>
                </a:lnTo>
                <a:lnTo>
                  <a:pt x="3169622" y="806303"/>
                </a:lnTo>
                <a:lnTo>
                  <a:pt x="3176156" y="812164"/>
                </a:lnTo>
                <a:lnTo>
                  <a:pt x="3182915" y="817912"/>
                </a:lnTo>
                <a:lnTo>
                  <a:pt x="3189562" y="823548"/>
                </a:lnTo>
                <a:lnTo>
                  <a:pt x="3196321" y="829184"/>
                </a:lnTo>
                <a:lnTo>
                  <a:pt x="3203081" y="834594"/>
                </a:lnTo>
                <a:lnTo>
                  <a:pt x="3209953" y="839779"/>
                </a:lnTo>
                <a:lnTo>
                  <a:pt x="3216712" y="844964"/>
                </a:lnTo>
                <a:lnTo>
                  <a:pt x="3223584" y="849923"/>
                </a:lnTo>
                <a:lnTo>
                  <a:pt x="3230344" y="854657"/>
                </a:lnTo>
                <a:lnTo>
                  <a:pt x="3237216" y="859279"/>
                </a:lnTo>
                <a:lnTo>
                  <a:pt x="3243975" y="863787"/>
                </a:lnTo>
                <a:lnTo>
                  <a:pt x="3250847" y="868071"/>
                </a:lnTo>
                <a:lnTo>
                  <a:pt x="3257494" y="872241"/>
                </a:lnTo>
                <a:lnTo>
                  <a:pt x="3264253" y="876073"/>
                </a:lnTo>
                <a:lnTo>
                  <a:pt x="3270900" y="879906"/>
                </a:lnTo>
                <a:lnTo>
                  <a:pt x="3277659" y="883287"/>
                </a:lnTo>
                <a:lnTo>
                  <a:pt x="3284193" y="886668"/>
                </a:lnTo>
                <a:lnTo>
                  <a:pt x="3290615" y="889712"/>
                </a:lnTo>
                <a:lnTo>
                  <a:pt x="3297149" y="892530"/>
                </a:lnTo>
                <a:lnTo>
                  <a:pt x="3303570" y="895235"/>
                </a:lnTo>
                <a:lnTo>
                  <a:pt x="3309879" y="897715"/>
                </a:lnTo>
                <a:lnTo>
                  <a:pt x="3316075" y="899856"/>
                </a:lnTo>
                <a:lnTo>
                  <a:pt x="3322159" y="901885"/>
                </a:lnTo>
                <a:lnTo>
                  <a:pt x="3328242" y="903463"/>
                </a:lnTo>
                <a:lnTo>
                  <a:pt x="3332298" y="904478"/>
                </a:lnTo>
                <a:lnTo>
                  <a:pt x="3336353" y="905379"/>
                </a:lnTo>
                <a:lnTo>
                  <a:pt x="3340409" y="906168"/>
                </a:lnTo>
                <a:lnTo>
                  <a:pt x="3344464" y="906957"/>
                </a:lnTo>
                <a:lnTo>
                  <a:pt x="3348633" y="907521"/>
                </a:lnTo>
                <a:lnTo>
                  <a:pt x="3350773" y="907746"/>
                </a:lnTo>
                <a:lnTo>
                  <a:pt x="3352801" y="907972"/>
                </a:lnTo>
                <a:lnTo>
                  <a:pt x="3356857" y="908310"/>
                </a:lnTo>
                <a:lnTo>
                  <a:pt x="3361025" y="908535"/>
                </a:lnTo>
                <a:lnTo>
                  <a:pt x="3365081" y="908648"/>
                </a:lnTo>
                <a:lnTo>
                  <a:pt x="3367108" y="908648"/>
                </a:lnTo>
                <a:lnTo>
                  <a:pt x="3369136" y="908648"/>
                </a:lnTo>
                <a:lnTo>
                  <a:pt x="3373192" y="908423"/>
                </a:lnTo>
                <a:lnTo>
                  <a:pt x="3375220" y="908310"/>
                </a:lnTo>
                <a:lnTo>
                  <a:pt x="3377247" y="908085"/>
                </a:lnTo>
                <a:lnTo>
                  <a:pt x="3379275" y="907972"/>
                </a:lnTo>
                <a:lnTo>
                  <a:pt x="3381190" y="907634"/>
                </a:lnTo>
                <a:lnTo>
                  <a:pt x="3385246" y="907070"/>
                </a:lnTo>
                <a:lnTo>
                  <a:pt x="3387274" y="906732"/>
                </a:lnTo>
                <a:lnTo>
                  <a:pt x="3389189" y="906168"/>
                </a:lnTo>
                <a:lnTo>
                  <a:pt x="3393132" y="905267"/>
                </a:lnTo>
                <a:lnTo>
                  <a:pt x="3401694" y="902787"/>
                </a:lnTo>
                <a:lnTo>
                  <a:pt x="3410368" y="899518"/>
                </a:lnTo>
                <a:lnTo>
                  <a:pt x="3418930" y="895798"/>
                </a:lnTo>
                <a:lnTo>
                  <a:pt x="3427380" y="891515"/>
                </a:lnTo>
                <a:lnTo>
                  <a:pt x="3435941" y="886668"/>
                </a:lnTo>
                <a:lnTo>
                  <a:pt x="3444165" y="881258"/>
                </a:lnTo>
                <a:lnTo>
                  <a:pt x="3452615" y="875510"/>
                </a:lnTo>
                <a:lnTo>
                  <a:pt x="3460838" y="869085"/>
                </a:lnTo>
                <a:lnTo>
                  <a:pt x="3469062" y="862322"/>
                </a:lnTo>
                <a:lnTo>
                  <a:pt x="3477286" y="854996"/>
                </a:lnTo>
                <a:lnTo>
                  <a:pt x="3485172" y="847444"/>
                </a:lnTo>
                <a:lnTo>
                  <a:pt x="3493171" y="839328"/>
                </a:lnTo>
                <a:lnTo>
                  <a:pt x="3501057" y="830762"/>
                </a:lnTo>
                <a:lnTo>
                  <a:pt x="3508830" y="821970"/>
                </a:lnTo>
                <a:lnTo>
                  <a:pt x="3516378" y="812727"/>
                </a:lnTo>
                <a:lnTo>
                  <a:pt x="3524039" y="803147"/>
                </a:lnTo>
                <a:lnTo>
                  <a:pt x="3531474" y="793340"/>
                </a:lnTo>
                <a:lnTo>
                  <a:pt x="3538684" y="782971"/>
                </a:lnTo>
                <a:lnTo>
                  <a:pt x="3545894" y="772601"/>
                </a:lnTo>
                <a:lnTo>
                  <a:pt x="3552879" y="761893"/>
                </a:lnTo>
                <a:lnTo>
                  <a:pt x="3559751" y="750847"/>
                </a:lnTo>
                <a:lnTo>
                  <a:pt x="3566510" y="739575"/>
                </a:lnTo>
                <a:lnTo>
                  <a:pt x="3573157" y="728078"/>
                </a:lnTo>
                <a:lnTo>
                  <a:pt x="3579466" y="716581"/>
                </a:lnTo>
                <a:lnTo>
                  <a:pt x="3585887" y="704633"/>
                </a:lnTo>
                <a:lnTo>
                  <a:pt x="3591858" y="692686"/>
                </a:lnTo>
                <a:lnTo>
                  <a:pt x="3597829" y="680512"/>
                </a:lnTo>
                <a:lnTo>
                  <a:pt x="3603574" y="668226"/>
                </a:lnTo>
                <a:lnTo>
                  <a:pt x="3609094" y="655940"/>
                </a:lnTo>
                <a:lnTo>
                  <a:pt x="3614502" y="643429"/>
                </a:lnTo>
                <a:lnTo>
                  <a:pt x="3619571" y="630918"/>
                </a:lnTo>
                <a:lnTo>
                  <a:pt x="3624528" y="618293"/>
                </a:lnTo>
                <a:lnTo>
                  <a:pt x="3629260" y="605669"/>
                </a:lnTo>
                <a:lnTo>
                  <a:pt x="3633879" y="593045"/>
                </a:lnTo>
                <a:lnTo>
                  <a:pt x="3638159" y="580309"/>
                </a:lnTo>
                <a:lnTo>
                  <a:pt x="3642215" y="567684"/>
                </a:lnTo>
                <a:lnTo>
                  <a:pt x="3646158" y="555060"/>
                </a:lnTo>
                <a:lnTo>
                  <a:pt x="3649763" y="542549"/>
                </a:lnTo>
                <a:lnTo>
                  <a:pt x="3653143" y="530038"/>
                </a:lnTo>
                <a:lnTo>
                  <a:pt x="3656185" y="517526"/>
                </a:lnTo>
                <a:lnTo>
                  <a:pt x="3659114" y="505353"/>
                </a:lnTo>
                <a:lnTo>
                  <a:pt x="3661705" y="493067"/>
                </a:lnTo>
                <a:lnTo>
                  <a:pt x="3664070" y="481006"/>
                </a:lnTo>
                <a:lnTo>
                  <a:pt x="3666098" y="469171"/>
                </a:lnTo>
                <a:lnTo>
                  <a:pt x="3667901" y="457336"/>
                </a:lnTo>
                <a:lnTo>
                  <a:pt x="3669365" y="445952"/>
                </a:lnTo>
                <a:lnTo>
                  <a:pt x="3670605" y="434568"/>
                </a:lnTo>
                <a:lnTo>
                  <a:pt x="3671506" y="423522"/>
                </a:lnTo>
                <a:lnTo>
                  <a:pt x="3672182" y="412588"/>
                </a:lnTo>
                <a:lnTo>
                  <a:pt x="3672407" y="401993"/>
                </a:lnTo>
                <a:lnTo>
                  <a:pt x="3672407" y="391736"/>
                </a:lnTo>
                <a:lnTo>
                  <a:pt x="3672182" y="381817"/>
                </a:lnTo>
                <a:lnTo>
                  <a:pt x="3671506" y="372011"/>
                </a:lnTo>
                <a:lnTo>
                  <a:pt x="3670605" y="362655"/>
                </a:lnTo>
                <a:lnTo>
                  <a:pt x="3669140" y="353638"/>
                </a:lnTo>
                <a:lnTo>
                  <a:pt x="3667563" y="345072"/>
                </a:lnTo>
                <a:lnTo>
                  <a:pt x="3665535" y="336843"/>
                </a:lnTo>
                <a:lnTo>
                  <a:pt x="3663169" y="328953"/>
                </a:lnTo>
                <a:lnTo>
                  <a:pt x="3660465" y="321514"/>
                </a:lnTo>
                <a:lnTo>
                  <a:pt x="3657424" y="314526"/>
                </a:lnTo>
                <a:lnTo>
                  <a:pt x="3654044" y="307988"/>
                </a:lnTo>
                <a:lnTo>
                  <a:pt x="3650214" y="302015"/>
                </a:lnTo>
                <a:lnTo>
                  <a:pt x="3645933" y="296491"/>
                </a:lnTo>
                <a:lnTo>
                  <a:pt x="3641427" y="291419"/>
                </a:lnTo>
                <a:lnTo>
                  <a:pt x="3636357" y="286798"/>
                </a:lnTo>
                <a:lnTo>
                  <a:pt x="3630837" y="282627"/>
                </a:lnTo>
                <a:lnTo>
                  <a:pt x="3624753" y="278795"/>
                </a:lnTo>
                <a:lnTo>
                  <a:pt x="3618332" y="275414"/>
                </a:lnTo>
                <a:lnTo>
                  <a:pt x="3611235" y="272370"/>
                </a:lnTo>
                <a:lnTo>
                  <a:pt x="3603912" y="269665"/>
                </a:lnTo>
                <a:lnTo>
                  <a:pt x="3596139" y="267298"/>
                </a:lnTo>
                <a:lnTo>
                  <a:pt x="3587802" y="265382"/>
                </a:lnTo>
                <a:lnTo>
                  <a:pt x="3579240" y="263804"/>
                </a:lnTo>
                <a:lnTo>
                  <a:pt x="3570228" y="262339"/>
                </a:lnTo>
                <a:lnTo>
                  <a:pt x="3560990" y="261437"/>
                </a:lnTo>
                <a:lnTo>
                  <a:pt x="3551301" y="260873"/>
                </a:lnTo>
                <a:lnTo>
                  <a:pt x="3541388" y="260648"/>
                </a:lnTo>
                <a:close/>
                <a:moveTo>
                  <a:pt x="0" y="0"/>
                </a:moveTo>
                <a:lnTo>
                  <a:pt x="4079775" y="0"/>
                </a:lnTo>
                <a:lnTo>
                  <a:pt x="40797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56161" y="0"/>
            <a:ext cx="4037013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7014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97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icture_and_lis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0862" y="1484313"/>
            <a:ext cx="3672930" cy="2668762"/>
          </a:xfrm>
          <a:solidFill>
            <a:srgbClr val="FFFFFF">
              <a:alpha val="85098"/>
            </a:srgbClr>
          </a:solidFill>
        </p:spPr>
        <p:txBody>
          <a:bodyPr wrap="square" lIns="288000" tIns="180000" rIns="288000" bIns="180000">
            <a:spAutoFit/>
          </a:bodyPr>
          <a:lstStyle>
            <a:lvl1pPr marL="0" indent="0">
              <a:buClr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26670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39750" indent="-273050">
              <a:buClrTx/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</a:defRPr>
            </a:lvl3pPr>
            <a:lvl4pPr marL="80645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1071563" indent="-265113"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301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3194874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77214" y="5661248"/>
                </a:moveTo>
                <a:lnTo>
                  <a:pt x="11561918" y="5661737"/>
                </a:lnTo>
                <a:lnTo>
                  <a:pt x="11546296" y="5662714"/>
                </a:lnTo>
                <a:lnTo>
                  <a:pt x="11530349" y="5664016"/>
                </a:lnTo>
                <a:lnTo>
                  <a:pt x="11514076" y="5665970"/>
                </a:lnTo>
                <a:lnTo>
                  <a:pt x="11497478" y="5668249"/>
                </a:lnTo>
                <a:lnTo>
                  <a:pt x="11480718" y="5670854"/>
                </a:lnTo>
                <a:lnTo>
                  <a:pt x="11463469" y="5673948"/>
                </a:lnTo>
                <a:lnTo>
                  <a:pt x="11446220" y="5677367"/>
                </a:lnTo>
                <a:lnTo>
                  <a:pt x="11428645" y="5681274"/>
                </a:lnTo>
                <a:lnTo>
                  <a:pt x="11410908" y="5685507"/>
                </a:lnTo>
                <a:lnTo>
                  <a:pt x="11393008" y="5690066"/>
                </a:lnTo>
                <a:lnTo>
                  <a:pt x="11375109" y="5694950"/>
                </a:lnTo>
                <a:lnTo>
                  <a:pt x="11357046" y="5700323"/>
                </a:lnTo>
                <a:lnTo>
                  <a:pt x="11338821" y="5706021"/>
                </a:lnTo>
                <a:lnTo>
                  <a:pt x="11320758" y="5712045"/>
                </a:lnTo>
                <a:lnTo>
                  <a:pt x="11302533" y="5718395"/>
                </a:lnTo>
                <a:lnTo>
                  <a:pt x="11284308" y="5724907"/>
                </a:lnTo>
                <a:lnTo>
                  <a:pt x="11266082" y="5731908"/>
                </a:lnTo>
                <a:lnTo>
                  <a:pt x="11248020" y="5739235"/>
                </a:lnTo>
                <a:lnTo>
                  <a:pt x="11229957" y="5746724"/>
                </a:lnTo>
                <a:lnTo>
                  <a:pt x="11212057" y="5754539"/>
                </a:lnTo>
                <a:lnTo>
                  <a:pt x="11194320" y="5762517"/>
                </a:lnTo>
                <a:lnTo>
                  <a:pt x="11176583" y="5770983"/>
                </a:lnTo>
                <a:lnTo>
                  <a:pt x="11159334" y="5779612"/>
                </a:lnTo>
                <a:lnTo>
                  <a:pt x="11141923" y="5788404"/>
                </a:lnTo>
                <a:lnTo>
                  <a:pt x="11124836" y="5797684"/>
                </a:lnTo>
                <a:lnTo>
                  <a:pt x="11108238" y="5806964"/>
                </a:lnTo>
                <a:lnTo>
                  <a:pt x="11091640" y="5816733"/>
                </a:lnTo>
                <a:lnTo>
                  <a:pt x="11075693" y="5826339"/>
                </a:lnTo>
                <a:lnTo>
                  <a:pt x="11059746" y="5836433"/>
                </a:lnTo>
                <a:lnTo>
                  <a:pt x="11044287" y="5846690"/>
                </a:lnTo>
                <a:lnTo>
                  <a:pt x="11029316" y="5857110"/>
                </a:lnTo>
                <a:lnTo>
                  <a:pt x="11014508" y="5867530"/>
                </a:lnTo>
                <a:lnTo>
                  <a:pt x="11000351" y="5878438"/>
                </a:lnTo>
                <a:lnTo>
                  <a:pt x="10986682" y="5889346"/>
                </a:lnTo>
                <a:lnTo>
                  <a:pt x="10973339" y="5900417"/>
                </a:lnTo>
                <a:lnTo>
                  <a:pt x="10960646" y="5911651"/>
                </a:lnTo>
                <a:lnTo>
                  <a:pt x="10948442" y="5923048"/>
                </a:lnTo>
                <a:lnTo>
                  <a:pt x="10936888" y="5934445"/>
                </a:lnTo>
                <a:lnTo>
                  <a:pt x="10925823" y="5946167"/>
                </a:lnTo>
                <a:lnTo>
                  <a:pt x="10915246" y="5958053"/>
                </a:lnTo>
                <a:lnTo>
                  <a:pt x="10905645" y="5969938"/>
                </a:lnTo>
                <a:lnTo>
                  <a:pt x="10896369" y="5981823"/>
                </a:lnTo>
                <a:lnTo>
                  <a:pt x="10888070" y="5993708"/>
                </a:lnTo>
                <a:lnTo>
                  <a:pt x="10880260" y="6005919"/>
                </a:lnTo>
                <a:lnTo>
                  <a:pt x="10873425" y="6018130"/>
                </a:lnTo>
                <a:lnTo>
                  <a:pt x="10867241" y="6030503"/>
                </a:lnTo>
                <a:lnTo>
                  <a:pt x="10861709" y="6042877"/>
                </a:lnTo>
                <a:lnTo>
                  <a:pt x="10857152" y="6055251"/>
                </a:lnTo>
                <a:lnTo>
                  <a:pt x="10853572" y="6067624"/>
                </a:lnTo>
                <a:lnTo>
                  <a:pt x="10851457" y="6075765"/>
                </a:lnTo>
                <a:lnTo>
                  <a:pt x="10849993" y="6084231"/>
                </a:lnTo>
                <a:lnTo>
                  <a:pt x="10849179" y="6092697"/>
                </a:lnTo>
                <a:lnTo>
                  <a:pt x="10848691" y="6101489"/>
                </a:lnTo>
                <a:lnTo>
                  <a:pt x="10848528" y="6110444"/>
                </a:lnTo>
                <a:lnTo>
                  <a:pt x="10849016" y="6119561"/>
                </a:lnTo>
                <a:lnTo>
                  <a:pt x="10849830" y="6128678"/>
                </a:lnTo>
                <a:lnTo>
                  <a:pt x="10850969" y="6137796"/>
                </a:lnTo>
                <a:lnTo>
                  <a:pt x="10852922" y="6147402"/>
                </a:lnTo>
                <a:lnTo>
                  <a:pt x="10854874" y="6156845"/>
                </a:lnTo>
                <a:lnTo>
                  <a:pt x="10857315" y="6166451"/>
                </a:lnTo>
                <a:lnTo>
                  <a:pt x="10860244" y="6176056"/>
                </a:lnTo>
                <a:lnTo>
                  <a:pt x="10863499" y="6185988"/>
                </a:lnTo>
                <a:lnTo>
                  <a:pt x="10867079" y="6195756"/>
                </a:lnTo>
                <a:lnTo>
                  <a:pt x="10870984" y="6205688"/>
                </a:lnTo>
                <a:lnTo>
                  <a:pt x="10875378" y="6215619"/>
                </a:lnTo>
                <a:lnTo>
                  <a:pt x="10879934" y="6225714"/>
                </a:lnTo>
                <a:lnTo>
                  <a:pt x="10884979" y="6235645"/>
                </a:lnTo>
                <a:lnTo>
                  <a:pt x="10890186" y="6245902"/>
                </a:lnTo>
                <a:lnTo>
                  <a:pt x="10895718" y="6255997"/>
                </a:lnTo>
                <a:lnTo>
                  <a:pt x="10901577" y="6266091"/>
                </a:lnTo>
                <a:lnTo>
                  <a:pt x="10907760" y="6276185"/>
                </a:lnTo>
                <a:lnTo>
                  <a:pt x="10914269" y="6286442"/>
                </a:lnTo>
                <a:lnTo>
                  <a:pt x="10920941" y="6296374"/>
                </a:lnTo>
                <a:lnTo>
                  <a:pt x="10927775" y="6306631"/>
                </a:lnTo>
                <a:lnTo>
                  <a:pt x="10934935" y="6316562"/>
                </a:lnTo>
                <a:lnTo>
                  <a:pt x="10942421" y="6326656"/>
                </a:lnTo>
                <a:lnTo>
                  <a:pt x="10950069" y="6336588"/>
                </a:lnTo>
                <a:lnTo>
                  <a:pt x="10957880" y="6346519"/>
                </a:lnTo>
                <a:lnTo>
                  <a:pt x="10965853" y="6356288"/>
                </a:lnTo>
                <a:lnTo>
                  <a:pt x="10974152" y="6366057"/>
                </a:lnTo>
                <a:lnTo>
                  <a:pt x="10982614" y="6375663"/>
                </a:lnTo>
                <a:lnTo>
                  <a:pt x="10991076" y="6385431"/>
                </a:lnTo>
                <a:lnTo>
                  <a:pt x="10999863" y="6394874"/>
                </a:lnTo>
                <a:lnTo>
                  <a:pt x="11008813" y="6404317"/>
                </a:lnTo>
                <a:lnTo>
                  <a:pt x="11017763" y="6413598"/>
                </a:lnTo>
                <a:lnTo>
                  <a:pt x="11026875" y="6422715"/>
                </a:lnTo>
                <a:lnTo>
                  <a:pt x="11036151" y="6431670"/>
                </a:lnTo>
                <a:lnTo>
                  <a:pt x="11045426" y="6440461"/>
                </a:lnTo>
                <a:lnTo>
                  <a:pt x="11055027" y="6449416"/>
                </a:lnTo>
                <a:lnTo>
                  <a:pt x="11064465" y="6457882"/>
                </a:lnTo>
                <a:lnTo>
                  <a:pt x="11074229" y="6466185"/>
                </a:lnTo>
                <a:lnTo>
                  <a:pt x="11083829" y="6474326"/>
                </a:lnTo>
                <a:lnTo>
                  <a:pt x="11093593" y="6482467"/>
                </a:lnTo>
                <a:lnTo>
                  <a:pt x="11103357" y="6490281"/>
                </a:lnTo>
                <a:lnTo>
                  <a:pt x="11113283" y="6497771"/>
                </a:lnTo>
                <a:lnTo>
                  <a:pt x="11123046" y="6505260"/>
                </a:lnTo>
                <a:lnTo>
                  <a:pt x="11132973" y="6512424"/>
                </a:lnTo>
                <a:lnTo>
                  <a:pt x="11142736" y="6519262"/>
                </a:lnTo>
                <a:lnTo>
                  <a:pt x="11152662" y="6525937"/>
                </a:lnTo>
                <a:lnTo>
                  <a:pt x="11162426" y="6532449"/>
                </a:lnTo>
                <a:lnTo>
                  <a:pt x="11172352" y="6538636"/>
                </a:lnTo>
                <a:lnTo>
                  <a:pt x="11181953" y="6544660"/>
                </a:lnTo>
                <a:lnTo>
                  <a:pt x="11191717" y="6550196"/>
                </a:lnTo>
                <a:lnTo>
                  <a:pt x="11201317" y="6555731"/>
                </a:lnTo>
                <a:lnTo>
                  <a:pt x="11211081" y="6560616"/>
                </a:lnTo>
                <a:lnTo>
                  <a:pt x="11220519" y="6565500"/>
                </a:lnTo>
                <a:lnTo>
                  <a:pt x="11229794" y="6569896"/>
                </a:lnTo>
                <a:lnTo>
                  <a:pt x="11239233" y="6573966"/>
                </a:lnTo>
                <a:lnTo>
                  <a:pt x="11248508" y="6577874"/>
                </a:lnTo>
                <a:lnTo>
                  <a:pt x="11257621" y="6581456"/>
                </a:lnTo>
                <a:lnTo>
                  <a:pt x="11266570" y="6584549"/>
                </a:lnTo>
                <a:lnTo>
                  <a:pt x="11275358" y="6587480"/>
                </a:lnTo>
                <a:lnTo>
                  <a:pt x="11284145" y="6589759"/>
                </a:lnTo>
                <a:lnTo>
                  <a:pt x="11290003" y="6591224"/>
                </a:lnTo>
                <a:lnTo>
                  <a:pt x="11295861" y="6592527"/>
                </a:lnTo>
                <a:lnTo>
                  <a:pt x="11301719" y="6593666"/>
                </a:lnTo>
                <a:lnTo>
                  <a:pt x="11307577" y="6594806"/>
                </a:lnTo>
                <a:lnTo>
                  <a:pt x="11313598" y="6595620"/>
                </a:lnTo>
                <a:lnTo>
                  <a:pt x="11316690" y="6595946"/>
                </a:lnTo>
                <a:lnTo>
                  <a:pt x="11319619" y="6596271"/>
                </a:lnTo>
                <a:lnTo>
                  <a:pt x="11325477" y="6596760"/>
                </a:lnTo>
                <a:lnTo>
                  <a:pt x="11331498" y="6597085"/>
                </a:lnTo>
                <a:lnTo>
                  <a:pt x="11337356" y="6597248"/>
                </a:lnTo>
                <a:lnTo>
                  <a:pt x="11340285" y="6597248"/>
                </a:lnTo>
                <a:lnTo>
                  <a:pt x="11343214" y="6597248"/>
                </a:lnTo>
                <a:lnTo>
                  <a:pt x="11349072" y="6596923"/>
                </a:lnTo>
                <a:lnTo>
                  <a:pt x="11352001" y="6596760"/>
                </a:lnTo>
                <a:lnTo>
                  <a:pt x="11354931" y="6596434"/>
                </a:lnTo>
                <a:lnTo>
                  <a:pt x="11357860" y="6596271"/>
                </a:lnTo>
                <a:lnTo>
                  <a:pt x="11360626" y="6595783"/>
                </a:lnTo>
                <a:lnTo>
                  <a:pt x="11366484" y="6594969"/>
                </a:lnTo>
                <a:lnTo>
                  <a:pt x="11369413" y="6594480"/>
                </a:lnTo>
                <a:lnTo>
                  <a:pt x="11372179" y="6593666"/>
                </a:lnTo>
                <a:lnTo>
                  <a:pt x="11377875" y="6592364"/>
                </a:lnTo>
                <a:lnTo>
                  <a:pt x="11390242" y="6588782"/>
                </a:lnTo>
                <a:lnTo>
                  <a:pt x="11402772" y="6584061"/>
                </a:lnTo>
                <a:lnTo>
                  <a:pt x="11415139" y="6578688"/>
                </a:lnTo>
                <a:lnTo>
                  <a:pt x="11427344" y="6572501"/>
                </a:lnTo>
                <a:lnTo>
                  <a:pt x="11439711" y="6565500"/>
                </a:lnTo>
                <a:lnTo>
                  <a:pt x="11451590" y="6557685"/>
                </a:lnTo>
                <a:lnTo>
                  <a:pt x="11463794" y="6549382"/>
                </a:lnTo>
                <a:lnTo>
                  <a:pt x="11475673" y="6540102"/>
                </a:lnTo>
                <a:lnTo>
                  <a:pt x="11487552" y="6530333"/>
                </a:lnTo>
                <a:lnTo>
                  <a:pt x="11499431" y="6519750"/>
                </a:lnTo>
                <a:lnTo>
                  <a:pt x="11510822" y="6508842"/>
                </a:lnTo>
                <a:lnTo>
                  <a:pt x="11522375" y="6497120"/>
                </a:lnTo>
                <a:lnTo>
                  <a:pt x="11533766" y="6484746"/>
                </a:lnTo>
                <a:lnTo>
                  <a:pt x="11544994" y="6472047"/>
                </a:lnTo>
                <a:lnTo>
                  <a:pt x="11555897" y="6458696"/>
                </a:lnTo>
                <a:lnTo>
                  <a:pt x="11566962" y="6444857"/>
                </a:lnTo>
                <a:lnTo>
                  <a:pt x="11577702" y="6430693"/>
                </a:lnTo>
                <a:lnTo>
                  <a:pt x="11588117" y="6415714"/>
                </a:lnTo>
                <a:lnTo>
                  <a:pt x="11598531" y="6400735"/>
                </a:lnTo>
                <a:lnTo>
                  <a:pt x="11608620" y="6385268"/>
                </a:lnTo>
                <a:lnTo>
                  <a:pt x="11618546" y="6369313"/>
                </a:lnTo>
                <a:lnTo>
                  <a:pt x="11628310" y="6353032"/>
                </a:lnTo>
                <a:lnTo>
                  <a:pt x="11637911" y="6336425"/>
                </a:lnTo>
                <a:lnTo>
                  <a:pt x="11647023" y="6319818"/>
                </a:lnTo>
                <a:lnTo>
                  <a:pt x="11656299" y="6302560"/>
                </a:lnTo>
                <a:lnTo>
                  <a:pt x="11664923" y="6285303"/>
                </a:lnTo>
                <a:lnTo>
                  <a:pt x="11673548" y="6267719"/>
                </a:lnTo>
                <a:lnTo>
                  <a:pt x="11681847" y="6249973"/>
                </a:lnTo>
                <a:lnTo>
                  <a:pt x="11689820" y="6232226"/>
                </a:lnTo>
                <a:lnTo>
                  <a:pt x="11697631" y="6214154"/>
                </a:lnTo>
                <a:lnTo>
                  <a:pt x="11704954" y="6196082"/>
                </a:lnTo>
                <a:lnTo>
                  <a:pt x="11712114" y="6177847"/>
                </a:lnTo>
                <a:lnTo>
                  <a:pt x="11718948" y="6159612"/>
                </a:lnTo>
                <a:lnTo>
                  <a:pt x="11725620" y="6141378"/>
                </a:lnTo>
                <a:lnTo>
                  <a:pt x="11731803" y="6122980"/>
                </a:lnTo>
                <a:lnTo>
                  <a:pt x="11737662" y="6104745"/>
                </a:lnTo>
                <a:lnTo>
                  <a:pt x="11743357" y="6086510"/>
                </a:lnTo>
                <a:lnTo>
                  <a:pt x="11748564" y="6068438"/>
                </a:lnTo>
                <a:lnTo>
                  <a:pt x="11753446" y="6050366"/>
                </a:lnTo>
                <a:lnTo>
                  <a:pt x="11757840" y="6032294"/>
                </a:lnTo>
                <a:lnTo>
                  <a:pt x="11762070" y="6014711"/>
                </a:lnTo>
                <a:lnTo>
                  <a:pt x="11765813" y="5996964"/>
                </a:lnTo>
                <a:lnTo>
                  <a:pt x="11769230" y="5979544"/>
                </a:lnTo>
                <a:lnTo>
                  <a:pt x="11772159" y="5962448"/>
                </a:lnTo>
                <a:lnTo>
                  <a:pt x="11774763" y="5945353"/>
                </a:lnTo>
                <a:lnTo>
                  <a:pt x="11776878" y="5928909"/>
                </a:lnTo>
                <a:lnTo>
                  <a:pt x="11778668" y="5912466"/>
                </a:lnTo>
                <a:lnTo>
                  <a:pt x="11779970" y="5896510"/>
                </a:lnTo>
                <a:lnTo>
                  <a:pt x="11780947" y="5880717"/>
                </a:lnTo>
                <a:lnTo>
                  <a:pt x="11781272" y="5865413"/>
                </a:lnTo>
                <a:lnTo>
                  <a:pt x="11781272" y="5850597"/>
                </a:lnTo>
                <a:lnTo>
                  <a:pt x="11780947" y="5836270"/>
                </a:lnTo>
                <a:lnTo>
                  <a:pt x="11779970" y="5822105"/>
                </a:lnTo>
                <a:lnTo>
                  <a:pt x="11778668" y="5808592"/>
                </a:lnTo>
                <a:lnTo>
                  <a:pt x="11776553" y="5795567"/>
                </a:lnTo>
                <a:lnTo>
                  <a:pt x="11774275" y="5783194"/>
                </a:lnTo>
                <a:lnTo>
                  <a:pt x="11771346" y="5771308"/>
                </a:lnTo>
                <a:lnTo>
                  <a:pt x="11767928" y="5759912"/>
                </a:lnTo>
                <a:lnTo>
                  <a:pt x="11764023" y="5749166"/>
                </a:lnTo>
                <a:lnTo>
                  <a:pt x="11759630" y="5739072"/>
                </a:lnTo>
                <a:lnTo>
                  <a:pt x="11754748" y="5729629"/>
                </a:lnTo>
                <a:lnTo>
                  <a:pt x="11749215" y="5721000"/>
                </a:lnTo>
                <a:lnTo>
                  <a:pt x="11743031" y="5713022"/>
                </a:lnTo>
                <a:lnTo>
                  <a:pt x="11736522" y="5705696"/>
                </a:lnTo>
                <a:lnTo>
                  <a:pt x="11729200" y="5699020"/>
                </a:lnTo>
                <a:lnTo>
                  <a:pt x="11721226" y="5692996"/>
                </a:lnTo>
                <a:lnTo>
                  <a:pt x="11712439" y="5687461"/>
                </a:lnTo>
                <a:lnTo>
                  <a:pt x="11703164" y="5682576"/>
                </a:lnTo>
                <a:lnTo>
                  <a:pt x="11692912" y="5678181"/>
                </a:lnTo>
                <a:lnTo>
                  <a:pt x="11682335" y="5674273"/>
                </a:lnTo>
                <a:lnTo>
                  <a:pt x="11671107" y="5670854"/>
                </a:lnTo>
                <a:lnTo>
                  <a:pt x="11659065" y="5668086"/>
                </a:lnTo>
                <a:lnTo>
                  <a:pt x="11646698" y="5665807"/>
                </a:lnTo>
                <a:lnTo>
                  <a:pt x="11633680" y="5663690"/>
                </a:lnTo>
                <a:lnTo>
                  <a:pt x="11620336" y="5662388"/>
                </a:lnTo>
                <a:lnTo>
                  <a:pt x="11606342" y="5661574"/>
                </a:lnTo>
                <a:lnTo>
                  <a:pt x="11592022" y="5661248"/>
                </a:lnTo>
                <a:close/>
                <a:moveTo>
                  <a:pt x="1658081" y="548680"/>
                </a:moveTo>
                <a:cubicBezTo>
                  <a:pt x="1643403" y="548680"/>
                  <a:pt x="1631504" y="560579"/>
                  <a:pt x="1631504" y="575257"/>
                </a:cubicBezTo>
                <a:lnTo>
                  <a:pt x="1631504" y="810135"/>
                </a:lnTo>
                <a:cubicBezTo>
                  <a:pt x="1631504" y="824813"/>
                  <a:pt x="1643403" y="836712"/>
                  <a:pt x="1658081" y="836712"/>
                </a:cubicBezTo>
                <a:lnTo>
                  <a:pt x="1893480" y="836712"/>
                </a:lnTo>
                <a:cubicBezTo>
                  <a:pt x="1908158" y="836712"/>
                  <a:pt x="1920057" y="824813"/>
                  <a:pt x="1920057" y="810135"/>
                </a:cubicBezTo>
                <a:lnTo>
                  <a:pt x="1920057" y="575257"/>
                </a:lnTo>
                <a:cubicBezTo>
                  <a:pt x="1920057" y="560579"/>
                  <a:pt x="1908158" y="548680"/>
                  <a:pt x="1893480" y="548680"/>
                </a:cubicBezTo>
                <a:close/>
                <a:moveTo>
                  <a:pt x="1298041" y="548680"/>
                </a:moveTo>
                <a:cubicBezTo>
                  <a:pt x="1283363" y="548680"/>
                  <a:pt x="1271464" y="560579"/>
                  <a:pt x="1271464" y="575257"/>
                </a:cubicBezTo>
                <a:lnTo>
                  <a:pt x="1271464" y="810135"/>
                </a:lnTo>
                <a:cubicBezTo>
                  <a:pt x="1271464" y="824813"/>
                  <a:pt x="1283363" y="836712"/>
                  <a:pt x="1298041" y="836712"/>
                </a:cubicBezTo>
                <a:lnTo>
                  <a:pt x="1533440" y="836712"/>
                </a:lnTo>
                <a:cubicBezTo>
                  <a:pt x="1548118" y="836712"/>
                  <a:pt x="1560017" y="824813"/>
                  <a:pt x="1560017" y="810135"/>
                </a:cubicBezTo>
                <a:lnTo>
                  <a:pt x="1560017" y="575257"/>
                </a:lnTo>
                <a:cubicBezTo>
                  <a:pt x="1560017" y="560579"/>
                  <a:pt x="1548118" y="548680"/>
                  <a:pt x="1533440" y="548680"/>
                </a:cubicBezTo>
                <a:close/>
                <a:moveTo>
                  <a:pt x="938001" y="548680"/>
                </a:moveTo>
                <a:cubicBezTo>
                  <a:pt x="923323" y="548680"/>
                  <a:pt x="911424" y="560579"/>
                  <a:pt x="911424" y="575257"/>
                </a:cubicBezTo>
                <a:lnTo>
                  <a:pt x="911424" y="810135"/>
                </a:lnTo>
                <a:cubicBezTo>
                  <a:pt x="911424" y="824813"/>
                  <a:pt x="923323" y="836712"/>
                  <a:pt x="938001" y="836712"/>
                </a:cubicBezTo>
                <a:lnTo>
                  <a:pt x="1173400" y="836712"/>
                </a:lnTo>
                <a:cubicBezTo>
                  <a:pt x="1188078" y="836712"/>
                  <a:pt x="1199977" y="824813"/>
                  <a:pt x="1199977" y="810135"/>
                </a:cubicBezTo>
                <a:lnTo>
                  <a:pt x="1199977" y="575257"/>
                </a:lnTo>
                <a:cubicBezTo>
                  <a:pt x="1199977" y="560579"/>
                  <a:pt x="1188078" y="548680"/>
                  <a:pt x="1173400" y="548680"/>
                </a:cubicBezTo>
                <a:close/>
                <a:moveTo>
                  <a:pt x="577440" y="548680"/>
                </a:moveTo>
                <a:cubicBezTo>
                  <a:pt x="562762" y="548680"/>
                  <a:pt x="550863" y="560579"/>
                  <a:pt x="550863" y="575257"/>
                </a:cubicBezTo>
                <a:lnTo>
                  <a:pt x="550863" y="810135"/>
                </a:lnTo>
                <a:cubicBezTo>
                  <a:pt x="550863" y="824813"/>
                  <a:pt x="562762" y="836712"/>
                  <a:pt x="577440" y="836712"/>
                </a:cubicBezTo>
                <a:lnTo>
                  <a:pt x="812839" y="836712"/>
                </a:lnTo>
                <a:cubicBezTo>
                  <a:pt x="827517" y="836712"/>
                  <a:pt x="839416" y="824813"/>
                  <a:pt x="839416" y="810135"/>
                </a:cubicBezTo>
                <a:lnTo>
                  <a:pt x="839416" y="575257"/>
                </a:lnTo>
                <a:cubicBezTo>
                  <a:pt x="839416" y="560579"/>
                  <a:pt x="827517" y="548680"/>
                  <a:pt x="812839" y="5486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Add your thank you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828298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335885" y="1628800"/>
            <a:ext cx="3300846" cy="3312368"/>
            <a:chOff x="5735638" y="4581525"/>
            <a:chExt cx="1819275" cy="1825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705451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5423354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26317-E0C7-4362-8783-BD5F432AC6E5}"/>
              </a:ext>
            </a:extLst>
          </p:cNvPr>
          <p:cNvGrpSpPr/>
          <p:nvPr userDrawn="1"/>
        </p:nvGrpSpPr>
        <p:grpSpPr>
          <a:xfrm>
            <a:off x="1512427" y="1653739"/>
            <a:ext cx="9167045" cy="2317564"/>
            <a:chOff x="1512427" y="1653739"/>
            <a:chExt cx="9167045" cy="23175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1D3B09-3B71-4AED-ABCC-241DD4B3A64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308D1B51-1F64-46EC-B6F1-F8923FD5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967D6F99-006D-4830-9595-9BCC42F46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E1A64486-E9CF-4D7C-A251-B27E214B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DFBB3438-22AE-47A5-9F8E-6BCFEA614E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C9BC477-381C-4EFD-AC31-C2A6A979E8C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512427" y="2963303"/>
              <a:ext cx="6812000" cy="1008000"/>
            </a:xfrm>
            <a:custGeom>
              <a:avLst/>
              <a:gdLst>
                <a:gd name="T0" fmla="*/ 14867 w 15326"/>
                <a:gd name="T1" fmla="*/ 708 h 2268"/>
                <a:gd name="T2" fmla="*/ 75 w 15326"/>
                <a:gd name="T3" fmla="*/ 2037 h 2268"/>
                <a:gd name="T4" fmla="*/ 336 w 15326"/>
                <a:gd name="T5" fmla="*/ 1487 h 2268"/>
                <a:gd name="T6" fmla="*/ 714 w 15326"/>
                <a:gd name="T7" fmla="*/ 2049 h 2268"/>
                <a:gd name="T8" fmla="*/ 692 w 15326"/>
                <a:gd name="T9" fmla="*/ 1577 h 2268"/>
                <a:gd name="T10" fmla="*/ 1665 w 15326"/>
                <a:gd name="T11" fmla="*/ 1574 h 2268"/>
                <a:gd name="T12" fmla="*/ 1743 w 15326"/>
                <a:gd name="T13" fmla="*/ 1479 h 2268"/>
                <a:gd name="T14" fmla="*/ 2568 w 15326"/>
                <a:gd name="T15" fmla="*/ 1265 h 2268"/>
                <a:gd name="T16" fmla="*/ 3525 w 15326"/>
                <a:gd name="T17" fmla="*/ 1653 h 2268"/>
                <a:gd name="T18" fmla="*/ 3441 w 15326"/>
                <a:gd name="T19" fmla="*/ 1385 h 2268"/>
                <a:gd name="T20" fmla="*/ 4008 w 15326"/>
                <a:gd name="T21" fmla="*/ 1491 h 2268"/>
                <a:gd name="T22" fmla="*/ 4596 w 15326"/>
                <a:gd name="T23" fmla="*/ 1511 h 2268"/>
                <a:gd name="T24" fmla="*/ 5240 w 15326"/>
                <a:gd name="T25" fmla="*/ 1838 h 2268"/>
                <a:gd name="T26" fmla="*/ 4884 w 15326"/>
                <a:gd name="T27" fmla="*/ 2220 h 2268"/>
                <a:gd name="T28" fmla="*/ 5144 w 15326"/>
                <a:gd name="T29" fmla="*/ 1479 h 2268"/>
                <a:gd name="T30" fmla="*/ 5223 w 15326"/>
                <a:gd name="T31" fmla="*/ 1697 h 2268"/>
                <a:gd name="T32" fmla="*/ 5619 w 15326"/>
                <a:gd name="T33" fmla="*/ 2048 h 2268"/>
                <a:gd name="T34" fmla="*/ 5814 w 15326"/>
                <a:gd name="T35" fmla="*/ 1484 h 2268"/>
                <a:gd name="T36" fmla="*/ 6653 w 15326"/>
                <a:gd name="T37" fmla="*/ 1268 h 2268"/>
                <a:gd name="T38" fmla="*/ 7338 w 15326"/>
                <a:gd name="T39" fmla="*/ 1517 h 2268"/>
                <a:gd name="T40" fmla="*/ 7559 w 15326"/>
                <a:gd name="T41" fmla="*/ 1961 h 2268"/>
                <a:gd name="T42" fmla="*/ 8618 w 15326"/>
                <a:gd name="T43" fmla="*/ 2039 h 2268"/>
                <a:gd name="T44" fmla="*/ 8483 w 15326"/>
                <a:gd name="T45" fmla="*/ 1562 h 2268"/>
                <a:gd name="T46" fmla="*/ 9305 w 15326"/>
                <a:gd name="T47" fmla="*/ 2001 h 2268"/>
                <a:gd name="T48" fmla="*/ 9203 w 15326"/>
                <a:gd name="T49" fmla="*/ 1643 h 2268"/>
                <a:gd name="T50" fmla="*/ 9452 w 15326"/>
                <a:gd name="T51" fmla="*/ 2022 h 2268"/>
                <a:gd name="T52" fmla="*/ 762 w 15326"/>
                <a:gd name="T53" fmla="*/ 786 h 2268"/>
                <a:gd name="T54" fmla="*/ 953 w 15326"/>
                <a:gd name="T55" fmla="*/ 786 h 2268"/>
                <a:gd name="T56" fmla="*/ 1476 w 15326"/>
                <a:gd name="T57" fmla="*/ 566 h 2268"/>
                <a:gd name="T58" fmla="*/ 1833 w 15326"/>
                <a:gd name="T59" fmla="*/ 512 h 2268"/>
                <a:gd name="T60" fmla="*/ 2516 w 15326"/>
                <a:gd name="T61" fmla="*/ 0 h 2268"/>
                <a:gd name="T62" fmla="*/ 2762 w 15326"/>
                <a:gd name="T63" fmla="*/ 660 h 2268"/>
                <a:gd name="T64" fmla="*/ 3614 w 15326"/>
                <a:gd name="T65" fmla="*/ 800 h 2268"/>
                <a:gd name="T66" fmla="*/ 3633 w 15326"/>
                <a:gd name="T67" fmla="*/ 224 h 2268"/>
                <a:gd name="T68" fmla="*/ 4622 w 15326"/>
                <a:gd name="T69" fmla="*/ 246 h 2268"/>
                <a:gd name="T70" fmla="*/ 5162 w 15326"/>
                <a:gd name="T71" fmla="*/ 687 h 2268"/>
                <a:gd name="T72" fmla="*/ 5048 w 15326"/>
                <a:gd name="T73" fmla="*/ 363 h 2268"/>
                <a:gd name="T74" fmla="*/ 4986 w 15326"/>
                <a:gd name="T75" fmla="*/ 38 h 2268"/>
                <a:gd name="T76" fmla="*/ 5597 w 15326"/>
                <a:gd name="T77" fmla="*/ 302 h 2268"/>
                <a:gd name="T78" fmla="*/ 5682 w 15326"/>
                <a:gd name="T79" fmla="*/ 324 h 2268"/>
                <a:gd name="T80" fmla="*/ 6440 w 15326"/>
                <a:gd name="T81" fmla="*/ 797 h 2268"/>
                <a:gd name="T82" fmla="*/ 7112 w 15326"/>
                <a:gd name="T83" fmla="*/ 753 h 2268"/>
                <a:gd name="T84" fmla="*/ 6681 w 15326"/>
                <a:gd name="T85" fmla="*/ 267 h 2268"/>
                <a:gd name="T86" fmla="*/ 7721 w 15326"/>
                <a:gd name="T87" fmla="*/ 368 h 2268"/>
                <a:gd name="T88" fmla="*/ 7610 w 15326"/>
                <a:gd name="T89" fmla="*/ 1007 h 2268"/>
                <a:gd name="T90" fmla="*/ 7295 w 15326"/>
                <a:gd name="T91" fmla="*/ 293 h 2268"/>
                <a:gd name="T92" fmla="*/ 7497 w 15326"/>
                <a:gd name="T93" fmla="*/ 531 h 2268"/>
                <a:gd name="T94" fmla="*/ 8267 w 15326"/>
                <a:gd name="T95" fmla="*/ 710 h 2268"/>
                <a:gd name="T96" fmla="*/ 7868 w 15326"/>
                <a:gd name="T97" fmla="*/ 357 h 2268"/>
                <a:gd name="T98" fmla="*/ 9231 w 15326"/>
                <a:gd name="T99" fmla="*/ 785 h 2268"/>
                <a:gd name="T100" fmla="*/ 8400 w 15326"/>
                <a:gd name="T101" fmla="*/ 312 h 2268"/>
                <a:gd name="T102" fmla="*/ 9509 w 15326"/>
                <a:gd name="T103" fmla="*/ 146 h 2268"/>
                <a:gd name="T104" fmla="*/ 9833 w 15326"/>
                <a:gd name="T105" fmla="*/ 708 h 2268"/>
                <a:gd name="T106" fmla="*/ 10013 w 15326"/>
                <a:gd name="T107" fmla="*/ 156 h 2268"/>
                <a:gd name="T108" fmla="*/ 10362 w 15326"/>
                <a:gd name="T109" fmla="*/ 246 h 2268"/>
                <a:gd name="T110" fmla="*/ 10572 w 15326"/>
                <a:gd name="T111" fmla="*/ 701 h 2268"/>
                <a:gd name="T112" fmla="*/ 11211 w 15326"/>
                <a:gd name="T113" fmla="*/ 248 h 2268"/>
                <a:gd name="T114" fmla="*/ 11829 w 15326"/>
                <a:gd name="T115" fmla="*/ 32 h 2268"/>
                <a:gd name="T116" fmla="*/ 13194 w 15326"/>
                <a:gd name="T117" fmla="*/ 777 h 2268"/>
                <a:gd name="T118" fmla="*/ 13193 w 15326"/>
                <a:gd name="T119" fmla="*/ 339 h 2268"/>
                <a:gd name="T120" fmla="*/ 13908 w 15326"/>
                <a:gd name="T121" fmla="*/ 798 h 2268"/>
                <a:gd name="T122" fmla="*/ 13812 w 15326"/>
                <a:gd name="T123" fmla="*/ 228 h 2268"/>
                <a:gd name="T124" fmla="*/ 14534 w 15326"/>
                <a:gd name="T125" fmla="*/ 31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26" h="2268">
                  <a:moveTo>
                    <a:pt x="15207" y="699"/>
                  </a:moveTo>
                  <a:lnTo>
                    <a:pt x="15207" y="324"/>
                  </a:lnTo>
                  <a:lnTo>
                    <a:pt x="15171" y="317"/>
                  </a:lnTo>
                  <a:lnTo>
                    <a:pt x="15134" y="312"/>
                  </a:lnTo>
                  <a:lnTo>
                    <a:pt x="15092" y="309"/>
                  </a:lnTo>
                  <a:lnTo>
                    <a:pt x="15068" y="311"/>
                  </a:lnTo>
                  <a:lnTo>
                    <a:pt x="15047" y="312"/>
                  </a:lnTo>
                  <a:lnTo>
                    <a:pt x="15027" y="317"/>
                  </a:lnTo>
                  <a:lnTo>
                    <a:pt x="15011" y="323"/>
                  </a:lnTo>
                  <a:lnTo>
                    <a:pt x="14997" y="332"/>
                  </a:lnTo>
                  <a:lnTo>
                    <a:pt x="14984" y="345"/>
                  </a:lnTo>
                  <a:lnTo>
                    <a:pt x="14973" y="360"/>
                  </a:lnTo>
                  <a:lnTo>
                    <a:pt x="14966" y="381"/>
                  </a:lnTo>
                  <a:lnTo>
                    <a:pt x="14960" y="405"/>
                  </a:lnTo>
                  <a:lnTo>
                    <a:pt x="14955" y="435"/>
                  </a:lnTo>
                  <a:lnTo>
                    <a:pt x="14952" y="470"/>
                  </a:lnTo>
                  <a:lnTo>
                    <a:pt x="14951" y="510"/>
                  </a:lnTo>
                  <a:lnTo>
                    <a:pt x="14952" y="552"/>
                  </a:lnTo>
                  <a:lnTo>
                    <a:pt x="14955" y="590"/>
                  </a:lnTo>
                  <a:lnTo>
                    <a:pt x="14960" y="620"/>
                  </a:lnTo>
                  <a:lnTo>
                    <a:pt x="14967" y="645"/>
                  </a:lnTo>
                  <a:lnTo>
                    <a:pt x="14976" y="665"/>
                  </a:lnTo>
                  <a:lnTo>
                    <a:pt x="14987" y="681"/>
                  </a:lnTo>
                  <a:lnTo>
                    <a:pt x="15000" y="693"/>
                  </a:lnTo>
                  <a:lnTo>
                    <a:pt x="15015" y="702"/>
                  </a:lnTo>
                  <a:lnTo>
                    <a:pt x="15032" y="708"/>
                  </a:lnTo>
                  <a:lnTo>
                    <a:pt x="15051" y="711"/>
                  </a:lnTo>
                  <a:lnTo>
                    <a:pt x="15095" y="714"/>
                  </a:lnTo>
                  <a:lnTo>
                    <a:pt x="15138" y="711"/>
                  </a:lnTo>
                  <a:lnTo>
                    <a:pt x="15174" y="707"/>
                  </a:lnTo>
                  <a:lnTo>
                    <a:pt x="15207" y="699"/>
                  </a:lnTo>
                  <a:close/>
                  <a:moveTo>
                    <a:pt x="15326" y="696"/>
                  </a:moveTo>
                  <a:lnTo>
                    <a:pt x="15324" y="720"/>
                  </a:lnTo>
                  <a:lnTo>
                    <a:pt x="15317" y="743"/>
                  </a:lnTo>
                  <a:lnTo>
                    <a:pt x="15309" y="753"/>
                  </a:lnTo>
                  <a:lnTo>
                    <a:pt x="15297" y="762"/>
                  </a:lnTo>
                  <a:lnTo>
                    <a:pt x="15281" y="770"/>
                  </a:lnTo>
                  <a:lnTo>
                    <a:pt x="15261" y="777"/>
                  </a:lnTo>
                  <a:lnTo>
                    <a:pt x="15228" y="785"/>
                  </a:lnTo>
                  <a:lnTo>
                    <a:pt x="15189" y="792"/>
                  </a:lnTo>
                  <a:lnTo>
                    <a:pt x="15168" y="795"/>
                  </a:lnTo>
                  <a:lnTo>
                    <a:pt x="15144" y="797"/>
                  </a:lnTo>
                  <a:lnTo>
                    <a:pt x="15092" y="800"/>
                  </a:lnTo>
                  <a:lnTo>
                    <a:pt x="15045" y="798"/>
                  </a:lnTo>
                  <a:lnTo>
                    <a:pt x="15002" y="792"/>
                  </a:lnTo>
                  <a:lnTo>
                    <a:pt x="14966" y="783"/>
                  </a:lnTo>
                  <a:lnTo>
                    <a:pt x="14934" y="771"/>
                  </a:lnTo>
                  <a:lnTo>
                    <a:pt x="14907" y="755"/>
                  </a:lnTo>
                  <a:lnTo>
                    <a:pt x="14885" y="734"/>
                  </a:lnTo>
                  <a:lnTo>
                    <a:pt x="14867" y="708"/>
                  </a:lnTo>
                  <a:lnTo>
                    <a:pt x="14859" y="695"/>
                  </a:lnTo>
                  <a:lnTo>
                    <a:pt x="14853" y="680"/>
                  </a:lnTo>
                  <a:lnTo>
                    <a:pt x="14843" y="645"/>
                  </a:lnTo>
                  <a:lnTo>
                    <a:pt x="14835" y="606"/>
                  </a:lnTo>
                  <a:lnTo>
                    <a:pt x="14832" y="563"/>
                  </a:lnTo>
                  <a:lnTo>
                    <a:pt x="14831" y="513"/>
                  </a:lnTo>
                  <a:lnTo>
                    <a:pt x="14832" y="446"/>
                  </a:lnTo>
                  <a:lnTo>
                    <a:pt x="14837" y="416"/>
                  </a:lnTo>
                  <a:lnTo>
                    <a:pt x="14841" y="387"/>
                  </a:lnTo>
                  <a:lnTo>
                    <a:pt x="14856" y="338"/>
                  </a:lnTo>
                  <a:lnTo>
                    <a:pt x="14867" y="317"/>
                  </a:lnTo>
                  <a:lnTo>
                    <a:pt x="14879" y="297"/>
                  </a:lnTo>
                  <a:lnTo>
                    <a:pt x="14894" y="281"/>
                  </a:lnTo>
                  <a:lnTo>
                    <a:pt x="14910" y="266"/>
                  </a:lnTo>
                  <a:lnTo>
                    <a:pt x="14930" y="252"/>
                  </a:lnTo>
                  <a:lnTo>
                    <a:pt x="14952" y="242"/>
                  </a:lnTo>
                  <a:lnTo>
                    <a:pt x="14976" y="234"/>
                  </a:lnTo>
                  <a:lnTo>
                    <a:pt x="15003" y="228"/>
                  </a:lnTo>
                  <a:lnTo>
                    <a:pt x="15033" y="225"/>
                  </a:lnTo>
                  <a:lnTo>
                    <a:pt x="15066" y="224"/>
                  </a:lnTo>
                  <a:lnTo>
                    <a:pt x="15117" y="227"/>
                  </a:lnTo>
                  <a:lnTo>
                    <a:pt x="15159" y="231"/>
                  </a:lnTo>
                  <a:lnTo>
                    <a:pt x="15218" y="243"/>
                  </a:lnTo>
                  <a:lnTo>
                    <a:pt x="15207" y="182"/>
                  </a:lnTo>
                  <a:lnTo>
                    <a:pt x="15207" y="36"/>
                  </a:lnTo>
                  <a:lnTo>
                    <a:pt x="15209" y="29"/>
                  </a:lnTo>
                  <a:lnTo>
                    <a:pt x="15212" y="23"/>
                  </a:lnTo>
                  <a:lnTo>
                    <a:pt x="15222" y="17"/>
                  </a:lnTo>
                  <a:lnTo>
                    <a:pt x="15308" y="0"/>
                  </a:lnTo>
                  <a:lnTo>
                    <a:pt x="15312" y="0"/>
                  </a:lnTo>
                  <a:lnTo>
                    <a:pt x="15321" y="5"/>
                  </a:lnTo>
                  <a:lnTo>
                    <a:pt x="15324" y="9"/>
                  </a:lnTo>
                  <a:lnTo>
                    <a:pt x="15326" y="17"/>
                  </a:lnTo>
                  <a:lnTo>
                    <a:pt x="15326" y="696"/>
                  </a:lnTo>
                  <a:close/>
                  <a:moveTo>
                    <a:pt x="425" y="1878"/>
                  </a:moveTo>
                  <a:lnTo>
                    <a:pt x="423" y="1902"/>
                  </a:lnTo>
                  <a:lnTo>
                    <a:pt x="420" y="1923"/>
                  </a:lnTo>
                  <a:lnTo>
                    <a:pt x="414" y="1944"/>
                  </a:lnTo>
                  <a:lnTo>
                    <a:pt x="407" y="1962"/>
                  </a:lnTo>
                  <a:lnTo>
                    <a:pt x="398" y="1979"/>
                  </a:lnTo>
                  <a:lnTo>
                    <a:pt x="386" y="1992"/>
                  </a:lnTo>
                  <a:lnTo>
                    <a:pt x="374" y="2006"/>
                  </a:lnTo>
                  <a:lnTo>
                    <a:pt x="359" y="2016"/>
                  </a:lnTo>
                  <a:lnTo>
                    <a:pt x="324" y="2033"/>
                  </a:lnTo>
                  <a:lnTo>
                    <a:pt x="285" y="2043"/>
                  </a:lnTo>
                  <a:lnTo>
                    <a:pt x="245" y="2051"/>
                  </a:lnTo>
                  <a:lnTo>
                    <a:pt x="198" y="2052"/>
                  </a:lnTo>
                  <a:lnTo>
                    <a:pt x="165" y="2051"/>
                  </a:lnTo>
                  <a:lnTo>
                    <a:pt x="132" y="2048"/>
                  </a:lnTo>
                  <a:lnTo>
                    <a:pt x="75" y="2037"/>
                  </a:lnTo>
                  <a:lnTo>
                    <a:pt x="33" y="2027"/>
                  </a:lnTo>
                  <a:lnTo>
                    <a:pt x="9" y="2019"/>
                  </a:lnTo>
                  <a:lnTo>
                    <a:pt x="3" y="2015"/>
                  </a:lnTo>
                  <a:lnTo>
                    <a:pt x="0" y="2006"/>
                  </a:lnTo>
                  <a:lnTo>
                    <a:pt x="0" y="2001"/>
                  </a:lnTo>
                  <a:lnTo>
                    <a:pt x="12" y="1949"/>
                  </a:lnTo>
                  <a:lnTo>
                    <a:pt x="15" y="1940"/>
                  </a:lnTo>
                  <a:lnTo>
                    <a:pt x="23" y="1937"/>
                  </a:lnTo>
                  <a:lnTo>
                    <a:pt x="26" y="1938"/>
                  </a:lnTo>
                  <a:lnTo>
                    <a:pt x="29" y="1938"/>
                  </a:lnTo>
                  <a:lnTo>
                    <a:pt x="86" y="1953"/>
                  </a:lnTo>
                  <a:lnTo>
                    <a:pt x="135" y="1962"/>
                  </a:lnTo>
                  <a:lnTo>
                    <a:pt x="191" y="1965"/>
                  </a:lnTo>
                  <a:lnTo>
                    <a:pt x="216" y="1965"/>
                  </a:lnTo>
                  <a:lnTo>
                    <a:pt x="239" y="1961"/>
                  </a:lnTo>
                  <a:lnTo>
                    <a:pt x="258" y="1956"/>
                  </a:lnTo>
                  <a:lnTo>
                    <a:pt x="275" y="1947"/>
                  </a:lnTo>
                  <a:lnTo>
                    <a:pt x="288" y="1937"/>
                  </a:lnTo>
                  <a:lnTo>
                    <a:pt x="299" y="1923"/>
                  </a:lnTo>
                  <a:lnTo>
                    <a:pt x="305" y="1907"/>
                  </a:lnTo>
                  <a:lnTo>
                    <a:pt x="308" y="1889"/>
                  </a:lnTo>
                  <a:lnTo>
                    <a:pt x="305" y="1866"/>
                  </a:lnTo>
                  <a:lnTo>
                    <a:pt x="299" y="1848"/>
                  </a:lnTo>
                  <a:lnTo>
                    <a:pt x="287" y="1835"/>
                  </a:lnTo>
                  <a:lnTo>
                    <a:pt x="273" y="1826"/>
                  </a:lnTo>
                  <a:lnTo>
                    <a:pt x="234" y="1815"/>
                  </a:lnTo>
                  <a:lnTo>
                    <a:pt x="186" y="1806"/>
                  </a:lnTo>
                  <a:lnTo>
                    <a:pt x="152" y="1802"/>
                  </a:lnTo>
                  <a:lnTo>
                    <a:pt x="113" y="1791"/>
                  </a:lnTo>
                  <a:lnTo>
                    <a:pt x="93" y="1785"/>
                  </a:lnTo>
                  <a:lnTo>
                    <a:pt x="74" y="1775"/>
                  </a:lnTo>
                  <a:lnTo>
                    <a:pt x="56" y="1763"/>
                  </a:lnTo>
                  <a:lnTo>
                    <a:pt x="39" y="1748"/>
                  </a:lnTo>
                  <a:lnTo>
                    <a:pt x="32" y="1739"/>
                  </a:lnTo>
                  <a:lnTo>
                    <a:pt x="26" y="1728"/>
                  </a:lnTo>
                  <a:lnTo>
                    <a:pt x="15" y="1704"/>
                  </a:lnTo>
                  <a:lnTo>
                    <a:pt x="8" y="1677"/>
                  </a:lnTo>
                  <a:lnTo>
                    <a:pt x="5" y="1644"/>
                  </a:lnTo>
                  <a:lnTo>
                    <a:pt x="8" y="1611"/>
                  </a:lnTo>
                  <a:lnTo>
                    <a:pt x="15" y="1581"/>
                  </a:lnTo>
                  <a:lnTo>
                    <a:pt x="27" y="1557"/>
                  </a:lnTo>
                  <a:lnTo>
                    <a:pt x="42" y="1538"/>
                  </a:lnTo>
                  <a:lnTo>
                    <a:pt x="60" y="1520"/>
                  </a:lnTo>
                  <a:lnTo>
                    <a:pt x="81" y="1506"/>
                  </a:lnTo>
                  <a:lnTo>
                    <a:pt x="102" y="1496"/>
                  </a:lnTo>
                  <a:lnTo>
                    <a:pt x="126" y="1488"/>
                  </a:lnTo>
                  <a:lnTo>
                    <a:pt x="176" y="1479"/>
                  </a:lnTo>
                  <a:lnTo>
                    <a:pt x="225" y="1476"/>
                  </a:lnTo>
                  <a:lnTo>
                    <a:pt x="285" y="1479"/>
                  </a:lnTo>
                  <a:lnTo>
                    <a:pt x="336" y="1487"/>
                  </a:lnTo>
                  <a:lnTo>
                    <a:pt x="393" y="1500"/>
                  </a:lnTo>
                  <a:lnTo>
                    <a:pt x="402" y="1505"/>
                  </a:lnTo>
                  <a:lnTo>
                    <a:pt x="405" y="1514"/>
                  </a:lnTo>
                  <a:lnTo>
                    <a:pt x="405" y="1515"/>
                  </a:lnTo>
                  <a:lnTo>
                    <a:pt x="396" y="1572"/>
                  </a:lnTo>
                  <a:lnTo>
                    <a:pt x="395" y="1577"/>
                  </a:lnTo>
                  <a:lnTo>
                    <a:pt x="392" y="1580"/>
                  </a:lnTo>
                  <a:lnTo>
                    <a:pt x="384" y="1581"/>
                  </a:lnTo>
                  <a:lnTo>
                    <a:pt x="381" y="1581"/>
                  </a:lnTo>
                  <a:lnTo>
                    <a:pt x="327" y="1572"/>
                  </a:lnTo>
                  <a:lnTo>
                    <a:pt x="284" y="1566"/>
                  </a:lnTo>
                  <a:lnTo>
                    <a:pt x="239" y="1563"/>
                  </a:lnTo>
                  <a:lnTo>
                    <a:pt x="197" y="1566"/>
                  </a:lnTo>
                  <a:lnTo>
                    <a:pt x="177" y="1571"/>
                  </a:lnTo>
                  <a:lnTo>
                    <a:pt x="159" y="1578"/>
                  </a:lnTo>
                  <a:lnTo>
                    <a:pt x="144" y="1587"/>
                  </a:lnTo>
                  <a:lnTo>
                    <a:pt x="134" y="1601"/>
                  </a:lnTo>
                  <a:lnTo>
                    <a:pt x="126" y="1616"/>
                  </a:lnTo>
                  <a:lnTo>
                    <a:pt x="123" y="1635"/>
                  </a:lnTo>
                  <a:lnTo>
                    <a:pt x="126" y="1656"/>
                  </a:lnTo>
                  <a:lnTo>
                    <a:pt x="134" y="1673"/>
                  </a:lnTo>
                  <a:lnTo>
                    <a:pt x="146" y="1685"/>
                  </a:lnTo>
                  <a:lnTo>
                    <a:pt x="162" y="1694"/>
                  </a:lnTo>
                  <a:lnTo>
                    <a:pt x="200" y="1706"/>
                  </a:lnTo>
                  <a:lnTo>
                    <a:pt x="245" y="1712"/>
                  </a:lnTo>
                  <a:lnTo>
                    <a:pt x="288" y="1719"/>
                  </a:lnTo>
                  <a:lnTo>
                    <a:pt x="330" y="1730"/>
                  </a:lnTo>
                  <a:lnTo>
                    <a:pt x="350" y="1737"/>
                  </a:lnTo>
                  <a:lnTo>
                    <a:pt x="368" y="1748"/>
                  </a:lnTo>
                  <a:lnTo>
                    <a:pt x="383" y="1761"/>
                  </a:lnTo>
                  <a:lnTo>
                    <a:pt x="398" y="1776"/>
                  </a:lnTo>
                  <a:lnTo>
                    <a:pt x="410" y="1796"/>
                  </a:lnTo>
                  <a:lnTo>
                    <a:pt x="417" y="1818"/>
                  </a:lnTo>
                  <a:lnTo>
                    <a:pt x="423" y="1847"/>
                  </a:lnTo>
                  <a:lnTo>
                    <a:pt x="425" y="1878"/>
                  </a:lnTo>
                  <a:close/>
                  <a:moveTo>
                    <a:pt x="1020" y="1766"/>
                  </a:moveTo>
                  <a:lnTo>
                    <a:pt x="1020" y="1805"/>
                  </a:lnTo>
                  <a:lnTo>
                    <a:pt x="1017" y="1841"/>
                  </a:lnTo>
                  <a:lnTo>
                    <a:pt x="1013" y="1877"/>
                  </a:lnTo>
                  <a:lnTo>
                    <a:pt x="1005" y="1910"/>
                  </a:lnTo>
                  <a:lnTo>
                    <a:pt x="995" y="1941"/>
                  </a:lnTo>
                  <a:lnTo>
                    <a:pt x="978" y="1968"/>
                  </a:lnTo>
                  <a:lnTo>
                    <a:pt x="969" y="1980"/>
                  </a:lnTo>
                  <a:lnTo>
                    <a:pt x="959" y="1992"/>
                  </a:lnTo>
                  <a:lnTo>
                    <a:pt x="933" y="2013"/>
                  </a:lnTo>
                  <a:lnTo>
                    <a:pt x="902" y="2030"/>
                  </a:lnTo>
                  <a:lnTo>
                    <a:pt x="864" y="2042"/>
                  </a:lnTo>
                  <a:lnTo>
                    <a:pt x="819" y="2049"/>
                  </a:lnTo>
                  <a:lnTo>
                    <a:pt x="767" y="2052"/>
                  </a:lnTo>
                  <a:lnTo>
                    <a:pt x="714" y="2049"/>
                  </a:lnTo>
                  <a:lnTo>
                    <a:pt x="669" y="2042"/>
                  </a:lnTo>
                  <a:lnTo>
                    <a:pt x="632" y="2030"/>
                  </a:lnTo>
                  <a:lnTo>
                    <a:pt x="600" y="2013"/>
                  </a:lnTo>
                  <a:lnTo>
                    <a:pt x="575" y="1992"/>
                  </a:lnTo>
                  <a:lnTo>
                    <a:pt x="555" y="1968"/>
                  </a:lnTo>
                  <a:lnTo>
                    <a:pt x="546" y="1955"/>
                  </a:lnTo>
                  <a:lnTo>
                    <a:pt x="539" y="1941"/>
                  </a:lnTo>
                  <a:lnTo>
                    <a:pt x="528" y="1910"/>
                  </a:lnTo>
                  <a:lnTo>
                    <a:pt x="521" y="1877"/>
                  </a:lnTo>
                  <a:lnTo>
                    <a:pt x="518" y="1859"/>
                  </a:lnTo>
                  <a:lnTo>
                    <a:pt x="515" y="1841"/>
                  </a:lnTo>
                  <a:lnTo>
                    <a:pt x="513" y="1805"/>
                  </a:lnTo>
                  <a:lnTo>
                    <a:pt x="512" y="1766"/>
                  </a:lnTo>
                  <a:lnTo>
                    <a:pt x="513" y="1725"/>
                  </a:lnTo>
                  <a:lnTo>
                    <a:pt x="515" y="1688"/>
                  </a:lnTo>
                  <a:lnTo>
                    <a:pt x="528" y="1619"/>
                  </a:lnTo>
                  <a:lnTo>
                    <a:pt x="539" y="1589"/>
                  </a:lnTo>
                  <a:lnTo>
                    <a:pt x="555" y="1562"/>
                  </a:lnTo>
                  <a:lnTo>
                    <a:pt x="575" y="1536"/>
                  </a:lnTo>
                  <a:lnTo>
                    <a:pt x="600" y="1517"/>
                  </a:lnTo>
                  <a:lnTo>
                    <a:pt x="632" y="1499"/>
                  </a:lnTo>
                  <a:lnTo>
                    <a:pt x="669" y="1487"/>
                  </a:lnTo>
                  <a:lnTo>
                    <a:pt x="714" y="1479"/>
                  </a:lnTo>
                  <a:lnTo>
                    <a:pt x="767" y="1476"/>
                  </a:lnTo>
                  <a:lnTo>
                    <a:pt x="819" y="1479"/>
                  </a:lnTo>
                  <a:lnTo>
                    <a:pt x="864" y="1487"/>
                  </a:lnTo>
                  <a:lnTo>
                    <a:pt x="902" y="1499"/>
                  </a:lnTo>
                  <a:lnTo>
                    <a:pt x="933" y="1517"/>
                  </a:lnTo>
                  <a:lnTo>
                    <a:pt x="959" y="1536"/>
                  </a:lnTo>
                  <a:lnTo>
                    <a:pt x="978" y="1562"/>
                  </a:lnTo>
                  <a:lnTo>
                    <a:pt x="995" y="1589"/>
                  </a:lnTo>
                  <a:lnTo>
                    <a:pt x="1005" y="1619"/>
                  </a:lnTo>
                  <a:lnTo>
                    <a:pt x="1013" y="1653"/>
                  </a:lnTo>
                  <a:lnTo>
                    <a:pt x="1017" y="1688"/>
                  </a:lnTo>
                  <a:lnTo>
                    <a:pt x="1020" y="1725"/>
                  </a:lnTo>
                  <a:lnTo>
                    <a:pt x="1020" y="1766"/>
                  </a:lnTo>
                  <a:close/>
                  <a:moveTo>
                    <a:pt x="899" y="1766"/>
                  </a:moveTo>
                  <a:lnTo>
                    <a:pt x="897" y="1706"/>
                  </a:lnTo>
                  <a:lnTo>
                    <a:pt x="893" y="1655"/>
                  </a:lnTo>
                  <a:lnTo>
                    <a:pt x="888" y="1634"/>
                  </a:lnTo>
                  <a:lnTo>
                    <a:pt x="881" y="1616"/>
                  </a:lnTo>
                  <a:lnTo>
                    <a:pt x="870" y="1599"/>
                  </a:lnTo>
                  <a:lnTo>
                    <a:pt x="857" y="1586"/>
                  </a:lnTo>
                  <a:lnTo>
                    <a:pt x="842" y="1577"/>
                  </a:lnTo>
                  <a:lnTo>
                    <a:pt x="821" y="1569"/>
                  </a:lnTo>
                  <a:lnTo>
                    <a:pt x="795" y="1565"/>
                  </a:lnTo>
                  <a:lnTo>
                    <a:pt x="767" y="1562"/>
                  </a:lnTo>
                  <a:lnTo>
                    <a:pt x="738" y="1565"/>
                  </a:lnTo>
                  <a:lnTo>
                    <a:pt x="713" y="1569"/>
                  </a:lnTo>
                  <a:lnTo>
                    <a:pt x="692" y="1577"/>
                  </a:lnTo>
                  <a:lnTo>
                    <a:pt x="675" y="1586"/>
                  </a:lnTo>
                  <a:lnTo>
                    <a:pt x="663" y="1599"/>
                  </a:lnTo>
                  <a:lnTo>
                    <a:pt x="653" y="1616"/>
                  </a:lnTo>
                  <a:lnTo>
                    <a:pt x="645" y="1634"/>
                  </a:lnTo>
                  <a:lnTo>
                    <a:pt x="641" y="1655"/>
                  </a:lnTo>
                  <a:lnTo>
                    <a:pt x="638" y="1679"/>
                  </a:lnTo>
                  <a:lnTo>
                    <a:pt x="635" y="1706"/>
                  </a:lnTo>
                  <a:lnTo>
                    <a:pt x="635" y="1766"/>
                  </a:lnTo>
                  <a:lnTo>
                    <a:pt x="635" y="1824"/>
                  </a:lnTo>
                  <a:lnTo>
                    <a:pt x="641" y="1874"/>
                  </a:lnTo>
                  <a:lnTo>
                    <a:pt x="645" y="1895"/>
                  </a:lnTo>
                  <a:lnTo>
                    <a:pt x="653" y="1914"/>
                  </a:lnTo>
                  <a:lnTo>
                    <a:pt x="663" y="1929"/>
                  </a:lnTo>
                  <a:lnTo>
                    <a:pt x="675" y="1943"/>
                  </a:lnTo>
                  <a:lnTo>
                    <a:pt x="692" y="1953"/>
                  </a:lnTo>
                  <a:lnTo>
                    <a:pt x="713" y="1961"/>
                  </a:lnTo>
                  <a:lnTo>
                    <a:pt x="738" y="1965"/>
                  </a:lnTo>
                  <a:lnTo>
                    <a:pt x="767" y="1967"/>
                  </a:lnTo>
                  <a:lnTo>
                    <a:pt x="795" y="1965"/>
                  </a:lnTo>
                  <a:lnTo>
                    <a:pt x="821" y="1961"/>
                  </a:lnTo>
                  <a:lnTo>
                    <a:pt x="842" y="1953"/>
                  </a:lnTo>
                  <a:lnTo>
                    <a:pt x="857" y="1943"/>
                  </a:lnTo>
                  <a:lnTo>
                    <a:pt x="870" y="1929"/>
                  </a:lnTo>
                  <a:lnTo>
                    <a:pt x="881" y="1914"/>
                  </a:lnTo>
                  <a:lnTo>
                    <a:pt x="888" y="1895"/>
                  </a:lnTo>
                  <a:lnTo>
                    <a:pt x="893" y="1874"/>
                  </a:lnTo>
                  <a:lnTo>
                    <a:pt x="896" y="1850"/>
                  </a:lnTo>
                  <a:lnTo>
                    <a:pt x="897" y="1824"/>
                  </a:lnTo>
                  <a:lnTo>
                    <a:pt x="899" y="1766"/>
                  </a:lnTo>
                  <a:close/>
                  <a:moveTo>
                    <a:pt x="1977" y="2022"/>
                  </a:moveTo>
                  <a:lnTo>
                    <a:pt x="1976" y="2030"/>
                  </a:lnTo>
                  <a:lnTo>
                    <a:pt x="1973" y="2034"/>
                  </a:lnTo>
                  <a:lnTo>
                    <a:pt x="1968" y="2037"/>
                  </a:lnTo>
                  <a:lnTo>
                    <a:pt x="1961" y="2039"/>
                  </a:lnTo>
                  <a:lnTo>
                    <a:pt x="1875" y="2039"/>
                  </a:lnTo>
                  <a:lnTo>
                    <a:pt x="1868" y="2037"/>
                  </a:lnTo>
                  <a:lnTo>
                    <a:pt x="1863" y="2034"/>
                  </a:lnTo>
                  <a:lnTo>
                    <a:pt x="1860" y="2030"/>
                  </a:lnTo>
                  <a:lnTo>
                    <a:pt x="1859" y="2022"/>
                  </a:lnTo>
                  <a:lnTo>
                    <a:pt x="1859" y="1649"/>
                  </a:lnTo>
                  <a:lnTo>
                    <a:pt x="1857" y="1626"/>
                  </a:lnTo>
                  <a:lnTo>
                    <a:pt x="1856" y="1616"/>
                  </a:lnTo>
                  <a:lnTo>
                    <a:pt x="1854" y="1607"/>
                  </a:lnTo>
                  <a:lnTo>
                    <a:pt x="1847" y="1592"/>
                  </a:lnTo>
                  <a:lnTo>
                    <a:pt x="1838" y="1581"/>
                  </a:lnTo>
                  <a:lnTo>
                    <a:pt x="1811" y="1566"/>
                  </a:lnTo>
                  <a:lnTo>
                    <a:pt x="1793" y="1563"/>
                  </a:lnTo>
                  <a:lnTo>
                    <a:pt x="1772" y="1562"/>
                  </a:lnTo>
                  <a:lnTo>
                    <a:pt x="1715" y="1566"/>
                  </a:lnTo>
                  <a:lnTo>
                    <a:pt x="1665" y="1574"/>
                  </a:lnTo>
                  <a:lnTo>
                    <a:pt x="1616" y="1584"/>
                  </a:lnTo>
                  <a:lnTo>
                    <a:pt x="1616" y="2022"/>
                  </a:lnTo>
                  <a:lnTo>
                    <a:pt x="1616" y="2030"/>
                  </a:lnTo>
                  <a:lnTo>
                    <a:pt x="1613" y="2034"/>
                  </a:lnTo>
                  <a:lnTo>
                    <a:pt x="1607" y="2037"/>
                  </a:lnTo>
                  <a:lnTo>
                    <a:pt x="1601" y="2039"/>
                  </a:lnTo>
                  <a:lnTo>
                    <a:pt x="1514" y="2039"/>
                  </a:lnTo>
                  <a:lnTo>
                    <a:pt x="1503" y="2034"/>
                  </a:lnTo>
                  <a:lnTo>
                    <a:pt x="1500" y="2030"/>
                  </a:lnTo>
                  <a:lnTo>
                    <a:pt x="1499" y="2022"/>
                  </a:lnTo>
                  <a:lnTo>
                    <a:pt x="1499" y="1649"/>
                  </a:lnTo>
                  <a:lnTo>
                    <a:pt x="1497" y="1626"/>
                  </a:lnTo>
                  <a:lnTo>
                    <a:pt x="1494" y="1607"/>
                  </a:lnTo>
                  <a:lnTo>
                    <a:pt x="1487" y="1592"/>
                  </a:lnTo>
                  <a:lnTo>
                    <a:pt x="1478" y="1581"/>
                  </a:lnTo>
                  <a:lnTo>
                    <a:pt x="1451" y="1566"/>
                  </a:lnTo>
                  <a:lnTo>
                    <a:pt x="1433" y="1563"/>
                  </a:lnTo>
                  <a:lnTo>
                    <a:pt x="1412" y="1562"/>
                  </a:lnTo>
                  <a:lnTo>
                    <a:pt x="1374" y="1565"/>
                  </a:lnTo>
                  <a:lnTo>
                    <a:pt x="1337" y="1568"/>
                  </a:lnTo>
                  <a:lnTo>
                    <a:pt x="1278" y="1578"/>
                  </a:lnTo>
                  <a:lnTo>
                    <a:pt x="1256" y="1584"/>
                  </a:lnTo>
                  <a:lnTo>
                    <a:pt x="1256" y="2022"/>
                  </a:lnTo>
                  <a:lnTo>
                    <a:pt x="1254" y="2030"/>
                  </a:lnTo>
                  <a:lnTo>
                    <a:pt x="1251" y="2034"/>
                  </a:lnTo>
                  <a:lnTo>
                    <a:pt x="1247" y="2037"/>
                  </a:lnTo>
                  <a:lnTo>
                    <a:pt x="1239" y="2039"/>
                  </a:lnTo>
                  <a:lnTo>
                    <a:pt x="1154" y="2039"/>
                  </a:lnTo>
                  <a:lnTo>
                    <a:pt x="1142" y="2034"/>
                  </a:lnTo>
                  <a:lnTo>
                    <a:pt x="1137" y="2030"/>
                  </a:lnTo>
                  <a:lnTo>
                    <a:pt x="1136" y="2022"/>
                  </a:lnTo>
                  <a:lnTo>
                    <a:pt x="1136" y="1580"/>
                  </a:lnTo>
                  <a:lnTo>
                    <a:pt x="1137" y="1566"/>
                  </a:lnTo>
                  <a:lnTo>
                    <a:pt x="1139" y="1554"/>
                  </a:lnTo>
                  <a:lnTo>
                    <a:pt x="1151" y="1535"/>
                  </a:lnTo>
                  <a:lnTo>
                    <a:pt x="1160" y="1527"/>
                  </a:lnTo>
                  <a:lnTo>
                    <a:pt x="1172" y="1520"/>
                  </a:lnTo>
                  <a:lnTo>
                    <a:pt x="1206" y="1506"/>
                  </a:lnTo>
                  <a:lnTo>
                    <a:pt x="1253" y="1496"/>
                  </a:lnTo>
                  <a:lnTo>
                    <a:pt x="1308" y="1485"/>
                  </a:lnTo>
                  <a:lnTo>
                    <a:pt x="1367" y="1479"/>
                  </a:lnTo>
                  <a:lnTo>
                    <a:pt x="1421" y="1476"/>
                  </a:lnTo>
                  <a:lnTo>
                    <a:pt x="1467" y="1479"/>
                  </a:lnTo>
                  <a:lnTo>
                    <a:pt x="1506" y="1487"/>
                  </a:lnTo>
                  <a:lnTo>
                    <a:pt x="1538" y="1499"/>
                  </a:lnTo>
                  <a:lnTo>
                    <a:pt x="1562" y="1515"/>
                  </a:lnTo>
                  <a:lnTo>
                    <a:pt x="1587" y="1506"/>
                  </a:lnTo>
                  <a:lnTo>
                    <a:pt x="1620" y="1497"/>
                  </a:lnTo>
                  <a:lnTo>
                    <a:pt x="1701" y="1484"/>
                  </a:lnTo>
                  <a:lnTo>
                    <a:pt x="1743" y="1479"/>
                  </a:lnTo>
                  <a:lnTo>
                    <a:pt x="1784" y="1476"/>
                  </a:lnTo>
                  <a:lnTo>
                    <a:pt x="1829" y="1478"/>
                  </a:lnTo>
                  <a:lnTo>
                    <a:pt x="1868" y="1484"/>
                  </a:lnTo>
                  <a:lnTo>
                    <a:pt x="1901" y="1494"/>
                  </a:lnTo>
                  <a:lnTo>
                    <a:pt x="1928" y="1509"/>
                  </a:lnTo>
                  <a:lnTo>
                    <a:pt x="1940" y="1520"/>
                  </a:lnTo>
                  <a:lnTo>
                    <a:pt x="1949" y="1530"/>
                  </a:lnTo>
                  <a:lnTo>
                    <a:pt x="1964" y="1557"/>
                  </a:lnTo>
                  <a:lnTo>
                    <a:pt x="1970" y="1574"/>
                  </a:lnTo>
                  <a:lnTo>
                    <a:pt x="1974" y="1592"/>
                  </a:lnTo>
                  <a:lnTo>
                    <a:pt x="1977" y="1632"/>
                  </a:lnTo>
                  <a:lnTo>
                    <a:pt x="1977" y="2022"/>
                  </a:lnTo>
                  <a:close/>
                  <a:moveTo>
                    <a:pt x="2570" y="2022"/>
                  </a:moveTo>
                  <a:lnTo>
                    <a:pt x="2570" y="2030"/>
                  </a:lnTo>
                  <a:lnTo>
                    <a:pt x="2567" y="2034"/>
                  </a:lnTo>
                  <a:lnTo>
                    <a:pt x="2561" y="2037"/>
                  </a:lnTo>
                  <a:lnTo>
                    <a:pt x="2555" y="2039"/>
                  </a:lnTo>
                  <a:lnTo>
                    <a:pt x="2469" y="2039"/>
                  </a:lnTo>
                  <a:lnTo>
                    <a:pt x="2462" y="2037"/>
                  </a:lnTo>
                  <a:lnTo>
                    <a:pt x="2457" y="2034"/>
                  </a:lnTo>
                  <a:lnTo>
                    <a:pt x="2454" y="2030"/>
                  </a:lnTo>
                  <a:lnTo>
                    <a:pt x="2453" y="2022"/>
                  </a:lnTo>
                  <a:lnTo>
                    <a:pt x="2453" y="1511"/>
                  </a:lnTo>
                  <a:lnTo>
                    <a:pt x="2454" y="1506"/>
                  </a:lnTo>
                  <a:lnTo>
                    <a:pt x="2457" y="1500"/>
                  </a:lnTo>
                  <a:lnTo>
                    <a:pt x="2469" y="1497"/>
                  </a:lnTo>
                  <a:lnTo>
                    <a:pt x="2555" y="1497"/>
                  </a:lnTo>
                  <a:lnTo>
                    <a:pt x="2567" y="1500"/>
                  </a:lnTo>
                  <a:lnTo>
                    <a:pt x="2570" y="1506"/>
                  </a:lnTo>
                  <a:lnTo>
                    <a:pt x="2570" y="1511"/>
                  </a:lnTo>
                  <a:lnTo>
                    <a:pt x="2570" y="2022"/>
                  </a:lnTo>
                  <a:close/>
                  <a:moveTo>
                    <a:pt x="2570" y="1391"/>
                  </a:moveTo>
                  <a:lnTo>
                    <a:pt x="2568" y="1400"/>
                  </a:lnTo>
                  <a:lnTo>
                    <a:pt x="2565" y="1406"/>
                  </a:lnTo>
                  <a:lnTo>
                    <a:pt x="2558" y="1410"/>
                  </a:lnTo>
                  <a:lnTo>
                    <a:pt x="2549" y="1412"/>
                  </a:lnTo>
                  <a:lnTo>
                    <a:pt x="2474" y="1412"/>
                  </a:lnTo>
                  <a:lnTo>
                    <a:pt x="2465" y="1410"/>
                  </a:lnTo>
                  <a:lnTo>
                    <a:pt x="2459" y="1406"/>
                  </a:lnTo>
                  <a:lnTo>
                    <a:pt x="2454" y="1400"/>
                  </a:lnTo>
                  <a:lnTo>
                    <a:pt x="2453" y="1391"/>
                  </a:lnTo>
                  <a:lnTo>
                    <a:pt x="2453" y="1274"/>
                  </a:lnTo>
                  <a:lnTo>
                    <a:pt x="2454" y="1265"/>
                  </a:lnTo>
                  <a:lnTo>
                    <a:pt x="2459" y="1259"/>
                  </a:lnTo>
                  <a:lnTo>
                    <a:pt x="2465" y="1254"/>
                  </a:lnTo>
                  <a:lnTo>
                    <a:pt x="2474" y="1254"/>
                  </a:lnTo>
                  <a:lnTo>
                    <a:pt x="2549" y="1254"/>
                  </a:lnTo>
                  <a:lnTo>
                    <a:pt x="2558" y="1254"/>
                  </a:lnTo>
                  <a:lnTo>
                    <a:pt x="2565" y="1259"/>
                  </a:lnTo>
                  <a:lnTo>
                    <a:pt x="2568" y="1265"/>
                  </a:lnTo>
                  <a:lnTo>
                    <a:pt x="2570" y="1274"/>
                  </a:lnTo>
                  <a:lnTo>
                    <a:pt x="2570" y="1391"/>
                  </a:lnTo>
                  <a:close/>
                  <a:moveTo>
                    <a:pt x="3533" y="1766"/>
                  </a:moveTo>
                  <a:lnTo>
                    <a:pt x="3533" y="1805"/>
                  </a:lnTo>
                  <a:lnTo>
                    <a:pt x="3530" y="1841"/>
                  </a:lnTo>
                  <a:lnTo>
                    <a:pt x="3525" y="1877"/>
                  </a:lnTo>
                  <a:lnTo>
                    <a:pt x="3518" y="1910"/>
                  </a:lnTo>
                  <a:lnTo>
                    <a:pt x="3506" y="1941"/>
                  </a:lnTo>
                  <a:lnTo>
                    <a:pt x="3491" y="1968"/>
                  </a:lnTo>
                  <a:lnTo>
                    <a:pt x="3482" y="1980"/>
                  </a:lnTo>
                  <a:lnTo>
                    <a:pt x="3471" y="1992"/>
                  </a:lnTo>
                  <a:lnTo>
                    <a:pt x="3446" y="2013"/>
                  </a:lnTo>
                  <a:lnTo>
                    <a:pt x="3414" y="2030"/>
                  </a:lnTo>
                  <a:lnTo>
                    <a:pt x="3377" y="2042"/>
                  </a:lnTo>
                  <a:lnTo>
                    <a:pt x="3332" y="2049"/>
                  </a:lnTo>
                  <a:lnTo>
                    <a:pt x="3279" y="2052"/>
                  </a:lnTo>
                  <a:lnTo>
                    <a:pt x="3227" y="2049"/>
                  </a:lnTo>
                  <a:lnTo>
                    <a:pt x="3182" y="2042"/>
                  </a:lnTo>
                  <a:lnTo>
                    <a:pt x="3143" y="2030"/>
                  </a:lnTo>
                  <a:lnTo>
                    <a:pt x="3113" y="2013"/>
                  </a:lnTo>
                  <a:lnTo>
                    <a:pt x="3087" y="1992"/>
                  </a:lnTo>
                  <a:lnTo>
                    <a:pt x="3066" y="1968"/>
                  </a:lnTo>
                  <a:lnTo>
                    <a:pt x="3059" y="1955"/>
                  </a:lnTo>
                  <a:lnTo>
                    <a:pt x="3051" y="1941"/>
                  </a:lnTo>
                  <a:lnTo>
                    <a:pt x="3041" y="1910"/>
                  </a:lnTo>
                  <a:lnTo>
                    <a:pt x="3033" y="1877"/>
                  </a:lnTo>
                  <a:lnTo>
                    <a:pt x="3030" y="1859"/>
                  </a:lnTo>
                  <a:lnTo>
                    <a:pt x="3027" y="1841"/>
                  </a:lnTo>
                  <a:lnTo>
                    <a:pt x="3024" y="1805"/>
                  </a:lnTo>
                  <a:lnTo>
                    <a:pt x="3024" y="1766"/>
                  </a:lnTo>
                  <a:lnTo>
                    <a:pt x="3024" y="1725"/>
                  </a:lnTo>
                  <a:lnTo>
                    <a:pt x="3027" y="1688"/>
                  </a:lnTo>
                  <a:lnTo>
                    <a:pt x="3041" y="1619"/>
                  </a:lnTo>
                  <a:lnTo>
                    <a:pt x="3051" y="1589"/>
                  </a:lnTo>
                  <a:lnTo>
                    <a:pt x="3066" y="1562"/>
                  </a:lnTo>
                  <a:lnTo>
                    <a:pt x="3087" y="1536"/>
                  </a:lnTo>
                  <a:lnTo>
                    <a:pt x="3113" y="1517"/>
                  </a:lnTo>
                  <a:lnTo>
                    <a:pt x="3143" y="1499"/>
                  </a:lnTo>
                  <a:lnTo>
                    <a:pt x="3182" y="1487"/>
                  </a:lnTo>
                  <a:lnTo>
                    <a:pt x="3227" y="1479"/>
                  </a:lnTo>
                  <a:lnTo>
                    <a:pt x="3279" y="1476"/>
                  </a:lnTo>
                  <a:lnTo>
                    <a:pt x="3332" y="1479"/>
                  </a:lnTo>
                  <a:lnTo>
                    <a:pt x="3377" y="1487"/>
                  </a:lnTo>
                  <a:lnTo>
                    <a:pt x="3414" y="1499"/>
                  </a:lnTo>
                  <a:lnTo>
                    <a:pt x="3446" y="1517"/>
                  </a:lnTo>
                  <a:lnTo>
                    <a:pt x="3471" y="1536"/>
                  </a:lnTo>
                  <a:lnTo>
                    <a:pt x="3491" y="1562"/>
                  </a:lnTo>
                  <a:lnTo>
                    <a:pt x="3506" y="1589"/>
                  </a:lnTo>
                  <a:lnTo>
                    <a:pt x="3518" y="1619"/>
                  </a:lnTo>
                  <a:lnTo>
                    <a:pt x="3525" y="1653"/>
                  </a:lnTo>
                  <a:lnTo>
                    <a:pt x="3530" y="1688"/>
                  </a:lnTo>
                  <a:lnTo>
                    <a:pt x="3533" y="1725"/>
                  </a:lnTo>
                  <a:lnTo>
                    <a:pt x="3533" y="1766"/>
                  </a:lnTo>
                  <a:close/>
                  <a:moveTo>
                    <a:pt x="3411" y="1766"/>
                  </a:moveTo>
                  <a:lnTo>
                    <a:pt x="3410" y="1706"/>
                  </a:lnTo>
                  <a:lnTo>
                    <a:pt x="3405" y="1655"/>
                  </a:lnTo>
                  <a:lnTo>
                    <a:pt x="3399" y="1634"/>
                  </a:lnTo>
                  <a:lnTo>
                    <a:pt x="3392" y="1616"/>
                  </a:lnTo>
                  <a:lnTo>
                    <a:pt x="3383" y="1599"/>
                  </a:lnTo>
                  <a:lnTo>
                    <a:pt x="3369" y="1586"/>
                  </a:lnTo>
                  <a:lnTo>
                    <a:pt x="3353" y="1577"/>
                  </a:lnTo>
                  <a:lnTo>
                    <a:pt x="3333" y="1569"/>
                  </a:lnTo>
                  <a:lnTo>
                    <a:pt x="3308" y="1565"/>
                  </a:lnTo>
                  <a:lnTo>
                    <a:pt x="3279" y="1562"/>
                  </a:lnTo>
                  <a:lnTo>
                    <a:pt x="3249" y="1565"/>
                  </a:lnTo>
                  <a:lnTo>
                    <a:pt x="3225" y="1569"/>
                  </a:lnTo>
                  <a:lnTo>
                    <a:pt x="3204" y="1577"/>
                  </a:lnTo>
                  <a:lnTo>
                    <a:pt x="3188" y="1586"/>
                  </a:lnTo>
                  <a:lnTo>
                    <a:pt x="3176" y="1599"/>
                  </a:lnTo>
                  <a:lnTo>
                    <a:pt x="3165" y="1616"/>
                  </a:lnTo>
                  <a:lnTo>
                    <a:pt x="3158" y="1634"/>
                  </a:lnTo>
                  <a:lnTo>
                    <a:pt x="3153" y="1655"/>
                  </a:lnTo>
                  <a:lnTo>
                    <a:pt x="3149" y="1679"/>
                  </a:lnTo>
                  <a:lnTo>
                    <a:pt x="3147" y="1706"/>
                  </a:lnTo>
                  <a:lnTo>
                    <a:pt x="3146" y="1766"/>
                  </a:lnTo>
                  <a:lnTo>
                    <a:pt x="3147" y="1824"/>
                  </a:lnTo>
                  <a:lnTo>
                    <a:pt x="3153" y="1874"/>
                  </a:lnTo>
                  <a:lnTo>
                    <a:pt x="3158" y="1895"/>
                  </a:lnTo>
                  <a:lnTo>
                    <a:pt x="3165" y="1914"/>
                  </a:lnTo>
                  <a:lnTo>
                    <a:pt x="3176" y="1929"/>
                  </a:lnTo>
                  <a:lnTo>
                    <a:pt x="3188" y="1943"/>
                  </a:lnTo>
                  <a:lnTo>
                    <a:pt x="3204" y="1953"/>
                  </a:lnTo>
                  <a:lnTo>
                    <a:pt x="3225" y="1961"/>
                  </a:lnTo>
                  <a:lnTo>
                    <a:pt x="3249" y="1965"/>
                  </a:lnTo>
                  <a:lnTo>
                    <a:pt x="3279" y="1967"/>
                  </a:lnTo>
                  <a:lnTo>
                    <a:pt x="3308" y="1965"/>
                  </a:lnTo>
                  <a:lnTo>
                    <a:pt x="3333" y="1961"/>
                  </a:lnTo>
                  <a:lnTo>
                    <a:pt x="3353" y="1953"/>
                  </a:lnTo>
                  <a:lnTo>
                    <a:pt x="3369" y="1943"/>
                  </a:lnTo>
                  <a:lnTo>
                    <a:pt x="3383" y="1929"/>
                  </a:lnTo>
                  <a:lnTo>
                    <a:pt x="3392" y="1914"/>
                  </a:lnTo>
                  <a:lnTo>
                    <a:pt x="3399" y="1895"/>
                  </a:lnTo>
                  <a:lnTo>
                    <a:pt x="3405" y="1874"/>
                  </a:lnTo>
                  <a:lnTo>
                    <a:pt x="3408" y="1850"/>
                  </a:lnTo>
                  <a:lnTo>
                    <a:pt x="3410" y="1824"/>
                  </a:lnTo>
                  <a:lnTo>
                    <a:pt x="3411" y="1766"/>
                  </a:lnTo>
                  <a:close/>
                  <a:moveTo>
                    <a:pt x="3456" y="1305"/>
                  </a:moveTo>
                  <a:lnTo>
                    <a:pt x="3456" y="1373"/>
                  </a:lnTo>
                  <a:lnTo>
                    <a:pt x="3452" y="1382"/>
                  </a:lnTo>
                  <a:lnTo>
                    <a:pt x="3441" y="1385"/>
                  </a:lnTo>
                  <a:lnTo>
                    <a:pt x="3330" y="1385"/>
                  </a:lnTo>
                  <a:lnTo>
                    <a:pt x="3318" y="1382"/>
                  </a:lnTo>
                  <a:lnTo>
                    <a:pt x="3315" y="1373"/>
                  </a:lnTo>
                  <a:lnTo>
                    <a:pt x="3315" y="1305"/>
                  </a:lnTo>
                  <a:lnTo>
                    <a:pt x="3315" y="1299"/>
                  </a:lnTo>
                  <a:lnTo>
                    <a:pt x="3318" y="1295"/>
                  </a:lnTo>
                  <a:lnTo>
                    <a:pt x="3324" y="1292"/>
                  </a:lnTo>
                  <a:lnTo>
                    <a:pt x="3330" y="1292"/>
                  </a:lnTo>
                  <a:lnTo>
                    <a:pt x="3441" y="1292"/>
                  </a:lnTo>
                  <a:lnTo>
                    <a:pt x="3452" y="1295"/>
                  </a:lnTo>
                  <a:lnTo>
                    <a:pt x="3456" y="1305"/>
                  </a:lnTo>
                  <a:close/>
                  <a:moveTo>
                    <a:pt x="3236" y="1305"/>
                  </a:moveTo>
                  <a:lnTo>
                    <a:pt x="3236" y="1373"/>
                  </a:lnTo>
                  <a:lnTo>
                    <a:pt x="3231" y="1382"/>
                  </a:lnTo>
                  <a:lnTo>
                    <a:pt x="3221" y="1385"/>
                  </a:lnTo>
                  <a:lnTo>
                    <a:pt x="3110" y="1385"/>
                  </a:lnTo>
                  <a:lnTo>
                    <a:pt x="3099" y="1382"/>
                  </a:lnTo>
                  <a:lnTo>
                    <a:pt x="3095" y="1373"/>
                  </a:lnTo>
                  <a:lnTo>
                    <a:pt x="3095" y="1305"/>
                  </a:lnTo>
                  <a:lnTo>
                    <a:pt x="3096" y="1299"/>
                  </a:lnTo>
                  <a:lnTo>
                    <a:pt x="3099" y="1295"/>
                  </a:lnTo>
                  <a:lnTo>
                    <a:pt x="3110" y="1292"/>
                  </a:lnTo>
                  <a:lnTo>
                    <a:pt x="3221" y="1292"/>
                  </a:lnTo>
                  <a:lnTo>
                    <a:pt x="3231" y="1295"/>
                  </a:lnTo>
                  <a:lnTo>
                    <a:pt x="3236" y="1305"/>
                  </a:lnTo>
                  <a:close/>
                  <a:moveTo>
                    <a:pt x="4115" y="1511"/>
                  </a:moveTo>
                  <a:lnTo>
                    <a:pt x="3960" y="2022"/>
                  </a:lnTo>
                  <a:lnTo>
                    <a:pt x="3956" y="2028"/>
                  </a:lnTo>
                  <a:lnTo>
                    <a:pt x="3951" y="2034"/>
                  </a:lnTo>
                  <a:lnTo>
                    <a:pt x="3945" y="2037"/>
                  </a:lnTo>
                  <a:lnTo>
                    <a:pt x="3939" y="2039"/>
                  </a:lnTo>
                  <a:lnTo>
                    <a:pt x="3780" y="2039"/>
                  </a:lnTo>
                  <a:lnTo>
                    <a:pt x="3767" y="2034"/>
                  </a:lnTo>
                  <a:lnTo>
                    <a:pt x="3759" y="2022"/>
                  </a:lnTo>
                  <a:lnTo>
                    <a:pt x="3599" y="1512"/>
                  </a:lnTo>
                  <a:lnTo>
                    <a:pt x="3597" y="1509"/>
                  </a:lnTo>
                  <a:lnTo>
                    <a:pt x="3597" y="1506"/>
                  </a:lnTo>
                  <a:lnTo>
                    <a:pt x="3599" y="1500"/>
                  </a:lnTo>
                  <a:lnTo>
                    <a:pt x="3602" y="1496"/>
                  </a:lnTo>
                  <a:lnTo>
                    <a:pt x="3612" y="1491"/>
                  </a:lnTo>
                  <a:lnTo>
                    <a:pt x="3701" y="1491"/>
                  </a:lnTo>
                  <a:lnTo>
                    <a:pt x="3708" y="1491"/>
                  </a:lnTo>
                  <a:lnTo>
                    <a:pt x="3714" y="1494"/>
                  </a:lnTo>
                  <a:lnTo>
                    <a:pt x="3720" y="1506"/>
                  </a:lnTo>
                  <a:lnTo>
                    <a:pt x="3846" y="1961"/>
                  </a:lnTo>
                  <a:lnTo>
                    <a:pt x="3873" y="1961"/>
                  </a:lnTo>
                  <a:lnTo>
                    <a:pt x="3987" y="1506"/>
                  </a:lnTo>
                  <a:lnTo>
                    <a:pt x="3995" y="1494"/>
                  </a:lnTo>
                  <a:lnTo>
                    <a:pt x="3999" y="1491"/>
                  </a:lnTo>
                  <a:lnTo>
                    <a:pt x="4008" y="1491"/>
                  </a:lnTo>
                  <a:lnTo>
                    <a:pt x="4098" y="1491"/>
                  </a:lnTo>
                  <a:lnTo>
                    <a:pt x="4110" y="1494"/>
                  </a:lnTo>
                  <a:lnTo>
                    <a:pt x="4113" y="1500"/>
                  </a:lnTo>
                  <a:lnTo>
                    <a:pt x="4115" y="1506"/>
                  </a:lnTo>
                  <a:lnTo>
                    <a:pt x="4115" y="1508"/>
                  </a:lnTo>
                  <a:lnTo>
                    <a:pt x="4115" y="1511"/>
                  </a:lnTo>
                  <a:close/>
                  <a:moveTo>
                    <a:pt x="4499" y="1556"/>
                  </a:moveTo>
                  <a:lnTo>
                    <a:pt x="4497" y="1562"/>
                  </a:lnTo>
                  <a:lnTo>
                    <a:pt x="4496" y="1566"/>
                  </a:lnTo>
                  <a:lnTo>
                    <a:pt x="4491" y="1569"/>
                  </a:lnTo>
                  <a:lnTo>
                    <a:pt x="4484" y="1571"/>
                  </a:lnTo>
                  <a:lnTo>
                    <a:pt x="4437" y="1572"/>
                  </a:lnTo>
                  <a:lnTo>
                    <a:pt x="4394" y="1575"/>
                  </a:lnTo>
                  <a:lnTo>
                    <a:pt x="4323" y="1587"/>
                  </a:lnTo>
                  <a:lnTo>
                    <a:pt x="4323" y="2022"/>
                  </a:lnTo>
                  <a:lnTo>
                    <a:pt x="4323" y="2030"/>
                  </a:lnTo>
                  <a:lnTo>
                    <a:pt x="4319" y="2034"/>
                  </a:lnTo>
                  <a:lnTo>
                    <a:pt x="4314" y="2037"/>
                  </a:lnTo>
                  <a:lnTo>
                    <a:pt x="4308" y="2039"/>
                  </a:lnTo>
                  <a:lnTo>
                    <a:pt x="4221" y="2039"/>
                  </a:lnTo>
                  <a:lnTo>
                    <a:pt x="4212" y="2034"/>
                  </a:lnTo>
                  <a:lnTo>
                    <a:pt x="4206" y="2030"/>
                  </a:lnTo>
                  <a:lnTo>
                    <a:pt x="4205" y="2022"/>
                  </a:lnTo>
                  <a:lnTo>
                    <a:pt x="4205" y="1578"/>
                  </a:lnTo>
                  <a:lnTo>
                    <a:pt x="4208" y="1551"/>
                  </a:lnTo>
                  <a:lnTo>
                    <a:pt x="4214" y="1541"/>
                  </a:lnTo>
                  <a:lnTo>
                    <a:pt x="4220" y="1532"/>
                  </a:lnTo>
                  <a:lnTo>
                    <a:pt x="4239" y="1518"/>
                  </a:lnTo>
                  <a:lnTo>
                    <a:pt x="4268" y="1508"/>
                  </a:lnTo>
                  <a:lnTo>
                    <a:pt x="4307" y="1496"/>
                  </a:lnTo>
                  <a:lnTo>
                    <a:pt x="4352" y="1487"/>
                  </a:lnTo>
                  <a:lnTo>
                    <a:pt x="4445" y="1478"/>
                  </a:lnTo>
                  <a:lnTo>
                    <a:pt x="4463" y="1478"/>
                  </a:lnTo>
                  <a:lnTo>
                    <a:pt x="4478" y="1478"/>
                  </a:lnTo>
                  <a:lnTo>
                    <a:pt x="4487" y="1481"/>
                  </a:lnTo>
                  <a:lnTo>
                    <a:pt x="4494" y="1484"/>
                  </a:lnTo>
                  <a:lnTo>
                    <a:pt x="4497" y="1488"/>
                  </a:lnTo>
                  <a:lnTo>
                    <a:pt x="4499" y="1496"/>
                  </a:lnTo>
                  <a:lnTo>
                    <a:pt x="4499" y="1556"/>
                  </a:lnTo>
                  <a:close/>
                  <a:moveTo>
                    <a:pt x="4713" y="2022"/>
                  </a:moveTo>
                  <a:lnTo>
                    <a:pt x="4713" y="2030"/>
                  </a:lnTo>
                  <a:lnTo>
                    <a:pt x="4709" y="2034"/>
                  </a:lnTo>
                  <a:lnTo>
                    <a:pt x="4704" y="2037"/>
                  </a:lnTo>
                  <a:lnTo>
                    <a:pt x="4698" y="2039"/>
                  </a:lnTo>
                  <a:lnTo>
                    <a:pt x="4613" y="2039"/>
                  </a:lnTo>
                  <a:lnTo>
                    <a:pt x="4605" y="2037"/>
                  </a:lnTo>
                  <a:lnTo>
                    <a:pt x="4601" y="2034"/>
                  </a:lnTo>
                  <a:lnTo>
                    <a:pt x="4598" y="2030"/>
                  </a:lnTo>
                  <a:lnTo>
                    <a:pt x="4596" y="2022"/>
                  </a:lnTo>
                  <a:lnTo>
                    <a:pt x="4596" y="1511"/>
                  </a:lnTo>
                  <a:lnTo>
                    <a:pt x="4598" y="1506"/>
                  </a:lnTo>
                  <a:lnTo>
                    <a:pt x="4601" y="1500"/>
                  </a:lnTo>
                  <a:lnTo>
                    <a:pt x="4613" y="1497"/>
                  </a:lnTo>
                  <a:lnTo>
                    <a:pt x="4698" y="1497"/>
                  </a:lnTo>
                  <a:lnTo>
                    <a:pt x="4709" y="1500"/>
                  </a:lnTo>
                  <a:lnTo>
                    <a:pt x="4713" y="1506"/>
                  </a:lnTo>
                  <a:lnTo>
                    <a:pt x="4713" y="1511"/>
                  </a:lnTo>
                  <a:lnTo>
                    <a:pt x="4713" y="2022"/>
                  </a:lnTo>
                  <a:close/>
                  <a:moveTo>
                    <a:pt x="4713" y="1391"/>
                  </a:moveTo>
                  <a:lnTo>
                    <a:pt x="4712" y="1400"/>
                  </a:lnTo>
                  <a:lnTo>
                    <a:pt x="4707" y="1406"/>
                  </a:lnTo>
                  <a:lnTo>
                    <a:pt x="4701" y="1410"/>
                  </a:lnTo>
                  <a:lnTo>
                    <a:pt x="4692" y="1412"/>
                  </a:lnTo>
                  <a:lnTo>
                    <a:pt x="4617" y="1412"/>
                  </a:lnTo>
                  <a:lnTo>
                    <a:pt x="4608" y="1410"/>
                  </a:lnTo>
                  <a:lnTo>
                    <a:pt x="4602" y="1406"/>
                  </a:lnTo>
                  <a:lnTo>
                    <a:pt x="4598" y="1400"/>
                  </a:lnTo>
                  <a:lnTo>
                    <a:pt x="4596" y="1391"/>
                  </a:lnTo>
                  <a:lnTo>
                    <a:pt x="4596" y="1274"/>
                  </a:lnTo>
                  <a:lnTo>
                    <a:pt x="4598" y="1265"/>
                  </a:lnTo>
                  <a:lnTo>
                    <a:pt x="4602" y="1259"/>
                  </a:lnTo>
                  <a:lnTo>
                    <a:pt x="4608" y="1254"/>
                  </a:lnTo>
                  <a:lnTo>
                    <a:pt x="4617" y="1254"/>
                  </a:lnTo>
                  <a:lnTo>
                    <a:pt x="4692" y="1254"/>
                  </a:lnTo>
                  <a:lnTo>
                    <a:pt x="4701" y="1254"/>
                  </a:lnTo>
                  <a:lnTo>
                    <a:pt x="4707" y="1259"/>
                  </a:lnTo>
                  <a:lnTo>
                    <a:pt x="4712" y="1265"/>
                  </a:lnTo>
                  <a:lnTo>
                    <a:pt x="4713" y="1274"/>
                  </a:lnTo>
                  <a:lnTo>
                    <a:pt x="4713" y="1391"/>
                  </a:lnTo>
                  <a:close/>
                  <a:moveTo>
                    <a:pt x="5415" y="1544"/>
                  </a:moveTo>
                  <a:lnTo>
                    <a:pt x="5417" y="1550"/>
                  </a:lnTo>
                  <a:lnTo>
                    <a:pt x="5415" y="1554"/>
                  </a:lnTo>
                  <a:lnTo>
                    <a:pt x="5411" y="1559"/>
                  </a:lnTo>
                  <a:lnTo>
                    <a:pt x="5375" y="1575"/>
                  </a:lnTo>
                  <a:lnTo>
                    <a:pt x="5357" y="1580"/>
                  </a:lnTo>
                  <a:lnTo>
                    <a:pt x="5337" y="1581"/>
                  </a:lnTo>
                  <a:lnTo>
                    <a:pt x="5318" y="1580"/>
                  </a:lnTo>
                  <a:lnTo>
                    <a:pt x="5295" y="1575"/>
                  </a:lnTo>
                  <a:lnTo>
                    <a:pt x="5304" y="1584"/>
                  </a:lnTo>
                  <a:lnTo>
                    <a:pt x="5319" y="1605"/>
                  </a:lnTo>
                  <a:lnTo>
                    <a:pt x="5327" y="1620"/>
                  </a:lnTo>
                  <a:lnTo>
                    <a:pt x="5333" y="1637"/>
                  </a:lnTo>
                  <a:lnTo>
                    <a:pt x="5337" y="1679"/>
                  </a:lnTo>
                  <a:lnTo>
                    <a:pt x="5336" y="1703"/>
                  </a:lnTo>
                  <a:lnTo>
                    <a:pt x="5333" y="1725"/>
                  </a:lnTo>
                  <a:lnTo>
                    <a:pt x="5321" y="1766"/>
                  </a:lnTo>
                  <a:lnTo>
                    <a:pt x="5301" y="1797"/>
                  </a:lnTo>
                  <a:lnTo>
                    <a:pt x="5288" y="1809"/>
                  </a:lnTo>
                  <a:lnTo>
                    <a:pt x="5274" y="1821"/>
                  </a:lnTo>
                  <a:lnTo>
                    <a:pt x="5240" y="1838"/>
                  </a:lnTo>
                  <a:lnTo>
                    <a:pt x="5201" y="1850"/>
                  </a:lnTo>
                  <a:lnTo>
                    <a:pt x="5157" y="1857"/>
                  </a:lnTo>
                  <a:lnTo>
                    <a:pt x="5109" y="1859"/>
                  </a:lnTo>
                  <a:lnTo>
                    <a:pt x="5070" y="1859"/>
                  </a:lnTo>
                  <a:lnTo>
                    <a:pt x="5039" y="1860"/>
                  </a:lnTo>
                  <a:lnTo>
                    <a:pt x="5024" y="1862"/>
                  </a:lnTo>
                  <a:lnTo>
                    <a:pt x="5010" y="1863"/>
                  </a:lnTo>
                  <a:lnTo>
                    <a:pt x="4992" y="1874"/>
                  </a:lnTo>
                  <a:lnTo>
                    <a:pt x="4988" y="1881"/>
                  </a:lnTo>
                  <a:lnTo>
                    <a:pt x="4983" y="1890"/>
                  </a:lnTo>
                  <a:lnTo>
                    <a:pt x="4980" y="1908"/>
                  </a:lnTo>
                  <a:lnTo>
                    <a:pt x="4982" y="1922"/>
                  </a:lnTo>
                  <a:lnTo>
                    <a:pt x="4986" y="1932"/>
                  </a:lnTo>
                  <a:lnTo>
                    <a:pt x="4992" y="1941"/>
                  </a:lnTo>
                  <a:lnTo>
                    <a:pt x="5001" y="1947"/>
                  </a:lnTo>
                  <a:lnTo>
                    <a:pt x="5025" y="1955"/>
                  </a:lnTo>
                  <a:lnTo>
                    <a:pt x="5058" y="1958"/>
                  </a:lnTo>
                  <a:lnTo>
                    <a:pt x="5189" y="1958"/>
                  </a:lnTo>
                  <a:lnTo>
                    <a:pt x="5225" y="1958"/>
                  </a:lnTo>
                  <a:lnTo>
                    <a:pt x="5258" y="1964"/>
                  </a:lnTo>
                  <a:lnTo>
                    <a:pt x="5274" y="1967"/>
                  </a:lnTo>
                  <a:lnTo>
                    <a:pt x="5289" y="1971"/>
                  </a:lnTo>
                  <a:lnTo>
                    <a:pt x="5316" y="1985"/>
                  </a:lnTo>
                  <a:lnTo>
                    <a:pt x="5328" y="1992"/>
                  </a:lnTo>
                  <a:lnTo>
                    <a:pt x="5340" y="2001"/>
                  </a:lnTo>
                  <a:lnTo>
                    <a:pt x="5357" y="2025"/>
                  </a:lnTo>
                  <a:lnTo>
                    <a:pt x="5367" y="2055"/>
                  </a:lnTo>
                  <a:lnTo>
                    <a:pt x="5370" y="2072"/>
                  </a:lnTo>
                  <a:lnTo>
                    <a:pt x="5372" y="2091"/>
                  </a:lnTo>
                  <a:lnTo>
                    <a:pt x="5370" y="2114"/>
                  </a:lnTo>
                  <a:lnTo>
                    <a:pt x="5369" y="2126"/>
                  </a:lnTo>
                  <a:lnTo>
                    <a:pt x="5366" y="2136"/>
                  </a:lnTo>
                  <a:lnTo>
                    <a:pt x="5360" y="2156"/>
                  </a:lnTo>
                  <a:lnTo>
                    <a:pt x="5352" y="2174"/>
                  </a:lnTo>
                  <a:lnTo>
                    <a:pt x="5342" y="2190"/>
                  </a:lnTo>
                  <a:lnTo>
                    <a:pt x="5328" y="2205"/>
                  </a:lnTo>
                  <a:lnTo>
                    <a:pt x="5315" y="2217"/>
                  </a:lnTo>
                  <a:lnTo>
                    <a:pt x="5297" y="2229"/>
                  </a:lnTo>
                  <a:lnTo>
                    <a:pt x="5279" y="2238"/>
                  </a:lnTo>
                  <a:lnTo>
                    <a:pt x="5259" y="2247"/>
                  </a:lnTo>
                  <a:lnTo>
                    <a:pt x="5214" y="2259"/>
                  </a:lnTo>
                  <a:lnTo>
                    <a:pt x="5165" y="2267"/>
                  </a:lnTo>
                  <a:lnTo>
                    <a:pt x="5109" y="2268"/>
                  </a:lnTo>
                  <a:lnTo>
                    <a:pt x="5048" y="2267"/>
                  </a:lnTo>
                  <a:lnTo>
                    <a:pt x="4995" y="2262"/>
                  </a:lnTo>
                  <a:lnTo>
                    <a:pt x="4950" y="2252"/>
                  </a:lnTo>
                  <a:lnTo>
                    <a:pt x="4931" y="2246"/>
                  </a:lnTo>
                  <a:lnTo>
                    <a:pt x="4913" y="2238"/>
                  </a:lnTo>
                  <a:lnTo>
                    <a:pt x="4898" y="2231"/>
                  </a:lnTo>
                  <a:lnTo>
                    <a:pt x="4884" y="2220"/>
                  </a:lnTo>
                  <a:lnTo>
                    <a:pt x="4874" y="2210"/>
                  </a:lnTo>
                  <a:lnTo>
                    <a:pt x="4865" y="2196"/>
                  </a:lnTo>
                  <a:lnTo>
                    <a:pt x="4857" y="2183"/>
                  </a:lnTo>
                  <a:lnTo>
                    <a:pt x="4853" y="2168"/>
                  </a:lnTo>
                  <a:lnTo>
                    <a:pt x="4850" y="2150"/>
                  </a:lnTo>
                  <a:lnTo>
                    <a:pt x="4848" y="2132"/>
                  </a:lnTo>
                  <a:lnTo>
                    <a:pt x="4850" y="2111"/>
                  </a:lnTo>
                  <a:lnTo>
                    <a:pt x="4853" y="2093"/>
                  </a:lnTo>
                  <a:lnTo>
                    <a:pt x="4859" y="2078"/>
                  </a:lnTo>
                  <a:lnTo>
                    <a:pt x="4866" y="2066"/>
                  </a:lnTo>
                  <a:lnTo>
                    <a:pt x="4877" y="2055"/>
                  </a:lnTo>
                  <a:lnTo>
                    <a:pt x="4886" y="2048"/>
                  </a:lnTo>
                  <a:lnTo>
                    <a:pt x="4910" y="2036"/>
                  </a:lnTo>
                  <a:lnTo>
                    <a:pt x="4934" y="2028"/>
                  </a:lnTo>
                  <a:lnTo>
                    <a:pt x="4958" y="2022"/>
                  </a:lnTo>
                  <a:lnTo>
                    <a:pt x="4958" y="2009"/>
                  </a:lnTo>
                  <a:lnTo>
                    <a:pt x="4913" y="1998"/>
                  </a:lnTo>
                  <a:lnTo>
                    <a:pt x="4904" y="1994"/>
                  </a:lnTo>
                  <a:lnTo>
                    <a:pt x="4895" y="1988"/>
                  </a:lnTo>
                  <a:lnTo>
                    <a:pt x="4880" y="1974"/>
                  </a:lnTo>
                  <a:lnTo>
                    <a:pt x="4869" y="1950"/>
                  </a:lnTo>
                  <a:lnTo>
                    <a:pt x="4866" y="1917"/>
                  </a:lnTo>
                  <a:lnTo>
                    <a:pt x="4868" y="1895"/>
                  </a:lnTo>
                  <a:lnTo>
                    <a:pt x="4874" y="1877"/>
                  </a:lnTo>
                  <a:lnTo>
                    <a:pt x="4883" y="1862"/>
                  </a:lnTo>
                  <a:lnTo>
                    <a:pt x="4896" y="1851"/>
                  </a:lnTo>
                  <a:lnTo>
                    <a:pt x="4913" y="1842"/>
                  </a:lnTo>
                  <a:lnTo>
                    <a:pt x="4931" y="1836"/>
                  </a:lnTo>
                  <a:lnTo>
                    <a:pt x="4977" y="1826"/>
                  </a:lnTo>
                  <a:lnTo>
                    <a:pt x="4953" y="1818"/>
                  </a:lnTo>
                  <a:lnTo>
                    <a:pt x="4928" y="1806"/>
                  </a:lnTo>
                  <a:lnTo>
                    <a:pt x="4916" y="1799"/>
                  </a:lnTo>
                  <a:lnTo>
                    <a:pt x="4904" y="1788"/>
                  </a:lnTo>
                  <a:lnTo>
                    <a:pt x="4893" y="1776"/>
                  </a:lnTo>
                  <a:lnTo>
                    <a:pt x="4883" y="1761"/>
                  </a:lnTo>
                  <a:lnTo>
                    <a:pt x="4868" y="1724"/>
                  </a:lnTo>
                  <a:lnTo>
                    <a:pt x="4863" y="1673"/>
                  </a:lnTo>
                  <a:lnTo>
                    <a:pt x="4865" y="1646"/>
                  </a:lnTo>
                  <a:lnTo>
                    <a:pt x="4868" y="1622"/>
                  </a:lnTo>
                  <a:lnTo>
                    <a:pt x="4880" y="1580"/>
                  </a:lnTo>
                  <a:lnTo>
                    <a:pt x="4901" y="1545"/>
                  </a:lnTo>
                  <a:lnTo>
                    <a:pt x="4913" y="1532"/>
                  </a:lnTo>
                  <a:lnTo>
                    <a:pt x="4928" y="1520"/>
                  </a:lnTo>
                  <a:lnTo>
                    <a:pt x="4964" y="1500"/>
                  </a:lnTo>
                  <a:lnTo>
                    <a:pt x="4983" y="1493"/>
                  </a:lnTo>
                  <a:lnTo>
                    <a:pt x="5003" y="1487"/>
                  </a:lnTo>
                  <a:lnTo>
                    <a:pt x="5049" y="1479"/>
                  </a:lnTo>
                  <a:lnTo>
                    <a:pt x="5075" y="1478"/>
                  </a:lnTo>
                  <a:lnTo>
                    <a:pt x="5100" y="1476"/>
                  </a:lnTo>
                  <a:lnTo>
                    <a:pt x="5144" y="1479"/>
                  </a:lnTo>
                  <a:lnTo>
                    <a:pt x="5177" y="1484"/>
                  </a:lnTo>
                  <a:lnTo>
                    <a:pt x="5234" y="1497"/>
                  </a:lnTo>
                  <a:lnTo>
                    <a:pt x="5252" y="1502"/>
                  </a:lnTo>
                  <a:lnTo>
                    <a:pt x="5273" y="1502"/>
                  </a:lnTo>
                  <a:lnTo>
                    <a:pt x="5298" y="1500"/>
                  </a:lnTo>
                  <a:lnTo>
                    <a:pt x="5322" y="1496"/>
                  </a:lnTo>
                  <a:lnTo>
                    <a:pt x="5351" y="1485"/>
                  </a:lnTo>
                  <a:lnTo>
                    <a:pt x="5376" y="1473"/>
                  </a:lnTo>
                  <a:lnTo>
                    <a:pt x="5381" y="1470"/>
                  </a:lnTo>
                  <a:lnTo>
                    <a:pt x="5385" y="1470"/>
                  </a:lnTo>
                  <a:lnTo>
                    <a:pt x="5390" y="1472"/>
                  </a:lnTo>
                  <a:lnTo>
                    <a:pt x="5393" y="1478"/>
                  </a:lnTo>
                  <a:lnTo>
                    <a:pt x="5415" y="1544"/>
                  </a:lnTo>
                  <a:close/>
                  <a:moveTo>
                    <a:pt x="5225" y="1668"/>
                  </a:moveTo>
                  <a:lnTo>
                    <a:pt x="5223" y="1640"/>
                  </a:lnTo>
                  <a:lnTo>
                    <a:pt x="5217" y="1614"/>
                  </a:lnTo>
                  <a:lnTo>
                    <a:pt x="5208" y="1595"/>
                  </a:lnTo>
                  <a:lnTo>
                    <a:pt x="5195" y="1578"/>
                  </a:lnTo>
                  <a:lnTo>
                    <a:pt x="5177" y="1566"/>
                  </a:lnTo>
                  <a:lnTo>
                    <a:pt x="5156" y="1557"/>
                  </a:lnTo>
                  <a:lnTo>
                    <a:pt x="5130" y="1553"/>
                  </a:lnTo>
                  <a:lnTo>
                    <a:pt x="5102" y="1551"/>
                  </a:lnTo>
                  <a:lnTo>
                    <a:pt x="5073" y="1553"/>
                  </a:lnTo>
                  <a:lnTo>
                    <a:pt x="5048" y="1557"/>
                  </a:lnTo>
                  <a:lnTo>
                    <a:pt x="5037" y="1562"/>
                  </a:lnTo>
                  <a:lnTo>
                    <a:pt x="5027" y="1566"/>
                  </a:lnTo>
                  <a:lnTo>
                    <a:pt x="5010" y="1578"/>
                  </a:lnTo>
                  <a:lnTo>
                    <a:pt x="4997" y="1595"/>
                  </a:lnTo>
                  <a:lnTo>
                    <a:pt x="4992" y="1604"/>
                  </a:lnTo>
                  <a:lnTo>
                    <a:pt x="4988" y="1614"/>
                  </a:lnTo>
                  <a:lnTo>
                    <a:pt x="4982" y="1640"/>
                  </a:lnTo>
                  <a:lnTo>
                    <a:pt x="4980" y="1668"/>
                  </a:lnTo>
                  <a:lnTo>
                    <a:pt x="4982" y="1697"/>
                  </a:lnTo>
                  <a:lnTo>
                    <a:pt x="4988" y="1721"/>
                  </a:lnTo>
                  <a:lnTo>
                    <a:pt x="4997" y="1742"/>
                  </a:lnTo>
                  <a:lnTo>
                    <a:pt x="5003" y="1749"/>
                  </a:lnTo>
                  <a:lnTo>
                    <a:pt x="5010" y="1757"/>
                  </a:lnTo>
                  <a:lnTo>
                    <a:pt x="5027" y="1769"/>
                  </a:lnTo>
                  <a:lnTo>
                    <a:pt x="5048" y="1778"/>
                  </a:lnTo>
                  <a:lnTo>
                    <a:pt x="5073" y="1782"/>
                  </a:lnTo>
                  <a:lnTo>
                    <a:pt x="5102" y="1784"/>
                  </a:lnTo>
                  <a:lnTo>
                    <a:pt x="5130" y="1782"/>
                  </a:lnTo>
                  <a:lnTo>
                    <a:pt x="5156" y="1778"/>
                  </a:lnTo>
                  <a:lnTo>
                    <a:pt x="5168" y="1773"/>
                  </a:lnTo>
                  <a:lnTo>
                    <a:pt x="5177" y="1769"/>
                  </a:lnTo>
                  <a:lnTo>
                    <a:pt x="5195" y="1757"/>
                  </a:lnTo>
                  <a:lnTo>
                    <a:pt x="5208" y="1742"/>
                  </a:lnTo>
                  <a:lnTo>
                    <a:pt x="5213" y="1731"/>
                  </a:lnTo>
                  <a:lnTo>
                    <a:pt x="5217" y="1721"/>
                  </a:lnTo>
                  <a:lnTo>
                    <a:pt x="5223" y="1697"/>
                  </a:lnTo>
                  <a:lnTo>
                    <a:pt x="5225" y="1668"/>
                  </a:lnTo>
                  <a:close/>
                  <a:moveTo>
                    <a:pt x="5256" y="2108"/>
                  </a:moveTo>
                  <a:lnTo>
                    <a:pt x="5253" y="2090"/>
                  </a:lnTo>
                  <a:lnTo>
                    <a:pt x="5247" y="2075"/>
                  </a:lnTo>
                  <a:lnTo>
                    <a:pt x="5238" y="2064"/>
                  </a:lnTo>
                  <a:lnTo>
                    <a:pt x="5226" y="2057"/>
                  </a:lnTo>
                  <a:lnTo>
                    <a:pt x="5198" y="2049"/>
                  </a:lnTo>
                  <a:lnTo>
                    <a:pt x="5163" y="2048"/>
                  </a:lnTo>
                  <a:lnTo>
                    <a:pt x="5055" y="2048"/>
                  </a:lnTo>
                  <a:lnTo>
                    <a:pt x="5037" y="2048"/>
                  </a:lnTo>
                  <a:lnTo>
                    <a:pt x="5021" y="2051"/>
                  </a:lnTo>
                  <a:lnTo>
                    <a:pt x="5006" y="2055"/>
                  </a:lnTo>
                  <a:lnTo>
                    <a:pt x="4992" y="2061"/>
                  </a:lnTo>
                  <a:lnTo>
                    <a:pt x="4980" y="2070"/>
                  </a:lnTo>
                  <a:lnTo>
                    <a:pt x="4971" y="2082"/>
                  </a:lnTo>
                  <a:lnTo>
                    <a:pt x="4965" y="2097"/>
                  </a:lnTo>
                  <a:lnTo>
                    <a:pt x="4964" y="2117"/>
                  </a:lnTo>
                  <a:lnTo>
                    <a:pt x="4967" y="2138"/>
                  </a:lnTo>
                  <a:lnTo>
                    <a:pt x="4974" y="2156"/>
                  </a:lnTo>
                  <a:lnTo>
                    <a:pt x="4986" y="2169"/>
                  </a:lnTo>
                  <a:lnTo>
                    <a:pt x="4995" y="2174"/>
                  </a:lnTo>
                  <a:lnTo>
                    <a:pt x="5004" y="2178"/>
                  </a:lnTo>
                  <a:lnTo>
                    <a:pt x="5027" y="2184"/>
                  </a:lnTo>
                  <a:lnTo>
                    <a:pt x="5051" y="2189"/>
                  </a:lnTo>
                  <a:lnTo>
                    <a:pt x="5111" y="2192"/>
                  </a:lnTo>
                  <a:lnTo>
                    <a:pt x="5145" y="2190"/>
                  </a:lnTo>
                  <a:lnTo>
                    <a:pt x="5178" y="2186"/>
                  </a:lnTo>
                  <a:lnTo>
                    <a:pt x="5193" y="2181"/>
                  </a:lnTo>
                  <a:lnTo>
                    <a:pt x="5208" y="2177"/>
                  </a:lnTo>
                  <a:lnTo>
                    <a:pt x="5222" y="2169"/>
                  </a:lnTo>
                  <a:lnTo>
                    <a:pt x="5232" y="2162"/>
                  </a:lnTo>
                  <a:lnTo>
                    <a:pt x="5238" y="2156"/>
                  </a:lnTo>
                  <a:lnTo>
                    <a:pt x="5243" y="2151"/>
                  </a:lnTo>
                  <a:lnTo>
                    <a:pt x="5249" y="2139"/>
                  </a:lnTo>
                  <a:lnTo>
                    <a:pt x="5253" y="2124"/>
                  </a:lnTo>
                  <a:lnTo>
                    <a:pt x="5256" y="2108"/>
                  </a:lnTo>
                  <a:close/>
                  <a:moveTo>
                    <a:pt x="5936" y="1929"/>
                  </a:moveTo>
                  <a:lnTo>
                    <a:pt x="5934" y="1955"/>
                  </a:lnTo>
                  <a:lnTo>
                    <a:pt x="5931" y="1976"/>
                  </a:lnTo>
                  <a:lnTo>
                    <a:pt x="5925" y="1992"/>
                  </a:lnTo>
                  <a:lnTo>
                    <a:pt x="5916" y="2006"/>
                  </a:lnTo>
                  <a:lnTo>
                    <a:pt x="5904" y="2016"/>
                  </a:lnTo>
                  <a:lnTo>
                    <a:pt x="5888" y="2024"/>
                  </a:lnTo>
                  <a:lnTo>
                    <a:pt x="5867" y="2031"/>
                  </a:lnTo>
                  <a:lnTo>
                    <a:pt x="5843" y="2037"/>
                  </a:lnTo>
                  <a:lnTo>
                    <a:pt x="5781" y="2048"/>
                  </a:lnTo>
                  <a:lnTo>
                    <a:pt x="5742" y="2051"/>
                  </a:lnTo>
                  <a:lnTo>
                    <a:pt x="5702" y="2052"/>
                  </a:lnTo>
                  <a:lnTo>
                    <a:pt x="5646" y="2051"/>
                  </a:lnTo>
                  <a:lnTo>
                    <a:pt x="5619" y="2048"/>
                  </a:lnTo>
                  <a:lnTo>
                    <a:pt x="5591" y="2043"/>
                  </a:lnTo>
                  <a:lnTo>
                    <a:pt x="5564" y="2037"/>
                  </a:lnTo>
                  <a:lnTo>
                    <a:pt x="5538" y="2027"/>
                  </a:lnTo>
                  <a:lnTo>
                    <a:pt x="5516" y="2013"/>
                  </a:lnTo>
                  <a:lnTo>
                    <a:pt x="5495" y="1997"/>
                  </a:lnTo>
                  <a:lnTo>
                    <a:pt x="5478" y="1974"/>
                  </a:lnTo>
                  <a:lnTo>
                    <a:pt x="5465" y="1947"/>
                  </a:lnTo>
                  <a:lnTo>
                    <a:pt x="5457" y="1916"/>
                  </a:lnTo>
                  <a:lnTo>
                    <a:pt x="5454" y="1877"/>
                  </a:lnTo>
                  <a:lnTo>
                    <a:pt x="5456" y="1845"/>
                  </a:lnTo>
                  <a:lnTo>
                    <a:pt x="5460" y="1818"/>
                  </a:lnTo>
                  <a:lnTo>
                    <a:pt x="5468" y="1796"/>
                  </a:lnTo>
                  <a:lnTo>
                    <a:pt x="5478" y="1776"/>
                  </a:lnTo>
                  <a:lnTo>
                    <a:pt x="5492" y="1761"/>
                  </a:lnTo>
                  <a:lnTo>
                    <a:pt x="5507" y="1749"/>
                  </a:lnTo>
                  <a:lnTo>
                    <a:pt x="5523" y="1739"/>
                  </a:lnTo>
                  <a:lnTo>
                    <a:pt x="5541" y="1731"/>
                  </a:lnTo>
                  <a:lnTo>
                    <a:pt x="5583" y="1721"/>
                  </a:lnTo>
                  <a:lnTo>
                    <a:pt x="5627" y="1713"/>
                  </a:lnTo>
                  <a:lnTo>
                    <a:pt x="5817" y="1682"/>
                  </a:lnTo>
                  <a:lnTo>
                    <a:pt x="5817" y="1643"/>
                  </a:lnTo>
                  <a:lnTo>
                    <a:pt x="5817" y="1620"/>
                  </a:lnTo>
                  <a:lnTo>
                    <a:pt x="5816" y="1611"/>
                  </a:lnTo>
                  <a:lnTo>
                    <a:pt x="5813" y="1602"/>
                  </a:lnTo>
                  <a:lnTo>
                    <a:pt x="5811" y="1598"/>
                  </a:lnTo>
                  <a:lnTo>
                    <a:pt x="5808" y="1595"/>
                  </a:lnTo>
                  <a:lnTo>
                    <a:pt x="5802" y="1587"/>
                  </a:lnTo>
                  <a:lnTo>
                    <a:pt x="5786" y="1577"/>
                  </a:lnTo>
                  <a:lnTo>
                    <a:pt x="5769" y="1571"/>
                  </a:lnTo>
                  <a:lnTo>
                    <a:pt x="5751" y="1568"/>
                  </a:lnTo>
                  <a:lnTo>
                    <a:pt x="5699" y="1566"/>
                  </a:lnTo>
                  <a:lnTo>
                    <a:pt x="5643" y="1569"/>
                  </a:lnTo>
                  <a:lnTo>
                    <a:pt x="5592" y="1577"/>
                  </a:lnTo>
                  <a:lnTo>
                    <a:pt x="5514" y="1595"/>
                  </a:lnTo>
                  <a:lnTo>
                    <a:pt x="5511" y="1595"/>
                  </a:lnTo>
                  <a:lnTo>
                    <a:pt x="5507" y="1596"/>
                  </a:lnTo>
                  <a:lnTo>
                    <a:pt x="5501" y="1595"/>
                  </a:lnTo>
                  <a:lnTo>
                    <a:pt x="5496" y="1587"/>
                  </a:lnTo>
                  <a:lnTo>
                    <a:pt x="5484" y="1529"/>
                  </a:lnTo>
                  <a:lnTo>
                    <a:pt x="5484" y="1526"/>
                  </a:lnTo>
                  <a:lnTo>
                    <a:pt x="5486" y="1520"/>
                  </a:lnTo>
                  <a:lnTo>
                    <a:pt x="5489" y="1515"/>
                  </a:lnTo>
                  <a:lnTo>
                    <a:pt x="5496" y="1511"/>
                  </a:lnTo>
                  <a:lnTo>
                    <a:pt x="5529" y="1502"/>
                  </a:lnTo>
                  <a:lnTo>
                    <a:pt x="5580" y="1490"/>
                  </a:lnTo>
                  <a:lnTo>
                    <a:pt x="5612" y="1485"/>
                  </a:lnTo>
                  <a:lnTo>
                    <a:pt x="5646" y="1481"/>
                  </a:lnTo>
                  <a:lnTo>
                    <a:pt x="5720" y="1476"/>
                  </a:lnTo>
                  <a:lnTo>
                    <a:pt x="5771" y="1479"/>
                  </a:lnTo>
                  <a:lnTo>
                    <a:pt x="5814" y="1484"/>
                  </a:lnTo>
                  <a:lnTo>
                    <a:pt x="5849" y="1493"/>
                  </a:lnTo>
                  <a:lnTo>
                    <a:pt x="5876" y="1505"/>
                  </a:lnTo>
                  <a:lnTo>
                    <a:pt x="5894" y="1517"/>
                  </a:lnTo>
                  <a:lnTo>
                    <a:pt x="5909" y="1532"/>
                  </a:lnTo>
                  <a:lnTo>
                    <a:pt x="5919" y="1547"/>
                  </a:lnTo>
                  <a:lnTo>
                    <a:pt x="5925" y="1563"/>
                  </a:lnTo>
                  <a:lnTo>
                    <a:pt x="5934" y="1599"/>
                  </a:lnTo>
                  <a:lnTo>
                    <a:pt x="5936" y="1640"/>
                  </a:lnTo>
                  <a:lnTo>
                    <a:pt x="5936" y="1929"/>
                  </a:lnTo>
                  <a:close/>
                  <a:moveTo>
                    <a:pt x="5817" y="1955"/>
                  </a:moveTo>
                  <a:lnTo>
                    <a:pt x="5817" y="1764"/>
                  </a:lnTo>
                  <a:lnTo>
                    <a:pt x="5664" y="1790"/>
                  </a:lnTo>
                  <a:lnTo>
                    <a:pt x="5631" y="1796"/>
                  </a:lnTo>
                  <a:lnTo>
                    <a:pt x="5603" y="1806"/>
                  </a:lnTo>
                  <a:lnTo>
                    <a:pt x="5591" y="1817"/>
                  </a:lnTo>
                  <a:lnTo>
                    <a:pt x="5583" y="1832"/>
                  </a:lnTo>
                  <a:lnTo>
                    <a:pt x="5577" y="1850"/>
                  </a:lnTo>
                  <a:lnTo>
                    <a:pt x="5576" y="1875"/>
                  </a:lnTo>
                  <a:lnTo>
                    <a:pt x="5577" y="1895"/>
                  </a:lnTo>
                  <a:lnTo>
                    <a:pt x="5580" y="1913"/>
                  </a:lnTo>
                  <a:lnTo>
                    <a:pt x="5588" y="1928"/>
                  </a:lnTo>
                  <a:lnTo>
                    <a:pt x="5597" y="1940"/>
                  </a:lnTo>
                  <a:lnTo>
                    <a:pt x="5607" y="1949"/>
                  </a:lnTo>
                  <a:lnTo>
                    <a:pt x="5619" y="1956"/>
                  </a:lnTo>
                  <a:lnTo>
                    <a:pt x="5646" y="1965"/>
                  </a:lnTo>
                  <a:lnTo>
                    <a:pt x="5675" y="1970"/>
                  </a:lnTo>
                  <a:lnTo>
                    <a:pt x="5705" y="1971"/>
                  </a:lnTo>
                  <a:lnTo>
                    <a:pt x="5766" y="1967"/>
                  </a:lnTo>
                  <a:lnTo>
                    <a:pt x="5817" y="1955"/>
                  </a:lnTo>
                  <a:close/>
                  <a:moveTo>
                    <a:pt x="7115" y="2022"/>
                  </a:moveTo>
                  <a:lnTo>
                    <a:pt x="7113" y="2028"/>
                  </a:lnTo>
                  <a:lnTo>
                    <a:pt x="7110" y="2034"/>
                  </a:lnTo>
                  <a:lnTo>
                    <a:pt x="7098" y="2039"/>
                  </a:lnTo>
                  <a:lnTo>
                    <a:pt x="6900" y="2039"/>
                  </a:lnTo>
                  <a:lnTo>
                    <a:pt x="6890" y="2033"/>
                  </a:lnTo>
                  <a:lnTo>
                    <a:pt x="6881" y="2022"/>
                  </a:lnTo>
                  <a:lnTo>
                    <a:pt x="6576" y="1367"/>
                  </a:lnTo>
                  <a:lnTo>
                    <a:pt x="6540" y="1367"/>
                  </a:lnTo>
                  <a:lnTo>
                    <a:pt x="6546" y="2022"/>
                  </a:lnTo>
                  <a:lnTo>
                    <a:pt x="6545" y="2028"/>
                  </a:lnTo>
                  <a:lnTo>
                    <a:pt x="6542" y="2034"/>
                  </a:lnTo>
                  <a:lnTo>
                    <a:pt x="6530" y="2039"/>
                  </a:lnTo>
                  <a:lnTo>
                    <a:pt x="6437" y="2039"/>
                  </a:lnTo>
                  <a:lnTo>
                    <a:pt x="6425" y="2034"/>
                  </a:lnTo>
                  <a:lnTo>
                    <a:pt x="6420" y="2022"/>
                  </a:lnTo>
                  <a:lnTo>
                    <a:pt x="6420" y="1284"/>
                  </a:lnTo>
                  <a:lnTo>
                    <a:pt x="6422" y="1278"/>
                  </a:lnTo>
                  <a:lnTo>
                    <a:pt x="6425" y="1272"/>
                  </a:lnTo>
                  <a:lnTo>
                    <a:pt x="6437" y="1268"/>
                  </a:lnTo>
                  <a:lnTo>
                    <a:pt x="6653" y="1268"/>
                  </a:lnTo>
                  <a:lnTo>
                    <a:pt x="6666" y="1272"/>
                  </a:lnTo>
                  <a:lnTo>
                    <a:pt x="6674" y="1284"/>
                  </a:lnTo>
                  <a:lnTo>
                    <a:pt x="6981" y="1956"/>
                  </a:lnTo>
                  <a:lnTo>
                    <a:pt x="6993" y="1956"/>
                  </a:lnTo>
                  <a:lnTo>
                    <a:pt x="6990" y="1284"/>
                  </a:lnTo>
                  <a:lnTo>
                    <a:pt x="6992" y="1277"/>
                  </a:lnTo>
                  <a:lnTo>
                    <a:pt x="6995" y="1272"/>
                  </a:lnTo>
                  <a:lnTo>
                    <a:pt x="7001" y="1269"/>
                  </a:lnTo>
                  <a:lnTo>
                    <a:pt x="7007" y="1268"/>
                  </a:lnTo>
                  <a:lnTo>
                    <a:pt x="7097" y="1268"/>
                  </a:lnTo>
                  <a:lnTo>
                    <a:pt x="7104" y="1269"/>
                  </a:lnTo>
                  <a:lnTo>
                    <a:pt x="7110" y="1272"/>
                  </a:lnTo>
                  <a:lnTo>
                    <a:pt x="7113" y="1277"/>
                  </a:lnTo>
                  <a:lnTo>
                    <a:pt x="7115" y="1284"/>
                  </a:lnTo>
                  <a:lnTo>
                    <a:pt x="7115" y="2022"/>
                  </a:lnTo>
                  <a:close/>
                  <a:moveTo>
                    <a:pt x="7760" y="1766"/>
                  </a:moveTo>
                  <a:lnTo>
                    <a:pt x="7758" y="1805"/>
                  </a:lnTo>
                  <a:lnTo>
                    <a:pt x="7757" y="1841"/>
                  </a:lnTo>
                  <a:lnTo>
                    <a:pt x="7751" y="1877"/>
                  </a:lnTo>
                  <a:lnTo>
                    <a:pt x="7743" y="1910"/>
                  </a:lnTo>
                  <a:lnTo>
                    <a:pt x="7733" y="1941"/>
                  </a:lnTo>
                  <a:lnTo>
                    <a:pt x="7718" y="1968"/>
                  </a:lnTo>
                  <a:lnTo>
                    <a:pt x="7707" y="1980"/>
                  </a:lnTo>
                  <a:lnTo>
                    <a:pt x="7697" y="1992"/>
                  </a:lnTo>
                  <a:lnTo>
                    <a:pt x="7673" y="2013"/>
                  </a:lnTo>
                  <a:lnTo>
                    <a:pt x="7641" y="2030"/>
                  </a:lnTo>
                  <a:lnTo>
                    <a:pt x="7604" y="2042"/>
                  </a:lnTo>
                  <a:lnTo>
                    <a:pt x="7557" y="2049"/>
                  </a:lnTo>
                  <a:lnTo>
                    <a:pt x="7506" y="2052"/>
                  </a:lnTo>
                  <a:lnTo>
                    <a:pt x="7454" y="2049"/>
                  </a:lnTo>
                  <a:lnTo>
                    <a:pt x="7409" y="2042"/>
                  </a:lnTo>
                  <a:lnTo>
                    <a:pt x="7370" y="2030"/>
                  </a:lnTo>
                  <a:lnTo>
                    <a:pt x="7338" y="2013"/>
                  </a:lnTo>
                  <a:lnTo>
                    <a:pt x="7314" y="1992"/>
                  </a:lnTo>
                  <a:lnTo>
                    <a:pt x="7293" y="1968"/>
                  </a:lnTo>
                  <a:lnTo>
                    <a:pt x="7284" y="1955"/>
                  </a:lnTo>
                  <a:lnTo>
                    <a:pt x="7278" y="1941"/>
                  </a:lnTo>
                  <a:lnTo>
                    <a:pt x="7266" y="1910"/>
                  </a:lnTo>
                  <a:lnTo>
                    <a:pt x="7259" y="1877"/>
                  </a:lnTo>
                  <a:lnTo>
                    <a:pt x="7256" y="1859"/>
                  </a:lnTo>
                  <a:lnTo>
                    <a:pt x="7254" y="1841"/>
                  </a:lnTo>
                  <a:lnTo>
                    <a:pt x="7251" y="1805"/>
                  </a:lnTo>
                  <a:lnTo>
                    <a:pt x="7251" y="1766"/>
                  </a:lnTo>
                  <a:lnTo>
                    <a:pt x="7251" y="1725"/>
                  </a:lnTo>
                  <a:lnTo>
                    <a:pt x="7254" y="1688"/>
                  </a:lnTo>
                  <a:lnTo>
                    <a:pt x="7266" y="1619"/>
                  </a:lnTo>
                  <a:lnTo>
                    <a:pt x="7278" y="1589"/>
                  </a:lnTo>
                  <a:lnTo>
                    <a:pt x="7293" y="1562"/>
                  </a:lnTo>
                  <a:lnTo>
                    <a:pt x="7314" y="1536"/>
                  </a:lnTo>
                  <a:lnTo>
                    <a:pt x="7338" y="1517"/>
                  </a:lnTo>
                  <a:lnTo>
                    <a:pt x="7370" y="1499"/>
                  </a:lnTo>
                  <a:lnTo>
                    <a:pt x="7409" y="1487"/>
                  </a:lnTo>
                  <a:lnTo>
                    <a:pt x="7454" y="1479"/>
                  </a:lnTo>
                  <a:lnTo>
                    <a:pt x="7506" y="1476"/>
                  </a:lnTo>
                  <a:lnTo>
                    <a:pt x="7557" y="1479"/>
                  </a:lnTo>
                  <a:lnTo>
                    <a:pt x="7604" y="1487"/>
                  </a:lnTo>
                  <a:lnTo>
                    <a:pt x="7641" y="1499"/>
                  </a:lnTo>
                  <a:lnTo>
                    <a:pt x="7673" y="1517"/>
                  </a:lnTo>
                  <a:lnTo>
                    <a:pt x="7697" y="1536"/>
                  </a:lnTo>
                  <a:lnTo>
                    <a:pt x="7718" y="1562"/>
                  </a:lnTo>
                  <a:lnTo>
                    <a:pt x="7733" y="1589"/>
                  </a:lnTo>
                  <a:lnTo>
                    <a:pt x="7743" y="1619"/>
                  </a:lnTo>
                  <a:lnTo>
                    <a:pt x="7751" y="1653"/>
                  </a:lnTo>
                  <a:lnTo>
                    <a:pt x="7757" y="1688"/>
                  </a:lnTo>
                  <a:lnTo>
                    <a:pt x="7758" y="1725"/>
                  </a:lnTo>
                  <a:lnTo>
                    <a:pt x="7760" y="1766"/>
                  </a:lnTo>
                  <a:close/>
                  <a:moveTo>
                    <a:pt x="7637" y="1766"/>
                  </a:moveTo>
                  <a:lnTo>
                    <a:pt x="7637" y="1706"/>
                  </a:lnTo>
                  <a:lnTo>
                    <a:pt x="7631" y="1655"/>
                  </a:lnTo>
                  <a:lnTo>
                    <a:pt x="7626" y="1634"/>
                  </a:lnTo>
                  <a:lnTo>
                    <a:pt x="7619" y="1616"/>
                  </a:lnTo>
                  <a:lnTo>
                    <a:pt x="7608" y="1599"/>
                  </a:lnTo>
                  <a:lnTo>
                    <a:pt x="7596" y="1586"/>
                  </a:lnTo>
                  <a:lnTo>
                    <a:pt x="7580" y="1577"/>
                  </a:lnTo>
                  <a:lnTo>
                    <a:pt x="7559" y="1569"/>
                  </a:lnTo>
                  <a:lnTo>
                    <a:pt x="7535" y="1565"/>
                  </a:lnTo>
                  <a:lnTo>
                    <a:pt x="7506" y="1562"/>
                  </a:lnTo>
                  <a:lnTo>
                    <a:pt x="7476" y="1565"/>
                  </a:lnTo>
                  <a:lnTo>
                    <a:pt x="7452" y="1569"/>
                  </a:lnTo>
                  <a:lnTo>
                    <a:pt x="7431" y="1577"/>
                  </a:lnTo>
                  <a:lnTo>
                    <a:pt x="7415" y="1586"/>
                  </a:lnTo>
                  <a:lnTo>
                    <a:pt x="7401" y="1599"/>
                  </a:lnTo>
                  <a:lnTo>
                    <a:pt x="7391" y="1616"/>
                  </a:lnTo>
                  <a:lnTo>
                    <a:pt x="7383" y="1634"/>
                  </a:lnTo>
                  <a:lnTo>
                    <a:pt x="7379" y="1655"/>
                  </a:lnTo>
                  <a:lnTo>
                    <a:pt x="7376" y="1679"/>
                  </a:lnTo>
                  <a:lnTo>
                    <a:pt x="7374" y="1706"/>
                  </a:lnTo>
                  <a:lnTo>
                    <a:pt x="7373" y="1766"/>
                  </a:lnTo>
                  <a:lnTo>
                    <a:pt x="7374" y="1824"/>
                  </a:lnTo>
                  <a:lnTo>
                    <a:pt x="7379" y="1874"/>
                  </a:lnTo>
                  <a:lnTo>
                    <a:pt x="7383" y="1895"/>
                  </a:lnTo>
                  <a:lnTo>
                    <a:pt x="7391" y="1914"/>
                  </a:lnTo>
                  <a:lnTo>
                    <a:pt x="7401" y="1929"/>
                  </a:lnTo>
                  <a:lnTo>
                    <a:pt x="7415" y="1943"/>
                  </a:lnTo>
                  <a:lnTo>
                    <a:pt x="7431" y="1953"/>
                  </a:lnTo>
                  <a:lnTo>
                    <a:pt x="7452" y="1961"/>
                  </a:lnTo>
                  <a:lnTo>
                    <a:pt x="7476" y="1965"/>
                  </a:lnTo>
                  <a:lnTo>
                    <a:pt x="7506" y="1967"/>
                  </a:lnTo>
                  <a:lnTo>
                    <a:pt x="7535" y="1965"/>
                  </a:lnTo>
                  <a:lnTo>
                    <a:pt x="7559" y="1961"/>
                  </a:lnTo>
                  <a:lnTo>
                    <a:pt x="7580" y="1953"/>
                  </a:lnTo>
                  <a:lnTo>
                    <a:pt x="7596" y="1943"/>
                  </a:lnTo>
                  <a:lnTo>
                    <a:pt x="7608" y="1929"/>
                  </a:lnTo>
                  <a:lnTo>
                    <a:pt x="7619" y="1914"/>
                  </a:lnTo>
                  <a:lnTo>
                    <a:pt x="7626" y="1895"/>
                  </a:lnTo>
                  <a:lnTo>
                    <a:pt x="7631" y="1874"/>
                  </a:lnTo>
                  <a:lnTo>
                    <a:pt x="7634" y="1850"/>
                  </a:lnTo>
                  <a:lnTo>
                    <a:pt x="7637" y="1824"/>
                  </a:lnTo>
                  <a:lnTo>
                    <a:pt x="7637" y="1766"/>
                  </a:lnTo>
                  <a:close/>
                  <a:moveTo>
                    <a:pt x="8168" y="1556"/>
                  </a:moveTo>
                  <a:lnTo>
                    <a:pt x="8168" y="1562"/>
                  </a:lnTo>
                  <a:lnTo>
                    <a:pt x="8166" y="1566"/>
                  </a:lnTo>
                  <a:lnTo>
                    <a:pt x="8162" y="1569"/>
                  </a:lnTo>
                  <a:lnTo>
                    <a:pt x="8154" y="1571"/>
                  </a:lnTo>
                  <a:lnTo>
                    <a:pt x="8106" y="1572"/>
                  </a:lnTo>
                  <a:lnTo>
                    <a:pt x="8064" y="1575"/>
                  </a:lnTo>
                  <a:lnTo>
                    <a:pt x="7994" y="1587"/>
                  </a:lnTo>
                  <a:lnTo>
                    <a:pt x="7994" y="2022"/>
                  </a:lnTo>
                  <a:lnTo>
                    <a:pt x="7992" y="2030"/>
                  </a:lnTo>
                  <a:lnTo>
                    <a:pt x="7989" y="2034"/>
                  </a:lnTo>
                  <a:lnTo>
                    <a:pt x="7985" y="2037"/>
                  </a:lnTo>
                  <a:lnTo>
                    <a:pt x="7979" y="2039"/>
                  </a:lnTo>
                  <a:lnTo>
                    <a:pt x="7892" y="2039"/>
                  </a:lnTo>
                  <a:lnTo>
                    <a:pt x="7883" y="2034"/>
                  </a:lnTo>
                  <a:lnTo>
                    <a:pt x="7877" y="2030"/>
                  </a:lnTo>
                  <a:lnTo>
                    <a:pt x="7875" y="2022"/>
                  </a:lnTo>
                  <a:lnTo>
                    <a:pt x="7875" y="1578"/>
                  </a:lnTo>
                  <a:lnTo>
                    <a:pt x="7878" y="1551"/>
                  </a:lnTo>
                  <a:lnTo>
                    <a:pt x="7883" y="1541"/>
                  </a:lnTo>
                  <a:lnTo>
                    <a:pt x="7890" y="1532"/>
                  </a:lnTo>
                  <a:lnTo>
                    <a:pt x="7910" y="1518"/>
                  </a:lnTo>
                  <a:lnTo>
                    <a:pt x="7938" y="1508"/>
                  </a:lnTo>
                  <a:lnTo>
                    <a:pt x="7977" y="1496"/>
                  </a:lnTo>
                  <a:lnTo>
                    <a:pt x="8022" y="1487"/>
                  </a:lnTo>
                  <a:lnTo>
                    <a:pt x="8115" y="1478"/>
                  </a:lnTo>
                  <a:lnTo>
                    <a:pt x="8133" y="1478"/>
                  </a:lnTo>
                  <a:lnTo>
                    <a:pt x="8147" y="1478"/>
                  </a:lnTo>
                  <a:lnTo>
                    <a:pt x="8157" y="1481"/>
                  </a:lnTo>
                  <a:lnTo>
                    <a:pt x="8165" y="1484"/>
                  </a:lnTo>
                  <a:lnTo>
                    <a:pt x="8166" y="1488"/>
                  </a:lnTo>
                  <a:lnTo>
                    <a:pt x="8168" y="1496"/>
                  </a:lnTo>
                  <a:lnTo>
                    <a:pt x="8168" y="1556"/>
                  </a:lnTo>
                  <a:close/>
                  <a:moveTo>
                    <a:pt x="8715" y="1949"/>
                  </a:moveTo>
                  <a:lnTo>
                    <a:pt x="8715" y="1973"/>
                  </a:lnTo>
                  <a:lnTo>
                    <a:pt x="8708" y="1995"/>
                  </a:lnTo>
                  <a:lnTo>
                    <a:pt x="8700" y="2006"/>
                  </a:lnTo>
                  <a:lnTo>
                    <a:pt x="8688" y="2015"/>
                  </a:lnTo>
                  <a:lnTo>
                    <a:pt x="8672" y="2024"/>
                  </a:lnTo>
                  <a:lnTo>
                    <a:pt x="8651" y="2030"/>
                  </a:lnTo>
                  <a:lnTo>
                    <a:pt x="8618" y="2039"/>
                  </a:lnTo>
                  <a:lnTo>
                    <a:pt x="8580" y="2045"/>
                  </a:lnTo>
                  <a:lnTo>
                    <a:pt x="8558" y="2048"/>
                  </a:lnTo>
                  <a:lnTo>
                    <a:pt x="8535" y="2051"/>
                  </a:lnTo>
                  <a:lnTo>
                    <a:pt x="8483" y="2052"/>
                  </a:lnTo>
                  <a:lnTo>
                    <a:pt x="8435" y="2051"/>
                  </a:lnTo>
                  <a:lnTo>
                    <a:pt x="8393" y="2045"/>
                  </a:lnTo>
                  <a:lnTo>
                    <a:pt x="8357" y="2036"/>
                  </a:lnTo>
                  <a:lnTo>
                    <a:pt x="8325" y="2024"/>
                  </a:lnTo>
                  <a:lnTo>
                    <a:pt x="8298" y="2007"/>
                  </a:lnTo>
                  <a:lnTo>
                    <a:pt x="8276" y="1986"/>
                  </a:lnTo>
                  <a:lnTo>
                    <a:pt x="8258" y="1962"/>
                  </a:lnTo>
                  <a:lnTo>
                    <a:pt x="8250" y="1947"/>
                  </a:lnTo>
                  <a:lnTo>
                    <a:pt x="8244" y="1932"/>
                  </a:lnTo>
                  <a:lnTo>
                    <a:pt x="8234" y="1898"/>
                  </a:lnTo>
                  <a:lnTo>
                    <a:pt x="8226" y="1859"/>
                  </a:lnTo>
                  <a:lnTo>
                    <a:pt x="8222" y="1815"/>
                  </a:lnTo>
                  <a:lnTo>
                    <a:pt x="8222" y="1766"/>
                  </a:lnTo>
                  <a:lnTo>
                    <a:pt x="8223" y="1698"/>
                  </a:lnTo>
                  <a:lnTo>
                    <a:pt x="8226" y="1668"/>
                  </a:lnTo>
                  <a:lnTo>
                    <a:pt x="8232" y="1640"/>
                  </a:lnTo>
                  <a:lnTo>
                    <a:pt x="8247" y="1590"/>
                  </a:lnTo>
                  <a:lnTo>
                    <a:pt x="8258" y="1569"/>
                  </a:lnTo>
                  <a:lnTo>
                    <a:pt x="8270" y="1550"/>
                  </a:lnTo>
                  <a:lnTo>
                    <a:pt x="8283" y="1533"/>
                  </a:lnTo>
                  <a:lnTo>
                    <a:pt x="8301" y="1518"/>
                  </a:lnTo>
                  <a:lnTo>
                    <a:pt x="8321" y="1506"/>
                  </a:lnTo>
                  <a:lnTo>
                    <a:pt x="8342" y="1496"/>
                  </a:lnTo>
                  <a:lnTo>
                    <a:pt x="8367" y="1487"/>
                  </a:lnTo>
                  <a:lnTo>
                    <a:pt x="8394" y="1482"/>
                  </a:lnTo>
                  <a:lnTo>
                    <a:pt x="8424" y="1478"/>
                  </a:lnTo>
                  <a:lnTo>
                    <a:pt x="8457" y="1476"/>
                  </a:lnTo>
                  <a:lnTo>
                    <a:pt x="8508" y="1479"/>
                  </a:lnTo>
                  <a:lnTo>
                    <a:pt x="8550" y="1485"/>
                  </a:lnTo>
                  <a:lnTo>
                    <a:pt x="8609" y="1497"/>
                  </a:lnTo>
                  <a:lnTo>
                    <a:pt x="8598" y="1436"/>
                  </a:lnTo>
                  <a:lnTo>
                    <a:pt x="8598" y="1289"/>
                  </a:lnTo>
                  <a:lnTo>
                    <a:pt x="8600" y="1281"/>
                  </a:lnTo>
                  <a:lnTo>
                    <a:pt x="8603" y="1277"/>
                  </a:lnTo>
                  <a:lnTo>
                    <a:pt x="8613" y="1271"/>
                  </a:lnTo>
                  <a:lnTo>
                    <a:pt x="8699" y="1254"/>
                  </a:lnTo>
                  <a:lnTo>
                    <a:pt x="8702" y="1254"/>
                  </a:lnTo>
                  <a:lnTo>
                    <a:pt x="8712" y="1257"/>
                  </a:lnTo>
                  <a:lnTo>
                    <a:pt x="8715" y="1263"/>
                  </a:lnTo>
                  <a:lnTo>
                    <a:pt x="8715" y="1269"/>
                  </a:lnTo>
                  <a:lnTo>
                    <a:pt x="8715" y="1949"/>
                  </a:lnTo>
                  <a:close/>
                  <a:moveTo>
                    <a:pt x="8598" y="1952"/>
                  </a:moveTo>
                  <a:lnTo>
                    <a:pt x="8598" y="1577"/>
                  </a:lnTo>
                  <a:lnTo>
                    <a:pt x="8562" y="1569"/>
                  </a:lnTo>
                  <a:lnTo>
                    <a:pt x="8525" y="1565"/>
                  </a:lnTo>
                  <a:lnTo>
                    <a:pt x="8483" y="1562"/>
                  </a:lnTo>
                  <a:lnTo>
                    <a:pt x="8459" y="1563"/>
                  </a:lnTo>
                  <a:lnTo>
                    <a:pt x="8438" y="1565"/>
                  </a:lnTo>
                  <a:lnTo>
                    <a:pt x="8418" y="1569"/>
                  </a:lnTo>
                  <a:lnTo>
                    <a:pt x="8402" y="1575"/>
                  </a:lnTo>
                  <a:lnTo>
                    <a:pt x="8387" y="1584"/>
                  </a:lnTo>
                  <a:lnTo>
                    <a:pt x="8375" y="1598"/>
                  </a:lnTo>
                  <a:lnTo>
                    <a:pt x="8364" y="1614"/>
                  </a:lnTo>
                  <a:lnTo>
                    <a:pt x="8357" y="1634"/>
                  </a:lnTo>
                  <a:lnTo>
                    <a:pt x="8351" y="1658"/>
                  </a:lnTo>
                  <a:lnTo>
                    <a:pt x="8346" y="1688"/>
                  </a:lnTo>
                  <a:lnTo>
                    <a:pt x="8343" y="1722"/>
                  </a:lnTo>
                  <a:lnTo>
                    <a:pt x="8342" y="1763"/>
                  </a:lnTo>
                  <a:lnTo>
                    <a:pt x="8343" y="1805"/>
                  </a:lnTo>
                  <a:lnTo>
                    <a:pt x="8346" y="1842"/>
                  </a:lnTo>
                  <a:lnTo>
                    <a:pt x="8351" y="1872"/>
                  </a:lnTo>
                  <a:lnTo>
                    <a:pt x="8358" y="1898"/>
                  </a:lnTo>
                  <a:lnTo>
                    <a:pt x="8367" y="1917"/>
                  </a:lnTo>
                  <a:lnTo>
                    <a:pt x="8378" y="1934"/>
                  </a:lnTo>
                  <a:lnTo>
                    <a:pt x="8391" y="1946"/>
                  </a:lnTo>
                  <a:lnTo>
                    <a:pt x="8406" y="1955"/>
                  </a:lnTo>
                  <a:lnTo>
                    <a:pt x="8423" y="1961"/>
                  </a:lnTo>
                  <a:lnTo>
                    <a:pt x="8442" y="1964"/>
                  </a:lnTo>
                  <a:lnTo>
                    <a:pt x="8486" y="1967"/>
                  </a:lnTo>
                  <a:lnTo>
                    <a:pt x="8528" y="1964"/>
                  </a:lnTo>
                  <a:lnTo>
                    <a:pt x="8564" y="1959"/>
                  </a:lnTo>
                  <a:lnTo>
                    <a:pt x="8598" y="1952"/>
                  </a:lnTo>
                  <a:close/>
                  <a:moveTo>
                    <a:pt x="9333" y="1755"/>
                  </a:moveTo>
                  <a:lnTo>
                    <a:pt x="9333" y="1779"/>
                  </a:lnTo>
                  <a:lnTo>
                    <a:pt x="9332" y="1805"/>
                  </a:lnTo>
                  <a:lnTo>
                    <a:pt x="9327" y="1818"/>
                  </a:lnTo>
                  <a:lnTo>
                    <a:pt x="9321" y="1823"/>
                  </a:lnTo>
                  <a:lnTo>
                    <a:pt x="9314" y="1824"/>
                  </a:lnTo>
                  <a:lnTo>
                    <a:pt x="8951" y="1824"/>
                  </a:lnTo>
                  <a:lnTo>
                    <a:pt x="8954" y="1859"/>
                  </a:lnTo>
                  <a:lnTo>
                    <a:pt x="8961" y="1887"/>
                  </a:lnTo>
                  <a:lnTo>
                    <a:pt x="8973" y="1910"/>
                  </a:lnTo>
                  <a:lnTo>
                    <a:pt x="8990" y="1929"/>
                  </a:lnTo>
                  <a:lnTo>
                    <a:pt x="9000" y="1938"/>
                  </a:lnTo>
                  <a:lnTo>
                    <a:pt x="9014" y="1947"/>
                  </a:lnTo>
                  <a:lnTo>
                    <a:pt x="9044" y="1958"/>
                  </a:lnTo>
                  <a:lnTo>
                    <a:pt x="9081" y="1965"/>
                  </a:lnTo>
                  <a:lnTo>
                    <a:pt x="9125" y="1967"/>
                  </a:lnTo>
                  <a:lnTo>
                    <a:pt x="9170" y="1964"/>
                  </a:lnTo>
                  <a:lnTo>
                    <a:pt x="9209" y="1958"/>
                  </a:lnTo>
                  <a:lnTo>
                    <a:pt x="9273" y="1941"/>
                  </a:lnTo>
                  <a:lnTo>
                    <a:pt x="9276" y="1941"/>
                  </a:lnTo>
                  <a:lnTo>
                    <a:pt x="9279" y="1940"/>
                  </a:lnTo>
                  <a:lnTo>
                    <a:pt x="9287" y="1943"/>
                  </a:lnTo>
                  <a:lnTo>
                    <a:pt x="9293" y="1953"/>
                  </a:lnTo>
                  <a:lnTo>
                    <a:pt x="9305" y="2001"/>
                  </a:lnTo>
                  <a:lnTo>
                    <a:pt x="9306" y="2003"/>
                  </a:lnTo>
                  <a:lnTo>
                    <a:pt x="9306" y="2006"/>
                  </a:lnTo>
                  <a:lnTo>
                    <a:pt x="9302" y="2015"/>
                  </a:lnTo>
                  <a:lnTo>
                    <a:pt x="9294" y="2019"/>
                  </a:lnTo>
                  <a:lnTo>
                    <a:pt x="9260" y="2031"/>
                  </a:lnTo>
                  <a:lnTo>
                    <a:pt x="9216" y="2042"/>
                  </a:lnTo>
                  <a:lnTo>
                    <a:pt x="9165" y="2049"/>
                  </a:lnTo>
                  <a:lnTo>
                    <a:pt x="9108" y="2052"/>
                  </a:lnTo>
                  <a:lnTo>
                    <a:pt x="9072" y="2051"/>
                  </a:lnTo>
                  <a:lnTo>
                    <a:pt x="9038" y="2048"/>
                  </a:lnTo>
                  <a:lnTo>
                    <a:pt x="8979" y="2036"/>
                  </a:lnTo>
                  <a:lnTo>
                    <a:pt x="8954" y="2025"/>
                  </a:lnTo>
                  <a:lnTo>
                    <a:pt x="8930" y="2015"/>
                  </a:lnTo>
                  <a:lnTo>
                    <a:pt x="8910" y="2000"/>
                  </a:lnTo>
                  <a:lnTo>
                    <a:pt x="8892" y="1983"/>
                  </a:lnTo>
                  <a:lnTo>
                    <a:pt x="8865" y="1944"/>
                  </a:lnTo>
                  <a:lnTo>
                    <a:pt x="8855" y="1920"/>
                  </a:lnTo>
                  <a:lnTo>
                    <a:pt x="8846" y="1895"/>
                  </a:lnTo>
                  <a:lnTo>
                    <a:pt x="8834" y="1836"/>
                  </a:lnTo>
                  <a:lnTo>
                    <a:pt x="8831" y="1802"/>
                  </a:lnTo>
                  <a:lnTo>
                    <a:pt x="8831" y="1766"/>
                  </a:lnTo>
                  <a:lnTo>
                    <a:pt x="8832" y="1721"/>
                  </a:lnTo>
                  <a:lnTo>
                    <a:pt x="8835" y="1679"/>
                  </a:lnTo>
                  <a:lnTo>
                    <a:pt x="8841" y="1641"/>
                  </a:lnTo>
                  <a:lnTo>
                    <a:pt x="8850" y="1607"/>
                  </a:lnTo>
                  <a:lnTo>
                    <a:pt x="8864" y="1577"/>
                  </a:lnTo>
                  <a:lnTo>
                    <a:pt x="8880" y="1551"/>
                  </a:lnTo>
                  <a:lnTo>
                    <a:pt x="8901" y="1529"/>
                  </a:lnTo>
                  <a:lnTo>
                    <a:pt x="8913" y="1518"/>
                  </a:lnTo>
                  <a:lnTo>
                    <a:pt x="8927" y="1509"/>
                  </a:lnTo>
                  <a:lnTo>
                    <a:pt x="8957" y="1496"/>
                  </a:lnTo>
                  <a:lnTo>
                    <a:pt x="8994" y="1485"/>
                  </a:lnTo>
                  <a:lnTo>
                    <a:pt x="9036" y="1479"/>
                  </a:lnTo>
                  <a:lnTo>
                    <a:pt x="9083" y="1476"/>
                  </a:lnTo>
                  <a:lnTo>
                    <a:pt x="9122" y="1478"/>
                  </a:lnTo>
                  <a:lnTo>
                    <a:pt x="9155" y="1482"/>
                  </a:lnTo>
                  <a:lnTo>
                    <a:pt x="9186" y="1490"/>
                  </a:lnTo>
                  <a:lnTo>
                    <a:pt x="9213" y="1499"/>
                  </a:lnTo>
                  <a:lnTo>
                    <a:pt x="9257" y="1524"/>
                  </a:lnTo>
                  <a:lnTo>
                    <a:pt x="9275" y="1541"/>
                  </a:lnTo>
                  <a:lnTo>
                    <a:pt x="9290" y="1560"/>
                  </a:lnTo>
                  <a:lnTo>
                    <a:pt x="9302" y="1578"/>
                  </a:lnTo>
                  <a:lnTo>
                    <a:pt x="9311" y="1599"/>
                  </a:lnTo>
                  <a:lnTo>
                    <a:pt x="9318" y="1622"/>
                  </a:lnTo>
                  <a:lnTo>
                    <a:pt x="9324" y="1644"/>
                  </a:lnTo>
                  <a:lnTo>
                    <a:pt x="9330" y="1697"/>
                  </a:lnTo>
                  <a:lnTo>
                    <a:pt x="9333" y="1755"/>
                  </a:lnTo>
                  <a:close/>
                  <a:moveTo>
                    <a:pt x="9213" y="1742"/>
                  </a:moveTo>
                  <a:lnTo>
                    <a:pt x="9212" y="1691"/>
                  </a:lnTo>
                  <a:lnTo>
                    <a:pt x="9203" y="1643"/>
                  </a:lnTo>
                  <a:lnTo>
                    <a:pt x="9197" y="1622"/>
                  </a:lnTo>
                  <a:lnTo>
                    <a:pt x="9188" y="1604"/>
                  </a:lnTo>
                  <a:lnTo>
                    <a:pt x="9177" y="1590"/>
                  </a:lnTo>
                  <a:lnTo>
                    <a:pt x="9164" y="1580"/>
                  </a:lnTo>
                  <a:lnTo>
                    <a:pt x="9149" y="1571"/>
                  </a:lnTo>
                  <a:lnTo>
                    <a:pt x="9129" y="1565"/>
                  </a:lnTo>
                  <a:lnTo>
                    <a:pt x="9108" y="1562"/>
                  </a:lnTo>
                  <a:lnTo>
                    <a:pt x="9083" y="1562"/>
                  </a:lnTo>
                  <a:lnTo>
                    <a:pt x="9057" y="1562"/>
                  </a:lnTo>
                  <a:lnTo>
                    <a:pt x="9033" y="1566"/>
                  </a:lnTo>
                  <a:lnTo>
                    <a:pt x="9014" y="1571"/>
                  </a:lnTo>
                  <a:lnTo>
                    <a:pt x="8999" y="1580"/>
                  </a:lnTo>
                  <a:lnTo>
                    <a:pt x="8985" y="1590"/>
                  </a:lnTo>
                  <a:lnTo>
                    <a:pt x="8975" y="1604"/>
                  </a:lnTo>
                  <a:lnTo>
                    <a:pt x="8960" y="1641"/>
                  </a:lnTo>
                  <a:lnTo>
                    <a:pt x="8955" y="1665"/>
                  </a:lnTo>
                  <a:lnTo>
                    <a:pt x="8952" y="1691"/>
                  </a:lnTo>
                  <a:lnTo>
                    <a:pt x="8951" y="1743"/>
                  </a:lnTo>
                  <a:lnTo>
                    <a:pt x="9213" y="1742"/>
                  </a:lnTo>
                  <a:close/>
                  <a:moveTo>
                    <a:pt x="9930" y="2022"/>
                  </a:moveTo>
                  <a:lnTo>
                    <a:pt x="9929" y="2030"/>
                  </a:lnTo>
                  <a:lnTo>
                    <a:pt x="9926" y="2034"/>
                  </a:lnTo>
                  <a:lnTo>
                    <a:pt x="9921" y="2037"/>
                  </a:lnTo>
                  <a:lnTo>
                    <a:pt x="9915" y="2039"/>
                  </a:lnTo>
                  <a:lnTo>
                    <a:pt x="9828" y="2039"/>
                  </a:lnTo>
                  <a:lnTo>
                    <a:pt x="9821" y="2037"/>
                  </a:lnTo>
                  <a:lnTo>
                    <a:pt x="9816" y="2034"/>
                  </a:lnTo>
                  <a:lnTo>
                    <a:pt x="9813" y="2030"/>
                  </a:lnTo>
                  <a:lnTo>
                    <a:pt x="9812" y="2022"/>
                  </a:lnTo>
                  <a:lnTo>
                    <a:pt x="9812" y="1649"/>
                  </a:lnTo>
                  <a:lnTo>
                    <a:pt x="9810" y="1626"/>
                  </a:lnTo>
                  <a:lnTo>
                    <a:pt x="9807" y="1607"/>
                  </a:lnTo>
                  <a:lnTo>
                    <a:pt x="9801" y="1592"/>
                  </a:lnTo>
                  <a:lnTo>
                    <a:pt x="9792" y="1581"/>
                  </a:lnTo>
                  <a:lnTo>
                    <a:pt x="9780" y="1572"/>
                  </a:lnTo>
                  <a:lnTo>
                    <a:pt x="9765" y="1566"/>
                  </a:lnTo>
                  <a:lnTo>
                    <a:pt x="9747" y="1563"/>
                  </a:lnTo>
                  <a:lnTo>
                    <a:pt x="9726" y="1562"/>
                  </a:lnTo>
                  <a:lnTo>
                    <a:pt x="9669" y="1566"/>
                  </a:lnTo>
                  <a:lnTo>
                    <a:pt x="9620" y="1574"/>
                  </a:lnTo>
                  <a:lnTo>
                    <a:pt x="9572" y="1584"/>
                  </a:lnTo>
                  <a:lnTo>
                    <a:pt x="9572" y="2022"/>
                  </a:lnTo>
                  <a:lnTo>
                    <a:pt x="9570" y="2030"/>
                  </a:lnTo>
                  <a:lnTo>
                    <a:pt x="9567" y="2034"/>
                  </a:lnTo>
                  <a:lnTo>
                    <a:pt x="9563" y="2037"/>
                  </a:lnTo>
                  <a:lnTo>
                    <a:pt x="9555" y="2039"/>
                  </a:lnTo>
                  <a:lnTo>
                    <a:pt x="9470" y="2039"/>
                  </a:lnTo>
                  <a:lnTo>
                    <a:pt x="9458" y="2034"/>
                  </a:lnTo>
                  <a:lnTo>
                    <a:pt x="9453" y="2030"/>
                  </a:lnTo>
                  <a:lnTo>
                    <a:pt x="9452" y="2022"/>
                  </a:lnTo>
                  <a:lnTo>
                    <a:pt x="9452" y="1580"/>
                  </a:lnTo>
                  <a:lnTo>
                    <a:pt x="9453" y="1566"/>
                  </a:lnTo>
                  <a:lnTo>
                    <a:pt x="9455" y="1554"/>
                  </a:lnTo>
                  <a:lnTo>
                    <a:pt x="9467" y="1535"/>
                  </a:lnTo>
                  <a:lnTo>
                    <a:pt x="9476" y="1527"/>
                  </a:lnTo>
                  <a:lnTo>
                    <a:pt x="9488" y="1520"/>
                  </a:lnTo>
                  <a:lnTo>
                    <a:pt x="9522" y="1506"/>
                  </a:lnTo>
                  <a:lnTo>
                    <a:pt x="9569" y="1496"/>
                  </a:lnTo>
                  <a:lnTo>
                    <a:pt x="9624" y="1485"/>
                  </a:lnTo>
                  <a:lnTo>
                    <a:pt x="9683" y="1479"/>
                  </a:lnTo>
                  <a:lnTo>
                    <a:pt x="9737" y="1476"/>
                  </a:lnTo>
                  <a:lnTo>
                    <a:pt x="9782" y="1478"/>
                  </a:lnTo>
                  <a:lnTo>
                    <a:pt x="9821" y="1484"/>
                  </a:lnTo>
                  <a:lnTo>
                    <a:pt x="9854" y="1494"/>
                  </a:lnTo>
                  <a:lnTo>
                    <a:pt x="9881" y="1509"/>
                  </a:lnTo>
                  <a:lnTo>
                    <a:pt x="9893" y="1520"/>
                  </a:lnTo>
                  <a:lnTo>
                    <a:pt x="9903" y="1530"/>
                  </a:lnTo>
                  <a:lnTo>
                    <a:pt x="9911" y="1544"/>
                  </a:lnTo>
                  <a:lnTo>
                    <a:pt x="9918" y="1557"/>
                  </a:lnTo>
                  <a:lnTo>
                    <a:pt x="9923" y="1574"/>
                  </a:lnTo>
                  <a:lnTo>
                    <a:pt x="9927" y="1592"/>
                  </a:lnTo>
                  <a:lnTo>
                    <a:pt x="9930" y="1632"/>
                  </a:lnTo>
                  <a:lnTo>
                    <a:pt x="9930" y="2022"/>
                  </a:lnTo>
                  <a:close/>
                  <a:moveTo>
                    <a:pt x="555" y="770"/>
                  </a:moveTo>
                  <a:lnTo>
                    <a:pt x="554" y="776"/>
                  </a:lnTo>
                  <a:lnTo>
                    <a:pt x="551" y="780"/>
                  </a:lnTo>
                  <a:lnTo>
                    <a:pt x="539" y="786"/>
                  </a:lnTo>
                  <a:lnTo>
                    <a:pt x="66" y="786"/>
                  </a:lnTo>
                  <a:lnTo>
                    <a:pt x="54" y="782"/>
                  </a:lnTo>
                  <a:lnTo>
                    <a:pt x="48" y="770"/>
                  </a:lnTo>
                  <a:lnTo>
                    <a:pt x="48" y="29"/>
                  </a:lnTo>
                  <a:lnTo>
                    <a:pt x="50" y="23"/>
                  </a:lnTo>
                  <a:lnTo>
                    <a:pt x="53" y="18"/>
                  </a:lnTo>
                  <a:lnTo>
                    <a:pt x="63" y="14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8" y="2"/>
                  </a:lnTo>
                  <a:lnTo>
                    <a:pt x="173" y="5"/>
                  </a:lnTo>
                  <a:lnTo>
                    <a:pt x="176" y="15"/>
                  </a:lnTo>
                  <a:lnTo>
                    <a:pt x="176" y="681"/>
                  </a:lnTo>
                  <a:lnTo>
                    <a:pt x="539" y="681"/>
                  </a:lnTo>
                  <a:lnTo>
                    <a:pt x="551" y="686"/>
                  </a:lnTo>
                  <a:lnTo>
                    <a:pt x="554" y="692"/>
                  </a:lnTo>
                  <a:lnTo>
                    <a:pt x="555" y="698"/>
                  </a:lnTo>
                  <a:lnTo>
                    <a:pt x="555" y="770"/>
                  </a:lnTo>
                  <a:close/>
                  <a:moveTo>
                    <a:pt x="777" y="770"/>
                  </a:moveTo>
                  <a:lnTo>
                    <a:pt x="776" y="777"/>
                  </a:lnTo>
                  <a:lnTo>
                    <a:pt x="773" y="782"/>
                  </a:lnTo>
                  <a:lnTo>
                    <a:pt x="768" y="785"/>
                  </a:lnTo>
                  <a:lnTo>
                    <a:pt x="762" y="786"/>
                  </a:lnTo>
                  <a:lnTo>
                    <a:pt x="677" y="786"/>
                  </a:lnTo>
                  <a:lnTo>
                    <a:pt x="669" y="785"/>
                  </a:lnTo>
                  <a:lnTo>
                    <a:pt x="665" y="782"/>
                  </a:lnTo>
                  <a:lnTo>
                    <a:pt x="660" y="777"/>
                  </a:lnTo>
                  <a:lnTo>
                    <a:pt x="660" y="770"/>
                  </a:lnTo>
                  <a:lnTo>
                    <a:pt x="660" y="258"/>
                  </a:lnTo>
                  <a:lnTo>
                    <a:pt x="662" y="252"/>
                  </a:lnTo>
                  <a:lnTo>
                    <a:pt x="665" y="248"/>
                  </a:lnTo>
                  <a:lnTo>
                    <a:pt x="677" y="243"/>
                  </a:lnTo>
                  <a:lnTo>
                    <a:pt x="762" y="243"/>
                  </a:lnTo>
                  <a:lnTo>
                    <a:pt x="773" y="248"/>
                  </a:lnTo>
                  <a:lnTo>
                    <a:pt x="776" y="252"/>
                  </a:lnTo>
                  <a:lnTo>
                    <a:pt x="777" y="258"/>
                  </a:lnTo>
                  <a:lnTo>
                    <a:pt x="777" y="770"/>
                  </a:lnTo>
                  <a:close/>
                  <a:moveTo>
                    <a:pt x="777" y="137"/>
                  </a:moveTo>
                  <a:lnTo>
                    <a:pt x="776" y="146"/>
                  </a:lnTo>
                  <a:lnTo>
                    <a:pt x="771" y="153"/>
                  </a:lnTo>
                  <a:lnTo>
                    <a:pt x="765" y="156"/>
                  </a:lnTo>
                  <a:lnTo>
                    <a:pt x="756" y="158"/>
                  </a:lnTo>
                  <a:lnTo>
                    <a:pt x="681" y="158"/>
                  </a:lnTo>
                  <a:lnTo>
                    <a:pt x="672" y="156"/>
                  </a:lnTo>
                  <a:lnTo>
                    <a:pt x="666" y="153"/>
                  </a:lnTo>
                  <a:lnTo>
                    <a:pt x="662" y="146"/>
                  </a:lnTo>
                  <a:lnTo>
                    <a:pt x="660" y="137"/>
                  </a:lnTo>
                  <a:lnTo>
                    <a:pt x="660" y="21"/>
                  </a:lnTo>
                  <a:lnTo>
                    <a:pt x="662" y="12"/>
                  </a:lnTo>
                  <a:lnTo>
                    <a:pt x="666" y="6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756" y="0"/>
                  </a:lnTo>
                  <a:lnTo>
                    <a:pt x="765" y="2"/>
                  </a:lnTo>
                  <a:lnTo>
                    <a:pt x="771" y="6"/>
                  </a:lnTo>
                  <a:lnTo>
                    <a:pt x="776" y="12"/>
                  </a:lnTo>
                  <a:lnTo>
                    <a:pt x="777" y="21"/>
                  </a:lnTo>
                  <a:lnTo>
                    <a:pt x="777" y="137"/>
                  </a:lnTo>
                  <a:close/>
                  <a:moveTo>
                    <a:pt x="1416" y="771"/>
                  </a:moveTo>
                  <a:lnTo>
                    <a:pt x="1418" y="776"/>
                  </a:lnTo>
                  <a:lnTo>
                    <a:pt x="1415" y="783"/>
                  </a:lnTo>
                  <a:lnTo>
                    <a:pt x="1407" y="786"/>
                  </a:lnTo>
                  <a:lnTo>
                    <a:pt x="1287" y="786"/>
                  </a:lnTo>
                  <a:lnTo>
                    <a:pt x="1281" y="785"/>
                  </a:lnTo>
                  <a:lnTo>
                    <a:pt x="1275" y="779"/>
                  </a:lnTo>
                  <a:lnTo>
                    <a:pt x="1092" y="554"/>
                  </a:lnTo>
                  <a:lnTo>
                    <a:pt x="1055" y="554"/>
                  </a:lnTo>
                  <a:lnTo>
                    <a:pt x="1055" y="770"/>
                  </a:lnTo>
                  <a:lnTo>
                    <a:pt x="1053" y="777"/>
                  </a:lnTo>
                  <a:lnTo>
                    <a:pt x="1050" y="782"/>
                  </a:lnTo>
                  <a:lnTo>
                    <a:pt x="1046" y="785"/>
                  </a:lnTo>
                  <a:lnTo>
                    <a:pt x="1040" y="786"/>
                  </a:lnTo>
                  <a:lnTo>
                    <a:pt x="953" y="786"/>
                  </a:lnTo>
                  <a:lnTo>
                    <a:pt x="941" y="782"/>
                  </a:lnTo>
                  <a:lnTo>
                    <a:pt x="938" y="777"/>
                  </a:lnTo>
                  <a:lnTo>
                    <a:pt x="936" y="770"/>
                  </a:lnTo>
                  <a:lnTo>
                    <a:pt x="936" y="36"/>
                  </a:lnTo>
                  <a:lnTo>
                    <a:pt x="938" y="29"/>
                  </a:lnTo>
                  <a:lnTo>
                    <a:pt x="941" y="23"/>
                  </a:lnTo>
                  <a:lnTo>
                    <a:pt x="951" y="17"/>
                  </a:lnTo>
                  <a:lnTo>
                    <a:pt x="1037" y="0"/>
                  </a:lnTo>
                  <a:lnTo>
                    <a:pt x="1040" y="0"/>
                  </a:lnTo>
                  <a:lnTo>
                    <a:pt x="1047" y="2"/>
                  </a:lnTo>
                  <a:lnTo>
                    <a:pt x="1052" y="5"/>
                  </a:lnTo>
                  <a:lnTo>
                    <a:pt x="1055" y="9"/>
                  </a:lnTo>
                  <a:lnTo>
                    <a:pt x="1055" y="17"/>
                  </a:lnTo>
                  <a:lnTo>
                    <a:pt x="1055" y="470"/>
                  </a:lnTo>
                  <a:lnTo>
                    <a:pt x="1092" y="470"/>
                  </a:lnTo>
                  <a:lnTo>
                    <a:pt x="1274" y="243"/>
                  </a:lnTo>
                  <a:lnTo>
                    <a:pt x="1280" y="239"/>
                  </a:lnTo>
                  <a:lnTo>
                    <a:pt x="1286" y="237"/>
                  </a:lnTo>
                  <a:lnTo>
                    <a:pt x="1394" y="240"/>
                  </a:lnTo>
                  <a:lnTo>
                    <a:pt x="1401" y="243"/>
                  </a:lnTo>
                  <a:lnTo>
                    <a:pt x="1404" y="251"/>
                  </a:lnTo>
                  <a:lnTo>
                    <a:pt x="1404" y="252"/>
                  </a:lnTo>
                  <a:lnTo>
                    <a:pt x="1403" y="254"/>
                  </a:lnTo>
                  <a:lnTo>
                    <a:pt x="1193" y="504"/>
                  </a:lnTo>
                  <a:lnTo>
                    <a:pt x="1416" y="771"/>
                  </a:lnTo>
                  <a:close/>
                  <a:moveTo>
                    <a:pt x="1950" y="677"/>
                  </a:moveTo>
                  <a:lnTo>
                    <a:pt x="1950" y="702"/>
                  </a:lnTo>
                  <a:lnTo>
                    <a:pt x="1946" y="723"/>
                  </a:lnTo>
                  <a:lnTo>
                    <a:pt x="1940" y="740"/>
                  </a:lnTo>
                  <a:lnTo>
                    <a:pt x="1931" y="753"/>
                  </a:lnTo>
                  <a:lnTo>
                    <a:pt x="1919" y="762"/>
                  </a:lnTo>
                  <a:lnTo>
                    <a:pt x="1902" y="771"/>
                  </a:lnTo>
                  <a:lnTo>
                    <a:pt x="1883" y="779"/>
                  </a:lnTo>
                  <a:lnTo>
                    <a:pt x="1857" y="785"/>
                  </a:lnTo>
                  <a:lnTo>
                    <a:pt x="1796" y="795"/>
                  </a:lnTo>
                  <a:lnTo>
                    <a:pt x="1758" y="798"/>
                  </a:lnTo>
                  <a:lnTo>
                    <a:pt x="1716" y="800"/>
                  </a:lnTo>
                  <a:lnTo>
                    <a:pt x="1662" y="798"/>
                  </a:lnTo>
                  <a:lnTo>
                    <a:pt x="1634" y="795"/>
                  </a:lnTo>
                  <a:lnTo>
                    <a:pt x="1607" y="791"/>
                  </a:lnTo>
                  <a:lnTo>
                    <a:pt x="1578" y="785"/>
                  </a:lnTo>
                  <a:lnTo>
                    <a:pt x="1554" y="774"/>
                  </a:lnTo>
                  <a:lnTo>
                    <a:pt x="1530" y="761"/>
                  </a:lnTo>
                  <a:lnTo>
                    <a:pt x="1511" y="744"/>
                  </a:lnTo>
                  <a:lnTo>
                    <a:pt x="1493" y="722"/>
                  </a:lnTo>
                  <a:lnTo>
                    <a:pt x="1481" y="695"/>
                  </a:lnTo>
                  <a:lnTo>
                    <a:pt x="1472" y="662"/>
                  </a:lnTo>
                  <a:lnTo>
                    <a:pt x="1469" y="624"/>
                  </a:lnTo>
                  <a:lnTo>
                    <a:pt x="1470" y="593"/>
                  </a:lnTo>
                  <a:lnTo>
                    <a:pt x="1476" y="566"/>
                  </a:lnTo>
                  <a:lnTo>
                    <a:pt x="1484" y="543"/>
                  </a:lnTo>
                  <a:lnTo>
                    <a:pt x="1494" y="524"/>
                  </a:lnTo>
                  <a:lnTo>
                    <a:pt x="1506" y="509"/>
                  </a:lnTo>
                  <a:lnTo>
                    <a:pt x="1521" y="497"/>
                  </a:lnTo>
                  <a:lnTo>
                    <a:pt x="1538" y="486"/>
                  </a:lnTo>
                  <a:lnTo>
                    <a:pt x="1557" y="479"/>
                  </a:lnTo>
                  <a:lnTo>
                    <a:pt x="1598" y="468"/>
                  </a:lnTo>
                  <a:lnTo>
                    <a:pt x="1643" y="461"/>
                  </a:lnTo>
                  <a:lnTo>
                    <a:pt x="1833" y="429"/>
                  </a:lnTo>
                  <a:lnTo>
                    <a:pt x="1833" y="390"/>
                  </a:lnTo>
                  <a:lnTo>
                    <a:pt x="1832" y="368"/>
                  </a:lnTo>
                  <a:lnTo>
                    <a:pt x="1830" y="359"/>
                  </a:lnTo>
                  <a:lnTo>
                    <a:pt x="1827" y="350"/>
                  </a:lnTo>
                  <a:lnTo>
                    <a:pt x="1826" y="345"/>
                  </a:lnTo>
                  <a:lnTo>
                    <a:pt x="1824" y="342"/>
                  </a:lnTo>
                  <a:lnTo>
                    <a:pt x="1818" y="335"/>
                  </a:lnTo>
                  <a:lnTo>
                    <a:pt x="1800" y="323"/>
                  </a:lnTo>
                  <a:lnTo>
                    <a:pt x="1785" y="318"/>
                  </a:lnTo>
                  <a:lnTo>
                    <a:pt x="1766" y="315"/>
                  </a:lnTo>
                  <a:lnTo>
                    <a:pt x="1715" y="312"/>
                  </a:lnTo>
                  <a:lnTo>
                    <a:pt x="1659" y="317"/>
                  </a:lnTo>
                  <a:lnTo>
                    <a:pt x="1607" y="324"/>
                  </a:lnTo>
                  <a:lnTo>
                    <a:pt x="1530" y="342"/>
                  </a:lnTo>
                  <a:lnTo>
                    <a:pt x="1526" y="342"/>
                  </a:lnTo>
                  <a:lnTo>
                    <a:pt x="1523" y="344"/>
                  </a:lnTo>
                  <a:lnTo>
                    <a:pt x="1517" y="341"/>
                  </a:lnTo>
                  <a:lnTo>
                    <a:pt x="1512" y="335"/>
                  </a:lnTo>
                  <a:lnTo>
                    <a:pt x="1499" y="276"/>
                  </a:lnTo>
                  <a:lnTo>
                    <a:pt x="1499" y="273"/>
                  </a:lnTo>
                  <a:lnTo>
                    <a:pt x="1500" y="267"/>
                  </a:lnTo>
                  <a:lnTo>
                    <a:pt x="1503" y="263"/>
                  </a:lnTo>
                  <a:lnTo>
                    <a:pt x="1511" y="258"/>
                  </a:lnTo>
                  <a:lnTo>
                    <a:pt x="1544" y="249"/>
                  </a:lnTo>
                  <a:lnTo>
                    <a:pt x="1596" y="237"/>
                  </a:lnTo>
                  <a:lnTo>
                    <a:pt x="1628" y="233"/>
                  </a:lnTo>
                  <a:lnTo>
                    <a:pt x="1661" y="228"/>
                  </a:lnTo>
                  <a:lnTo>
                    <a:pt x="1736" y="224"/>
                  </a:lnTo>
                  <a:lnTo>
                    <a:pt x="1787" y="227"/>
                  </a:lnTo>
                  <a:lnTo>
                    <a:pt x="1829" y="231"/>
                  </a:lnTo>
                  <a:lnTo>
                    <a:pt x="1863" y="240"/>
                  </a:lnTo>
                  <a:lnTo>
                    <a:pt x="1890" y="252"/>
                  </a:lnTo>
                  <a:lnTo>
                    <a:pt x="1908" y="264"/>
                  </a:lnTo>
                  <a:lnTo>
                    <a:pt x="1923" y="278"/>
                  </a:lnTo>
                  <a:lnTo>
                    <a:pt x="1934" y="294"/>
                  </a:lnTo>
                  <a:lnTo>
                    <a:pt x="1941" y="311"/>
                  </a:lnTo>
                  <a:lnTo>
                    <a:pt x="1949" y="347"/>
                  </a:lnTo>
                  <a:lnTo>
                    <a:pt x="1950" y="387"/>
                  </a:lnTo>
                  <a:lnTo>
                    <a:pt x="1950" y="677"/>
                  </a:lnTo>
                  <a:close/>
                  <a:moveTo>
                    <a:pt x="1833" y="701"/>
                  </a:moveTo>
                  <a:lnTo>
                    <a:pt x="1833" y="512"/>
                  </a:lnTo>
                  <a:lnTo>
                    <a:pt x="1679" y="536"/>
                  </a:lnTo>
                  <a:lnTo>
                    <a:pt x="1646" y="542"/>
                  </a:lnTo>
                  <a:lnTo>
                    <a:pt x="1617" y="554"/>
                  </a:lnTo>
                  <a:lnTo>
                    <a:pt x="1607" y="564"/>
                  </a:lnTo>
                  <a:lnTo>
                    <a:pt x="1598" y="578"/>
                  </a:lnTo>
                  <a:lnTo>
                    <a:pt x="1592" y="597"/>
                  </a:lnTo>
                  <a:lnTo>
                    <a:pt x="1590" y="621"/>
                  </a:lnTo>
                  <a:lnTo>
                    <a:pt x="1592" y="642"/>
                  </a:lnTo>
                  <a:lnTo>
                    <a:pt x="1596" y="660"/>
                  </a:lnTo>
                  <a:lnTo>
                    <a:pt x="1602" y="675"/>
                  </a:lnTo>
                  <a:lnTo>
                    <a:pt x="1611" y="687"/>
                  </a:lnTo>
                  <a:lnTo>
                    <a:pt x="1622" y="696"/>
                  </a:lnTo>
                  <a:lnTo>
                    <a:pt x="1634" y="704"/>
                  </a:lnTo>
                  <a:lnTo>
                    <a:pt x="1661" y="713"/>
                  </a:lnTo>
                  <a:lnTo>
                    <a:pt x="1691" y="717"/>
                  </a:lnTo>
                  <a:lnTo>
                    <a:pt x="1719" y="717"/>
                  </a:lnTo>
                  <a:lnTo>
                    <a:pt x="1781" y="714"/>
                  </a:lnTo>
                  <a:lnTo>
                    <a:pt x="1833" y="701"/>
                  </a:lnTo>
                  <a:close/>
                  <a:moveTo>
                    <a:pt x="2906" y="507"/>
                  </a:moveTo>
                  <a:lnTo>
                    <a:pt x="2904" y="555"/>
                  </a:lnTo>
                  <a:lnTo>
                    <a:pt x="2903" y="578"/>
                  </a:lnTo>
                  <a:lnTo>
                    <a:pt x="2901" y="599"/>
                  </a:lnTo>
                  <a:lnTo>
                    <a:pt x="2894" y="638"/>
                  </a:lnTo>
                  <a:lnTo>
                    <a:pt x="2885" y="672"/>
                  </a:lnTo>
                  <a:lnTo>
                    <a:pt x="2879" y="689"/>
                  </a:lnTo>
                  <a:lnTo>
                    <a:pt x="2871" y="702"/>
                  </a:lnTo>
                  <a:lnTo>
                    <a:pt x="2855" y="729"/>
                  </a:lnTo>
                  <a:lnTo>
                    <a:pt x="2834" y="750"/>
                  </a:lnTo>
                  <a:lnTo>
                    <a:pt x="2808" y="768"/>
                  </a:lnTo>
                  <a:lnTo>
                    <a:pt x="2778" y="782"/>
                  </a:lnTo>
                  <a:lnTo>
                    <a:pt x="2760" y="788"/>
                  </a:lnTo>
                  <a:lnTo>
                    <a:pt x="2742" y="792"/>
                  </a:lnTo>
                  <a:lnTo>
                    <a:pt x="2700" y="797"/>
                  </a:lnTo>
                  <a:lnTo>
                    <a:pt x="2652" y="800"/>
                  </a:lnTo>
                  <a:lnTo>
                    <a:pt x="2597" y="797"/>
                  </a:lnTo>
                  <a:lnTo>
                    <a:pt x="2546" y="792"/>
                  </a:lnTo>
                  <a:lnTo>
                    <a:pt x="2502" y="783"/>
                  </a:lnTo>
                  <a:lnTo>
                    <a:pt x="2468" y="776"/>
                  </a:lnTo>
                  <a:lnTo>
                    <a:pt x="2450" y="768"/>
                  </a:lnTo>
                  <a:lnTo>
                    <a:pt x="2436" y="761"/>
                  </a:lnTo>
                  <a:lnTo>
                    <a:pt x="2426" y="752"/>
                  </a:lnTo>
                  <a:lnTo>
                    <a:pt x="2420" y="741"/>
                  </a:lnTo>
                  <a:lnTo>
                    <a:pt x="2412" y="717"/>
                  </a:lnTo>
                  <a:lnTo>
                    <a:pt x="2411" y="689"/>
                  </a:lnTo>
                  <a:lnTo>
                    <a:pt x="2411" y="36"/>
                  </a:lnTo>
                  <a:lnTo>
                    <a:pt x="2412" y="29"/>
                  </a:lnTo>
                  <a:lnTo>
                    <a:pt x="2415" y="23"/>
                  </a:lnTo>
                  <a:lnTo>
                    <a:pt x="2426" y="17"/>
                  </a:lnTo>
                  <a:lnTo>
                    <a:pt x="2511" y="0"/>
                  </a:lnTo>
                  <a:lnTo>
                    <a:pt x="2516" y="0"/>
                  </a:lnTo>
                  <a:lnTo>
                    <a:pt x="2522" y="2"/>
                  </a:lnTo>
                  <a:lnTo>
                    <a:pt x="2526" y="5"/>
                  </a:lnTo>
                  <a:lnTo>
                    <a:pt x="2529" y="9"/>
                  </a:lnTo>
                  <a:lnTo>
                    <a:pt x="2529" y="17"/>
                  </a:lnTo>
                  <a:lnTo>
                    <a:pt x="2529" y="189"/>
                  </a:lnTo>
                  <a:lnTo>
                    <a:pt x="2519" y="251"/>
                  </a:lnTo>
                  <a:lnTo>
                    <a:pt x="2544" y="245"/>
                  </a:lnTo>
                  <a:lnTo>
                    <a:pt x="2606" y="231"/>
                  </a:lnTo>
                  <a:lnTo>
                    <a:pt x="2643" y="227"/>
                  </a:lnTo>
                  <a:lnTo>
                    <a:pt x="2681" y="224"/>
                  </a:lnTo>
                  <a:lnTo>
                    <a:pt x="2739" y="228"/>
                  </a:lnTo>
                  <a:lnTo>
                    <a:pt x="2765" y="233"/>
                  </a:lnTo>
                  <a:lnTo>
                    <a:pt x="2787" y="240"/>
                  </a:lnTo>
                  <a:lnTo>
                    <a:pt x="2808" y="249"/>
                  </a:lnTo>
                  <a:lnTo>
                    <a:pt x="2826" y="261"/>
                  </a:lnTo>
                  <a:lnTo>
                    <a:pt x="2843" y="275"/>
                  </a:lnTo>
                  <a:lnTo>
                    <a:pt x="2856" y="290"/>
                  </a:lnTo>
                  <a:lnTo>
                    <a:pt x="2868" y="308"/>
                  </a:lnTo>
                  <a:lnTo>
                    <a:pt x="2879" y="329"/>
                  </a:lnTo>
                  <a:lnTo>
                    <a:pt x="2888" y="351"/>
                  </a:lnTo>
                  <a:lnTo>
                    <a:pt x="2894" y="378"/>
                  </a:lnTo>
                  <a:lnTo>
                    <a:pt x="2900" y="407"/>
                  </a:lnTo>
                  <a:lnTo>
                    <a:pt x="2903" y="437"/>
                  </a:lnTo>
                  <a:lnTo>
                    <a:pt x="2906" y="507"/>
                  </a:lnTo>
                  <a:close/>
                  <a:moveTo>
                    <a:pt x="2784" y="510"/>
                  </a:moveTo>
                  <a:lnTo>
                    <a:pt x="2784" y="456"/>
                  </a:lnTo>
                  <a:lnTo>
                    <a:pt x="2780" y="411"/>
                  </a:lnTo>
                  <a:lnTo>
                    <a:pt x="2771" y="377"/>
                  </a:lnTo>
                  <a:lnTo>
                    <a:pt x="2766" y="362"/>
                  </a:lnTo>
                  <a:lnTo>
                    <a:pt x="2759" y="351"/>
                  </a:lnTo>
                  <a:lnTo>
                    <a:pt x="2751" y="341"/>
                  </a:lnTo>
                  <a:lnTo>
                    <a:pt x="2742" y="332"/>
                  </a:lnTo>
                  <a:lnTo>
                    <a:pt x="2721" y="320"/>
                  </a:lnTo>
                  <a:lnTo>
                    <a:pt x="2693" y="312"/>
                  </a:lnTo>
                  <a:lnTo>
                    <a:pt x="2658" y="311"/>
                  </a:lnTo>
                  <a:lnTo>
                    <a:pt x="2601" y="315"/>
                  </a:lnTo>
                  <a:lnTo>
                    <a:pt x="2550" y="326"/>
                  </a:lnTo>
                  <a:lnTo>
                    <a:pt x="2529" y="330"/>
                  </a:lnTo>
                  <a:lnTo>
                    <a:pt x="2529" y="701"/>
                  </a:lnTo>
                  <a:lnTo>
                    <a:pt x="2562" y="708"/>
                  </a:lnTo>
                  <a:lnTo>
                    <a:pt x="2579" y="710"/>
                  </a:lnTo>
                  <a:lnTo>
                    <a:pt x="2598" y="713"/>
                  </a:lnTo>
                  <a:lnTo>
                    <a:pt x="2646" y="714"/>
                  </a:lnTo>
                  <a:lnTo>
                    <a:pt x="2681" y="713"/>
                  </a:lnTo>
                  <a:lnTo>
                    <a:pt x="2711" y="705"/>
                  </a:lnTo>
                  <a:lnTo>
                    <a:pt x="2724" y="699"/>
                  </a:lnTo>
                  <a:lnTo>
                    <a:pt x="2736" y="692"/>
                  </a:lnTo>
                  <a:lnTo>
                    <a:pt x="2745" y="683"/>
                  </a:lnTo>
                  <a:lnTo>
                    <a:pt x="2754" y="672"/>
                  </a:lnTo>
                  <a:lnTo>
                    <a:pt x="2762" y="660"/>
                  </a:lnTo>
                  <a:lnTo>
                    <a:pt x="2768" y="647"/>
                  </a:lnTo>
                  <a:lnTo>
                    <a:pt x="2774" y="629"/>
                  </a:lnTo>
                  <a:lnTo>
                    <a:pt x="2778" y="611"/>
                  </a:lnTo>
                  <a:lnTo>
                    <a:pt x="2783" y="564"/>
                  </a:lnTo>
                  <a:lnTo>
                    <a:pt x="2784" y="510"/>
                  </a:lnTo>
                  <a:close/>
                  <a:moveTo>
                    <a:pt x="3314" y="302"/>
                  </a:moveTo>
                  <a:lnTo>
                    <a:pt x="3314" y="308"/>
                  </a:lnTo>
                  <a:lnTo>
                    <a:pt x="3311" y="314"/>
                  </a:lnTo>
                  <a:lnTo>
                    <a:pt x="3306" y="317"/>
                  </a:lnTo>
                  <a:lnTo>
                    <a:pt x="3299" y="318"/>
                  </a:lnTo>
                  <a:lnTo>
                    <a:pt x="3252" y="320"/>
                  </a:lnTo>
                  <a:lnTo>
                    <a:pt x="3210" y="323"/>
                  </a:lnTo>
                  <a:lnTo>
                    <a:pt x="3140" y="335"/>
                  </a:lnTo>
                  <a:lnTo>
                    <a:pt x="3140" y="770"/>
                  </a:lnTo>
                  <a:lnTo>
                    <a:pt x="3138" y="777"/>
                  </a:lnTo>
                  <a:lnTo>
                    <a:pt x="3135" y="782"/>
                  </a:lnTo>
                  <a:lnTo>
                    <a:pt x="3131" y="785"/>
                  </a:lnTo>
                  <a:lnTo>
                    <a:pt x="3123" y="786"/>
                  </a:lnTo>
                  <a:lnTo>
                    <a:pt x="3038" y="786"/>
                  </a:lnTo>
                  <a:lnTo>
                    <a:pt x="3027" y="782"/>
                  </a:lnTo>
                  <a:lnTo>
                    <a:pt x="3023" y="777"/>
                  </a:lnTo>
                  <a:lnTo>
                    <a:pt x="3020" y="770"/>
                  </a:lnTo>
                  <a:lnTo>
                    <a:pt x="3020" y="326"/>
                  </a:lnTo>
                  <a:lnTo>
                    <a:pt x="3024" y="299"/>
                  </a:lnTo>
                  <a:lnTo>
                    <a:pt x="3029" y="288"/>
                  </a:lnTo>
                  <a:lnTo>
                    <a:pt x="3035" y="279"/>
                  </a:lnTo>
                  <a:lnTo>
                    <a:pt x="3056" y="266"/>
                  </a:lnTo>
                  <a:lnTo>
                    <a:pt x="3084" y="254"/>
                  </a:lnTo>
                  <a:lnTo>
                    <a:pt x="3123" y="243"/>
                  </a:lnTo>
                  <a:lnTo>
                    <a:pt x="3168" y="234"/>
                  </a:lnTo>
                  <a:lnTo>
                    <a:pt x="3260" y="225"/>
                  </a:lnTo>
                  <a:lnTo>
                    <a:pt x="3278" y="225"/>
                  </a:lnTo>
                  <a:lnTo>
                    <a:pt x="3293" y="225"/>
                  </a:lnTo>
                  <a:lnTo>
                    <a:pt x="3302" y="227"/>
                  </a:lnTo>
                  <a:lnTo>
                    <a:pt x="3309" y="231"/>
                  </a:lnTo>
                  <a:lnTo>
                    <a:pt x="3312" y="236"/>
                  </a:lnTo>
                  <a:lnTo>
                    <a:pt x="3314" y="243"/>
                  </a:lnTo>
                  <a:lnTo>
                    <a:pt x="3314" y="302"/>
                  </a:lnTo>
                  <a:close/>
                  <a:moveTo>
                    <a:pt x="3848" y="677"/>
                  </a:moveTo>
                  <a:lnTo>
                    <a:pt x="3846" y="702"/>
                  </a:lnTo>
                  <a:lnTo>
                    <a:pt x="3843" y="723"/>
                  </a:lnTo>
                  <a:lnTo>
                    <a:pt x="3837" y="740"/>
                  </a:lnTo>
                  <a:lnTo>
                    <a:pt x="3828" y="753"/>
                  </a:lnTo>
                  <a:lnTo>
                    <a:pt x="3816" y="762"/>
                  </a:lnTo>
                  <a:lnTo>
                    <a:pt x="3800" y="771"/>
                  </a:lnTo>
                  <a:lnTo>
                    <a:pt x="3779" y="779"/>
                  </a:lnTo>
                  <a:lnTo>
                    <a:pt x="3755" y="785"/>
                  </a:lnTo>
                  <a:lnTo>
                    <a:pt x="3693" y="795"/>
                  </a:lnTo>
                  <a:lnTo>
                    <a:pt x="3656" y="798"/>
                  </a:lnTo>
                  <a:lnTo>
                    <a:pt x="3614" y="800"/>
                  </a:lnTo>
                  <a:lnTo>
                    <a:pt x="3560" y="798"/>
                  </a:lnTo>
                  <a:lnTo>
                    <a:pt x="3531" y="795"/>
                  </a:lnTo>
                  <a:lnTo>
                    <a:pt x="3503" y="791"/>
                  </a:lnTo>
                  <a:lnTo>
                    <a:pt x="3476" y="785"/>
                  </a:lnTo>
                  <a:lnTo>
                    <a:pt x="3452" y="774"/>
                  </a:lnTo>
                  <a:lnTo>
                    <a:pt x="3428" y="761"/>
                  </a:lnTo>
                  <a:lnTo>
                    <a:pt x="3408" y="744"/>
                  </a:lnTo>
                  <a:lnTo>
                    <a:pt x="3390" y="722"/>
                  </a:lnTo>
                  <a:lnTo>
                    <a:pt x="3378" y="695"/>
                  </a:lnTo>
                  <a:lnTo>
                    <a:pt x="3369" y="662"/>
                  </a:lnTo>
                  <a:lnTo>
                    <a:pt x="3366" y="624"/>
                  </a:lnTo>
                  <a:lnTo>
                    <a:pt x="3368" y="593"/>
                  </a:lnTo>
                  <a:lnTo>
                    <a:pt x="3374" y="566"/>
                  </a:lnTo>
                  <a:lnTo>
                    <a:pt x="3381" y="543"/>
                  </a:lnTo>
                  <a:lnTo>
                    <a:pt x="3392" y="524"/>
                  </a:lnTo>
                  <a:lnTo>
                    <a:pt x="3404" y="509"/>
                  </a:lnTo>
                  <a:lnTo>
                    <a:pt x="3419" y="497"/>
                  </a:lnTo>
                  <a:lnTo>
                    <a:pt x="3435" y="486"/>
                  </a:lnTo>
                  <a:lnTo>
                    <a:pt x="3455" y="479"/>
                  </a:lnTo>
                  <a:lnTo>
                    <a:pt x="3495" y="468"/>
                  </a:lnTo>
                  <a:lnTo>
                    <a:pt x="3540" y="461"/>
                  </a:lnTo>
                  <a:lnTo>
                    <a:pt x="3729" y="429"/>
                  </a:lnTo>
                  <a:lnTo>
                    <a:pt x="3729" y="390"/>
                  </a:lnTo>
                  <a:lnTo>
                    <a:pt x="3729" y="368"/>
                  </a:lnTo>
                  <a:lnTo>
                    <a:pt x="3728" y="359"/>
                  </a:lnTo>
                  <a:lnTo>
                    <a:pt x="3725" y="350"/>
                  </a:lnTo>
                  <a:lnTo>
                    <a:pt x="3723" y="345"/>
                  </a:lnTo>
                  <a:lnTo>
                    <a:pt x="3722" y="342"/>
                  </a:lnTo>
                  <a:lnTo>
                    <a:pt x="3716" y="335"/>
                  </a:lnTo>
                  <a:lnTo>
                    <a:pt x="3698" y="323"/>
                  </a:lnTo>
                  <a:lnTo>
                    <a:pt x="3683" y="318"/>
                  </a:lnTo>
                  <a:lnTo>
                    <a:pt x="3663" y="315"/>
                  </a:lnTo>
                  <a:lnTo>
                    <a:pt x="3612" y="312"/>
                  </a:lnTo>
                  <a:lnTo>
                    <a:pt x="3557" y="317"/>
                  </a:lnTo>
                  <a:lnTo>
                    <a:pt x="3504" y="324"/>
                  </a:lnTo>
                  <a:lnTo>
                    <a:pt x="3428" y="342"/>
                  </a:lnTo>
                  <a:lnTo>
                    <a:pt x="3423" y="342"/>
                  </a:lnTo>
                  <a:lnTo>
                    <a:pt x="3420" y="344"/>
                  </a:lnTo>
                  <a:lnTo>
                    <a:pt x="3413" y="341"/>
                  </a:lnTo>
                  <a:lnTo>
                    <a:pt x="3410" y="335"/>
                  </a:lnTo>
                  <a:lnTo>
                    <a:pt x="3396" y="276"/>
                  </a:lnTo>
                  <a:lnTo>
                    <a:pt x="3396" y="273"/>
                  </a:lnTo>
                  <a:lnTo>
                    <a:pt x="3398" y="267"/>
                  </a:lnTo>
                  <a:lnTo>
                    <a:pt x="3401" y="263"/>
                  </a:lnTo>
                  <a:lnTo>
                    <a:pt x="3408" y="258"/>
                  </a:lnTo>
                  <a:lnTo>
                    <a:pt x="3441" y="249"/>
                  </a:lnTo>
                  <a:lnTo>
                    <a:pt x="3494" y="237"/>
                  </a:lnTo>
                  <a:lnTo>
                    <a:pt x="3525" y="233"/>
                  </a:lnTo>
                  <a:lnTo>
                    <a:pt x="3558" y="228"/>
                  </a:lnTo>
                  <a:lnTo>
                    <a:pt x="3633" y="224"/>
                  </a:lnTo>
                  <a:lnTo>
                    <a:pt x="3684" y="227"/>
                  </a:lnTo>
                  <a:lnTo>
                    <a:pt x="3726" y="231"/>
                  </a:lnTo>
                  <a:lnTo>
                    <a:pt x="3761" y="240"/>
                  </a:lnTo>
                  <a:lnTo>
                    <a:pt x="3788" y="252"/>
                  </a:lnTo>
                  <a:lnTo>
                    <a:pt x="3806" y="264"/>
                  </a:lnTo>
                  <a:lnTo>
                    <a:pt x="3821" y="278"/>
                  </a:lnTo>
                  <a:lnTo>
                    <a:pt x="3831" y="294"/>
                  </a:lnTo>
                  <a:lnTo>
                    <a:pt x="3839" y="311"/>
                  </a:lnTo>
                  <a:lnTo>
                    <a:pt x="3846" y="347"/>
                  </a:lnTo>
                  <a:lnTo>
                    <a:pt x="3848" y="387"/>
                  </a:lnTo>
                  <a:lnTo>
                    <a:pt x="3848" y="677"/>
                  </a:lnTo>
                  <a:close/>
                  <a:moveTo>
                    <a:pt x="3729" y="701"/>
                  </a:moveTo>
                  <a:lnTo>
                    <a:pt x="3729" y="512"/>
                  </a:lnTo>
                  <a:lnTo>
                    <a:pt x="3576" y="536"/>
                  </a:lnTo>
                  <a:lnTo>
                    <a:pt x="3543" y="542"/>
                  </a:lnTo>
                  <a:lnTo>
                    <a:pt x="3515" y="554"/>
                  </a:lnTo>
                  <a:lnTo>
                    <a:pt x="3504" y="564"/>
                  </a:lnTo>
                  <a:lnTo>
                    <a:pt x="3495" y="578"/>
                  </a:lnTo>
                  <a:lnTo>
                    <a:pt x="3489" y="597"/>
                  </a:lnTo>
                  <a:lnTo>
                    <a:pt x="3488" y="621"/>
                  </a:lnTo>
                  <a:lnTo>
                    <a:pt x="3489" y="642"/>
                  </a:lnTo>
                  <a:lnTo>
                    <a:pt x="3494" y="660"/>
                  </a:lnTo>
                  <a:lnTo>
                    <a:pt x="3500" y="675"/>
                  </a:lnTo>
                  <a:lnTo>
                    <a:pt x="3509" y="687"/>
                  </a:lnTo>
                  <a:lnTo>
                    <a:pt x="3519" y="696"/>
                  </a:lnTo>
                  <a:lnTo>
                    <a:pt x="3531" y="704"/>
                  </a:lnTo>
                  <a:lnTo>
                    <a:pt x="3558" y="713"/>
                  </a:lnTo>
                  <a:lnTo>
                    <a:pt x="3588" y="717"/>
                  </a:lnTo>
                  <a:lnTo>
                    <a:pt x="3617" y="717"/>
                  </a:lnTo>
                  <a:lnTo>
                    <a:pt x="3678" y="714"/>
                  </a:lnTo>
                  <a:lnTo>
                    <a:pt x="3729" y="701"/>
                  </a:lnTo>
                  <a:close/>
                  <a:moveTo>
                    <a:pt x="4652" y="35"/>
                  </a:moveTo>
                  <a:lnTo>
                    <a:pt x="4644" y="86"/>
                  </a:lnTo>
                  <a:lnTo>
                    <a:pt x="4640" y="96"/>
                  </a:lnTo>
                  <a:lnTo>
                    <a:pt x="4632" y="99"/>
                  </a:lnTo>
                  <a:lnTo>
                    <a:pt x="4629" y="99"/>
                  </a:lnTo>
                  <a:lnTo>
                    <a:pt x="4590" y="92"/>
                  </a:lnTo>
                  <a:lnTo>
                    <a:pt x="4539" y="89"/>
                  </a:lnTo>
                  <a:lnTo>
                    <a:pt x="4506" y="92"/>
                  </a:lnTo>
                  <a:lnTo>
                    <a:pt x="4493" y="95"/>
                  </a:lnTo>
                  <a:lnTo>
                    <a:pt x="4481" y="102"/>
                  </a:lnTo>
                  <a:lnTo>
                    <a:pt x="4478" y="105"/>
                  </a:lnTo>
                  <a:lnTo>
                    <a:pt x="4473" y="110"/>
                  </a:lnTo>
                  <a:lnTo>
                    <a:pt x="4467" y="122"/>
                  </a:lnTo>
                  <a:lnTo>
                    <a:pt x="4464" y="135"/>
                  </a:lnTo>
                  <a:lnTo>
                    <a:pt x="4463" y="153"/>
                  </a:lnTo>
                  <a:lnTo>
                    <a:pt x="4463" y="237"/>
                  </a:lnTo>
                  <a:lnTo>
                    <a:pt x="4608" y="237"/>
                  </a:lnTo>
                  <a:lnTo>
                    <a:pt x="4619" y="242"/>
                  </a:lnTo>
                  <a:lnTo>
                    <a:pt x="4622" y="246"/>
                  </a:lnTo>
                  <a:lnTo>
                    <a:pt x="4623" y="254"/>
                  </a:lnTo>
                  <a:lnTo>
                    <a:pt x="4623" y="311"/>
                  </a:lnTo>
                  <a:lnTo>
                    <a:pt x="4622" y="317"/>
                  </a:lnTo>
                  <a:lnTo>
                    <a:pt x="4619" y="323"/>
                  </a:lnTo>
                  <a:lnTo>
                    <a:pt x="4614" y="326"/>
                  </a:lnTo>
                  <a:lnTo>
                    <a:pt x="4608" y="326"/>
                  </a:lnTo>
                  <a:lnTo>
                    <a:pt x="4463" y="326"/>
                  </a:lnTo>
                  <a:lnTo>
                    <a:pt x="4463" y="770"/>
                  </a:lnTo>
                  <a:lnTo>
                    <a:pt x="4461" y="777"/>
                  </a:lnTo>
                  <a:lnTo>
                    <a:pt x="4458" y="782"/>
                  </a:lnTo>
                  <a:lnTo>
                    <a:pt x="4454" y="785"/>
                  </a:lnTo>
                  <a:lnTo>
                    <a:pt x="4446" y="786"/>
                  </a:lnTo>
                  <a:lnTo>
                    <a:pt x="4361" y="786"/>
                  </a:lnTo>
                  <a:lnTo>
                    <a:pt x="4355" y="785"/>
                  </a:lnTo>
                  <a:lnTo>
                    <a:pt x="4349" y="782"/>
                  </a:lnTo>
                  <a:lnTo>
                    <a:pt x="4346" y="777"/>
                  </a:lnTo>
                  <a:lnTo>
                    <a:pt x="4344" y="770"/>
                  </a:lnTo>
                  <a:lnTo>
                    <a:pt x="4344" y="326"/>
                  </a:lnTo>
                  <a:lnTo>
                    <a:pt x="4263" y="326"/>
                  </a:lnTo>
                  <a:lnTo>
                    <a:pt x="4253" y="323"/>
                  </a:lnTo>
                  <a:lnTo>
                    <a:pt x="4248" y="317"/>
                  </a:lnTo>
                  <a:lnTo>
                    <a:pt x="4248" y="311"/>
                  </a:lnTo>
                  <a:lnTo>
                    <a:pt x="4248" y="254"/>
                  </a:lnTo>
                  <a:lnTo>
                    <a:pt x="4248" y="246"/>
                  </a:lnTo>
                  <a:lnTo>
                    <a:pt x="4253" y="242"/>
                  </a:lnTo>
                  <a:lnTo>
                    <a:pt x="4257" y="239"/>
                  </a:lnTo>
                  <a:lnTo>
                    <a:pt x="4263" y="237"/>
                  </a:lnTo>
                  <a:lnTo>
                    <a:pt x="4344" y="237"/>
                  </a:lnTo>
                  <a:lnTo>
                    <a:pt x="4344" y="155"/>
                  </a:lnTo>
                  <a:lnTo>
                    <a:pt x="4347" y="119"/>
                  </a:lnTo>
                  <a:lnTo>
                    <a:pt x="4355" y="87"/>
                  </a:lnTo>
                  <a:lnTo>
                    <a:pt x="4367" y="60"/>
                  </a:lnTo>
                  <a:lnTo>
                    <a:pt x="4376" y="48"/>
                  </a:lnTo>
                  <a:lnTo>
                    <a:pt x="4385" y="38"/>
                  </a:lnTo>
                  <a:lnTo>
                    <a:pt x="4407" y="21"/>
                  </a:lnTo>
                  <a:lnTo>
                    <a:pt x="4436" y="11"/>
                  </a:lnTo>
                  <a:lnTo>
                    <a:pt x="4470" y="3"/>
                  </a:lnTo>
                  <a:lnTo>
                    <a:pt x="4509" y="0"/>
                  </a:lnTo>
                  <a:lnTo>
                    <a:pt x="4553" y="3"/>
                  </a:lnTo>
                  <a:lnTo>
                    <a:pt x="4590" y="8"/>
                  </a:lnTo>
                  <a:lnTo>
                    <a:pt x="4640" y="17"/>
                  </a:lnTo>
                  <a:lnTo>
                    <a:pt x="4649" y="23"/>
                  </a:lnTo>
                  <a:lnTo>
                    <a:pt x="4652" y="32"/>
                  </a:lnTo>
                  <a:lnTo>
                    <a:pt x="4652" y="35"/>
                  </a:lnTo>
                  <a:close/>
                  <a:moveTo>
                    <a:pt x="5189" y="512"/>
                  </a:moveTo>
                  <a:lnTo>
                    <a:pt x="5187" y="551"/>
                  </a:lnTo>
                  <a:lnTo>
                    <a:pt x="5186" y="588"/>
                  </a:lnTo>
                  <a:lnTo>
                    <a:pt x="5180" y="624"/>
                  </a:lnTo>
                  <a:lnTo>
                    <a:pt x="5172" y="657"/>
                  </a:lnTo>
                  <a:lnTo>
                    <a:pt x="5162" y="687"/>
                  </a:lnTo>
                  <a:lnTo>
                    <a:pt x="5147" y="716"/>
                  </a:lnTo>
                  <a:lnTo>
                    <a:pt x="5136" y="728"/>
                  </a:lnTo>
                  <a:lnTo>
                    <a:pt x="5126" y="740"/>
                  </a:lnTo>
                  <a:lnTo>
                    <a:pt x="5102" y="761"/>
                  </a:lnTo>
                  <a:lnTo>
                    <a:pt x="5070" y="777"/>
                  </a:lnTo>
                  <a:lnTo>
                    <a:pt x="5033" y="789"/>
                  </a:lnTo>
                  <a:lnTo>
                    <a:pt x="4986" y="797"/>
                  </a:lnTo>
                  <a:lnTo>
                    <a:pt x="4935" y="800"/>
                  </a:lnTo>
                  <a:lnTo>
                    <a:pt x="4883" y="797"/>
                  </a:lnTo>
                  <a:lnTo>
                    <a:pt x="4838" y="789"/>
                  </a:lnTo>
                  <a:lnTo>
                    <a:pt x="4799" y="777"/>
                  </a:lnTo>
                  <a:lnTo>
                    <a:pt x="4767" y="761"/>
                  </a:lnTo>
                  <a:lnTo>
                    <a:pt x="4743" y="740"/>
                  </a:lnTo>
                  <a:lnTo>
                    <a:pt x="4722" y="716"/>
                  </a:lnTo>
                  <a:lnTo>
                    <a:pt x="4713" y="702"/>
                  </a:lnTo>
                  <a:lnTo>
                    <a:pt x="4707" y="687"/>
                  </a:lnTo>
                  <a:lnTo>
                    <a:pt x="4695" y="657"/>
                  </a:lnTo>
                  <a:lnTo>
                    <a:pt x="4688" y="624"/>
                  </a:lnTo>
                  <a:lnTo>
                    <a:pt x="4685" y="606"/>
                  </a:lnTo>
                  <a:lnTo>
                    <a:pt x="4683" y="588"/>
                  </a:lnTo>
                  <a:lnTo>
                    <a:pt x="4680" y="551"/>
                  </a:lnTo>
                  <a:lnTo>
                    <a:pt x="4680" y="512"/>
                  </a:lnTo>
                  <a:lnTo>
                    <a:pt x="4680" y="473"/>
                  </a:lnTo>
                  <a:lnTo>
                    <a:pt x="4683" y="435"/>
                  </a:lnTo>
                  <a:lnTo>
                    <a:pt x="4695" y="366"/>
                  </a:lnTo>
                  <a:lnTo>
                    <a:pt x="4707" y="336"/>
                  </a:lnTo>
                  <a:lnTo>
                    <a:pt x="4722" y="308"/>
                  </a:lnTo>
                  <a:lnTo>
                    <a:pt x="4743" y="284"/>
                  </a:lnTo>
                  <a:lnTo>
                    <a:pt x="4767" y="263"/>
                  </a:lnTo>
                  <a:lnTo>
                    <a:pt x="4799" y="246"/>
                  </a:lnTo>
                  <a:lnTo>
                    <a:pt x="4838" y="234"/>
                  </a:lnTo>
                  <a:lnTo>
                    <a:pt x="4883" y="227"/>
                  </a:lnTo>
                  <a:lnTo>
                    <a:pt x="4935" y="224"/>
                  </a:lnTo>
                  <a:lnTo>
                    <a:pt x="4986" y="227"/>
                  </a:lnTo>
                  <a:lnTo>
                    <a:pt x="5033" y="234"/>
                  </a:lnTo>
                  <a:lnTo>
                    <a:pt x="5070" y="246"/>
                  </a:lnTo>
                  <a:lnTo>
                    <a:pt x="5102" y="263"/>
                  </a:lnTo>
                  <a:lnTo>
                    <a:pt x="5126" y="284"/>
                  </a:lnTo>
                  <a:lnTo>
                    <a:pt x="5147" y="308"/>
                  </a:lnTo>
                  <a:lnTo>
                    <a:pt x="5162" y="336"/>
                  </a:lnTo>
                  <a:lnTo>
                    <a:pt x="5172" y="366"/>
                  </a:lnTo>
                  <a:lnTo>
                    <a:pt x="5180" y="401"/>
                  </a:lnTo>
                  <a:lnTo>
                    <a:pt x="5186" y="435"/>
                  </a:lnTo>
                  <a:lnTo>
                    <a:pt x="5187" y="473"/>
                  </a:lnTo>
                  <a:lnTo>
                    <a:pt x="5189" y="512"/>
                  </a:lnTo>
                  <a:close/>
                  <a:moveTo>
                    <a:pt x="5066" y="512"/>
                  </a:moveTo>
                  <a:lnTo>
                    <a:pt x="5066" y="453"/>
                  </a:lnTo>
                  <a:lnTo>
                    <a:pt x="5060" y="402"/>
                  </a:lnTo>
                  <a:lnTo>
                    <a:pt x="5055" y="381"/>
                  </a:lnTo>
                  <a:lnTo>
                    <a:pt x="5048" y="363"/>
                  </a:lnTo>
                  <a:lnTo>
                    <a:pt x="5037" y="347"/>
                  </a:lnTo>
                  <a:lnTo>
                    <a:pt x="5025" y="333"/>
                  </a:lnTo>
                  <a:lnTo>
                    <a:pt x="5009" y="323"/>
                  </a:lnTo>
                  <a:lnTo>
                    <a:pt x="4988" y="315"/>
                  </a:lnTo>
                  <a:lnTo>
                    <a:pt x="4964" y="311"/>
                  </a:lnTo>
                  <a:lnTo>
                    <a:pt x="4935" y="309"/>
                  </a:lnTo>
                  <a:lnTo>
                    <a:pt x="4905" y="311"/>
                  </a:lnTo>
                  <a:lnTo>
                    <a:pt x="4881" y="315"/>
                  </a:lnTo>
                  <a:lnTo>
                    <a:pt x="4860" y="323"/>
                  </a:lnTo>
                  <a:lnTo>
                    <a:pt x="4844" y="333"/>
                  </a:lnTo>
                  <a:lnTo>
                    <a:pt x="4830" y="347"/>
                  </a:lnTo>
                  <a:lnTo>
                    <a:pt x="4820" y="363"/>
                  </a:lnTo>
                  <a:lnTo>
                    <a:pt x="4812" y="381"/>
                  </a:lnTo>
                  <a:lnTo>
                    <a:pt x="4808" y="402"/>
                  </a:lnTo>
                  <a:lnTo>
                    <a:pt x="4805" y="426"/>
                  </a:lnTo>
                  <a:lnTo>
                    <a:pt x="4803" y="453"/>
                  </a:lnTo>
                  <a:lnTo>
                    <a:pt x="4802" y="512"/>
                  </a:lnTo>
                  <a:lnTo>
                    <a:pt x="4803" y="572"/>
                  </a:lnTo>
                  <a:lnTo>
                    <a:pt x="4808" y="621"/>
                  </a:lnTo>
                  <a:lnTo>
                    <a:pt x="4812" y="642"/>
                  </a:lnTo>
                  <a:lnTo>
                    <a:pt x="4820" y="660"/>
                  </a:lnTo>
                  <a:lnTo>
                    <a:pt x="4830" y="677"/>
                  </a:lnTo>
                  <a:lnTo>
                    <a:pt x="4844" y="690"/>
                  </a:lnTo>
                  <a:lnTo>
                    <a:pt x="4860" y="701"/>
                  </a:lnTo>
                  <a:lnTo>
                    <a:pt x="4881" y="708"/>
                  </a:lnTo>
                  <a:lnTo>
                    <a:pt x="4905" y="713"/>
                  </a:lnTo>
                  <a:lnTo>
                    <a:pt x="4935" y="714"/>
                  </a:lnTo>
                  <a:lnTo>
                    <a:pt x="4964" y="713"/>
                  </a:lnTo>
                  <a:lnTo>
                    <a:pt x="4988" y="708"/>
                  </a:lnTo>
                  <a:lnTo>
                    <a:pt x="5009" y="701"/>
                  </a:lnTo>
                  <a:lnTo>
                    <a:pt x="5025" y="690"/>
                  </a:lnTo>
                  <a:lnTo>
                    <a:pt x="5037" y="677"/>
                  </a:lnTo>
                  <a:lnTo>
                    <a:pt x="5048" y="660"/>
                  </a:lnTo>
                  <a:lnTo>
                    <a:pt x="5055" y="642"/>
                  </a:lnTo>
                  <a:lnTo>
                    <a:pt x="5060" y="621"/>
                  </a:lnTo>
                  <a:lnTo>
                    <a:pt x="5063" y="597"/>
                  </a:lnTo>
                  <a:lnTo>
                    <a:pt x="5066" y="572"/>
                  </a:lnTo>
                  <a:lnTo>
                    <a:pt x="5066" y="512"/>
                  </a:lnTo>
                  <a:close/>
                  <a:moveTo>
                    <a:pt x="5111" y="51"/>
                  </a:moveTo>
                  <a:lnTo>
                    <a:pt x="5111" y="120"/>
                  </a:lnTo>
                  <a:lnTo>
                    <a:pt x="5106" y="128"/>
                  </a:lnTo>
                  <a:lnTo>
                    <a:pt x="5096" y="132"/>
                  </a:lnTo>
                  <a:lnTo>
                    <a:pt x="4986" y="132"/>
                  </a:lnTo>
                  <a:lnTo>
                    <a:pt x="4974" y="128"/>
                  </a:lnTo>
                  <a:lnTo>
                    <a:pt x="4970" y="120"/>
                  </a:lnTo>
                  <a:lnTo>
                    <a:pt x="4970" y="51"/>
                  </a:lnTo>
                  <a:lnTo>
                    <a:pt x="4971" y="47"/>
                  </a:lnTo>
                  <a:lnTo>
                    <a:pt x="4974" y="42"/>
                  </a:lnTo>
                  <a:lnTo>
                    <a:pt x="4979" y="39"/>
                  </a:lnTo>
                  <a:lnTo>
                    <a:pt x="4986" y="38"/>
                  </a:lnTo>
                  <a:lnTo>
                    <a:pt x="5096" y="38"/>
                  </a:lnTo>
                  <a:lnTo>
                    <a:pt x="5106" y="42"/>
                  </a:lnTo>
                  <a:lnTo>
                    <a:pt x="5111" y="51"/>
                  </a:lnTo>
                  <a:close/>
                  <a:moveTo>
                    <a:pt x="4890" y="51"/>
                  </a:moveTo>
                  <a:lnTo>
                    <a:pt x="4890" y="120"/>
                  </a:lnTo>
                  <a:lnTo>
                    <a:pt x="4887" y="128"/>
                  </a:lnTo>
                  <a:lnTo>
                    <a:pt x="4877" y="132"/>
                  </a:lnTo>
                  <a:lnTo>
                    <a:pt x="4766" y="132"/>
                  </a:lnTo>
                  <a:lnTo>
                    <a:pt x="4754" y="128"/>
                  </a:lnTo>
                  <a:lnTo>
                    <a:pt x="4749" y="120"/>
                  </a:lnTo>
                  <a:lnTo>
                    <a:pt x="4749" y="51"/>
                  </a:lnTo>
                  <a:lnTo>
                    <a:pt x="4751" y="47"/>
                  </a:lnTo>
                  <a:lnTo>
                    <a:pt x="4754" y="42"/>
                  </a:lnTo>
                  <a:lnTo>
                    <a:pt x="4766" y="38"/>
                  </a:lnTo>
                  <a:lnTo>
                    <a:pt x="4877" y="38"/>
                  </a:lnTo>
                  <a:lnTo>
                    <a:pt x="4887" y="42"/>
                  </a:lnTo>
                  <a:lnTo>
                    <a:pt x="4890" y="51"/>
                  </a:lnTo>
                  <a:close/>
                  <a:moveTo>
                    <a:pt x="5597" y="302"/>
                  </a:moveTo>
                  <a:lnTo>
                    <a:pt x="5597" y="308"/>
                  </a:lnTo>
                  <a:lnTo>
                    <a:pt x="5595" y="314"/>
                  </a:lnTo>
                  <a:lnTo>
                    <a:pt x="5591" y="317"/>
                  </a:lnTo>
                  <a:lnTo>
                    <a:pt x="5583" y="318"/>
                  </a:lnTo>
                  <a:lnTo>
                    <a:pt x="5535" y="320"/>
                  </a:lnTo>
                  <a:lnTo>
                    <a:pt x="5493" y="323"/>
                  </a:lnTo>
                  <a:lnTo>
                    <a:pt x="5423" y="335"/>
                  </a:lnTo>
                  <a:lnTo>
                    <a:pt x="5423" y="770"/>
                  </a:lnTo>
                  <a:lnTo>
                    <a:pt x="5421" y="777"/>
                  </a:lnTo>
                  <a:lnTo>
                    <a:pt x="5418" y="782"/>
                  </a:lnTo>
                  <a:lnTo>
                    <a:pt x="5414" y="785"/>
                  </a:lnTo>
                  <a:lnTo>
                    <a:pt x="5408" y="786"/>
                  </a:lnTo>
                  <a:lnTo>
                    <a:pt x="5321" y="786"/>
                  </a:lnTo>
                  <a:lnTo>
                    <a:pt x="5312" y="782"/>
                  </a:lnTo>
                  <a:lnTo>
                    <a:pt x="5306" y="777"/>
                  </a:lnTo>
                  <a:lnTo>
                    <a:pt x="5304" y="770"/>
                  </a:lnTo>
                  <a:lnTo>
                    <a:pt x="5304" y="326"/>
                  </a:lnTo>
                  <a:lnTo>
                    <a:pt x="5307" y="299"/>
                  </a:lnTo>
                  <a:lnTo>
                    <a:pt x="5312" y="288"/>
                  </a:lnTo>
                  <a:lnTo>
                    <a:pt x="5319" y="279"/>
                  </a:lnTo>
                  <a:lnTo>
                    <a:pt x="5339" y="266"/>
                  </a:lnTo>
                  <a:lnTo>
                    <a:pt x="5367" y="254"/>
                  </a:lnTo>
                  <a:lnTo>
                    <a:pt x="5406" y="243"/>
                  </a:lnTo>
                  <a:lnTo>
                    <a:pt x="5451" y="234"/>
                  </a:lnTo>
                  <a:lnTo>
                    <a:pt x="5544" y="225"/>
                  </a:lnTo>
                  <a:lnTo>
                    <a:pt x="5562" y="225"/>
                  </a:lnTo>
                  <a:lnTo>
                    <a:pt x="5576" y="225"/>
                  </a:lnTo>
                  <a:lnTo>
                    <a:pt x="5586" y="227"/>
                  </a:lnTo>
                  <a:lnTo>
                    <a:pt x="5594" y="231"/>
                  </a:lnTo>
                  <a:lnTo>
                    <a:pt x="5595" y="236"/>
                  </a:lnTo>
                  <a:lnTo>
                    <a:pt x="5597" y="243"/>
                  </a:lnTo>
                  <a:lnTo>
                    <a:pt x="5597" y="302"/>
                  </a:lnTo>
                  <a:close/>
                  <a:moveTo>
                    <a:pt x="6152" y="501"/>
                  </a:moveTo>
                  <a:lnTo>
                    <a:pt x="6152" y="527"/>
                  </a:lnTo>
                  <a:lnTo>
                    <a:pt x="6152" y="552"/>
                  </a:lnTo>
                  <a:lnTo>
                    <a:pt x="6147" y="566"/>
                  </a:lnTo>
                  <a:lnTo>
                    <a:pt x="6141" y="570"/>
                  </a:lnTo>
                  <a:lnTo>
                    <a:pt x="6134" y="572"/>
                  </a:lnTo>
                  <a:lnTo>
                    <a:pt x="5771" y="572"/>
                  </a:lnTo>
                  <a:lnTo>
                    <a:pt x="5774" y="606"/>
                  </a:lnTo>
                  <a:lnTo>
                    <a:pt x="5780" y="635"/>
                  </a:lnTo>
                  <a:lnTo>
                    <a:pt x="5792" y="657"/>
                  </a:lnTo>
                  <a:lnTo>
                    <a:pt x="5808" y="677"/>
                  </a:lnTo>
                  <a:lnTo>
                    <a:pt x="5820" y="686"/>
                  </a:lnTo>
                  <a:lnTo>
                    <a:pt x="5834" y="693"/>
                  </a:lnTo>
                  <a:lnTo>
                    <a:pt x="5864" y="705"/>
                  </a:lnTo>
                  <a:lnTo>
                    <a:pt x="5900" y="711"/>
                  </a:lnTo>
                  <a:lnTo>
                    <a:pt x="5943" y="714"/>
                  </a:lnTo>
                  <a:lnTo>
                    <a:pt x="5990" y="711"/>
                  </a:lnTo>
                  <a:lnTo>
                    <a:pt x="6029" y="705"/>
                  </a:lnTo>
                  <a:lnTo>
                    <a:pt x="6093" y="689"/>
                  </a:lnTo>
                  <a:lnTo>
                    <a:pt x="6096" y="687"/>
                  </a:lnTo>
                  <a:lnTo>
                    <a:pt x="6098" y="687"/>
                  </a:lnTo>
                  <a:lnTo>
                    <a:pt x="6105" y="690"/>
                  </a:lnTo>
                  <a:lnTo>
                    <a:pt x="6111" y="701"/>
                  </a:lnTo>
                  <a:lnTo>
                    <a:pt x="6125" y="749"/>
                  </a:lnTo>
                  <a:lnTo>
                    <a:pt x="6125" y="750"/>
                  </a:lnTo>
                  <a:lnTo>
                    <a:pt x="6125" y="752"/>
                  </a:lnTo>
                  <a:lnTo>
                    <a:pt x="6122" y="761"/>
                  </a:lnTo>
                  <a:lnTo>
                    <a:pt x="6114" y="767"/>
                  </a:lnTo>
                  <a:lnTo>
                    <a:pt x="6080" y="779"/>
                  </a:lnTo>
                  <a:lnTo>
                    <a:pt x="6035" y="789"/>
                  </a:lnTo>
                  <a:lnTo>
                    <a:pt x="5984" y="797"/>
                  </a:lnTo>
                  <a:lnTo>
                    <a:pt x="5928" y="800"/>
                  </a:lnTo>
                  <a:lnTo>
                    <a:pt x="5891" y="798"/>
                  </a:lnTo>
                  <a:lnTo>
                    <a:pt x="5858" y="795"/>
                  </a:lnTo>
                  <a:lnTo>
                    <a:pt x="5798" y="783"/>
                  </a:lnTo>
                  <a:lnTo>
                    <a:pt x="5772" y="773"/>
                  </a:lnTo>
                  <a:lnTo>
                    <a:pt x="5750" y="761"/>
                  </a:lnTo>
                  <a:lnTo>
                    <a:pt x="5730" y="747"/>
                  </a:lnTo>
                  <a:lnTo>
                    <a:pt x="5712" y="731"/>
                  </a:lnTo>
                  <a:lnTo>
                    <a:pt x="5684" y="692"/>
                  </a:lnTo>
                  <a:lnTo>
                    <a:pt x="5673" y="668"/>
                  </a:lnTo>
                  <a:lnTo>
                    <a:pt x="5664" y="642"/>
                  </a:lnTo>
                  <a:lnTo>
                    <a:pt x="5654" y="582"/>
                  </a:lnTo>
                  <a:lnTo>
                    <a:pt x="5651" y="549"/>
                  </a:lnTo>
                  <a:lnTo>
                    <a:pt x="5651" y="513"/>
                  </a:lnTo>
                  <a:lnTo>
                    <a:pt x="5651" y="468"/>
                  </a:lnTo>
                  <a:lnTo>
                    <a:pt x="5655" y="426"/>
                  </a:lnTo>
                  <a:lnTo>
                    <a:pt x="5661" y="389"/>
                  </a:lnTo>
                  <a:lnTo>
                    <a:pt x="5670" y="354"/>
                  </a:lnTo>
                  <a:lnTo>
                    <a:pt x="5682" y="324"/>
                  </a:lnTo>
                  <a:lnTo>
                    <a:pt x="5700" y="297"/>
                  </a:lnTo>
                  <a:lnTo>
                    <a:pt x="5721" y="276"/>
                  </a:lnTo>
                  <a:lnTo>
                    <a:pt x="5733" y="266"/>
                  </a:lnTo>
                  <a:lnTo>
                    <a:pt x="5747" y="257"/>
                  </a:lnTo>
                  <a:lnTo>
                    <a:pt x="5777" y="243"/>
                  </a:lnTo>
                  <a:lnTo>
                    <a:pt x="5813" y="233"/>
                  </a:lnTo>
                  <a:lnTo>
                    <a:pt x="5855" y="227"/>
                  </a:lnTo>
                  <a:lnTo>
                    <a:pt x="5903" y="224"/>
                  </a:lnTo>
                  <a:lnTo>
                    <a:pt x="5940" y="225"/>
                  </a:lnTo>
                  <a:lnTo>
                    <a:pt x="5975" y="230"/>
                  </a:lnTo>
                  <a:lnTo>
                    <a:pt x="6005" y="236"/>
                  </a:lnTo>
                  <a:lnTo>
                    <a:pt x="6032" y="246"/>
                  </a:lnTo>
                  <a:lnTo>
                    <a:pt x="6077" y="272"/>
                  </a:lnTo>
                  <a:lnTo>
                    <a:pt x="6095" y="288"/>
                  </a:lnTo>
                  <a:lnTo>
                    <a:pt x="6110" y="308"/>
                  </a:lnTo>
                  <a:lnTo>
                    <a:pt x="6120" y="326"/>
                  </a:lnTo>
                  <a:lnTo>
                    <a:pt x="6131" y="347"/>
                  </a:lnTo>
                  <a:lnTo>
                    <a:pt x="6138" y="368"/>
                  </a:lnTo>
                  <a:lnTo>
                    <a:pt x="6143" y="392"/>
                  </a:lnTo>
                  <a:lnTo>
                    <a:pt x="6150" y="444"/>
                  </a:lnTo>
                  <a:lnTo>
                    <a:pt x="6152" y="501"/>
                  </a:lnTo>
                  <a:close/>
                  <a:moveTo>
                    <a:pt x="6032" y="489"/>
                  </a:moveTo>
                  <a:lnTo>
                    <a:pt x="6030" y="438"/>
                  </a:lnTo>
                  <a:lnTo>
                    <a:pt x="6023" y="390"/>
                  </a:lnTo>
                  <a:lnTo>
                    <a:pt x="6017" y="369"/>
                  </a:lnTo>
                  <a:lnTo>
                    <a:pt x="6008" y="351"/>
                  </a:lnTo>
                  <a:lnTo>
                    <a:pt x="5996" y="338"/>
                  </a:lnTo>
                  <a:lnTo>
                    <a:pt x="5984" y="326"/>
                  </a:lnTo>
                  <a:lnTo>
                    <a:pt x="5967" y="318"/>
                  </a:lnTo>
                  <a:lnTo>
                    <a:pt x="5949" y="312"/>
                  </a:lnTo>
                  <a:lnTo>
                    <a:pt x="5927" y="309"/>
                  </a:lnTo>
                  <a:lnTo>
                    <a:pt x="5903" y="309"/>
                  </a:lnTo>
                  <a:lnTo>
                    <a:pt x="5876" y="309"/>
                  </a:lnTo>
                  <a:lnTo>
                    <a:pt x="5853" y="312"/>
                  </a:lnTo>
                  <a:lnTo>
                    <a:pt x="5834" y="318"/>
                  </a:lnTo>
                  <a:lnTo>
                    <a:pt x="5817" y="326"/>
                  </a:lnTo>
                  <a:lnTo>
                    <a:pt x="5805" y="338"/>
                  </a:lnTo>
                  <a:lnTo>
                    <a:pt x="5793" y="351"/>
                  </a:lnTo>
                  <a:lnTo>
                    <a:pt x="5780" y="389"/>
                  </a:lnTo>
                  <a:lnTo>
                    <a:pt x="5775" y="413"/>
                  </a:lnTo>
                  <a:lnTo>
                    <a:pt x="5772" y="438"/>
                  </a:lnTo>
                  <a:lnTo>
                    <a:pt x="5771" y="491"/>
                  </a:lnTo>
                  <a:lnTo>
                    <a:pt x="6032" y="489"/>
                  </a:lnTo>
                  <a:close/>
                  <a:moveTo>
                    <a:pt x="6579" y="759"/>
                  </a:moveTo>
                  <a:lnTo>
                    <a:pt x="6581" y="762"/>
                  </a:lnTo>
                  <a:lnTo>
                    <a:pt x="6578" y="771"/>
                  </a:lnTo>
                  <a:lnTo>
                    <a:pt x="6569" y="777"/>
                  </a:lnTo>
                  <a:lnTo>
                    <a:pt x="6522" y="789"/>
                  </a:lnTo>
                  <a:lnTo>
                    <a:pt x="6485" y="794"/>
                  </a:lnTo>
                  <a:lnTo>
                    <a:pt x="6440" y="797"/>
                  </a:lnTo>
                  <a:lnTo>
                    <a:pt x="6401" y="794"/>
                  </a:lnTo>
                  <a:lnTo>
                    <a:pt x="6366" y="788"/>
                  </a:lnTo>
                  <a:lnTo>
                    <a:pt x="6338" y="776"/>
                  </a:lnTo>
                  <a:lnTo>
                    <a:pt x="6314" y="759"/>
                  </a:lnTo>
                  <a:lnTo>
                    <a:pt x="6303" y="750"/>
                  </a:lnTo>
                  <a:lnTo>
                    <a:pt x="6296" y="738"/>
                  </a:lnTo>
                  <a:lnTo>
                    <a:pt x="6288" y="726"/>
                  </a:lnTo>
                  <a:lnTo>
                    <a:pt x="6282" y="711"/>
                  </a:lnTo>
                  <a:lnTo>
                    <a:pt x="6275" y="678"/>
                  </a:lnTo>
                  <a:lnTo>
                    <a:pt x="6272" y="639"/>
                  </a:lnTo>
                  <a:lnTo>
                    <a:pt x="6272" y="89"/>
                  </a:lnTo>
                  <a:lnTo>
                    <a:pt x="6273" y="81"/>
                  </a:lnTo>
                  <a:lnTo>
                    <a:pt x="6276" y="75"/>
                  </a:lnTo>
                  <a:lnTo>
                    <a:pt x="6288" y="71"/>
                  </a:lnTo>
                  <a:lnTo>
                    <a:pt x="6372" y="53"/>
                  </a:lnTo>
                  <a:lnTo>
                    <a:pt x="6377" y="53"/>
                  </a:lnTo>
                  <a:lnTo>
                    <a:pt x="6387" y="57"/>
                  </a:lnTo>
                  <a:lnTo>
                    <a:pt x="6390" y="62"/>
                  </a:lnTo>
                  <a:lnTo>
                    <a:pt x="6390" y="69"/>
                  </a:lnTo>
                  <a:lnTo>
                    <a:pt x="6390" y="237"/>
                  </a:lnTo>
                  <a:lnTo>
                    <a:pt x="6549" y="237"/>
                  </a:lnTo>
                  <a:lnTo>
                    <a:pt x="6561" y="242"/>
                  </a:lnTo>
                  <a:lnTo>
                    <a:pt x="6564" y="246"/>
                  </a:lnTo>
                  <a:lnTo>
                    <a:pt x="6564" y="254"/>
                  </a:lnTo>
                  <a:lnTo>
                    <a:pt x="6564" y="311"/>
                  </a:lnTo>
                  <a:lnTo>
                    <a:pt x="6564" y="317"/>
                  </a:lnTo>
                  <a:lnTo>
                    <a:pt x="6561" y="323"/>
                  </a:lnTo>
                  <a:lnTo>
                    <a:pt x="6555" y="326"/>
                  </a:lnTo>
                  <a:lnTo>
                    <a:pt x="6549" y="326"/>
                  </a:lnTo>
                  <a:lnTo>
                    <a:pt x="6390" y="326"/>
                  </a:lnTo>
                  <a:lnTo>
                    <a:pt x="6390" y="641"/>
                  </a:lnTo>
                  <a:lnTo>
                    <a:pt x="6392" y="657"/>
                  </a:lnTo>
                  <a:lnTo>
                    <a:pt x="6395" y="672"/>
                  </a:lnTo>
                  <a:lnTo>
                    <a:pt x="6401" y="684"/>
                  </a:lnTo>
                  <a:lnTo>
                    <a:pt x="6408" y="693"/>
                  </a:lnTo>
                  <a:lnTo>
                    <a:pt x="6420" y="701"/>
                  </a:lnTo>
                  <a:lnTo>
                    <a:pt x="6432" y="705"/>
                  </a:lnTo>
                  <a:lnTo>
                    <a:pt x="6449" y="708"/>
                  </a:lnTo>
                  <a:lnTo>
                    <a:pt x="6468" y="708"/>
                  </a:lnTo>
                  <a:lnTo>
                    <a:pt x="6515" y="704"/>
                  </a:lnTo>
                  <a:lnTo>
                    <a:pt x="6554" y="698"/>
                  </a:lnTo>
                  <a:lnTo>
                    <a:pt x="6557" y="698"/>
                  </a:lnTo>
                  <a:lnTo>
                    <a:pt x="6564" y="699"/>
                  </a:lnTo>
                  <a:lnTo>
                    <a:pt x="6569" y="708"/>
                  </a:lnTo>
                  <a:lnTo>
                    <a:pt x="6579" y="759"/>
                  </a:lnTo>
                  <a:close/>
                  <a:moveTo>
                    <a:pt x="7131" y="677"/>
                  </a:moveTo>
                  <a:lnTo>
                    <a:pt x="7130" y="702"/>
                  </a:lnTo>
                  <a:lnTo>
                    <a:pt x="7127" y="723"/>
                  </a:lnTo>
                  <a:lnTo>
                    <a:pt x="7121" y="740"/>
                  </a:lnTo>
                  <a:lnTo>
                    <a:pt x="7112" y="753"/>
                  </a:lnTo>
                  <a:lnTo>
                    <a:pt x="7100" y="762"/>
                  </a:lnTo>
                  <a:lnTo>
                    <a:pt x="7083" y="771"/>
                  </a:lnTo>
                  <a:lnTo>
                    <a:pt x="7062" y="779"/>
                  </a:lnTo>
                  <a:lnTo>
                    <a:pt x="7038" y="785"/>
                  </a:lnTo>
                  <a:lnTo>
                    <a:pt x="6977" y="795"/>
                  </a:lnTo>
                  <a:lnTo>
                    <a:pt x="6939" y="798"/>
                  </a:lnTo>
                  <a:lnTo>
                    <a:pt x="6897" y="800"/>
                  </a:lnTo>
                  <a:lnTo>
                    <a:pt x="6843" y="798"/>
                  </a:lnTo>
                  <a:lnTo>
                    <a:pt x="6815" y="795"/>
                  </a:lnTo>
                  <a:lnTo>
                    <a:pt x="6786" y="791"/>
                  </a:lnTo>
                  <a:lnTo>
                    <a:pt x="6759" y="785"/>
                  </a:lnTo>
                  <a:lnTo>
                    <a:pt x="6735" y="774"/>
                  </a:lnTo>
                  <a:lnTo>
                    <a:pt x="6711" y="761"/>
                  </a:lnTo>
                  <a:lnTo>
                    <a:pt x="6692" y="744"/>
                  </a:lnTo>
                  <a:lnTo>
                    <a:pt x="6674" y="722"/>
                  </a:lnTo>
                  <a:lnTo>
                    <a:pt x="6662" y="695"/>
                  </a:lnTo>
                  <a:lnTo>
                    <a:pt x="6653" y="662"/>
                  </a:lnTo>
                  <a:lnTo>
                    <a:pt x="6650" y="624"/>
                  </a:lnTo>
                  <a:lnTo>
                    <a:pt x="6651" y="593"/>
                  </a:lnTo>
                  <a:lnTo>
                    <a:pt x="6657" y="566"/>
                  </a:lnTo>
                  <a:lnTo>
                    <a:pt x="6665" y="543"/>
                  </a:lnTo>
                  <a:lnTo>
                    <a:pt x="6675" y="524"/>
                  </a:lnTo>
                  <a:lnTo>
                    <a:pt x="6687" y="509"/>
                  </a:lnTo>
                  <a:lnTo>
                    <a:pt x="6702" y="497"/>
                  </a:lnTo>
                  <a:lnTo>
                    <a:pt x="6719" y="486"/>
                  </a:lnTo>
                  <a:lnTo>
                    <a:pt x="6738" y="479"/>
                  </a:lnTo>
                  <a:lnTo>
                    <a:pt x="6779" y="468"/>
                  </a:lnTo>
                  <a:lnTo>
                    <a:pt x="6824" y="461"/>
                  </a:lnTo>
                  <a:lnTo>
                    <a:pt x="7013" y="429"/>
                  </a:lnTo>
                  <a:lnTo>
                    <a:pt x="7013" y="390"/>
                  </a:lnTo>
                  <a:lnTo>
                    <a:pt x="7013" y="368"/>
                  </a:lnTo>
                  <a:lnTo>
                    <a:pt x="7011" y="359"/>
                  </a:lnTo>
                  <a:lnTo>
                    <a:pt x="7008" y="350"/>
                  </a:lnTo>
                  <a:lnTo>
                    <a:pt x="7007" y="345"/>
                  </a:lnTo>
                  <a:lnTo>
                    <a:pt x="7005" y="342"/>
                  </a:lnTo>
                  <a:lnTo>
                    <a:pt x="6999" y="335"/>
                  </a:lnTo>
                  <a:lnTo>
                    <a:pt x="6981" y="323"/>
                  </a:lnTo>
                  <a:lnTo>
                    <a:pt x="6966" y="318"/>
                  </a:lnTo>
                  <a:lnTo>
                    <a:pt x="6947" y="315"/>
                  </a:lnTo>
                  <a:lnTo>
                    <a:pt x="6896" y="312"/>
                  </a:lnTo>
                  <a:lnTo>
                    <a:pt x="6840" y="317"/>
                  </a:lnTo>
                  <a:lnTo>
                    <a:pt x="6788" y="324"/>
                  </a:lnTo>
                  <a:lnTo>
                    <a:pt x="6711" y="342"/>
                  </a:lnTo>
                  <a:lnTo>
                    <a:pt x="6707" y="342"/>
                  </a:lnTo>
                  <a:lnTo>
                    <a:pt x="6704" y="344"/>
                  </a:lnTo>
                  <a:lnTo>
                    <a:pt x="6696" y="341"/>
                  </a:lnTo>
                  <a:lnTo>
                    <a:pt x="6693" y="335"/>
                  </a:lnTo>
                  <a:lnTo>
                    <a:pt x="6680" y="276"/>
                  </a:lnTo>
                  <a:lnTo>
                    <a:pt x="6680" y="273"/>
                  </a:lnTo>
                  <a:lnTo>
                    <a:pt x="6681" y="267"/>
                  </a:lnTo>
                  <a:lnTo>
                    <a:pt x="6684" y="263"/>
                  </a:lnTo>
                  <a:lnTo>
                    <a:pt x="6692" y="258"/>
                  </a:lnTo>
                  <a:lnTo>
                    <a:pt x="6725" y="249"/>
                  </a:lnTo>
                  <a:lnTo>
                    <a:pt x="6777" y="237"/>
                  </a:lnTo>
                  <a:lnTo>
                    <a:pt x="6809" y="233"/>
                  </a:lnTo>
                  <a:lnTo>
                    <a:pt x="6842" y="228"/>
                  </a:lnTo>
                  <a:lnTo>
                    <a:pt x="6917" y="224"/>
                  </a:lnTo>
                  <a:lnTo>
                    <a:pt x="6968" y="227"/>
                  </a:lnTo>
                  <a:lnTo>
                    <a:pt x="7010" y="231"/>
                  </a:lnTo>
                  <a:lnTo>
                    <a:pt x="7044" y="240"/>
                  </a:lnTo>
                  <a:lnTo>
                    <a:pt x="7071" y="252"/>
                  </a:lnTo>
                  <a:lnTo>
                    <a:pt x="7089" y="264"/>
                  </a:lnTo>
                  <a:lnTo>
                    <a:pt x="7104" y="278"/>
                  </a:lnTo>
                  <a:lnTo>
                    <a:pt x="7115" y="294"/>
                  </a:lnTo>
                  <a:lnTo>
                    <a:pt x="7122" y="311"/>
                  </a:lnTo>
                  <a:lnTo>
                    <a:pt x="7130" y="347"/>
                  </a:lnTo>
                  <a:lnTo>
                    <a:pt x="7131" y="387"/>
                  </a:lnTo>
                  <a:lnTo>
                    <a:pt x="7131" y="677"/>
                  </a:lnTo>
                  <a:close/>
                  <a:moveTo>
                    <a:pt x="7013" y="701"/>
                  </a:moveTo>
                  <a:lnTo>
                    <a:pt x="7013" y="512"/>
                  </a:lnTo>
                  <a:lnTo>
                    <a:pt x="6860" y="536"/>
                  </a:lnTo>
                  <a:lnTo>
                    <a:pt x="6827" y="542"/>
                  </a:lnTo>
                  <a:lnTo>
                    <a:pt x="6798" y="554"/>
                  </a:lnTo>
                  <a:lnTo>
                    <a:pt x="6788" y="564"/>
                  </a:lnTo>
                  <a:lnTo>
                    <a:pt x="6779" y="578"/>
                  </a:lnTo>
                  <a:lnTo>
                    <a:pt x="6773" y="597"/>
                  </a:lnTo>
                  <a:lnTo>
                    <a:pt x="6771" y="621"/>
                  </a:lnTo>
                  <a:lnTo>
                    <a:pt x="6773" y="642"/>
                  </a:lnTo>
                  <a:lnTo>
                    <a:pt x="6777" y="660"/>
                  </a:lnTo>
                  <a:lnTo>
                    <a:pt x="6783" y="675"/>
                  </a:lnTo>
                  <a:lnTo>
                    <a:pt x="6792" y="687"/>
                  </a:lnTo>
                  <a:lnTo>
                    <a:pt x="6803" y="696"/>
                  </a:lnTo>
                  <a:lnTo>
                    <a:pt x="6815" y="704"/>
                  </a:lnTo>
                  <a:lnTo>
                    <a:pt x="6842" y="713"/>
                  </a:lnTo>
                  <a:lnTo>
                    <a:pt x="6872" y="717"/>
                  </a:lnTo>
                  <a:lnTo>
                    <a:pt x="6900" y="717"/>
                  </a:lnTo>
                  <a:lnTo>
                    <a:pt x="6962" y="714"/>
                  </a:lnTo>
                  <a:lnTo>
                    <a:pt x="7013" y="701"/>
                  </a:lnTo>
                  <a:close/>
                  <a:moveTo>
                    <a:pt x="7809" y="291"/>
                  </a:moveTo>
                  <a:lnTo>
                    <a:pt x="7812" y="297"/>
                  </a:lnTo>
                  <a:lnTo>
                    <a:pt x="7811" y="300"/>
                  </a:lnTo>
                  <a:lnTo>
                    <a:pt x="7806" y="305"/>
                  </a:lnTo>
                  <a:lnTo>
                    <a:pt x="7769" y="323"/>
                  </a:lnTo>
                  <a:lnTo>
                    <a:pt x="7751" y="327"/>
                  </a:lnTo>
                  <a:lnTo>
                    <a:pt x="7733" y="329"/>
                  </a:lnTo>
                  <a:lnTo>
                    <a:pt x="7713" y="327"/>
                  </a:lnTo>
                  <a:lnTo>
                    <a:pt x="7689" y="323"/>
                  </a:lnTo>
                  <a:lnTo>
                    <a:pt x="7700" y="332"/>
                  </a:lnTo>
                  <a:lnTo>
                    <a:pt x="7713" y="353"/>
                  </a:lnTo>
                  <a:lnTo>
                    <a:pt x="7721" y="368"/>
                  </a:lnTo>
                  <a:lnTo>
                    <a:pt x="7727" y="384"/>
                  </a:lnTo>
                  <a:lnTo>
                    <a:pt x="7733" y="426"/>
                  </a:lnTo>
                  <a:lnTo>
                    <a:pt x="7731" y="450"/>
                  </a:lnTo>
                  <a:lnTo>
                    <a:pt x="7728" y="473"/>
                  </a:lnTo>
                  <a:lnTo>
                    <a:pt x="7716" y="512"/>
                  </a:lnTo>
                  <a:lnTo>
                    <a:pt x="7695" y="545"/>
                  </a:lnTo>
                  <a:lnTo>
                    <a:pt x="7683" y="557"/>
                  </a:lnTo>
                  <a:lnTo>
                    <a:pt x="7668" y="567"/>
                  </a:lnTo>
                  <a:lnTo>
                    <a:pt x="7635" y="585"/>
                  </a:lnTo>
                  <a:lnTo>
                    <a:pt x="7596" y="597"/>
                  </a:lnTo>
                  <a:lnTo>
                    <a:pt x="7553" y="605"/>
                  </a:lnTo>
                  <a:lnTo>
                    <a:pt x="7503" y="606"/>
                  </a:lnTo>
                  <a:lnTo>
                    <a:pt x="7464" y="606"/>
                  </a:lnTo>
                  <a:lnTo>
                    <a:pt x="7434" y="608"/>
                  </a:lnTo>
                  <a:lnTo>
                    <a:pt x="7418" y="608"/>
                  </a:lnTo>
                  <a:lnTo>
                    <a:pt x="7406" y="611"/>
                  </a:lnTo>
                  <a:lnTo>
                    <a:pt x="7388" y="621"/>
                  </a:lnTo>
                  <a:lnTo>
                    <a:pt x="7382" y="629"/>
                  </a:lnTo>
                  <a:lnTo>
                    <a:pt x="7379" y="636"/>
                  </a:lnTo>
                  <a:lnTo>
                    <a:pt x="7376" y="656"/>
                  </a:lnTo>
                  <a:lnTo>
                    <a:pt x="7377" y="669"/>
                  </a:lnTo>
                  <a:lnTo>
                    <a:pt x="7380" y="680"/>
                  </a:lnTo>
                  <a:lnTo>
                    <a:pt x="7386" y="689"/>
                  </a:lnTo>
                  <a:lnTo>
                    <a:pt x="7395" y="695"/>
                  </a:lnTo>
                  <a:lnTo>
                    <a:pt x="7419" y="702"/>
                  </a:lnTo>
                  <a:lnTo>
                    <a:pt x="7452" y="704"/>
                  </a:lnTo>
                  <a:lnTo>
                    <a:pt x="7583" y="704"/>
                  </a:lnTo>
                  <a:lnTo>
                    <a:pt x="7619" y="705"/>
                  </a:lnTo>
                  <a:lnTo>
                    <a:pt x="7653" y="710"/>
                  </a:lnTo>
                  <a:lnTo>
                    <a:pt x="7668" y="714"/>
                  </a:lnTo>
                  <a:lnTo>
                    <a:pt x="7683" y="719"/>
                  </a:lnTo>
                  <a:lnTo>
                    <a:pt x="7712" y="731"/>
                  </a:lnTo>
                  <a:lnTo>
                    <a:pt x="7724" y="740"/>
                  </a:lnTo>
                  <a:lnTo>
                    <a:pt x="7734" y="749"/>
                  </a:lnTo>
                  <a:lnTo>
                    <a:pt x="7751" y="773"/>
                  </a:lnTo>
                  <a:lnTo>
                    <a:pt x="7761" y="801"/>
                  </a:lnTo>
                  <a:lnTo>
                    <a:pt x="7764" y="819"/>
                  </a:lnTo>
                  <a:lnTo>
                    <a:pt x="7766" y="837"/>
                  </a:lnTo>
                  <a:lnTo>
                    <a:pt x="7764" y="861"/>
                  </a:lnTo>
                  <a:lnTo>
                    <a:pt x="7763" y="873"/>
                  </a:lnTo>
                  <a:lnTo>
                    <a:pt x="7761" y="884"/>
                  </a:lnTo>
                  <a:lnTo>
                    <a:pt x="7755" y="903"/>
                  </a:lnTo>
                  <a:lnTo>
                    <a:pt x="7746" y="921"/>
                  </a:lnTo>
                  <a:lnTo>
                    <a:pt x="7736" y="938"/>
                  </a:lnTo>
                  <a:lnTo>
                    <a:pt x="7724" y="953"/>
                  </a:lnTo>
                  <a:lnTo>
                    <a:pt x="7709" y="965"/>
                  </a:lnTo>
                  <a:lnTo>
                    <a:pt x="7692" y="977"/>
                  </a:lnTo>
                  <a:lnTo>
                    <a:pt x="7673" y="986"/>
                  </a:lnTo>
                  <a:lnTo>
                    <a:pt x="7653" y="993"/>
                  </a:lnTo>
                  <a:lnTo>
                    <a:pt x="7610" y="1007"/>
                  </a:lnTo>
                  <a:lnTo>
                    <a:pt x="7559" y="1013"/>
                  </a:lnTo>
                  <a:lnTo>
                    <a:pt x="7503" y="1016"/>
                  </a:lnTo>
                  <a:lnTo>
                    <a:pt x="7442" y="1014"/>
                  </a:lnTo>
                  <a:lnTo>
                    <a:pt x="7389" y="1008"/>
                  </a:lnTo>
                  <a:lnTo>
                    <a:pt x="7344" y="999"/>
                  </a:lnTo>
                  <a:lnTo>
                    <a:pt x="7325" y="993"/>
                  </a:lnTo>
                  <a:lnTo>
                    <a:pt x="7308" y="986"/>
                  </a:lnTo>
                  <a:lnTo>
                    <a:pt x="7292" y="978"/>
                  </a:lnTo>
                  <a:lnTo>
                    <a:pt x="7280" y="968"/>
                  </a:lnTo>
                  <a:lnTo>
                    <a:pt x="7268" y="957"/>
                  </a:lnTo>
                  <a:lnTo>
                    <a:pt x="7259" y="944"/>
                  </a:lnTo>
                  <a:lnTo>
                    <a:pt x="7253" y="930"/>
                  </a:lnTo>
                  <a:lnTo>
                    <a:pt x="7247" y="914"/>
                  </a:lnTo>
                  <a:lnTo>
                    <a:pt x="7244" y="897"/>
                  </a:lnTo>
                  <a:lnTo>
                    <a:pt x="7244" y="879"/>
                  </a:lnTo>
                  <a:lnTo>
                    <a:pt x="7244" y="858"/>
                  </a:lnTo>
                  <a:lnTo>
                    <a:pt x="7248" y="840"/>
                  </a:lnTo>
                  <a:lnTo>
                    <a:pt x="7254" y="825"/>
                  </a:lnTo>
                  <a:lnTo>
                    <a:pt x="7262" y="813"/>
                  </a:lnTo>
                  <a:lnTo>
                    <a:pt x="7271" y="803"/>
                  </a:lnTo>
                  <a:lnTo>
                    <a:pt x="7281" y="795"/>
                  </a:lnTo>
                  <a:lnTo>
                    <a:pt x="7304" y="783"/>
                  </a:lnTo>
                  <a:lnTo>
                    <a:pt x="7329" y="776"/>
                  </a:lnTo>
                  <a:lnTo>
                    <a:pt x="7352" y="770"/>
                  </a:lnTo>
                  <a:lnTo>
                    <a:pt x="7352" y="756"/>
                  </a:lnTo>
                  <a:lnTo>
                    <a:pt x="7308" y="744"/>
                  </a:lnTo>
                  <a:lnTo>
                    <a:pt x="7298" y="741"/>
                  </a:lnTo>
                  <a:lnTo>
                    <a:pt x="7289" y="735"/>
                  </a:lnTo>
                  <a:lnTo>
                    <a:pt x="7274" y="720"/>
                  </a:lnTo>
                  <a:lnTo>
                    <a:pt x="7265" y="698"/>
                  </a:lnTo>
                  <a:lnTo>
                    <a:pt x="7260" y="665"/>
                  </a:lnTo>
                  <a:lnTo>
                    <a:pt x="7263" y="642"/>
                  </a:lnTo>
                  <a:lnTo>
                    <a:pt x="7268" y="624"/>
                  </a:lnTo>
                  <a:lnTo>
                    <a:pt x="7278" y="609"/>
                  </a:lnTo>
                  <a:lnTo>
                    <a:pt x="7290" y="599"/>
                  </a:lnTo>
                  <a:lnTo>
                    <a:pt x="7307" y="590"/>
                  </a:lnTo>
                  <a:lnTo>
                    <a:pt x="7326" y="582"/>
                  </a:lnTo>
                  <a:lnTo>
                    <a:pt x="7373" y="573"/>
                  </a:lnTo>
                  <a:lnTo>
                    <a:pt x="7349" y="564"/>
                  </a:lnTo>
                  <a:lnTo>
                    <a:pt x="7323" y="554"/>
                  </a:lnTo>
                  <a:lnTo>
                    <a:pt x="7310" y="545"/>
                  </a:lnTo>
                  <a:lnTo>
                    <a:pt x="7299" y="536"/>
                  </a:lnTo>
                  <a:lnTo>
                    <a:pt x="7287" y="524"/>
                  </a:lnTo>
                  <a:lnTo>
                    <a:pt x="7278" y="509"/>
                  </a:lnTo>
                  <a:lnTo>
                    <a:pt x="7263" y="471"/>
                  </a:lnTo>
                  <a:lnTo>
                    <a:pt x="7257" y="419"/>
                  </a:lnTo>
                  <a:lnTo>
                    <a:pt x="7259" y="393"/>
                  </a:lnTo>
                  <a:lnTo>
                    <a:pt x="7262" y="369"/>
                  </a:lnTo>
                  <a:lnTo>
                    <a:pt x="7275" y="327"/>
                  </a:lnTo>
                  <a:lnTo>
                    <a:pt x="7295" y="293"/>
                  </a:lnTo>
                  <a:lnTo>
                    <a:pt x="7308" y="279"/>
                  </a:lnTo>
                  <a:lnTo>
                    <a:pt x="7323" y="267"/>
                  </a:lnTo>
                  <a:lnTo>
                    <a:pt x="7358" y="248"/>
                  </a:lnTo>
                  <a:lnTo>
                    <a:pt x="7377" y="240"/>
                  </a:lnTo>
                  <a:lnTo>
                    <a:pt x="7398" y="234"/>
                  </a:lnTo>
                  <a:lnTo>
                    <a:pt x="7445" y="227"/>
                  </a:lnTo>
                  <a:lnTo>
                    <a:pt x="7469" y="225"/>
                  </a:lnTo>
                  <a:lnTo>
                    <a:pt x="7496" y="224"/>
                  </a:lnTo>
                  <a:lnTo>
                    <a:pt x="7538" y="225"/>
                  </a:lnTo>
                  <a:lnTo>
                    <a:pt x="7571" y="230"/>
                  </a:lnTo>
                  <a:lnTo>
                    <a:pt x="7628" y="245"/>
                  </a:lnTo>
                  <a:lnTo>
                    <a:pt x="7646" y="248"/>
                  </a:lnTo>
                  <a:lnTo>
                    <a:pt x="7668" y="249"/>
                  </a:lnTo>
                  <a:lnTo>
                    <a:pt x="7692" y="248"/>
                  </a:lnTo>
                  <a:lnTo>
                    <a:pt x="7716" y="243"/>
                  </a:lnTo>
                  <a:lnTo>
                    <a:pt x="7746" y="231"/>
                  </a:lnTo>
                  <a:lnTo>
                    <a:pt x="7772" y="221"/>
                  </a:lnTo>
                  <a:lnTo>
                    <a:pt x="7776" y="218"/>
                  </a:lnTo>
                  <a:lnTo>
                    <a:pt x="7779" y="216"/>
                  </a:lnTo>
                  <a:lnTo>
                    <a:pt x="7784" y="219"/>
                  </a:lnTo>
                  <a:lnTo>
                    <a:pt x="7788" y="225"/>
                  </a:lnTo>
                  <a:lnTo>
                    <a:pt x="7809" y="291"/>
                  </a:lnTo>
                  <a:close/>
                  <a:moveTo>
                    <a:pt x="7620" y="416"/>
                  </a:moveTo>
                  <a:lnTo>
                    <a:pt x="7617" y="386"/>
                  </a:lnTo>
                  <a:lnTo>
                    <a:pt x="7613" y="362"/>
                  </a:lnTo>
                  <a:lnTo>
                    <a:pt x="7602" y="341"/>
                  </a:lnTo>
                  <a:lnTo>
                    <a:pt x="7589" y="326"/>
                  </a:lnTo>
                  <a:lnTo>
                    <a:pt x="7572" y="314"/>
                  </a:lnTo>
                  <a:lnTo>
                    <a:pt x="7551" y="305"/>
                  </a:lnTo>
                  <a:lnTo>
                    <a:pt x="7526" y="300"/>
                  </a:lnTo>
                  <a:lnTo>
                    <a:pt x="7497" y="299"/>
                  </a:lnTo>
                  <a:lnTo>
                    <a:pt x="7467" y="300"/>
                  </a:lnTo>
                  <a:lnTo>
                    <a:pt x="7443" y="305"/>
                  </a:lnTo>
                  <a:lnTo>
                    <a:pt x="7431" y="309"/>
                  </a:lnTo>
                  <a:lnTo>
                    <a:pt x="7422" y="314"/>
                  </a:lnTo>
                  <a:lnTo>
                    <a:pt x="7404" y="326"/>
                  </a:lnTo>
                  <a:lnTo>
                    <a:pt x="7391" y="341"/>
                  </a:lnTo>
                  <a:lnTo>
                    <a:pt x="7386" y="351"/>
                  </a:lnTo>
                  <a:lnTo>
                    <a:pt x="7382" y="362"/>
                  </a:lnTo>
                  <a:lnTo>
                    <a:pt x="7376" y="386"/>
                  </a:lnTo>
                  <a:lnTo>
                    <a:pt x="7374" y="416"/>
                  </a:lnTo>
                  <a:lnTo>
                    <a:pt x="7376" y="444"/>
                  </a:lnTo>
                  <a:lnTo>
                    <a:pt x="7382" y="468"/>
                  </a:lnTo>
                  <a:lnTo>
                    <a:pt x="7391" y="489"/>
                  </a:lnTo>
                  <a:lnTo>
                    <a:pt x="7397" y="497"/>
                  </a:lnTo>
                  <a:lnTo>
                    <a:pt x="7404" y="504"/>
                  </a:lnTo>
                  <a:lnTo>
                    <a:pt x="7422" y="516"/>
                  </a:lnTo>
                  <a:lnTo>
                    <a:pt x="7443" y="525"/>
                  </a:lnTo>
                  <a:lnTo>
                    <a:pt x="7467" y="530"/>
                  </a:lnTo>
                  <a:lnTo>
                    <a:pt x="7497" y="531"/>
                  </a:lnTo>
                  <a:lnTo>
                    <a:pt x="7526" y="530"/>
                  </a:lnTo>
                  <a:lnTo>
                    <a:pt x="7551" y="525"/>
                  </a:lnTo>
                  <a:lnTo>
                    <a:pt x="7562" y="521"/>
                  </a:lnTo>
                  <a:lnTo>
                    <a:pt x="7572" y="516"/>
                  </a:lnTo>
                  <a:lnTo>
                    <a:pt x="7589" y="504"/>
                  </a:lnTo>
                  <a:lnTo>
                    <a:pt x="7602" y="489"/>
                  </a:lnTo>
                  <a:lnTo>
                    <a:pt x="7608" y="479"/>
                  </a:lnTo>
                  <a:lnTo>
                    <a:pt x="7613" y="468"/>
                  </a:lnTo>
                  <a:lnTo>
                    <a:pt x="7617" y="444"/>
                  </a:lnTo>
                  <a:lnTo>
                    <a:pt x="7620" y="416"/>
                  </a:lnTo>
                  <a:close/>
                  <a:moveTo>
                    <a:pt x="7650" y="855"/>
                  </a:moveTo>
                  <a:lnTo>
                    <a:pt x="7647" y="836"/>
                  </a:lnTo>
                  <a:lnTo>
                    <a:pt x="7643" y="822"/>
                  </a:lnTo>
                  <a:lnTo>
                    <a:pt x="7634" y="812"/>
                  </a:lnTo>
                  <a:lnTo>
                    <a:pt x="7622" y="804"/>
                  </a:lnTo>
                  <a:lnTo>
                    <a:pt x="7592" y="797"/>
                  </a:lnTo>
                  <a:lnTo>
                    <a:pt x="7559" y="795"/>
                  </a:lnTo>
                  <a:lnTo>
                    <a:pt x="7449" y="795"/>
                  </a:lnTo>
                  <a:lnTo>
                    <a:pt x="7433" y="795"/>
                  </a:lnTo>
                  <a:lnTo>
                    <a:pt x="7416" y="798"/>
                  </a:lnTo>
                  <a:lnTo>
                    <a:pt x="7401" y="801"/>
                  </a:lnTo>
                  <a:lnTo>
                    <a:pt x="7386" y="809"/>
                  </a:lnTo>
                  <a:lnTo>
                    <a:pt x="7374" y="816"/>
                  </a:lnTo>
                  <a:lnTo>
                    <a:pt x="7365" y="830"/>
                  </a:lnTo>
                  <a:lnTo>
                    <a:pt x="7361" y="845"/>
                  </a:lnTo>
                  <a:lnTo>
                    <a:pt x="7358" y="864"/>
                  </a:lnTo>
                  <a:lnTo>
                    <a:pt x="7361" y="885"/>
                  </a:lnTo>
                  <a:lnTo>
                    <a:pt x="7368" y="903"/>
                  </a:lnTo>
                  <a:lnTo>
                    <a:pt x="7382" y="915"/>
                  </a:lnTo>
                  <a:lnTo>
                    <a:pt x="7389" y="921"/>
                  </a:lnTo>
                  <a:lnTo>
                    <a:pt x="7398" y="926"/>
                  </a:lnTo>
                  <a:lnTo>
                    <a:pt x="7421" y="932"/>
                  </a:lnTo>
                  <a:lnTo>
                    <a:pt x="7446" y="936"/>
                  </a:lnTo>
                  <a:lnTo>
                    <a:pt x="7506" y="938"/>
                  </a:lnTo>
                  <a:lnTo>
                    <a:pt x="7539" y="938"/>
                  </a:lnTo>
                  <a:lnTo>
                    <a:pt x="7572" y="933"/>
                  </a:lnTo>
                  <a:lnTo>
                    <a:pt x="7589" y="929"/>
                  </a:lnTo>
                  <a:lnTo>
                    <a:pt x="7602" y="924"/>
                  </a:lnTo>
                  <a:lnTo>
                    <a:pt x="7616" y="917"/>
                  </a:lnTo>
                  <a:lnTo>
                    <a:pt x="7628" y="908"/>
                  </a:lnTo>
                  <a:lnTo>
                    <a:pt x="7632" y="903"/>
                  </a:lnTo>
                  <a:lnTo>
                    <a:pt x="7637" y="899"/>
                  </a:lnTo>
                  <a:lnTo>
                    <a:pt x="7644" y="885"/>
                  </a:lnTo>
                  <a:lnTo>
                    <a:pt x="7649" y="872"/>
                  </a:lnTo>
                  <a:lnTo>
                    <a:pt x="7650" y="855"/>
                  </a:lnTo>
                  <a:close/>
                  <a:moveTo>
                    <a:pt x="8285" y="626"/>
                  </a:moveTo>
                  <a:lnTo>
                    <a:pt x="8283" y="650"/>
                  </a:lnTo>
                  <a:lnTo>
                    <a:pt x="8280" y="671"/>
                  </a:lnTo>
                  <a:lnTo>
                    <a:pt x="8274" y="692"/>
                  </a:lnTo>
                  <a:lnTo>
                    <a:pt x="8267" y="710"/>
                  </a:lnTo>
                  <a:lnTo>
                    <a:pt x="8258" y="726"/>
                  </a:lnTo>
                  <a:lnTo>
                    <a:pt x="8246" y="740"/>
                  </a:lnTo>
                  <a:lnTo>
                    <a:pt x="8234" y="753"/>
                  </a:lnTo>
                  <a:lnTo>
                    <a:pt x="8217" y="764"/>
                  </a:lnTo>
                  <a:lnTo>
                    <a:pt x="8184" y="780"/>
                  </a:lnTo>
                  <a:lnTo>
                    <a:pt x="8145" y="791"/>
                  </a:lnTo>
                  <a:lnTo>
                    <a:pt x="8105" y="798"/>
                  </a:lnTo>
                  <a:lnTo>
                    <a:pt x="8058" y="800"/>
                  </a:lnTo>
                  <a:lnTo>
                    <a:pt x="8025" y="798"/>
                  </a:lnTo>
                  <a:lnTo>
                    <a:pt x="7992" y="795"/>
                  </a:lnTo>
                  <a:lnTo>
                    <a:pt x="7935" y="785"/>
                  </a:lnTo>
                  <a:lnTo>
                    <a:pt x="7893" y="774"/>
                  </a:lnTo>
                  <a:lnTo>
                    <a:pt x="7869" y="765"/>
                  </a:lnTo>
                  <a:lnTo>
                    <a:pt x="7863" y="762"/>
                  </a:lnTo>
                  <a:lnTo>
                    <a:pt x="7860" y="753"/>
                  </a:lnTo>
                  <a:lnTo>
                    <a:pt x="7860" y="749"/>
                  </a:lnTo>
                  <a:lnTo>
                    <a:pt x="7872" y="696"/>
                  </a:lnTo>
                  <a:lnTo>
                    <a:pt x="7875" y="687"/>
                  </a:lnTo>
                  <a:lnTo>
                    <a:pt x="7883" y="684"/>
                  </a:lnTo>
                  <a:lnTo>
                    <a:pt x="7886" y="684"/>
                  </a:lnTo>
                  <a:lnTo>
                    <a:pt x="7889" y="686"/>
                  </a:lnTo>
                  <a:lnTo>
                    <a:pt x="7946" y="701"/>
                  </a:lnTo>
                  <a:lnTo>
                    <a:pt x="7995" y="708"/>
                  </a:lnTo>
                  <a:lnTo>
                    <a:pt x="8051" y="713"/>
                  </a:lnTo>
                  <a:lnTo>
                    <a:pt x="8076" y="711"/>
                  </a:lnTo>
                  <a:lnTo>
                    <a:pt x="8099" y="708"/>
                  </a:lnTo>
                  <a:lnTo>
                    <a:pt x="8118" y="702"/>
                  </a:lnTo>
                  <a:lnTo>
                    <a:pt x="8135" y="695"/>
                  </a:lnTo>
                  <a:lnTo>
                    <a:pt x="8148" y="684"/>
                  </a:lnTo>
                  <a:lnTo>
                    <a:pt x="8159" y="671"/>
                  </a:lnTo>
                  <a:lnTo>
                    <a:pt x="8165" y="654"/>
                  </a:lnTo>
                  <a:lnTo>
                    <a:pt x="8168" y="635"/>
                  </a:lnTo>
                  <a:lnTo>
                    <a:pt x="8165" y="612"/>
                  </a:lnTo>
                  <a:lnTo>
                    <a:pt x="8159" y="594"/>
                  </a:lnTo>
                  <a:lnTo>
                    <a:pt x="8147" y="582"/>
                  </a:lnTo>
                  <a:lnTo>
                    <a:pt x="8133" y="573"/>
                  </a:lnTo>
                  <a:lnTo>
                    <a:pt x="8094" y="561"/>
                  </a:lnTo>
                  <a:lnTo>
                    <a:pt x="8046" y="554"/>
                  </a:lnTo>
                  <a:lnTo>
                    <a:pt x="8012" y="549"/>
                  </a:lnTo>
                  <a:lnTo>
                    <a:pt x="7973" y="539"/>
                  </a:lnTo>
                  <a:lnTo>
                    <a:pt x="7953" y="533"/>
                  </a:lnTo>
                  <a:lnTo>
                    <a:pt x="7934" y="522"/>
                  </a:lnTo>
                  <a:lnTo>
                    <a:pt x="7916" y="510"/>
                  </a:lnTo>
                  <a:lnTo>
                    <a:pt x="7899" y="494"/>
                  </a:lnTo>
                  <a:lnTo>
                    <a:pt x="7892" y="485"/>
                  </a:lnTo>
                  <a:lnTo>
                    <a:pt x="7886" y="476"/>
                  </a:lnTo>
                  <a:lnTo>
                    <a:pt x="7875" y="452"/>
                  </a:lnTo>
                  <a:lnTo>
                    <a:pt x="7868" y="423"/>
                  </a:lnTo>
                  <a:lnTo>
                    <a:pt x="7865" y="392"/>
                  </a:lnTo>
                  <a:lnTo>
                    <a:pt x="7868" y="357"/>
                  </a:lnTo>
                  <a:lnTo>
                    <a:pt x="7875" y="329"/>
                  </a:lnTo>
                  <a:lnTo>
                    <a:pt x="7887" y="305"/>
                  </a:lnTo>
                  <a:lnTo>
                    <a:pt x="7902" y="284"/>
                  </a:lnTo>
                  <a:lnTo>
                    <a:pt x="7920" y="267"/>
                  </a:lnTo>
                  <a:lnTo>
                    <a:pt x="7941" y="254"/>
                  </a:lnTo>
                  <a:lnTo>
                    <a:pt x="7962" y="243"/>
                  </a:lnTo>
                  <a:lnTo>
                    <a:pt x="7986" y="236"/>
                  </a:lnTo>
                  <a:lnTo>
                    <a:pt x="8036" y="227"/>
                  </a:lnTo>
                  <a:lnTo>
                    <a:pt x="8085" y="224"/>
                  </a:lnTo>
                  <a:lnTo>
                    <a:pt x="8145" y="227"/>
                  </a:lnTo>
                  <a:lnTo>
                    <a:pt x="8196" y="234"/>
                  </a:lnTo>
                  <a:lnTo>
                    <a:pt x="8253" y="248"/>
                  </a:lnTo>
                  <a:lnTo>
                    <a:pt x="8262" y="252"/>
                  </a:lnTo>
                  <a:lnTo>
                    <a:pt x="8265" y="261"/>
                  </a:lnTo>
                  <a:lnTo>
                    <a:pt x="8265" y="263"/>
                  </a:lnTo>
                  <a:lnTo>
                    <a:pt x="8256" y="320"/>
                  </a:lnTo>
                  <a:lnTo>
                    <a:pt x="8255" y="324"/>
                  </a:lnTo>
                  <a:lnTo>
                    <a:pt x="8252" y="327"/>
                  </a:lnTo>
                  <a:lnTo>
                    <a:pt x="8244" y="329"/>
                  </a:lnTo>
                  <a:lnTo>
                    <a:pt x="8241" y="329"/>
                  </a:lnTo>
                  <a:lnTo>
                    <a:pt x="8187" y="318"/>
                  </a:lnTo>
                  <a:lnTo>
                    <a:pt x="8144" y="314"/>
                  </a:lnTo>
                  <a:lnTo>
                    <a:pt x="8099" y="311"/>
                  </a:lnTo>
                  <a:lnTo>
                    <a:pt x="8057" y="314"/>
                  </a:lnTo>
                  <a:lnTo>
                    <a:pt x="8037" y="318"/>
                  </a:lnTo>
                  <a:lnTo>
                    <a:pt x="8019" y="326"/>
                  </a:lnTo>
                  <a:lnTo>
                    <a:pt x="8004" y="335"/>
                  </a:lnTo>
                  <a:lnTo>
                    <a:pt x="7994" y="347"/>
                  </a:lnTo>
                  <a:lnTo>
                    <a:pt x="7986" y="363"/>
                  </a:lnTo>
                  <a:lnTo>
                    <a:pt x="7983" y="383"/>
                  </a:lnTo>
                  <a:lnTo>
                    <a:pt x="7986" y="404"/>
                  </a:lnTo>
                  <a:lnTo>
                    <a:pt x="7994" y="420"/>
                  </a:lnTo>
                  <a:lnTo>
                    <a:pt x="8006" y="432"/>
                  </a:lnTo>
                  <a:lnTo>
                    <a:pt x="8022" y="441"/>
                  </a:lnTo>
                  <a:lnTo>
                    <a:pt x="8060" y="452"/>
                  </a:lnTo>
                  <a:lnTo>
                    <a:pt x="8105" y="459"/>
                  </a:lnTo>
                  <a:lnTo>
                    <a:pt x="8148" y="467"/>
                  </a:lnTo>
                  <a:lnTo>
                    <a:pt x="8190" y="477"/>
                  </a:lnTo>
                  <a:lnTo>
                    <a:pt x="8210" y="485"/>
                  </a:lnTo>
                  <a:lnTo>
                    <a:pt x="8228" y="495"/>
                  </a:lnTo>
                  <a:lnTo>
                    <a:pt x="8243" y="509"/>
                  </a:lnTo>
                  <a:lnTo>
                    <a:pt x="8258" y="524"/>
                  </a:lnTo>
                  <a:lnTo>
                    <a:pt x="8270" y="543"/>
                  </a:lnTo>
                  <a:lnTo>
                    <a:pt x="8277" y="566"/>
                  </a:lnTo>
                  <a:lnTo>
                    <a:pt x="8283" y="593"/>
                  </a:lnTo>
                  <a:lnTo>
                    <a:pt x="8285" y="626"/>
                  </a:lnTo>
                  <a:close/>
                  <a:moveTo>
                    <a:pt x="9240" y="770"/>
                  </a:moveTo>
                  <a:lnTo>
                    <a:pt x="9239" y="777"/>
                  </a:lnTo>
                  <a:lnTo>
                    <a:pt x="9236" y="782"/>
                  </a:lnTo>
                  <a:lnTo>
                    <a:pt x="9231" y="785"/>
                  </a:lnTo>
                  <a:lnTo>
                    <a:pt x="9224" y="786"/>
                  </a:lnTo>
                  <a:lnTo>
                    <a:pt x="9138" y="786"/>
                  </a:lnTo>
                  <a:lnTo>
                    <a:pt x="9132" y="785"/>
                  </a:lnTo>
                  <a:lnTo>
                    <a:pt x="9126" y="782"/>
                  </a:lnTo>
                  <a:lnTo>
                    <a:pt x="9123" y="777"/>
                  </a:lnTo>
                  <a:lnTo>
                    <a:pt x="9122" y="770"/>
                  </a:lnTo>
                  <a:lnTo>
                    <a:pt x="9122" y="395"/>
                  </a:lnTo>
                  <a:lnTo>
                    <a:pt x="9120" y="374"/>
                  </a:lnTo>
                  <a:lnTo>
                    <a:pt x="9119" y="363"/>
                  </a:lnTo>
                  <a:lnTo>
                    <a:pt x="9117" y="354"/>
                  </a:lnTo>
                  <a:lnTo>
                    <a:pt x="9110" y="339"/>
                  </a:lnTo>
                  <a:lnTo>
                    <a:pt x="9101" y="329"/>
                  </a:lnTo>
                  <a:lnTo>
                    <a:pt x="9074" y="314"/>
                  </a:lnTo>
                  <a:lnTo>
                    <a:pt x="9056" y="311"/>
                  </a:lnTo>
                  <a:lnTo>
                    <a:pt x="9035" y="309"/>
                  </a:lnTo>
                  <a:lnTo>
                    <a:pt x="8978" y="314"/>
                  </a:lnTo>
                  <a:lnTo>
                    <a:pt x="8928" y="321"/>
                  </a:lnTo>
                  <a:lnTo>
                    <a:pt x="8880" y="332"/>
                  </a:lnTo>
                  <a:lnTo>
                    <a:pt x="8880" y="770"/>
                  </a:lnTo>
                  <a:lnTo>
                    <a:pt x="8879" y="777"/>
                  </a:lnTo>
                  <a:lnTo>
                    <a:pt x="8876" y="782"/>
                  </a:lnTo>
                  <a:lnTo>
                    <a:pt x="8870" y="785"/>
                  </a:lnTo>
                  <a:lnTo>
                    <a:pt x="8864" y="786"/>
                  </a:lnTo>
                  <a:lnTo>
                    <a:pt x="8777" y="786"/>
                  </a:lnTo>
                  <a:lnTo>
                    <a:pt x="8766" y="782"/>
                  </a:lnTo>
                  <a:lnTo>
                    <a:pt x="8763" y="777"/>
                  </a:lnTo>
                  <a:lnTo>
                    <a:pt x="8762" y="770"/>
                  </a:lnTo>
                  <a:lnTo>
                    <a:pt x="8762" y="395"/>
                  </a:lnTo>
                  <a:lnTo>
                    <a:pt x="8760" y="374"/>
                  </a:lnTo>
                  <a:lnTo>
                    <a:pt x="8757" y="354"/>
                  </a:lnTo>
                  <a:lnTo>
                    <a:pt x="8750" y="339"/>
                  </a:lnTo>
                  <a:lnTo>
                    <a:pt x="8741" y="329"/>
                  </a:lnTo>
                  <a:lnTo>
                    <a:pt x="8715" y="314"/>
                  </a:lnTo>
                  <a:lnTo>
                    <a:pt x="8696" y="311"/>
                  </a:lnTo>
                  <a:lnTo>
                    <a:pt x="8675" y="309"/>
                  </a:lnTo>
                  <a:lnTo>
                    <a:pt x="8637" y="311"/>
                  </a:lnTo>
                  <a:lnTo>
                    <a:pt x="8600" y="315"/>
                  </a:lnTo>
                  <a:lnTo>
                    <a:pt x="8543" y="326"/>
                  </a:lnTo>
                  <a:lnTo>
                    <a:pt x="8519" y="332"/>
                  </a:lnTo>
                  <a:lnTo>
                    <a:pt x="8519" y="770"/>
                  </a:lnTo>
                  <a:lnTo>
                    <a:pt x="8517" y="777"/>
                  </a:lnTo>
                  <a:lnTo>
                    <a:pt x="8514" y="782"/>
                  </a:lnTo>
                  <a:lnTo>
                    <a:pt x="8510" y="785"/>
                  </a:lnTo>
                  <a:lnTo>
                    <a:pt x="8502" y="786"/>
                  </a:lnTo>
                  <a:lnTo>
                    <a:pt x="8417" y="786"/>
                  </a:lnTo>
                  <a:lnTo>
                    <a:pt x="8405" y="782"/>
                  </a:lnTo>
                  <a:lnTo>
                    <a:pt x="8400" y="777"/>
                  </a:lnTo>
                  <a:lnTo>
                    <a:pt x="8399" y="770"/>
                  </a:lnTo>
                  <a:lnTo>
                    <a:pt x="8399" y="326"/>
                  </a:lnTo>
                  <a:lnTo>
                    <a:pt x="8400" y="312"/>
                  </a:lnTo>
                  <a:lnTo>
                    <a:pt x="8402" y="300"/>
                  </a:lnTo>
                  <a:lnTo>
                    <a:pt x="8414" y="282"/>
                  </a:lnTo>
                  <a:lnTo>
                    <a:pt x="8423" y="273"/>
                  </a:lnTo>
                  <a:lnTo>
                    <a:pt x="8435" y="267"/>
                  </a:lnTo>
                  <a:lnTo>
                    <a:pt x="8469" y="254"/>
                  </a:lnTo>
                  <a:lnTo>
                    <a:pt x="8516" y="242"/>
                  </a:lnTo>
                  <a:lnTo>
                    <a:pt x="8571" y="233"/>
                  </a:lnTo>
                  <a:lnTo>
                    <a:pt x="8630" y="227"/>
                  </a:lnTo>
                  <a:lnTo>
                    <a:pt x="8684" y="224"/>
                  </a:lnTo>
                  <a:lnTo>
                    <a:pt x="8730" y="227"/>
                  </a:lnTo>
                  <a:lnTo>
                    <a:pt x="8769" y="234"/>
                  </a:lnTo>
                  <a:lnTo>
                    <a:pt x="8801" y="246"/>
                  </a:lnTo>
                  <a:lnTo>
                    <a:pt x="8825" y="261"/>
                  </a:lnTo>
                  <a:lnTo>
                    <a:pt x="8850" y="254"/>
                  </a:lnTo>
                  <a:lnTo>
                    <a:pt x="8883" y="245"/>
                  </a:lnTo>
                  <a:lnTo>
                    <a:pt x="8964" y="230"/>
                  </a:lnTo>
                  <a:lnTo>
                    <a:pt x="9006" y="225"/>
                  </a:lnTo>
                  <a:lnTo>
                    <a:pt x="9047" y="224"/>
                  </a:lnTo>
                  <a:lnTo>
                    <a:pt x="9092" y="225"/>
                  </a:lnTo>
                  <a:lnTo>
                    <a:pt x="9131" y="231"/>
                  </a:lnTo>
                  <a:lnTo>
                    <a:pt x="9164" y="242"/>
                  </a:lnTo>
                  <a:lnTo>
                    <a:pt x="9191" y="257"/>
                  </a:lnTo>
                  <a:lnTo>
                    <a:pt x="9203" y="266"/>
                  </a:lnTo>
                  <a:lnTo>
                    <a:pt x="9212" y="278"/>
                  </a:lnTo>
                  <a:lnTo>
                    <a:pt x="9227" y="305"/>
                  </a:lnTo>
                  <a:lnTo>
                    <a:pt x="9233" y="321"/>
                  </a:lnTo>
                  <a:lnTo>
                    <a:pt x="9237" y="339"/>
                  </a:lnTo>
                  <a:lnTo>
                    <a:pt x="9240" y="380"/>
                  </a:lnTo>
                  <a:lnTo>
                    <a:pt x="9240" y="770"/>
                  </a:lnTo>
                  <a:close/>
                  <a:moveTo>
                    <a:pt x="9510" y="770"/>
                  </a:moveTo>
                  <a:lnTo>
                    <a:pt x="9510" y="777"/>
                  </a:lnTo>
                  <a:lnTo>
                    <a:pt x="9507" y="782"/>
                  </a:lnTo>
                  <a:lnTo>
                    <a:pt x="9501" y="785"/>
                  </a:lnTo>
                  <a:lnTo>
                    <a:pt x="9495" y="786"/>
                  </a:lnTo>
                  <a:lnTo>
                    <a:pt x="9410" y="786"/>
                  </a:lnTo>
                  <a:lnTo>
                    <a:pt x="9402" y="785"/>
                  </a:lnTo>
                  <a:lnTo>
                    <a:pt x="9398" y="782"/>
                  </a:lnTo>
                  <a:lnTo>
                    <a:pt x="9395" y="777"/>
                  </a:lnTo>
                  <a:lnTo>
                    <a:pt x="9393" y="770"/>
                  </a:lnTo>
                  <a:lnTo>
                    <a:pt x="9393" y="258"/>
                  </a:lnTo>
                  <a:lnTo>
                    <a:pt x="9395" y="252"/>
                  </a:lnTo>
                  <a:lnTo>
                    <a:pt x="9398" y="248"/>
                  </a:lnTo>
                  <a:lnTo>
                    <a:pt x="9410" y="243"/>
                  </a:lnTo>
                  <a:lnTo>
                    <a:pt x="9495" y="243"/>
                  </a:lnTo>
                  <a:lnTo>
                    <a:pt x="9507" y="248"/>
                  </a:lnTo>
                  <a:lnTo>
                    <a:pt x="9510" y="252"/>
                  </a:lnTo>
                  <a:lnTo>
                    <a:pt x="9510" y="258"/>
                  </a:lnTo>
                  <a:lnTo>
                    <a:pt x="9510" y="770"/>
                  </a:lnTo>
                  <a:close/>
                  <a:moveTo>
                    <a:pt x="9510" y="137"/>
                  </a:moveTo>
                  <a:lnTo>
                    <a:pt x="9509" y="146"/>
                  </a:lnTo>
                  <a:lnTo>
                    <a:pt x="9506" y="153"/>
                  </a:lnTo>
                  <a:lnTo>
                    <a:pt x="9498" y="156"/>
                  </a:lnTo>
                  <a:lnTo>
                    <a:pt x="9489" y="158"/>
                  </a:lnTo>
                  <a:lnTo>
                    <a:pt x="9414" y="158"/>
                  </a:lnTo>
                  <a:lnTo>
                    <a:pt x="9405" y="156"/>
                  </a:lnTo>
                  <a:lnTo>
                    <a:pt x="9399" y="153"/>
                  </a:lnTo>
                  <a:lnTo>
                    <a:pt x="9395" y="146"/>
                  </a:lnTo>
                  <a:lnTo>
                    <a:pt x="9393" y="137"/>
                  </a:lnTo>
                  <a:lnTo>
                    <a:pt x="9393" y="21"/>
                  </a:lnTo>
                  <a:lnTo>
                    <a:pt x="9395" y="12"/>
                  </a:lnTo>
                  <a:lnTo>
                    <a:pt x="9399" y="6"/>
                  </a:lnTo>
                  <a:lnTo>
                    <a:pt x="9405" y="2"/>
                  </a:lnTo>
                  <a:lnTo>
                    <a:pt x="9414" y="0"/>
                  </a:lnTo>
                  <a:lnTo>
                    <a:pt x="9489" y="0"/>
                  </a:lnTo>
                  <a:lnTo>
                    <a:pt x="9498" y="2"/>
                  </a:lnTo>
                  <a:lnTo>
                    <a:pt x="9506" y="6"/>
                  </a:lnTo>
                  <a:lnTo>
                    <a:pt x="9509" y="12"/>
                  </a:lnTo>
                  <a:lnTo>
                    <a:pt x="9510" y="21"/>
                  </a:lnTo>
                  <a:lnTo>
                    <a:pt x="9510" y="137"/>
                  </a:lnTo>
                  <a:close/>
                  <a:moveTo>
                    <a:pt x="9893" y="765"/>
                  </a:moveTo>
                  <a:lnTo>
                    <a:pt x="9893" y="770"/>
                  </a:lnTo>
                  <a:lnTo>
                    <a:pt x="9890" y="779"/>
                  </a:lnTo>
                  <a:lnTo>
                    <a:pt x="9884" y="782"/>
                  </a:lnTo>
                  <a:lnTo>
                    <a:pt x="9855" y="789"/>
                  </a:lnTo>
                  <a:lnTo>
                    <a:pt x="9830" y="794"/>
                  </a:lnTo>
                  <a:lnTo>
                    <a:pt x="9798" y="795"/>
                  </a:lnTo>
                  <a:lnTo>
                    <a:pt x="9768" y="794"/>
                  </a:lnTo>
                  <a:lnTo>
                    <a:pt x="9743" y="788"/>
                  </a:lnTo>
                  <a:lnTo>
                    <a:pt x="9722" y="777"/>
                  </a:lnTo>
                  <a:lnTo>
                    <a:pt x="9702" y="764"/>
                  </a:lnTo>
                  <a:lnTo>
                    <a:pt x="9689" y="746"/>
                  </a:lnTo>
                  <a:lnTo>
                    <a:pt x="9678" y="723"/>
                  </a:lnTo>
                  <a:lnTo>
                    <a:pt x="9672" y="699"/>
                  </a:lnTo>
                  <a:lnTo>
                    <a:pt x="9669" y="669"/>
                  </a:lnTo>
                  <a:lnTo>
                    <a:pt x="9669" y="35"/>
                  </a:lnTo>
                  <a:lnTo>
                    <a:pt x="9671" y="27"/>
                  </a:lnTo>
                  <a:lnTo>
                    <a:pt x="9674" y="23"/>
                  </a:lnTo>
                  <a:lnTo>
                    <a:pt x="9686" y="17"/>
                  </a:lnTo>
                  <a:lnTo>
                    <a:pt x="9771" y="0"/>
                  </a:lnTo>
                  <a:lnTo>
                    <a:pt x="9774" y="0"/>
                  </a:lnTo>
                  <a:lnTo>
                    <a:pt x="9785" y="5"/>
                  </a:lnTo>
                  <a:lnTo>
                    <a:pt x="9788" y="9"/>
                  </a:lnTo>
                  <a:lnTo>
                    <a:pt x="9788" y="17"/>
                  </a:lnTo>
                  <a:lnTo>
                    <a:pt x="9788" y="663"/>
                  </a:lnTo>
                  <a:lnTo>
                    <a:pt x="9789" y="675"/>
                  </a:lnTo>
                  <a:lnTo>
                    <a:pt x="9792" y="686"/>
                  </a:lnTo>
                  <a:lnTo>
                    <a:pt x="9797" y="693"/>
                  </a:lnTo>
                  <a:lnTo>
                    <a:pt x="9803" y="699"/>
                  </a:lnTo>
                  <a:lnTo>
                    <a:pt x="9816" y="705"/>
                  </a:lnTo>
                  <a:lnTo>
                    <a:pt x="9833" y="708"/>
                  </a:lnTo>
                  <a:lnTo>
                    <a:pt x="9854" y="707"/>
                  </a:lnTo>
                  <a:lnTo>
                    <a:pt x="9869" y="704"/>
                  </a:lnTo>
                  <a:lnTo>
                    <a:pt x="9873" y="704"/>
                  </a:lnTo>
                  <a:lnTo>
                    <a:pt x="9879" y="705"/>
                  </a:lnTo>
                  <a:lnTo>
                    <a:pt x="9882" y="713"/>
                  </a:lnTo>
                  <a:lnTo>
                    <a:pt x="9893" y="765"/>
                  </a:lnTo>
                  <a:close/>
                  <a:moveTo>
                    <a:pt x="10119" y="843"/>
                  </a:moveTo>
                  <a:lnTo>
                    <a:pt x="10116" y="885"/>
                  </a:lnTo>
                  <a:lnTo>
                    <a:pt x="10112" y="905"/>
                  </a:lnTo>
                  <a:lnTo>
                    <a:pt x="10106" y="921"/>
                  </a:lnTo>
                  <a:lnTo>
                    <a:pt x="10091" y="950"/>
                  </a:lnTo>
                  <a:lnTo>
                    <a:pt x="10082" y="962"/>
                  </a:lnTo>
                  <a:lnTo>
                    <a:pt x="10070" y="971"/>
                  </a:lnTo>
                  <a:lnTo>
                    <a:pt x="10044" y="987"/>
                  </a:lnTo>
                  <a:lnTo>
                    <a:pt x="10013" y="998"/>
                  </a:lnTo>
                  <a:lnTo>
                    <a:pt x="9978" y="1004"/>
                  </a:lnTo>
                  <a:lnTo>
                    <a:pt x="9939" y="1005"/>
                  </a:lnTo>
                  <a:lnTo>
                    <a:pt x="9894" y="1004"/>
                  </a:lnTo>
                  <a:lnTo>
                    <a:pt x="9873" y="1002"/>
                  </a:lnTo>
                  <a:lnTo>
                    <a:pt x="9861" y="998"/>
                  </a:lnTo>
                  <a:lnTo>
                    <a:pt x="9855" y="993"/>
                  </a:lnTo>
                  <a:lnTo>
                    <a:pt x="9854" y="984"/>
                  </a:lnTo>
                  <a:lnTo>
                    <a:pt x="9855" y="938"/>
                  </a:lnTo>
                  <a:lnTo>
                    <a:pt x="9857" y="927"/>
                  </a:lnTo>
                  <a:lnTo>
                    <a:pt x="9860" y="923"/>
                  </a:lnTo>
                  <a:lnTo>
                    <a:pt x="9872" y="920"/>
                  </a:lnTo>
                  <a:lnTo>
                    <a:pt x="9908" y="920"/>
                  </a:lnTo>
                  <a:lnTo>
                    <a:pt x="9930" y="920"/>
                  </a:lnTo>
                  <a:lnTo>
                    <a:pt x="9948" y="917"/>
                  </a:lnTo>
                  <a:lnTo>
                    <a:pt x="9977" y="906"/>
                  </a:lnTo>
                  <a:lnTo>
                    <a:pt x="9987" y="896"/>
                  </a:lnTo>
                  <a:lnTo>
                    <a:pt x="9995" y="881"/>
                  </a:lnTo>
                  <a:lnTo>
                    <a:pt x="9999" y="863"/>
                  </a:lnTo>
                  <a:lnTo>
                    <a:pt x="10001" y="839"/>
                  </a:lnTo>
                  <a:lnTo>
                    <a:pt x="10001" y="258"/>
                  </a:lnTo>
                  <a:lnTo>
                    <a:pt x="10001" y="252"/>
                  </a:lnTo>
                  <a:lnTo>
                    <a:pt x="10005" y="248"/>
                  </a:lnTo>
                  <a:lnTo>
                    <a:pt x="10017" y="243"/>
                  </a:lnTo>
                  <a:lnTo>
                    <a:pt x="10103" y="243"/>
                  </a:lnTo>
                  <a:lnTo>
                    <a:pt x="10115" y="248"/>
                  </a:lnTo>
                  <a:lnTo>
                    <a:pt x="10118" y="252"/>
                  </a:lnTo>
                  <a:lnTo>
                    <a:pt x="10119" y="258"/>
                  </a:lnTo>
                  <a:lnTo>
                    <a:pt x="10119" y="843"/>
                  </a:lnTo>
                  <a:close/>
                  <a:moveTo>
                    <a:pt x="10118" y="137"/>
                  </a:moveTo>
                  <a:lnTo>
                    <a:pt x="10116" y="146"/>
                  </a:lnTo>
                  <a:lnTo>
                    <a:pt x="10112" y="153"/>
                  </a:lnTo>
                  <a:lnTo>
                    <a:pt x="10106" y="156"/>
                  </a:lnTo>
                  <a:lnTo>
                    <a:pt x="10097" y="158"/>
                  </a:lnTo>
                  <a:lnTo>
                    <a:pt x="10022" y="158"/>
                  </a:lnTo>
                  <a:lnTo>
                    <a:pt x="10013" y="156"/>
                  </a:lnTo>
                  <a:lnTo>
                    <a:pt x="10007" y="153"/>
                  </a:lnTo>
                  <a:lnTo>
                    <a:pt x="10002" y="146"/>
                  </a:lnTo>
                  <a:lnTo>
                    <a:pt x="10001" y="137"/>
                  </a:lnTo>
                  <a:lnTo>
                    <a:pt x="10001" y="21"/>
                  </a:lnTo>
                  <a:lnTo>
                    <a:pt x="10002" y="12"/>
                  </a:lnTo>
                  <a:lnTo>
                    <a:pt x="10007" y="6"/>
                  </a:lnTo>
                  <a:lnTo>
                    <a:pt x="10013" y="2"/>
                  </a:lnTo>
                  <a:lnTo>
                    <a:pt x="10022" y="0"/>
                  </a:lnTo>
                  <a:lnTo>
                    <a:pt x="10097" y="0"/>
                  </a:lnTo>
                  <a:lnTo>
                    <a:pt x="10106" y="2"/>
                  </a:lnTo>
                  <a:lnTo>
                    <a:pt x="10112" y="6"/>
                  </a:lnTo>
                  <a:lnTo>
                    <a:pt x="10116" y="12"/>
                  </a:lnTo>
                  <a:lnTo>
                    <a:pt x="10118" y="21"/>
                  </a:lnTo>
                  <a:lnTo>
                    <a:pt x="10118" y="137"/>
                  </a:lnTo>
                  <a:close/>
                  <a:moveTo>
                    <a:pt x="10752" y="512"/>
                  </a:moveTo>
                  <a:lnTo>
                    <a:pt x="10752" y="551"/>
                  </a:lnTo>
                  <a:lnTo>
                    <a:pt x="10749" y="588"/>
                  </a:lnTo>
                  <a:lnTo>
                    <a:pt x="10745" y="624"/>
                  </a:lnTo>
                  <a:lnTo>
                    <a:pt x="10737" y="657"/>
                  </a:lnTo>
                  <a:lnTo>
                    <a:pt x="10725" y="687"/>
                  </a:lnTo>
                  <a:lnTo>
                    <a:pt x="10710" y="716"/>
                  </a:lnTo>
                  <a:lnTo>
                    <a:pt x="10701" y="728"/>
                  </a:lnTo>
                  <a:lnTo>
                    <a:pt x="10691" y="740"/>
                  </a:lnTo>
                  <a:lnTo>
                    <a:pt x="10665" y="761"/>
                  </a:lnTo>
                  <a:lnTo>
                    <a:pt x="10634" y="777"/>
                  </a:lnTo>
                  <a:lnTo>
                    <a:pt x="10596" y="789"/>
                  </a:lnTo>
                  <a:lnTo>
                    <a:pt x="10551" y="797"/>
                  </a:lnTo>
                  <a:lnTo>
                    <a:pt x="10499" y="800"/>
                  </a:lnTo>
                  <a:lnTo>
                    <a:pt x="10446" y="797"/>
                  </a:lnTo>
                  <a:lnTo>
                    <a:pt x="10401" y="789"/>
                  </a:lnTo>
                  <a:lnTo>
                    <a:pt x="10362" y="777"/>
                  </a:lnTo>
                  <a:lnTo>
                    <a:pt x="10332" y="761"/>
                  </a:lnTo>
                  <a:lnTo>
                    <a:pt x="10307" y="740"/>
                  </a:lnTo>
                  <a:lnTo>
                    <a:pt x="10286" y="716"/>
                  </a:lnTo>
                  <a:lnTo>
                    <a:pt x="10278" y="702"/>
                  </a:lnTo>
                  <a:lnTo>
                    <a:pt x="10271" y="687"/>
                  </a:lnTo>
                  <a:lnTo>
                    <a:pt x="10260" y="657"/>
                  </a:lnTo>
                  <a:lnTo>
                    <a:pt x="10253" y="624"/>
                  </a:lnTo>
                  <a:lnTo>
                    <a:pt x="10250" y="606"/>
                  </a:lnTo>
                  <a:lnTo>
                    <a:pt x="10247" y="588"/>
                  </a:lnTo>
                  <a:lnTo>
                    <a:pt x="10244" y="551"/>
                  </a:lnTo>
                  <a:lnTo>
                    <a:pt x="10244" y="512"/>
                  </a:lnTo>
                  <a:lnTo>
                    <a:pt x="10244" y="473"/>
                  </a:lnTo>
                  <a:lnTo>
                    <a:pt x="10247" y="435"/>
                  </a:lnTo>
                  <a:lnTo>
                    <a:pt x="10260" y="366"/>
                  </a:lnTo>
                  <a:lnTo>
                    <a:pt x="10271" y="336"/>
                  </a:lnTo>
                  <a:lnTo>
                    <a:pt x="10286" y="308"/>
                  </a:lnTo>
                  <a:lnTo>
                    <a:pt x="10307" y="284"/>
                  </a:lnTo>
                  <a:lnTo>
                    <a:pt x="10332" y="263"/>
                  </a:lnTo>
                  <a:lnTo>
                    <a:pt x="10362" y="246"/>
                  </a:lnTo>
                  <a:lnTo>
                    <a:pt x="10401" y="234"/>
                  </a:lnTo>
                  <a:lnTo>
                    <a:pt x="10446" y="227"/>
                  </a:lnTo>
                  <a:lnTo>
                    <a:pt x="10499" y="224"/>
                  </a:lnTo>
                  <a:lnTo>
                    <a:pt x="10551" y="227"/>
                  </a:lnTo>
                  <a:lnTo>
                    <a:pt x="10596" y="234"/>
                  </a:lnTo>
                  <a:lnTo>
                    <a:pt x="10634" y="246"/>
                  </a:lnTo>
                  <a:lnTo>
                    <a:pt x="10665" y="263"/>
                  </a:lnTo>
                  <a:lnTo>
                    <a:pt x="10691" y="284"/>
                  </a:lnTo>
                  <a:lnTo>
                    <a:pt x="10710" y="308"/>
                  </a:lnTo>
                  <a:lnTo>
                    <a:pt x="10725" y="336"/>
                  </a:lnTo>
                  <a:lnTo>
                    <a:pt x="10737" y="366"/>
                  </a:lnTo>
                  <a:lnTo>
                    <a:pt x="10745" y="401"/>
                  </a:lnTo>
                  <a:lnTo>
                    <a:pt x="10749" y="435"/>
                  </a:lnTo>
                  <a:lnTo>
                    <a:pt x="10752" y="473"/>
                  </a:lnTo>
                  <a:lnTo>
                    <a:pt x="10752" y="512"/>
                  </a:lnTo>
                  <a:close/>
                  <a:moveTo>
                    <a:pt x="10631" y="512"/>
                  </a:moveTo>
                  <a:lnTo>
                    <a:pt x="10629" y="453"/>
                  </a:lnTo>
                  <a:lnTo>
                    <a:pt x="10625" y="402"/>
                  </a:lnTo>
                  <a:lnTo>
                    <a:pt x="10619" y="381"/>
                  </a:lnTo>
                  <a:lnTo>
                    <a:pt x="10611" y="363"/>
                  </a:lnTo>
                  <a:lnTo>
                    <a:pt x="10602" y="347"/>
                  </a:lnTo>
                  <a:lnTo>
                    <a:pt x="10589" y="333"/>
                  </a:lnTo>
                  <a:lnTo>
                    <a:pt x="10572" y="323"/>
                  </a:lnTo>
                  <a:lnTo>
                    <a:pt x="10553" y="315"/>
                  </a:lnTo>
                  <a:lnTo>
                    <a:pt x="10527" y="311"/>
                  </a:lnTo>
                  <a:lnTo>
                    <a:pt x="10499" y="309"/>
                  </a:lnTo>
                  <a:lnTo>
                    <a:pt x="10469" y="311"/>
                  </a:lnTo>
                  <a:lnTo>
                    <a:pt x="10445" y="315"/>
                  </a:lnTo>
                  <a:lnTo>
                    <a:pt x="10424" y="323"/>
                  </a:lnTo>
                  <a:lnTo>
                    <a:pt x="10407" y="333"/>
                  </a:lnTo>
                  <a:lnTo>
                    <a:pt x="10395" y="347"/>
                  </a:lnTo>
                  <a:lnTo>
                    <a:pt x="10385" y="363"/>
                  </a:lnTo>
                  <a:lnTo>
                    <a:pt x="10377" y="381"/>
                  </a:lnTo>
                  <a:lnTo>
                    <a:pt x="10371" y="402"/>
                  </a:lnTo>
                  <a:lnTo>
                    <a:pt x="10368" y="426"/>
                  </a:lnTo>
                  <a:lnTo>
                    <a:pt x="10367" y="453"/>
                  </a:lnTo>
                  <a:lnTo>
                    <a:pt x="10365" y="512"/>
                  </a:lnTo>
                  <a:lnTo>
                    <a:pt x="10367" y="572"/>
                  </a:lnTo>
                  <a:lnTo>
                    <a:pt x="10371" y="621"/>
                  </a:lnTo>
                  <a:lnTo>
                    <a:pt x="10377" y="642"/>
                  </a:lnTo>
                  <a:lnTo>
                    <a:pt x="10385" y="660"/>
                  </a:lnTo>
                  <a:lnTo>
                    <a:pt x="10395" y="677"/>
                  </a:lnTo>
                  <a:lnTo>
                    <a:pt x="10407" y="690"/>
                  </a:lnTo>
                  <a:lnTo>
                    <a:pt x="10424" y="701"/>
                  </a:lnTo>
                  <a:lnTo>
                    <a:pt x="10445" y="708"/>
                  </a:lnTo>
                  <a:lnTo>
                    <a:pt x="10469" y="713"/>
                  </a:lnTo>
                  <a:lnTo>
                    <a:pt x="10499" y="714"/>
                  </a:lnTo>
                  <a:lnTo>
                    <a:pt x="10527" y="713"/>
                  </a:lnTo>
                  <a:lnTo>
                    <a:pt x="10553" y="708"/>
                  </a:lnTo>
                  <a:lnTo>
                    <a:pt x="10572" y="701"/>
                  </a:lnTo>
                  <a:lnTo>
                    <a:pt x="10589" y="690"/>
                  </a:lnTo>
                  <a:lnTo>
                    <a:pt x="10602" y="677"/>
                  </a:lnTo>
                  <a:lnTo>
                    <a:pt x="10611" y="660"/>
                  </a:lnTo>
                  <a:lnTo>
                    <a:pt x="10619" y="642"/>
                  </a:lnTo>
                  <a:lnTo>
                    <a:pt x="10625" y="621"/>
                  </a:lnTo>
                  <a:lnTo>
                    <a:pt x="10628" y="597"/>
                  </a:lnTo>
                  <a:lnTo>
                    <a:pt x="10629" y="572"/>
                  </a:lnTo>
                  <a:lnTo>
                    <a:pt x="10631" y="512"/>
                  </a:lnTo>
                  <a:close/>
                  <a:moveTo>
                    <a:pt x="10676" y="51"/>
                  </a:moveTo>
                  <a:lnTo>
                    <a:pt x="10676" y="120"/>
                  </a:lnTo>
                  <a:lnTo>
                    <a:pt x="10671" y="128"/>
                  </a:lnTo>
                  <a:lnTo>
                    <a:pt x="10661" y="132"/>
                  </a:lnTo>
                  <a:lnTo>
                    <a:pt x="10550" y="132"/>
                  </a:lnTo>
                  <a:lnTo>
                    <a:pt x="10538" y="128"/>
                  </a:lnTo>
                  <a:lnTo>
                    <a:pt x="10535" y="120"/>
                  </a:lnTo>
                  <a:lnTo>
                    <a:pt x="10535" y="51"/>
                  </a:lnTo>
                  <a:lnTo>
                    <a:pt x="10535" y="47"/>
                  </a:lnTo>
                  <a:lnTo>
                    <a:pt x="10538" y="42"/>
                  </a:lnTo>
                  <a:lnTo>
                    <a:pt x="10544" y="39"/>
                  </a:lnTo>
                  <a:lnTo>
                    <a:pt x="10550" y="38"/>
                  </a:lnTo>
                  <a:lnTo>
                    <a:pt x="10661" y="38"/>
                  </a:lnTo>
                  <a:lnTo>
                    <a:pt x="10671" y="42"/>
                  </a:lnTo>
                  <a:lnTo>
                    <a:pt x="10676" y="51"/>
                  </a:lnTo>
                  <a:close/>
                  <a:moveTo>
                    <a:pt x="10455" y="51"/>
                  </a:moveTo>
                  <a:lnTo>
                    <a:pt x="10455" y="120"/>
                  </a:lnTo>
                  <a:lnTo>
                    <a:pt x="10451" y="128"/>
                  </a:lnTo>
                  <a:lnTo>
                    <a:pt x="10440" y="132"/>
                  </a:lnTo>
                  <a:lnTo>
                    <a:pt x="10329" y="132"/>
                  </a:lnTo>
                  <a:lnTo>
                    <a:pt x="10319" y="128"/>
                  </a:lnTo>
                  <a:lnTo>
                    <a:pt x="10314" y="120"/>
                  </a:lnTo>
                  <a:lnTo>
                    <a:pt x="10314" y="51"/>
                  </a:lnTo>
                  <a:lnTo>
                    <a:pt x="10316" y="47"/>
                  </a:lnTo>
                  <a:lnTo>
                    <a:pt x="10319" y="42"/>
                  </a:lnTo>
                  <a:lnTo>
                    <a:pt x="10329" y="38"/>
                  </a:lnTo>
                  <a:lnTo>
                    <a:pt x="10440" y="38"/>
                  </a:lnTo>
                  <a:lnTo>
                    <a:pt x="10451" y="42"/>
                  </a:lnTo>
                  <a:lnTo>
                    <a:pt x="10455" y="51"/>
                  </a:lnTo>
                  <a:close/>
                  <a:moveTo>
                    <a:pt x="11324" y="770"/>
                  </a:moveTo>
                  <a:lnTo>
                    <a:pt x="11322" y="777"/>
                  </a:lnTo>
                  <a:lnTo>
                    <a:pt x="11319" y="782"/>
                  </a:lnTo>
                  <a:lnTo>
                    <a:pt x="11315" y="785"/>
                  </a:lnTo>
                  <a:lnTo>
                    <a:pt x="11309" y="786"/>
                  </a:lnTo>
                  <a:lnTo>
                    <a:pt x="11223" y="786"/>
                  </a:lnTo>
                  <a:lnTo>
                    <a:pt x="11216" y="785"/>
                  </a:lnTo>
                  <a:lnTo>
                    <a:pt x="11211" y="782"/>
                  </a:lnTo>
                  <a:lnTo>
                    <a:pt x="11207" y="777"/>
                  </a:lnTo>
                  <a:lnTo>
                    <a:pt x="11207" y="770"/>
                  </a:lnTo>
                  <a:lnTo>
                    <a:pt x="11207" y="258"/>
                  </a:lnTo>
                  <a:lnTo>
                    <a:pt x="11207" y="252"/>
                  </a:lnTo>
                  <a:lnTo>
                    <a:pt x="11211" y="248"/>
                  </a:lnTo>
                  <a:lnTo>
                    <a:pt x="11223" y="243"/>
                  </a:lnTo>
                  <a:lnTo>
                    <a:pt x="11309" y="243"/>
                  </a:lnTo>
                  <a:lnTo>
                    <a:pt x="11319" y="248"/>
                  </a:lnTo>
                  <a:lnTo>
                    <a:pt x="11322" y="252"/>
                  </a:lnTo>
                  <a:lnTo>
                    <a:pt x="11324" y="258"/>
                  </a:lnTo>
                  <a:lnTo>
                    <a:pt x="11324" y="770"/>
                  </a:lnTo>
                  <a:close/>
                  <a:moveTo>
                    <a:pt x="11324" y="137"/>
                  </a:moveTo>
                  <a:lnTo>
                    <a:pt x="11322" y="146"/>
                  </a:lnTo>
                  <a:lnTo>
                    <a:pt x="11318" y="153"/>
                  </a:lnTo>
                  <a:lnTo>
                    <a:pt x="11312" y="156"/>
                  </a:lnTo>
                  <a:lnTo>
                    <a:pt x="11303" y="158"/>
                  </a:lnTo>
                  <a:lnTo>
                    <a:pt x="11228" y="158"/>
                  </a:lnTo>
                  <a:lnTo>
                    <a:pt x="11219" y="156"/>
                  </a:lnTo>
                  <a:lnTo>
                    <a:pt x="11213" y="153"/>
                  </a:lnTo>
                  <a:lnTo>
                    <a:pt x="11208" y="146"/>
                  </a:lnTo>
                  <a:lnTo>
                    <a:pt x="11207" y="137"/>
                  </a:lnTo>
                  <a:lnTo>
                    <a:pt x="11207" y="21"/>
                  </a:lnTo>
                  <a:lnTo>
                    <a:pt x="11208" y="12"/>
                  </a:lnTo>
                  <a:lnTo>
                    <a:pt x="11213" y="6"/>
                  </a:lnTo>
                  <a:lnTo>
                    <a:pt x="11219" y="2"/>
                  </a:lnTo>
                  <a:lnTo>
                    <a:pt x="11228" y="0"/>
                  </a:lnTo>
                  <a:lnTo>
                    <a:pt x="11303" y="0"/>
                  </a:lnTo>
                  <a:lnTo>
                    <a:pt x="11312" y="2"/>
                  </a:lnTo>
                  <a:lnTo>
                    <a:pt x="11318" y="6"/>
                  </a:lnTo>
                  <a:lnTo>
                    <a:pt x="11322" y="12"/>
                  </a:lnTo>
                  <a:lnTo>
                    <a:pt x="11324" y="21"/>
                  </a:lnTo>
                  <a:lnTo>
                    <a:pt x="11324" y="137"/>
                  </a:lnTo>
                  <a:close/>
                  <a:moveTo>
                    <a:pt x="12329" y="101"/>
                  </a:moveTo>
                  <a:lnTo>
                    <a:pt x="12327" y="107"/>
                  </a:lnTo>
                  <a:lnTo>
                    <a:pt x="12323" y="113"/>
                  </a:lnTo>
                  <a:lnTo>
                    <a:pt x="12311" y="117"/>
                  </a:lnTo>
                  <a:lnTo>
                    <a:pt x="11957" y="117"/>
                  </a:lnTo>
                  <a:lnTo>
                    <a:pt x="11957" y="384"/>
                  </a:lnTo>
                  <a:lnTo>
                    <a:pt x="12278" y="384"/>
                  </a:lnTo>
                  <a:lnTo>
                    <a:pt x="12290" y="390"/>
                  </a:lnTo>
                  <a:lnTo>
                    <a:pt x="12293" y="395"/>
                  </a:lnTo>
                  <a:lnTo>
                    <a:pt x="12294" y="401"/>
                  </a:lnTo>
                  <a:lnTo>
                    <a:pt x="12294" y="471"/>
                  </a:lnTo>
                  <a:lnTo>
                    <a:pt x="12293" y="479"/>
                  </a:lnTo>
                  <a:lnTo>
                    <a:pt x="12290" y="483"/>
                  </a:lnTo>
                  <a:lnTo>
                    <a:pt x="12278" y="488"/>
                  </a:lnTo>
                  <a:lnTo>
                    <a:pt x="11957" y="488"/>
                  </a:lnTo>
                  <a:lnTo>
                    <a:pt x="11957" y="770"/>
                  </a:lnTo>
                  <a:lnTo>
                    <a:pt x="11955" y="776"/>
                  </a:lnTo>
                  <a:lnTo>
                    <a:pt x="11951" y="780"/>
                  </a:lnTo>
                  <a:lnTo>
                    <a:pt x="11939" y="786"/>
                  </a:lnTo>
                  <a:lnTo>
                    <a:pt x="11847" y="786"/>
                  </a:lnTo>
                  <a:lnTo>
                    <a:pt x="11835" y="780"/>
                  </a:lnTo>
                  <a:lnTo>
                    <a:pt x="11829" y="770"/>
                  </a:lnTo>
                  <a:lnTo>
                    <a:pt x="11829" y="32"/>
                  </a:lnTo>
                  <a:lnTo>
                    <a:pt x="11831" y="26"/>
                  </a:lnTo>
                  <a:lnTo>
                    <a:pt x="11835" y="20"/>
                  </a:lnTo>
                  <a:lnTo>
                    <a:pt x="11847" y="15"/>
                  </a:lnTo>
                  <a:lnTo>
                    <a:pt x="12311" y="15"/>
                  </a:lnTo>
                  <a:lnTo>
                    <a:pt x="12323" y="20"/>
                  </a:lnTo>
                  <a:lnTo>
                    <a:pt x="12327" y="26"/>
                  </a:lnTo>
                  <a:lnTo>
                    <a:pt x="12329" y="32"/>
                  </a:lnTo>
                  <a:lnTo>
                    <a:pt x="12329" y="101"/>
                  </a:lnTo>
                  <a:close/>
                  <a:moveTo>
                    <a:pt x="12558" y="770"/>
                  </a:moveTo>
                  <a:lnTo>
                    <a:pt x="12557" y="777"/>
                  </a:lnTo>
                  <a:lnTo>
                    <a:pt x="12554" y="782"/>
                  </a:lnTo>
                  <a:lnTo>
                    <a:pt x="12549" y="785"/>
                  </a:lnTo>
                  <a:lnTo>
                    <a:pt x="12543" y="786"/>
                  </a:lnTo>
                  <a:lnTo>
                    <a:pt x="12458" y="786"/>
                  </a:lnTo>
                  <a:lnTo>
                    <a:pt x="12450" y="785"/>
                  </a:lnTo>
                  <a:lnTo>
                    <a:pt x="12446" y="782"/>
                  </a:lnTo>
                  <a:lnTo>
                    <a:pt x="12441" y="777"/>
                  </a:lnTo>
                  <a:lnTo>
                    <a:pt x="12441" y="770"/>
                  </a:lnTo>
                  <a:lnTo>
                    <a:pt x="12441" y="258"/>
                  </a:lnTo>
                  <a:lnTo>
                    <a:pt x="12441" y="252"/>
                  </a:lnTo>
                  <a:lnTo>
                    <a:pt x="12446" y="248"/>
                  </a:lnTo>
                  <a:lnTo>
                    <a:pt x="12458" y="243"/>
                  </a:lnTo>
                  <a:lnTo>
                    <a:pt x="12543" y="243"/>
                  </a:lnTo>
                  <a:lnTo>
                    <a:pt x="12554" y="248"/>
                  </a:lnTo>
                  <a:lnTo>
                    <a:pt x="12557" y="252"/>
                  </a:lnTo>
                  <a:lnTo>
                    <a:pt x="12558" y="258"/>
                  </a:lnTo>
                  <a:lnTo>
                    <a:pt x="12558" y="770"/>
                  </a:lnTo>
                  <a:close/>
                  <a:moveTo>
                    <a:pt x="12558" y="137"/>
                  </a:moveTo>
                  <a:lnTo>
                    <a:pt x="12557" y="146"/>
                  </a:lnTo>
                  <a:lnTo>
                    <a:pt x="12552" y="153"/>
                  </a:lnTo>
                  <a:lnTo>
                    <a:pt x="12546" y="156"/>
                  </a:lnTo>
                  <a:lnTo>
                    <a:pt x="12537" y="158"/>
                  </a:lnTo>
                  <a:lnTo>
                    <a:pt x="12462" y="158"/>
                  </a:lnTo>
                  <a:lnTo>
                    <a:pt x="12453" y="156"/>
                  </a:lnTo>
                  <a:lnTo>
                    <a:pt x="12447" y="153"/>
                  </a:lnTo>
                  <a:lnTo>
                    <a:pt x="12443" y="146"/>
                  </a:lnTo>
                  <a:lnTo>
                    <a:pt x="12441" y="137"/>
                  </a:lnTo>
                  <a:lnTo>
                    <a:pt x="12441" y="21"/>
                  </a:lnTo>
                  <a:lnTo>
                    <a:pt x="12443" y="12"/>
                  </a:lnTo>
                  <a:lnTo>
                    <a:pt x="12447" y="6"/>
                  </a:lnTo>
                  <a:lnTo>
                    <a:pt x="12453" y="2"/>
                  </a:lnTo>
                  <a:lnTo>
                    <a:pt x="12462" y="0"/>
                  </a:lnTo>
                  <a:lnTo>
                    <a:pt x="12537" y="0"/>
                  </a:lnTo>
                  <a:lnTo>
                    <a:pt x="12546" y="2"/>
                  </a:lnTo>
                  <a:lnTo>
                    <a:pt x="12552" y="6"/>
                  </a:lnTo>
                  <a:lnTo>
                    <a:pt x="12557" y="12"/>
                  </a:lnTo>
                  <a:lnTo>
                    <a:pt x="12558" y="21"/>
                  </a:lnTo>
                  <a:lnTo>
                    <a:pt x="12558" y="137"/>
                  </a:lnTo>
                  <a:close/>
                  <a:moveTo>
                    <a:pt x="13196" y="770"/>
                  </a:moveTo>
                  <a:lnTo>
                    <a:pt x="13194" y="777"/>
                  </a:lnTo>
                  <a:lnTo>
                    <a:pt x="13191" y="782"/>
                  </a:lnTo>
                  <a:lnTo>
                    <a:pt x="13185" y="785"/>
                  </a:lnTo>
                  <a:lnTo>
                    <a:pt x="13179" y="786"/>
                  </a:lnTo>
                  <a:lnTo>
                    <a:pt x="13092" y="786"/>
                  </a:lnTo>
                  <a:lnTo>
                    <a:pt x="13086" y="785"/>
                  </a:lnTo>
                  <a:lnTo>
                    <a:pt x="13080" y="782"/>
                  </a:lnTo>
                  <a:lnTo>
                    <a:pt x="13077" y="777"/>
                  </a:lnTo>
                  <a:lnTo>
                    <a:pt x="13076" y="770"/>
                  </a:lnTo>
                  <a:lnTo>
                    <a:pt x="13076" y="395"/>
                  </a:lnTo>
                  <a:lnTo>
                    <a:pt x="13076" y="374"/>
                  </a:lnTo>
                  <a:lnTo>
                    <a:pt x="13071" y="354"/>
                  </a:lnTo>
                  <a:lnTo>
                    <a:pt x="13065" y="339"/>
                  </a:lnTo>
                  <a:lnTo>
                    <a:pt x="13056" y="329"/>
                  </a:lnTo>
                  <a:lnTo>
                    <a:pt x="13044" y="320"/>
                  </a:lnTo>
                  <a:lnTo>
                    <a:pt x="13031" y="314"/>
                  </a:lnTo>
                  <a:lnTo>
                    <a:pt x="13011" y="311"/>
                  </a:lnTo>
                  <a:lnTo>
                    <a:pt x="12990" y="309"/>
                  </a:lnTo>
                  <a:lnTo>
                    <a:pt x="12935" y="314"/>
                  </a:lnTo>
                  <a:lnTo>
                    <a:pt x="12885" y="321"/>
                  </a:lnTo>
                  <a:lnTo>
                    <a:pt x="12836" y="332"/>
                  </a:lnTo>
                  <a:lnTo>
                    <a:pt x="12836" y="770"/>
                  </a:lnTo>
                  <a:lnTo>
                    <a:pt x="12834" y="777"/>
                  </a:lnTo>
                  <a:lnTo>
                    <a:pt x="12831" y="782"/>
                  </a:lnTo>
                  <a:lnTo>
                    <a:pt x="12827" y="785"/>
                  </a:lnTo>
                  <a:lnTo>
                    <a:pt x="12821" y="786"/>
                  </a:lnTo>
                  <a:lnTo>
                    <a:pt x="12734" y="786"/>
                  </a:lnTo>
                  <a:lnTo>
                    <a:pt x="12722" y="782"/>
                  </a:lnTo>
                  <a:lnTo>
                    <a:pt x="12719" y="777"/>
                  </a:lnTo>
                  <a:lnTo>
                    <a:pt x="12717" y="770"/>
                  </a:lnTo>
                  <a:lnTo>
                    <a:pt x="12717" y="326"/>
                  </a:lnTo>
                  <a:lnTo>
                    <a:pt x="12717" y="312"/>
                  </a:lnTo>
                  <a:lnTo>
                    <a:pt x="12720" y="300"/>
                  </a:lnTo>
                  <a:lnTo>
                    <a:pt x="12731" y="282"/>
                  </a:lnTo>
                  <a:lnTo>
                    <a:pt x="12740" y="273"/>
                  </a:lnTo>
                  <a:lnTo>
                    <a:pt x="12752" y="267"/>
                  </a:lnTo>
                  <a:lnTo>
                    <a:pt x="12788" y="254"/>
                  </a:lnTo>
                  <a:lnTo>
                    <a:pt x="12834" y="242"/>
                  </a:lnTo>
                  <a:lnTo>
                    <a:pt x="12888" y="233"/>
                  </a:lnTo>
                  <a:lnTo>
                    <a:pt x="12947" y="227"/>
                  </a:lnTo>
                  <a:lnTo>
                    <a:pt x="13001" y="224"/>
                  </a:lnTo>
                  <a:lnTo>
                    <a:pt x="13046" y="225"/>
                  </a:lnTo>
                  <a:lnTo>
                    <a:pt x="13085" y="231"/>
                  </a:lnTo>
                  <a:lnTo>
                    <a:pt x="13118" y="242"/>
                  </a:lnTo>
                  <a:lnTo>
                    <a:pt x="13146" y="257"/>
                  </a:lnTo>
                  <a:lnTo>
                    <a:pt x="13157" y="266"/>
                  </a:lnTo>
                  <a:lnTo>
                    <a:pt x="13167" y="278"/>
                  </a:lnTo>
                  <a:lnTo>
                    <a:pt x="13176" y="290"/>
                  </a:lnTo>
                  <a:lnTo>
                    <a:pt x="13182" y="305"/>
                  </a:lnTo>
                  <a:lnTo>
                    <a:pt x="13188" y="321"/>
                  </a:lnTo>
                  <a:lnTo>
                    <a:pt x="13193" y="339"/>
                  </a:lnTo>
                  <a:lnTo>
                    <a:pt x="13196" y="380"/>
                  </a:lnTo>
                  <a:lnTo>
                    <a:pt x="13196" y="770"/>
                  </a:lnTo>
                  <a:close/>
                  <a:moveTo>
                    <a:pt x="13556" y="765"/>
                  </a:moveTo>
                  <a:lnTo>
                    <a:pt x="13556" y="770"/>
                  </a:lnTo>
                  <a:lnTo>
                    <a:pt x="13551" y="779"/>
                  </a:lnTo>
                  <a:lnTo>
                    <a:pt x="13547" y="782"/>
                  </a:lnTo>
                  <a:lnTo>
                    <a:pt x="13518" y="789"/>
                  </a:lnTo>
                  <a:lnTo>
                    <a:pt x="13493" y="794"/>
                  </a:lnTo>
                  <a:lnTo>
                    <a:pt x="13460" y="795"/>
                  </a:lnTo>
                  <a:lnTo>
                    <a:pt x="13431" y="794"/>
                  </a:lnTo>
                  <a:lnTo>
                    <a:pt x="13406" y="788"/>
                  </a:lnTo>
                  <a:lnTo>
                    <a:pt x="13383" y="777"/>
                  </a:lnTo>
                  <a:lnTo>
                    <a:pt x="13365" y="764"/>
                  </a:lnTo>
                  <a:lnTo>
                    <a:pt x="13350" y="746"/>
                  </a:lnTo>
                  <a:lnTo>
                    <a:pt x="13340" y="723"/>
                  </a:lnTo>
                  <a:lnTo>
                    <a:pt x="13334" y="699"/>
                  </a:lnTo>
                  <a:lnTo>
                    <a:pt x="13332" y="669"/>
                  </a:lnTo>
                  <a:lnTo>
                    <a:pt x="13332" y="35"/>
                  </a:lnTo>
                  <a:lnTo>
                    <a:pt x="13332" y="27"/>
                  </a:lnTo>
                  <a:lnTo>
                    <a:pt x="13335" y="23"/>
                  </a:lnTo>
                  <a:lnTo>
                    <a:pt x="13347" y="17"/>
                  </a:lnTo>
                  <a:lnTo>
                    <a:pt x="13433" y="0"/>
                  </a:lnTo>
                  <a:lnTo>
                    <a:pt x="13437" y="0"/>
                  </a:lnTo>
                  <a:lnTo>
                    <a:pt x="13448" y="5"/>
                  </a:lnTo>
                  <a:lnTo>
                    <a:pt x="13449" y="9"/>
                  </a:lnTo>
                  <a:lnTo>
                    <a:pt x="13451" y="17"/>
                  </a:lnTo>
                  <a:lnTo>
                    <a:pt x="13451" y="663"/>
                  </a:lnTo>
                  <a:lnTo>
                    <a:pt x="13452" y="675"/>
                  </a:lnTo>
                  <a:lnTo>
                    <a:pt x="13455" y="686"/>
                  </a:lnTo>
                  <a:lnTo>
                    <a:pt x="13458" y="693"/>
                  </a:lnTo>
                  <a:lnTo>
                    <a:pt x="13464" y="699"/>
                  </a:lnTo>
                  <a:lnTo>
                    <a:pt x="13479" y="705"/>
                  </a:lnTo>
                  <a:lnTo>
                    <a:pt x="13494" y="708"/>
                  </a:lnTo>
                  <a:lnTo>
                    <a:pt x="13517" y="707"/>
                  </a:lnTo>
                  <a:lnTo>
                    <a:pt x="13532" y="704"/>
                  </a:lnTo>
                  <a:lnTo>
                    <a:pt x="13535" y="704"/>
                  </a:lnTo>
                  <a:lnTo>
                    <a:pt x="13541" y="705"/>
                  </a:lnTo>
                  <a:lnTo>
                    <a:pt x="13545" y="713"/>
                  </a:lnTo>
                  <a:lnTo>
                    <a:pt x="13556" y="765"/>
                  </a:lnTo>
                  <a:close/>
                  <a:moveTo>
                    <a:pt x="14100" y="677"/>
                  </a:moveTo>
                  <a:lnTo>
                    <a:pt x="14100" y="702"/>
                  </a:lnTo>
                  <a:lnTo>
                    <a:pt x="14096" y="723"/>
                  </a:lnTo>
                  <a:lnTo>
                    <a:pt x="14090" y="740"/>
                  </a:lnTo>
                  <a:lnTo>
                    <a:pt x="14081" y="753"/>
                  </a:lnTo>
                  <a:lnTo>
                    <a:pt x="14069" y="762"/>
                  </a:lnTo>
                  <a:lnTo>
                    <a:pt x="14052" y="771"/>
                  </a:lnTo>
                  <a:lnTo>
                    <a:pt x="14033" y="779"/>
                  </a:lnTo>
                  <a:lnTo>
                    <a:pt x="14009" y="785"/>
                  </a:lnTo>
                  <a:lnTo>
                    <a:pt x="13946" y="795"/>
                  </a:lnTo>
                  <a:lnTo>
                    <a:pt x="13908" y="798"/>
                  </a:lnTo>
                  <a:lnTo>
                    <a:pt x="13868" y="800"/>
                  </a:lnTo>
                  <a:lnTo>
                    <a:pt x="13812" y="798"/>
                  </a:lnTo>
                  <a:lnTo>
                    <a:pt x="13785" y="795"/>
                  </a:lnTo>
                  <a:lnTo>
                    <a:pt x="13757" y="791"/>
                  </a:lnTo>
                  <a:lnTo>
                    <a:pt x="13730" y="785"/>
                  </a:lnTo>
                  <a:lnTo>
                    <a:pt x="13704" y="774"/>
                  </a:lnTo>
                  <a:lnTo>
                    <a:pt x="13682" y="761"/>
                  </a:lnTo>
                  <a:lnTo>
                    <a:pt x="13661" y="744"/>
                  </a:lnTo>
                  <a:lnTo>
                    <a:pt x="13643" y="722"/>
                  </a:lnTo>
                  <a:lnTo>
                    <a:pt x="13631" y="695"/>
                  </a:lnTo>
                  <a:lnTo>
                    <a:pt x="13623" y="662"/>
                  </a:lnTo>
                  <a:lnTo>
                    <a:pt x="13620" y="624"/>
                  </a:lnTo>
                  <a:lnTo>
                    <a:pt x="13622" y="593"/>
                  </a:lnTo>
                  <a:lnTo>
                    <a:pt x="13626" y="566"/>
                  </a:lnTo>
                  <a:lnTo>
                    <a:pt x="13634" y="543"/>
                  </a:lnTo>
                  <a:lnTo>
                    <a:pt x="13644" y="524"/>
                  </a:lnTo>
                  <a:lnTo>
                    <a:pt x="13658" y="509"/>
                  </a:lnTo>
                  <a:lnTo>
                    <a:pt x="13671" y="497"/>
                  </a:lnTo>
                  <a:lnTo>
                    <a:pt x="13689" y="486"/>
                  </a:lnTo>
                  <a:lnTo>
                    <a:pt x="13707" y="479"/>
                  </a:lnTo>
                  <a:lnTo>
                    <a:pt x="13748" y="468"/>
                  </a:lnTo>
                  <a:lnTo>
                    <a:pt x="13793" y="461"/>
                  </a:lnTo>
                  <a:lnTo>
                    <a:pt x="13983" y="429"/>
                  </a:lnTo>
                  <a:lnTo>
                    <a:pt x="13983" y="390"/>
                  </a:lnTo>
                  <a:lnTo>
                    <a:pt x="13982" y="368"/>
                  </a:lnTo>
                  <a:lnTo>
                    <a:pt x="13980" y="359"/>
                  </a:lnTo>
                  <a:lnTo>
                    <a:pt x="13979" y="350"/>
                  </a:lnTo>
                  <a:lnTo>
                    <a:pt x="13977" y="345"/>
                  </a:lnTo>
                  <a:lnTo>
                    <a:pt x="13974" y="342"/>
                  </a:lnTo>
                  <a:lnTo>
                    <a:pt x="13968" y="335"/>
                  </a:lnTo>
                  <a:lnTo>
                    <a:pt x="13950" y="323"/>
                  </a:lnTo>
                  <a:lnTo>
                    <a:pt x="13935" y="318"/>
                  </a:lnTo>
                  <a:lnTo>
                    <a:pt x="13916" y="315"/>
                  </a:lnTo>
                  <a:lnTo>
                    <a:pt x="13865" y="312"/>
                  </a:lnTo>
                  <a:lnTo>
                    <a:pt x="13809" y="317"/>
                  </a:lnTo>
                  <a:lnTo>
                    <a:pt x="13758" y="324"/>
                  </a:lnTo>
                  <a:lnTo>
                    <a:pt x="13680" y="342"/>
                  </a:lnTo>
                  <a:lnTo>
                    <a:pt x="13677" y="342"/>
                  </a:lnTo>
                  <a:lnTo>
                    <a:pt x="13673" y="344"/>
                  </a:lnTo>
                  <a:lnTo>
                    <a:pt x="13667" y="341"/>
                  </a:lnTo>
                  <a:lnTo>
                    <a:pt x="13662" y="335"/>
                  </a:lnTo>
                  <a:lnTo>
                    <a:pt x="13650" y="276"/>
                  </a:lnTo>
                  <a:lnTo>
                    <a:pt x="13650" y="273"/>
                  </a:lnTo>
                  <a:lnTo>
                    <a:pt x="13650" y="267"/>
                  </a:lnTo>
                  <a:lnTo>
                    <a:pt x="13653" y="263"/>
                  </a:lnTo>
                  <a:lnTo>
                    <a:pt x="13661" y="258"/>
                  </a:lnTo>
                  <a:lnTo>
                    <a:pt x="13694" y="249"/>
                  </a:lnTo>
                  <a:lnTo>
                    <a:pt x="13746" y="237"/>
                  </a:lnTo>
                  <a:lnTo>
                    <a:pt x="13778" y="233"/>
                  </a:lnTo>
                  <a:lnTo>
                    <a:pt x="13812" y="228"/>
                  </a:lnTo>
                  <a:lnTo>
                    <a:pt x="13886" y="224"/>
                  </a:lnTo>
                  <a:lnTo>
                    <a:pt x="13937" y="227"/>
                  </a:lnTo>
                  <a:lnTo>
                    <a:pt x="13979" y="231"/>
                  </a:lnTo>
                  <a:lnTo>
                    <a:pt x="14013" y="240"/>
                  </a:lnTo>
                  <a:lnTo>
                    <a:pt x="14042" y="252"/>
                  </a:lnTo>
                  <a:lnTo>
                    <a:pt x="14060" y="264"/>
                  </a:lnTo>
                  <a:lnTo>
                    <a:pt x="14073" y="278"/>
                  </a:lnTo>
                  <a:lnTo>
                    <a:pt x="14084" y="294"/>
                  </a:lnTo>
                  <a:lnTo>
                    <a:pt x="14091" y="311"/>
                  </a:lnTo>
                  <a:lnTo>
                    <a:pt x="14099" y="347"/>
                  </a:lnTo>
                  <a:lnTo>
                    <a:pt x="14100" y="387"/>
                  </a:lnTo>
                  <a:lnTo>
                    <a:pt x="14100" y="677"/>
                  </a:lnTo>
                  <a:close/>
                  <a:moveTo>
                    <a:pt x="13983" y="701"/>
                  </a:moveTo>
                  <a:lnTo>
                    <a:pt x="13983" y="512"/>
                  </a:lnTo>
                  <a:lnTo>
                    <a:pt x="13829" y="536"/>
                  </a:lnTo>
                  <a:lnTo>
                    <a:pt x="13797" y="542"/>
                  </a:lnTo>
                  <a:lnTo>
                    <a:pt x="13769" y="554"/>
                  </a:lnTo>
                  <a:lnTo>
                    <a:pt x="13757" y="564"/>
                  </a:lnTo>
                  <a:lnTo>
                    <a:pt x="13748" y="578"/>
                  </a:lnTo>
                  <a:lnTo>
                    <a:pt x="13743" y="597"/>
                  </a:lnTo>
                  <a:lnTo>
                    <a:pt x="13740" y="621"/>
                  </a:lnTo>
                  <a:lnTo>
                    <a:pt x="13742" y="642"/>
                  </a:lnTo>
                  <a:lnTo>
                    <a:pt x="13746" y="660"/>
                  </a:lnTo>
                  <a:lnTo>
                    <a:pt x="13752" y="675"/>
                  </a:lnTo>
                  <a:lnTo>
                    <a:pt x="13761" y="687"/>
                  </a:lnTo>
                  <a:lnTo>
                    <a:pt x="13772" y="696"/>
                  </a:lnTo>
                  <a:lnTo>
                    <a:pt x="13784" y="704"/>
                  </a:lnTo>
                  <a:lnTo>
                    <a:pt x="13812" y="713"/>
                  </a:lnTo>
                  <a:lnTo>
                    <a:pt x="13841" y="717"/>
                  </a:lnTo>
                  <a:lnTo>
                    <a:pt x="13871" y="717"/>
                  </a:lnTo>
                  <a:lnTo>
                    <a:pt x="13931" y="714"/>
                  </a:lnTo>
                  <a:lnTo>
                    <a:pt x="13983" y="701"/>
                  </a:lnTo>
                  <a:close/>
                  <a:moveTo>
                    <a:pt x="14717" y="770"/>
                  </a:moveTo>
                  <a:lnTo>
                    <a:pt x="14715" y="777"/>
                  </a:lnTo>
                  <a:lnTo>
                    <a:pt x="14712" y="782"/>
                  </a:lnTo>
                  <a:lnTo>
                    <a:pt x="14708" y="785"/>
                  </a:lnTo>
                  <a:lnTo>
                    <a:pt x="14702" y="786"/>
                  </a:lnTo>
                  <a:lnTo>
                    <a:pt x="14615" y="786"/>
                  </a:lnTo>
                  <a:lnTo>
                    <a:pt x="14607" y="785"/>
                  </a:lnTo>
                  <a:lnTo>
                    <a:pt x="14603" y="782"/>
                  </a:lnTo>
                  <a:lnTo>
                    <a:pt x="14598" y="777"/>
                  </a:lnTo>
                  <a:lnTo>
                    <a:pt x="14598" y="770"/>
                  </a:lnTo>
                  <a:lnTo>
                    <a:pt x="14598" y="395"/>
                  </a:lnTo>
                  <a:lnTo>
                    <a:pt x="14597" y="374"/>
                  </a:lnTo>
                  <a:lnTo>
                    <a:pt x="14594" y="354"/>
                  </a:lnTo>
                  <a:lnTo>
                    <a:pt x="14586" y="339"/>
                  </a:lnTo>
                  <a:lnTo>
                    <a:pt x="14579" y="329"/>
                  </a:lnTo>
                  <a:lnTo>
                    <a:pt x="14567" y="320"/>
                  </a:lnTo>
                  <a:lnTo>
                    <a:pt x="14552" y="314"/>
                  </a:lnTo>
                  <a:lnTo>
                    <a:pt x="14534" y="311"/>
                  </a:lnTo>
                  <a:lnTo>
                    <a:pt x="14513" y="309"/>
                  </a:lnTo>
                  <a:lnTo>
                    <a:pt x="14456" y="314"/>
                  </a:lnTo>
                  <a:lnTo>
                    <a:pt x="14406" y="321"/>
                  </a:lnTo>
                  <a:lnTo>
                    <a:pt x="14358" y="332"/>
                  </a:lnTo>
                  <a:lnTo>
                    <a:pt x="14358" y="770"/>
                  </a:lnTo>
                  <a:lnTo>
                    <a:pt x="14357" y="777"/>
                  </a:lnTo>
                  <a:lnTo>
                    <a:pt x="14354" y="782"/>
                  </a:lnTo>
                  <a:lnTo>
                    <a:pt x="14348" y="785"/>
                  </a:lnTo>
                  <a:lnTo>
                    <a:pt x="14342" y="786"/>
                  </a:lnTo>
                  <a:lnTo>
                    <a:pt x="14255" y="786"/>
                  </a:lnTo>
                  <a:lnTo>
                    <a:pt x="14244" y="782"/>
                  </a:lnTo>
                  <a:lnTo>
                    <a:pt x="14240" y="777"/>
                  </a:lnTo>
                  <a:lnTo>
                    <a:pt x="14238" y="770"/>
                  </a:lnTo>
                  <a:lnTo>
                    <a:pt x="14238" y="326"/>
                  </a:lnTo>
                  <a:lnTo>
                    <a:pt x="14240" y="312"/>
                  </a:lnTo>
                  <a:lnTo>
                    <a:pt x="14241" y="300"/>
                  </a:lnTo>
                  <a:lnTo>
                    <a:pt x="14253" y="282"/>
                  </a:lnTo>
                  <a:lnTo>
                    <a:pt x="14262" y="273"/>
                  </a:lnTo>
                  <a:lnTo>
                    <a:pt x="14274" y="267"/>
                  </a:lnTo>
                  <a:lnTo>
                    <a:pt x="14309" y="254"/>
                  </a:lnTo>
                  <a:lnTo>
                    <a:pt x="14355" y="242"/>
                  </a:lnTo>
                  <a:lnTo>
                    <a:pt x="14411" y="233"/>
                  </a:lnTo>
                  <a:lnTo>
                    <a:pt x="14468" y="227"/>
                  </a:lnTo>
                  <a:lnTo>
                    <a:pt x="14523" y="224"/>
                  </a:lnTo>
                  <a:lnTo>
                    <a:pt x="14568" y="225"/>
                  </a:lnTo>
                  <a:lnTo>
                    <a:pt x="14607" y="231"/>
                  </a:lnTo>
                  <a:lnTo>
                    <a:pt x="14640" y="242"/>
                  </a:lnTo>
                  <a:lnTo>
                    <a:pt x="14667" y="257"/>
                  </a:lnTo>
                  <a:lnTo>
                    <a:pt x="14679" y="266"/>
                  </a:lnTo>
                  <a:lnTo>
                    <a:pt x="14688" y="278"/>
                  </a:lnTo>
                  <a:lnTo>
                    <a:pt x="14697" y="290"/>
                  </a:lnTo>
                  <a:lnTo>
                    <a:pt x="14705" y="305"/>
                  </a:lnTo>
                  <a:lnTo>
                    <a:pt x="14709" y="321"/>
                  </a:lnTo>
                  <a:lnTo>
                    <a:pt x="14714" y="339"/>
                  </a:lnTo>
                  <a:lnTo>
                    <a:pt x="14717" y="380"/>
                  </a:lnTo>
                  <a:lnTo>
                    <a:pt x="14717" y="7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2968755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8539819" y="1653739"/>
            <a:ext cx="2080737" cy="2088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571443" y="2952652"/>
            <a:ext cx="6678612" cy="1468437"/>
          </a:xfrm>
          <a:custGeom>
            <a:avLst/>
            <a:gdLst>
              <a:gd name="T0" fmla="*/ 12539 w 12621"/>
              <a:gd name="T1" fmla="*/ 267 h 2775"/>
              <a:gd name="T2" fmla="*/ 427 w 12621"/>
              <a:gd name="T3" fmla="*/ 2534 h 2775"/>
              <a:gd name="T4" fmla="*/ 770 w 12621"/>
              <a:gd name="T5" fmla="*/ 2369 h 2775"/>
              <a:gd name="T6" fmla="*/ 1780 w 12621"/>
              <a:gd name="T7" fmla="*/ 2526 h 2775"/>
              <a:gd name="T8" fmla="*/ 1649 w 12621"/>
              <a:gd name="T9" fmla="*/ 2387 h 2775"/>
              <a:gd name="T10" fmla="*/ 2965 w 12621"/>
              <a:gd name="T11" fmla="*/ 2124 h 2775"/>
              <a:gd name="T12" fmla="*/ 3310 w 12621"/>
              <a:gd name="T13" fmla="*/ 2395 h 2775"/>
              <a:gd name="T14" fmla="*/ 4086 w 12621"/>
              <a:gd name="T15" fmla="*/ 2751 h 2775"/>
              <a:gd name="T16" fmla="*/ 4550 w 12621"/>
              <a:gd name="T17" fmla="*/ 2760 h 2775"/>
              <a:gd name="T18" fmla="*/ 5113 w 12621"/>
              <a:gd name="T19" fmla="*/ 2373 h 2775"/>
              <a:gd name="T20" fmla="*/ 5824 w 12621"/>
              <a:gd name="T21" fmla="*/ 2328 h 2775"/>
              <a:gd name="T22" fmla="*/ 6147 w 12621"/>
              <a:gd name="T23" fmla="*/ 2294 h 2775"/>
              <a:gd name="T24" fmla="*/ 6426 w 12621"/>
              <a:gd name="T25" fmla="*/ 2694 h 2775"/>
              <a:gd name="T26" fmla="*/ 6927 w 12621"/>
              <a:gd name="T27" fmla="*/ 2367 h 2775"/>
              <a:gd name="T28" fmla="*/ 8023 w 12621"/>
              <a:gd name="T29" fmla="*/ 2367 h 2775"/>
              <a:gd name="T30" fmla="*/ 8724 w 12621"/>
              <a:gd name="T31" fmla="*/ 2584 h 2775"/>
              <a:gd name="T32" fmla="*/ 8530 w 12621"/>
              <a:gd name="T33" fmla="*/ 2363 h 2775"/>
              <a:gd name="T34" fmla="*/ 9059 w 12621"/>
              <a:gd name="T35" fmla="*/ 2295 h 2775"/>
              <a:gd name="T36" fmla="*/ 29 w 12621"/>
              <a:gd name="T37" fmla="*/ 1633 h 2775"/>
              <a:gd name="T38" fmla="*/ 622 w 12621"/>
              <a:gd name="T39" fmla="*/ 1698 h 2775"/>
              <a:gd name="T40" fmla="*/ 1526 w 12621"/>
              <a:gd name="T41" fmla="*/ 1256 h 2775"/>
              <a:gd name="T42" fmla="*/ 2135 w 12621"/>
              <a:gd name="T43" fmla="*/ 1704 h 2775"/>
              <a:gd name="T44" fmla="*/ 2359 w 12621"/>
              <a:gd name="T45" fmla="*/ 1532 h 2775"/>
              <a:gd name="T46" fmla="*/ 3521 w 12621"/>
              <a:gd name="T47" fmla="*/ 1322 h 2775"/>
              <a:gd name="T48" fmla="*/ 4057 w 12621"/>
              <a:gd name="T49" fmla="*/ 1644 h 2775"/>
              <a:gd name="T50" fmla="*/ 3983 w 12621"/>
              <a:gd name="T51" fmla="*/ 1398 h 2775"/>
              <a:gd name="T52" fmla="*/ 4917 w 12621"/>
              <a:gd name="T53" fmla="*/ 1120 h 2775"/>
              <a:gd name="T54" fmla="*/ 5649 w 12621"/>
              <a:gd name="T55" fmla="*/ 1640 h 2775"/>
              <a:gd name="T56" fmla="*/ 5965 w 12621"/>
              <a:gd name="T57" fmla="*/ 1343 h 2775"/>
              <a:gd name="T58" fmla="*/ 6874 w 12621"/>
              <a:gd name="T59" fmla="*/ 1638 h 2775"/>
              <a:gd name="T60" fmla="*/ 7753 w 12621"/>
              <a:gd name="T61" fmla="*/ 1649 h 2775"/>
              <a:gd name="T62" fmla="*/ 7790 w 12621"/>
              <a:gd name="T63" fmla="*/ 1463 h 2775"/>
              <a:gd name="T64" fmla="*/ 8557 w 12621"/>
              <a:gd name="T65" fmla="*/ 1665 h 2775"/>
              <a:gd name="T66" fmla="*/ 9308 w 12621"/>
              <a:gd name="T67" fmla="*/ 1265 h 2775"/>
              <a:gd name="T68" fmla="*/ 9871 w 12621"/>
              <a:gd name="T69" fmla="*/ 1343 h 2775"/>
              <a:gd name="T70" fmla="*/ 10761 w 12621"/>
              <a:gd name="T71" fmla="*/ 1721 h 2775"/>
              <a:gd name="T72" fmla="*/ 10813 w 12621"/>
              <a:gd name="T73" fmla="*/ 1606 h 2775"/>
              <a:gd name="T74" fmla="*/ 524 w 12621"/>
              <a:gd name="T75" fmla="*/ 609 h 2775"/>
              <a:gd name="T76" fmla="*/ 364 w 12621"/>
              <a:gd name="T77" fmla="*/ 95 h 2775"/>
              <a:gd name="T78" fmla="*/ 999 w 12621"/>
              <a:gd name="T79" fmla="*/ 10 h 2775"/>
              <a:gd name="T80" fmla="*/ 2133 w 12621"/>
              <a:gd name="T81" fmla="*/ 323 h 2775"/>
              <a:gd name="T82" fmla="*/ 1773 w 12621"/>
              <a:gd name="T83" fmla="*/ 622 h 2775"/>
              <a:gd name="T84" fmla="*/ 1995 w 12621"/>
              <a:gd name="T85" fmla="*/ 437 h 2775"/>
              <a:gd name="T86" fmla="*/ 2297 w 12621"/>
              <a:gd name="T87" fmla="*/ 0 h 2775"/>
              <a:gd name="T88" fmla="*/ 3414 w 12621"/>
              <a:gd name="T89" fmla="*/ 397 h 2775"/>
              <a:gd name="T90" fmla="*/ 3024 w 12621"/>
              <a:gd name="T91" fmla="*/ 586 h 2775"/>
              <a:gd name="T92" fmla="*/ 3309 w 12621"/>
              <a:gd name="T93" fmla="*/ 410 h 2775"/>
              <a:gd name="T94" fmla="*/ 4365 w 12621"/>
              <a:gd name="T95" fmla="*/ 660 h 2775"/>
              <a:gd name="T96" fmla="*/ 4821 w 12621"/>
              <a:gd name="T97" fmla="*/ 188 h 2775"/>
              <a:gd name="T98" fmla="*/ 5362 w 12621"/>
              <a:gd name="T99" fmla="*/ 440 h 2775"/>
              <a:gd name="T100" fmla="*/ 6162 w 12621"/>
              <a:gd name="T101" fmla="*/ 646 h 2775"/>
              <a:gd name="T102" fmla="*/ 6410 w 12621"/>
              <a:gd name="T103" fmla="*/ 235 h 2775"/>
              <a:gd name="T104" fmla="*/ 7142 w 12621"/>
              <a:gd name="T105" fmla="*/ 498 h 2775"/>
              <a:gd name="T106" fmla="*/ 7965 w 12621"/>
              <a:gd name="T107" fmla="*/ 621 h 2775"/>
              <a:gd name="T108" fmla="*/ 7752 w 12621"/>
              <a:gd name="T109" fmla="*/ 291 h 2775"/>
              <a:gd name="T110" fmla="*/ 8403 w 12621"/>
              <a:gd name="T111" fmla="*/ 209 h 2775"/>
              <a:gd name="T112" fmla="*/ 9326 w 12621"/>
              <a:gd name="T113" fmla="*/ 189 h 2775"/>
              <a:gd name="T114" fmla="*/ 9724 w 12621"/>
              <a:gd name="T115" fmla="*/ 188 h 2775"/>
              <a:gd name="T116" fmla="*/ 10365 w 12621"/>
              <a:gd name="T117" fmla="*/ 481 h 2775"/>
              <a:gd name="T118" fmla="*/ 10697 w 12621"/>
              <a:gd name="T119" fmla="*/ 208 h 2775"/>
              <a:gd name="T120" fmla="*/ 11232 w 12621"/>
              <a:gd name="T121" fmla="*/ 285 h 2775"/>
              <a:gd name="T122" fmla="*/ 11643 w 12621"/>
              <a:gd name="T123" fmla="*/ 328 h 2775"/>
              <a:gd name="T124" fmla="*/ 11855 w 12621"/>
              <a:gd name="T125" fmla="*/ 256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21" h="2775">
                <a:moveTo>
                  <a:pt x="12621" y="524"/>
                </a:moveTo>
                <a:lnTo>
                  <a:pt x="12618" y="544"/>
                </a:lnTo>
                <a:lnTo>
                  <a:pt x="12616" y="563"/>
                </a:lnTo>
                <a:lnTo>
                  <a:pt x="12611" y="581"/>
                </a:lnTo>
                <a:lnTo>
                  <a:pt x="12606" y="596"/>
                </a:lnTo>
                <a:lnTo>
                  <a:pt x="12597" y="610"/>
                </a:lnTo>
                <a:lnTo>
                  <a:pt x="12588" y="621"/>
                </a:lnTo>
                <a:lnTo>
                  <a:pt x="12577" y="631"/>
                </a:lnTo>
                <a:lnTo>
                  <a:pt x="12564" y="640"/>
                </a:lnTo>
                <a:lnTo>
                  <a:pt x="12535" y="654"/>
                </a:lnTo>
                <a:lnTo>
                  <a:pt x="12504" y="664"/>
                </a:lnTo>
                <a:lnTo>
                  <a:pt x="12469" y="669"/>
                </a:lnTo>
                <a:lnTo>
                  <a:pt x="12431" y="672"/>
                </a:lnTo>
                <a:lnTo>
                  <a:pt x="12402" y="670"/>
                </a:lnTo>
                <a:lnTo>
                  <a:pt x="12375" y="668"/>
                </a:lnTo>
                <a:lnTo>
                  <a:pt x="12327" y="659"/>
                </a:lnTo>
                <a:lnTo>
                  <a:pt x="12291" y="650"/>
                </a:lnTo>
                <a:lnTo>
                  <a:pt x="12272" y="643"/>
                </a:lnTo>
                <a:lnTo>
                  <a:pt x="12267" y="640"/>
                </a:lnTo>
                <a:lnTo>
                  <a:pt x="12263" y="633"/>
                </a:lnTo>
                <a:lnTo>
                  <a:pt x="12263" y="628"/>
                </a:lnTo>
                <a:lnTo>
                  <a:pt x="12273" y="585"/>
                </a:lnTo>
                <a:lnTo>
                  <a:pt x="12277" y="577"/>
                </a:lnTo>
                <a:lnTo>
                  <a:pt x="12283" y="575"/>
                </a:lnTo>
                <a:lnTo>
                  <a:pt x="12285" y="575"/>
                </a:lnTo>
                <a:lnTo>
                  <a:pt x="12287" y="576"/>
                </a:lnTo>
                <a:lnTo>
                  <a:pt x="12335" y="588"/>
                </a:lnTo>
                <a:lnTo>
                  <a:pt x="12377" y="595"/>
                </a:lnTo>
                <a:lnTo>
                  <a:pt x="12424" y="599"/>
                </a:lnTo>
                <a:lnTo>
                  <a:pt x="12445" y="597"/>
                </a:lnTo>
                <a:lnTo>
                  <a:pt x="12463" y="595"/>
                </a:lnTo>
                <a:lnTo>
                  <a:pt x="12480" y="590"/>
                </a:lnTo>
                <a:lnTo>
                  <a:pt x="12495" y="583"/>
                </a:lnTo>
                <a:lnTo>
                  <a:pt x="12506" y="575"/>
                </a:lnTo>
                <a:lnTo>
                  <a:pt x="12514" y="563"/>
                </a:lnTo>
                <a:lnTo>
                  <a:pt x="12519" y="549"/>
                </a:lnTo>
                <a:lnTo>
                  <a:pt x="12521" y="533"/>
                </a:lnTo>
                <a:lnTo>
                  <a:pt x="12519" y="514"/>
                </a:lnTo>
                <a:lnTo>
                  <a:pt x="12514" y="499"/>
                </a:lnTo>
                <a:lnTo>
                  <a:pt x="12505" y="488"/>
                </a:lnTo>
                <a:lnTo>
                  <a:pt x="12492" y="481"/>
                </a:lnTo>
                <a:lnTo>
                  <a:pt x="12461" y="471"/>
                </a:lnTo>
                <a:lnTo>
                  <a:pt x="12419" y="465"/>
                </a:lnTo>
                <a:lnTo>
                  <a:pt x="12392" y="460"/>
                </a:lnTo>
                <a:lnTo>
                  <a:pt x="12359" y="452"/>
                </a:lnTo>
                <a:lnTo>
                  <a:pt x="12341" y="446"/>
                </a:lnTo>
                <a:lnTo>
                  <a:pt x="12325" y="439"/>
                </a:lnTo>
                <a:lnTo>
                  <a:pt x="12310" y="429"/>
                </a:lnTo>
                <a:lnTo>
                  <a:pt x="12296" y="415"/>
                </a:lnTo>
                <a:lnTo>
                  <a:pt x="12290" y="407"/>
                </a:lnTo>
                <a:lnTo>
                  <a:pt x="12285" y="400"/>
                </a:lnTo>
                <a:lnTo>
                  <a:pt x="12276" y="379"/>
                </a:lnTo>
                <a:lnTo>
                  <a:pt x="12271" y="355"/>
                </a:lnTo>
                <a:lnTo>
                  <a:pt x="12268" y="328"/>
                </a:lnTo>
                <a:lnTo>
                  <a:pt x="12271" y="300"/>
                </a:lnTo>
                <a:lnTo>
                  <a:pt x="12276" y="276"/>
                </a:lnTo>
                <a:lnTo>
                  <a:pt x="12286" y="256"/>
                </a:lnTo>
                <a:lnTo>
                  <a:pt x="12298" y="238"/>
                </a:lnTo>
                <a:lnTo>
                  <a:pt x="12314" y="224"/>
                </a:lnTo>
                <a:lnTo>
                  <a:pt x="12331" y="213"/>
                </a:lnTo>
                <a:lnTo>
                  <a:pt x="12350" y="204"/>
                </a:lnTo>
                <a:lnTo>
                  <a:pt x="12370" y="198"/>
                </a:lnTo>
                <a:lnTo>
                  <a:pt x="12412" y="190"/>
                </a:lnTo>
                <a:lnTo>
                  <a:pt x="12452" y="188"/>
                </a:lnTo>
                <a:lnTo>
                  <a:pt x="12504" y="190"/>
                </a:lnTo>
                <a:lnTo>
                  <a:pt x="12545" y="197"/>
                </a:lnTo>
                <a:lnTo>
                  <a:pt x="12595" y="207"/>
                </a:lnTo>
                <a:lnTo>
                  <a:pt x="12602" y="212"/>
                </a:lnTo>
                <a:lnTo>
                  <a:pt x="12603" y="218"/>
                </a:lnTo>
                <a:lnTo>
                  <a:pt x="12603" y="221"/>
                </a:lnTo>
                <a:lnTo>
                  <a:pt x="12596" y="267"/>
                </a:lnTo>
                <a:lnTo>
                  <a:pt x="12595" y="271"/>
                </a:lnTo>
                <a:lnTo>
                  <a:pt x="12592" y="274"/>
                </a:lnTo>
                <a:lnTo>
                  <a:pt x="12586" y="276"/>
                </a:lnTo>
                <a:lnTo>
                  <a:pt x="12583" y="276"/>
                </a:lnTo>
                <a:lnTo>
                  <a:pt x="12539" y="267"/>
                </a:lnTo>
                <a:lnTo>
                  <a:pt x="12503" y="262"/>
                </a:lnTo>
                <a:lnTo>
                  <a:pt x="12465" y="261"/>
                </a:lnTo>
                <a:lnTo>
                  <a:pt x="12428" y="264"/>
                </a:lnTo>
                <a:lnTo>
                  <a:pt x="12412" y="267"/>
                </a:lnTo>
                <a:lnTo>
                  <a:pt x="12397" y="272"/>
                </a:lnTo>
                <a:lnTo>
                  <a:pt x="12384" y="281"/>
                </a:lnTo>
                <a:lnTo>
                  <a:pt x="12375" y="291"/>
                </a:lnTo>
                <a:lnTo>
                  <a:pt x="12369" y="305"/>
                </a:lnTo>
                <a:lnTo>
                  <a:pt x="12366" y="321"/>
                </a:lnTo>
                <a:lnTo>
                  <a:pt x="12370" y="339"/>
                </a:lnTo>
                <a:lnTo>
                  <a:pt x="12375" y="353"/>
                </a:lnTo>
                <a:lnTo>
                  <a:pt x="12385" y="363"/>
                </a:lnTo>
                <a:lnTo>
                  <a:pt x="12399" y="371"/>
                </a:lnTo>
                <a:lnTo>
                  <a:pt x="12432" y="379"/>
                </a:lnTo>
                <a:lnTo>
                  <a:pt x="12469" y="386"/>
                </a:lnTo>
                <a:lnTo>
                  <a:pt x="12505" y="392"/>
                </a:lnTo>
                <a:lnTo>
                  <a:pt x="12540" y="401"/>
                </a:lnTo>
                <a:lnTo>
                  <a:pt x="12557" y="407"/>
                </a:lnTo>
                <a:lnTo>
                  <a:pt x="12572" y="416"/>
                </a:lnTo>
                <a:lnTo>
                  <a:pt x="12586" y="427"/>
                </a:lnTo>
                <a:lnTo>
                  <a:pt x="12597" y="440"/>
                </a:lnTo>
                <a:lnTo>
                  <a:pt x="12607" y="455"/>
                </a:lnTo>
                <a:lnTo>
                  <a:pt x="12615" y="475"/>
                </a:lnTo>
                <a:lnTo>
                  <a:pt x="12618" y="498"/>
                </a:lnTo>
                <a:lnTo>
                  <a:pt x="12621" y="524"/>
                </a:lnTo>
                <a:close/>
                <a:moveTo>
                  <a:pt x="427" y="2534"/>
                </a:moveTo>
                <a:lnTo>
                  <a:pt x="427" y="2567"/>
                </a:lnTo>
                <a:lnTo>
                  <a:pt x="425" y="2599"/>
                </a:lnTo>
                <a:lnTo>
                  <a:pt x="421" y="2628"/>
                </a:lnTo>
                <a:lnTo>
                  <a:pt x="415" y="2655"/>
                </a:lnTo>
                <a:lnTo>
                  <a:pt x="404" y="2682"/>
                </a:lnTo>
                <a:lnTo>
                  <a:pt x="392" y="2704"/>
                </a:lnTo>
                <a:lnTo>
                  <a:pt x="384" y="2715"/>
                </a:lnTo>
                <a:lnTo>
                  <a:pt x="376" y="2725"/>
                </a:lnTo>
                <a:lnTo>
                  <a:pt x="354" y="2742"/>
                </a:lnTo>
                <a:lnTo>
                  <a:pt x="328" y="2756"/>
                </a:lnTo>
                <a:lnTo>
                  <a:pt x="296" y="2766"/>
                </a:lnTo>
                <a:lnTo>
                  <a:pt x="258" y="2772"/>
                </a:lnTo>
                <a:lnTo>
                  <a:pt x="214" y="2775"/>
                </a:lnTo>
                <a:lnTo>
                  <a:pt x="170" y="2772"/>
                </a:lnTo>
                <a:lnTo>
                  <a:pt x="132" y="2766"/>
                </a:lnTo>
                <a:lnTo>
                  <a:pt x="100" y="2756"/>
                </a:lnTo>
                <a:lnTo>
                  <a:pt x="74" y="2742"/>
                </a:lnTo>
                <a:lnTo>
                  <a:pt x="53" y="2725"/>
                </a:lnTo>
                <a:lnTo>
                  <a:pt x="35" y="2704"/>
                </a:lnTo>
                <a:lnTo>
                  <a:pt x="29" y="2693"/>
                </a:lnTo>
                <a:lnTo>
                  <a:pt x="23" y="2682"/>
                </a:lnTo>
                <a:lnTo>
                  <a:pt x="14" y="2655"/>
                </a:lnTo>
                <a:lnTo>
                  <a:pt x="8" y="2628"/>
                </a:lnTo>
                <a:lnTo>
                  <a:pt x="5" y="2613"/>
                </a:lnTo>
                <a:lnTo>
                  <a:pt x="3" y="2599"/>
                </a:lnTo>
                <a:lnTo>
                  <a:pt x="0" y="2567"/>
                </a:lnTo>
                <a:lnTo>
                  <a:pt x="0" y="2534"/>
                </a:lnTo>
                <a:lnTo>
                  <a:pt x="0" y="2500"/>
                </a:lnTo>
                <a:lnTo>
                  <a:pt x="3" y="2469"/>
                </a:lnTo>
                <a:lnTo>
                  <a:pt x="14" y="2411"/>
                </a:lnTo>
                <a:lnTo>
                  <a:pt x="23" y="2386"/>
                </a:lnTo>
                <a:lnTo>
                  <a:pt x="35" y="2363"/>
                </a:lnTo>
                <a:lnTo>
                  <a:pt x="53" y="2343"/>
                </a:lnTo>
                <a:lnTo>
                  <a:pt x="74" y="2325"/>
                </a:lnTo>
                <a:lnTo>
                  <a:pt x="100" y="2310"/>
                </a:lnTo>
                <a:lnTo>
                  <a:pt x="132" y="2300"/>
                </a:lnTo>
                <a:lnTo>
                  <a:pt x="170" y="2294"/>
                </a:lnTo>
                <a:lnTo>
                  <a:pt x="214" y="2293"/>
                </a:lnTo>
                <a:lnTo>
                  <a:pt x="258" y="2294"/>
                </a:lnTo>
                <a:lnTo>
                  <a:pt x="296" y="2300"/>
                </a:lnTo>
                <a:lnTo>
                  <a:pt x="328" y="2310"/>
                </a:lnTo>
                <a:lnTo>
                  <a:pt x="354" y="2325"/>
                </a:lnTo>
                <a:lnTo>
                  <a:pt x="376" y="2343"/>
                </a:lnTo>
                <a:lnTo>
                  <a:pt x="392" y="2363"/>
                </a:lnTo>
                <a:lnTo>
                  <a:pt x="404" y="2386"/>
                </a:lnTo>
                <a:lnTo>
                  <a:pt x="415" y="2411"/>
                </a:lnTo>
                <a:lnTo>
                  <a:pt x="421" y="2440"/>
                </a:lnTo>
                <a:lnTo>
                  <a:pt x="425" y="2469"/>
                </a:lnTo>
                <a:lnTo>
                  <a:pt x="427" y="2500"/>
                </a:lnTo>
                <a:lnTo>
                  <a:pt x="427" y="2534"/>
                </a:lnTo>
                <a:close/>
                <a:moveTo>
                  <a:pt x="325" y="2534"/>
                </a:moveTo>
                <a:lnTo>
                  <a:pt x="324" y="2484"/>
                </a:lnTo>
                <a:lnTo>
                  <a:pt x="320" y="2442"/>
                </a:lnTo>
                <a:lnTo>
                  <a:pt x="315" y="2424"/>
                </a:lnTo>
                <a:lnTo>
                  <a:pt x="309" y="2408"/>
                </a:lnTo>
                <a:lnTo>
                  <a:pt x="301" y="2395"/>
                </a:lnTo>
                <a:lnTo>
                  <a:pt x="290" y="2385"/>
                </a:lnTo>
                <a:lnTo>
                  <a:pt x="276" y="2376"/>
                </a:lnTo>
                <a:lnTo>
                  <a:pt x="260" y="2369"/>
                </a:lnTo>
                <a:lnTo>
                  <a:pt x="238" y="2366"/>
                </a:lnTo>
                <a:lnTo>
                  <a:pt x="214" y="2364"/>
                </a:lnTo>
                <a:lnTo>
                  <a:pt x="189" y="2366"/>
                </a:lnTo>
                <a:lnTo>
                  <a:pt x="169" y="2369"/>
                </a:lnTo>
                <a:lnTo>
                  <a:pt x="151" y="2376"/>
                </a:lnTo>
                <a:lnTo>
                  <a:pt x="137" y="2385"/>
                </a:lnTo>
                <a:lnTo>
                  <a:pt x="127" y="2395"/>
                </a:lnTo>
                <a:lnTo>
                  <a:pt x="118" y="2408"/>
                </a:lnTo>
                <a:lnTo>
                  <a:pt x="112" y="2424"/>
                </a:lnTo>
                <a:lnTo>
                  <a:pt x="107" y="2442"/>
                </a:lnTo>
                <a:lnTo>
                  <a:pt x="105" y="2461"/>
                </a:lnTo>
                <a:lnTo>
                  <a:pt x="103" y="2484"/>
                </a:lnTo>
                <a:lnTo>
                  <a:pt x="102" y="2534"/>
                </a:lnTo>
                <a:lnTo>
                  <a:pt x="103" y="2584"/>
                </a:lnTo>
                <a:lnTo>
                  <a:pt x="107" y="2625"/>
                </a:lnTo>
                <a:lnTo>
                  <a:pt x="112" y="2643"/>
                </a:lnTo>
                <a:lnTo>
                  <a:pt x="118" y="2659"/>
                </a:lnTo>
                <a:lnTo>
                  <a:pt x="127" y="2672"/>
                </a:lnTo>
                <a:lnTo>
                  <a:pt x="137" y="2683"/>
                </a:lnTo>
                <a:lnTo>
                  <a:pt x="151" y="2692"/>
                </a:lnTo>
                <a:lnTo>
                  <a:pt x="169" y="2698"/>
                </a:lnTo>
                <a:lnTo>
                  <a:pt x="189" y="2702"/>
                </a:lnTo>
                <a:lnTo>
                  <a:pt x="214" y="2703"/>
                </a:lnTo>
                <a:lnTo>
                  <a:pt x="238" y="2702"/>
                </a:lnTo>
                <a:lnTo>
                  <a:pt x="260" y="2698"/>
                </a:lnTo>
                <a:lnTo>
                  <a:pt x="276" y="2692"/>
                </a:lnTo>
                <a:lnTo>
                  <a:pt x="290" y="2683"/>
                </a:lnTo>
                <a:lnTo>
                  <a:pt x="301" y="2672"/>
                </a:lnTo>
                <a:lnTo>
                  <a:pt x="309" y="2659"/>
                </a:lnTo>
                <a:lnTo>
                  <a:pt x="315" y="2643"/>
                </a:lnTo>
                <a:lnTo>
                  <a:pt x="320" y="2625"/>
                </a:lnTo>
                <a:lnTo>
                  <a:pt x="323" y="2605"/>
                </a:lnTo>
                <a:lnTo>
                  <a:pt x="324" y="2584"/>
                </a:lnTo>
                <a:lnTo>
                  <a:pt x="325" y="2534"/>
                </a:lnTo>
                <a:close/>
                <a:moveTo>
                  <a:pt x="783" y="2741"/>
                </a:moveTo>
                <a:lnTo>
                  <a:pt x="784" y="2745"/>
                </a:lnTo>
                <a:lnTo>
                  <a:pt x="781" y="2751"/>
                </a:lnTo>
                <a:lnTo>
                  <a:pt x="774" y="2756"/>
                </a:lnTo>
                <a:lnTo>
                  <a:pt x="735" y="2766"/>
                </a:lnTo>
                <a:lnTo>
                  <a:pt x="703" y="2770"/>
                </a:lnTo>
                <a:lnTo>
                  <a:pt x="665" y="2772"/>
                </a:lnTo>
                <a:lnTo>
                  <a:pt x="633" y="2771"/>
                </a:lnTo>
                <a:lnTo>
                  <a:pt x="604" y="2765"/>
                </a:lnTo>
                <a:lnTo>
                  <a:pt x="580" y="2755"/>
                </a:lnTo>
                <a:lnTo>
                  <a:pt x="559" y="2742"/>
                </a:lnTo>
                <a:lnTo>
                  <a:pt x="552" y="2733"/>
                </a:lnTo>
                <a:lnTo>
                  <a:pt x="544" y="2723"/>
                </a:lnTo>
                <a:lnTo>
                  <a:pt x="538" y="2713"/>
                </a:lnTo>
                <a:lnTo>
                  <a:pt x="533" y="2701"/>
                </a:lnTo>
                <a:lnTo>
                  <a:pt x="527" y="2673"/>
                </a:lnTo>
                <a:lnTo>
                  <a:pt x="524" y="2641"/>
                </a:lnTo>
                <a:lnTo>
                  <a:pt x="524" y="2178"/>
                </a:lnTo>
                <a:lnTo>
                  <a:pt x="525" y="2172"/>
                </a:lnTo>
                <a:lnTo>
                  <a:pt x="528" y="2168"/>
                </a:lnTo>
                <a:lnTo>
                  <a:pt x="538" y="2163"/>
                </a:lnTo>
                <a:lnTo>
                  <a:pt x="610" y="2148"/>
                </a:lnTo>
                <a:lnTo>
                  <a:pt x="612" y="2148"/>
                </a:lnTo>
                <a:lnTo>
                  <a:pt x="621" y="2152"/>
                </a:lnTo>
                <a:lnTo>
                  <a:pt x="624" y="2157"/>
                </a:lnTo>
                <a:lnTo>
                  <a:pt x="624" y="2162"/>
                </a:lnTo>
                <a:lnTo>
                  <a:pt x="624" y="2304"/>
                </a:lnTo>
                <a:lnTo>
                  <a:pt x="757" y="2304"/>
                </a:lnTo>
                <a:lnTo>
                  <a:pt x="767" y="2306"/>
                </a:lnTo>
                <a:lnTo>
                  <a:pt x="770" y="2312"/>
                </a:lnTo>
                <a:lnTo>
                  <a:pt x="771" y="2317"/>
                </a:lnTo>
                <a:lnTo>
                  <a:pt x="771" y="2364"/>
                </a:lnTo>
                <a:lnTo>
                  <a:pt x="770" y="2369"/>
                </a:lnTo>
                <a:lnTo>
                  <a:pt x="767" y="2374"/>
                </a:lnTo>
                <a:lnTo>
                  <a:pt x="762" y="2377"/>
                </a:lnTo>
                <a:lnTo>
                  <a:pt x="757" y="2378"/>
                </a:lnTo>
                <a:lnTo>
                  <a:pt x="624" y="2378"/>
                </a:lnTo>
                <a:lnTo>
                  <a:pt x="624" y="2641"/>
                </a:lnTo>
                <a:lnTo>
                  <a:pt x="625" y="2657"/>
                </a:lnTo>
                <a:lnTo>
                  <a:pt x="628" y="2668"/>
                </a:lnTo>
                <a:lnTo>
                  <a:pt x="633" y="2678"/>
                </a:lnTo>
                <a:lnTo>
                  <a:pt x="640" y="2686"/>
                </a:lnTo>
                <a:lnTo>
                  <a:pt x="649" y="2692"/>
                </a:lnTo>
                <a:lnTo>
                  <a:pt x="660" y="2696"/>
                </a:lnTo>
                <a:lnTo>
                  <a:pt x="673" y="2698"/>
                </a:lnTo>
                <a:lnTo>
                  <a:pt x="689" y="2698"/>
                </a:lnTo>
                <a:lnTo>
                  <a:pt x="730" y="2696"/>
                </a:lnTo>
                <a:lnTo>
                  <a:pt x="761" y="2689"/>
                </a:lnTo>
                <a:lnTo>
                  <a:pt x="764" y="2689"/>
                </a:lnTo>
                <a:lnTo>
                  <a:pt x="770" y="2692"/>
                </a:lnTo>
                <a:lnTo>
                  <a:pt x="774" y="2698"/>
                </a:lnTo>
                <a:lnTo>
                  <a:pt x="783" y="2741"/>
                </a:lnTo>
                <a:close/>
                <a:moveTo>
                  <a:pt x="1263" y="2751"/>
                </a:moveTo>
                <a:lnTo>
                  <a:pt x="1263" y="2756"/>
                </a:lnTo>
                <a:lnTo>
                  <a:pt x="1259" y="2760"/>
                </a:lnTo>
                <a:lnTo>
                  <a:pt x="1255" y="2762"/>
                </a:lnTo>
                <a:lnTo>
                  <a:pt x="1250" y="2764"/>
                </a:lnTo>
                <a:lnTo>
                  <a:pt x="1178" y="2764"/>
                </a:lnTo>
                <a:lnTo>
                  <a:pt x="1172" y="2762"/>
                </a:lnTo>
                <a:lnTo>
                  <a:pt x="1168" y="2760"/>
                </a:lnTo>
                <a:lnTo>
                  <a:pt x="1166" y="2756"/>
                </a:lnTo>
                <a:lnTo>
                  <a:pt x="1164" y="2751"/>
                </a:lnTo>
                <a:lnTo>
                  <a:pt x="1164" y="2432"/>
                </a:lnTo>
                <a:lnTo>
                  <a:pt x="1163" y="2415"/>
                </a:lnTo>
                <a:lnTo>
                  <a:pt x="1161" y="2401"/>
                </a:lnTo>
                <a:lnTo>
                  <a:pt x="1155" y="2388"/>
                </a:lnTo>
                <a:lnTo>
                  <a:pt x="1149" y="2380"/>
                </a:lnTo>
                <a:lnTo>
                  <a:pt x="1139" y="2372"/>
                </a:lnTo>
                <a:lnTo>
                  <a:pt x="1127" y="2368"/>
                </a:lnTo>
                <a:lnTo>
                  <a:pt x="1111" y="2364"/>
                </a:lnTo>
                <a:lnTo>
                  <a:pt x="1094" y="2364"/>
                </a:lnTo>
                <a:lnTo>
                  <a:pt x="1046" y="2367"/>
                </a:lnTo>
                <a:lnTo>
                  <a:pt x="1003" y="2372"/>
                </a:lnTo>
                <a:lnTo>
                  <a:pt x="961" y="2381"/>
                </a:lnTo>
                <a:lnTo>
                  <a:pt x="961" y="2751"/>
                </a:lnTo>
                <a:lnTo>
                  <a:pt x="960" y="2756"/>
                </a:lnTo>
                <a:lnTo>
                  <a:pt x="958" y="2760"/>
                </a:lnTo>
                <a:lnTo>
                  <a:pt x="954" y="2762"/>
                </a:lnTo>
                <a:lnTo>
                  <a:pt x="949" y="2764"/>
                </a:lnTo>
                <a:lnTo>
                  <a:pt x="876" y="2764"/>
                </a:lnTo>
                <a:lnTo>
                  <a:pt x="866" y="2760"/>
                </a:lnTo>
                <a:lnTo>
                  <a:pt x="863" y="2756"/>
                </a:lnTo>
                <a:lnTo>
                  <a:pt x="862" y="2751"/>
                </a:lnTo>
                <a:lnTo>
                  <a:pt x="862" y="2134"/>
                </a:lnTo>
                <a:lnTo>
                  <a:pt x="862" y="2128"/>
                </a:lnTo>
                <a:lnTo>
                  <a:pt x="864" y="2124"/>
                </a:lnTo>
                <a:lnTo>
                  <a:pt x="876" y="2119"/>
                </a:lnTo>
                <a:lnTo>
                  <a:pt x="946" y="2105"/>
                </a:lnTo>
                <a:lnTo>
                  <a:pt x="949" y="2105"/>
                </a:lnTo>
                <a:lnTo>
                  <a:pt x="954" y="2105"/>
                </a:lnTo>
                <a:lnTo>
                  <a:pt x="958" y="2107"/>
                </a:lnTo>
                <a:lnTo>
                  <a:pt x="960" y="2112"/>
                </a:lnTo>
                <a:lnTo>
                  <a:pt x="961" y="2118"/>
                </a:lnTo>
                <a:lnTo>
                  <a:pt x="961" y="2262"/>
                </a:lnTo>
                <a:lnTo>
                  <a:pt x="951" y="2315"/>
                </a:lnTo>
                <a:lnTo>
                  <a:pt x="1029" y="2299"/>
                </a:lnTo>
                <a:lnTo>
                  <a:pt x="1071" y="2294"/>
                </a:lnTo>
                <a:lnTo>
                  <a:pt x="1110" y="2293"/>
                </a:lnTo>
                <a:lnTo>
                  <a:pt x="1145" y="2294"/>
                </a:lnTo>
                <a:lnTo>
                  <a:pt x="1177" y="2299"/>
                </a:lnTo>
                <a:lnTo>
                  <a:pt x="1203" y="2306"/>
                </a:lnTo>
                <a:lnTo>
                  <a:pt x="1225" y="2319"/>
                </a:lnTo>
                <a:lnTo>
                  <a:pt x="1234" y="2327"/>
                </a:lnTo>
                <a:lnTo>
                  <a:pt x="1241" y="2337"/>
                </a:lnTo>
                <a:lnTo>
                  <a:pt x="1254" y="2358"/>
                </a:lnTo>
                <a:lnTo>
                  <a:pt x="1260" y="2386"/>
                </a:lnTo>
                <a:lnTo>
                  <a:pt x="1263" y="2419"/>
                </a:lnTo>
                <a:lnTo>
                  <a:pt x="1263" y="2751"/>
                </a:lnTo>
                <a:close/>
                <a:moveTo>
                  <a:pt x="1780" y="2526"/>
                </a:moveTo>
                <a:lnTo>
                  <a:pt x="1780" y="2546"/>
                </a:lnTo>
                <a:lnTo>
                  <a:pt x="1779" y="2567"/>
                </a:lnTo>
                <a:lnTo>
                  <a:pt x="1775" y="2579"/>
                </a:lnTo>
                <a:lnTo>
                  <a:pt x="1770" y="2582"/>
                </a:lnTo>
                <a:lnTo>
                  <a:pt x="1764" y="2584"/>
                </a:lnTo>
                <a:lnTo>
                  <a:pt x="1459" y="2584"/>
                </a:lnTo>
                <a:lnTo>
                  <a:pt x="1462" y="2613"/>
                </a:lnTo>
                <a:lnTo>
                  <a:pt x="1468" y="2636"/>
                </a:lnTo>
                <a:lnTo>
                  <a:pt x="1478" y="2655"/>
                </a:lnTo>
                <a:lnTo>
                  <a:pt x="1492" y="2672"/>
                </a:lnTo>
                <a:lnTo>
                  <a:pt x="1502" y="2679"/>
                </a:lnTo>
                <a:lnTo>
                  <a:pt x="1512" y="2687"/>
                </a:lnTo>
                <a:lnTo>
                  <a:pt x="1537" y="2696"/>
                </a:lnTo>
                <a:lnTo>
                  <a:pt x="1569" y="2702"/>
                </a:lnTo>
                <a:lnTo>
                  <a:pt x="1605" y="2703"/>
                </a:lnTo>
                <a:lnTo>
                  <a:pt x="1643" y="2701"/>
                </a:lnTo>
                <a:lnTo>
                  <a:pt x="1676" y="2696"/>
                </a:lnTo>
                <a:lnTo>
                  <a:pt x="1730" y="2682"/>
                </a:lnTo>
                <a:lnTo>
                  <a:pt x="1733" y="2682"/>
                </a:lnTo>
                <a:lnTo>
                  <a:pt x="1735" y="2682"/>
                </a:lnTo>
                <a:lnTo>
                  <a:pt x="1741" y="2683"/>
                </a:lnTo>
                <a:lnTo>
                  <a:pt x="1746" y="2692"/>
                </a:lnTo>
                <a:lnTo>
                  <a:pt x="1757" y="2732"/>
                </a:lnTo>
                <a:lnTo>
                  <a:pt x="1758" y="2733"/>
                </a:lnTo>
                <a:lnTo>
                  <a:pt x="1758" y="2736"/>
                </a:lnTo>
                <a:lnTo>
                  <a:pt x="1755" y="2744"/>
                </a:lnTo>
                <a:lnTo>
                  <a:pt x="1748" y="2747"/>
                </a:lnTo>
                <a:lnTo>
                  <a:pt x="1719" y="2757"/>
                </a:lnTo>
                <a:lnTo>
                  <a:pt x="1682" y="2766"/>
                </a:lnTo>
                <a:lnTo>
                  <a:pt x="1639" y="2772"/>
                </a:lnTo>
                <a:lnTo>
                  <a:pt x="1591" y="2775"/>
                </a:lnTo>
                <a:lnTo>
                  <a:pt x="1561" y="2774"/>
                </a:lnTo>
                <a:lnTo>
                  <a:pt x="1532" y="2771"/>
                </a:lnTo>
                <a:lnTo>
                  <a:pt x="1483" y="2761"/>
                </a:lnTo>
                <a:lnTo>
                  <a:pt x="1462" y="2752"/>
                </a:lnTo>
                <a:lnTo>
                  <a:pt x="1443" y="2744"/>
                </a:lnTo>
                <a:lnTo>
                  <a:pt x="1425" y="2731"/>
                </a:lnTo>
                <a:lnTo>
                  <a:pt x="1411" y="2717"/>
                </a:lnTo>
                <a:lnTo>
                  <a:pt x="1387" y="2684"/>
                </a:lnTo>
                <a:lnTo>
                  <a:pt x="1379" y="2664"/>
                </a:lnTo>
                <a:lnTo>
                  <a:pt x="1371" y="2643"/>
                </a:lnTo>
                <a:lnTo>
                  <a:pt x="1361" y="2594"/>
                </a:lnTo>
                <a:lnTo>
                  <a:pt x="1360" y="2565"/>
                </a:lnTo>
                <a:lnTo>
                  <a:pt x="1358" y="2534"/>
                </a:lnTo>
                <a:lnTo>
                  <a:pt x="1360" y="2497"/>
                </a:lnTo>
                <a:lnTo>
                  <a:pt x="1362" y="2461"/>
                </a:lnTo>
                <a:lnTo>
                  <a:pt x="1367" y="2430"/>
                </a:lnTo>
                <a:lnTo>
                  <a:pt x="1376" y="2401"/>
                </a:lnTo>
                <a:lnTo>
                  <a:pt x="1386" y="2376"/>
                </a:lnTo>
                <a:lnTo>
                  <a:pt x="1400" y="2354"/>
                </a:lnTo>
                <a:lnTo>
                  <a:pt x="1418" y="2335"/>
                </a:lnTo>
                <a:lnTo>
                  <a:pt x="1428" y="2327"/>
                </a:lnTo>
                <a:lnTo>
                  <a:pt x="1439" y="2320"/>
                </a:lnTo>
                <a:lnTo>
                  <a:pt x="1465" y="2308"/>
                </a:lnTo>
                <a:lnTo>
                  <a:pt x="1496" y="2299"/>
                </a:lnTo>
                <a:lnTo>
                  <a:pt x="1531" y="2294"/>
                </a:lnTo>
                <a:lnTo>
                  <a:pt x="1571" y="2293"/>
                </a:lnTo>
                <a:lnTo>
                  <a:pt x="1603" y="2293"/>
                </a:lnTo>
                <a:lnTo>
                  <a:pt x="1632" y="2296"/>
                </a:lnTo>
                <a:lnTo>
                  <a:pt x="1657" y="2303"/>
                </a:lnTo>
                <a:lnTo>
                  <a:pt x="1680" y="2310"/>
                </a:lnTo>
                <a:lnTo>
                  <a:pt x="1717" y="2332"/>
                </a:lnTo>
                <a:lnTo>
                  <a:pt x="1731" y="2346"/>
                </a:lnTo>
                <a:lnTo>
                  <a:pt x="1744" y="2362"/>
                </a:lnTo>
                <a:lnTo>
                  <a:pt x="1754" y="2377"/>
                </a:lnTo>
                <a:lnTo>
                  <a:pt x="1762" y="2395"/>
                </a:lnTo>
                <a:lnTo>
                  <a:pt x="1768" y="2414"/>
                </a:lnTo>
                <a:lnTo>
                  <a:pt x="1773" y="2432"/>
                </a:lnTo>
                <a:lnTo>
                  <a:pt x="1779" y="2476"/>
                </a:lnTo>
                <a:lnTo>
                  <a:pt x="1780" y="2526"/>
                </a:lnTo>
                <a:close/>
                <a:moveTo>
                  <a:pt x="1680" y="2514"/>
                </a:moveTo>
                <a:lnTo>
                  <a:pt x="1678" y="2471"/>
                </a:lnTo>
                <a:lnTo>
                  <a:pt x="1672" y="2431"/>
                </a:lnTo>
                <a:lnTo>
                  <a:pt x="1666" y="2414"/>
                </a:lnTo>
                <a:lnTo>
                  <a:pt x="1658" y="2398"/>
                </a:lnTo>
                <a:lnTo>
                  <a:pt x="1649" y="2387"/>
                </a:lnTo>
                <a:lnTo>
                  <a:pt x="1638" y="2378"/>
                </a:lnTo>
                <a:lnTo>
                  <a:pt x="1626" y="2371"/>
                </a:lnTo>
                <a:lnTo>
                  <a:pt x="1609" y="2367"/>
                </a:lnTo>
                <a:lnTo>
                  <a:pt x="1591" y="2363"/>
                </a:lnTo>
                <a:lnTo>
                  <a:pt x="1571" y="2363"/>
                </a:lnTo>
                <a:lnTo>
                  <a:pt x="1549" y="2363"/>
                </a:lnTo>
                <a:lnTo>
                  <a:pt x="1530" y="2367"/>
                </a:lnTo>
                <a:lnTo>
                  <a:pt x="1513" y="2371"/>
                </a:lnTo>
                <a:lnTo>
                  <a:pt x="1499" y="2378"/>
                </a:lnTo>
                <a:lnTo>
                  <a:pt x="1488" y="2387"/>
                </a:lnTo>
                <a:lnTo>
                  <a:pt x="1479" y="2398"/>
                </a:lnTo>
                <a:lnTo>
                  <a:pt x="1467" y="2430"/>
                </a:lnTo>
                <a:lnTo>
                  <a:pt x="1463" y="2450"/>
                </a:lnTo>
                <a:lnTo>
                  <a:pt x="1460" y="2471"/>
                </a:lnTo>
                <a:lnTo>
                  <a:pt x="1459" y="2516"/>
                </a:lnTo>
                <a:lnTo>
                  <a:pt x="1680" y="2514"/>
                </a:lnTo>
                <a:close/>
                <a:moveTo>
                  <a:pt x="2127" y="2358"/>
                </a:moveTo>
                <a:lnTo>
                  <a:pt x="2127" y="2363"/>
                </a:lnTo>
                <a:lnTo>
                  <a:pt x="2125" y="2367"/>
                </a:lnTo>
                <a:lnTo>
                  <a:pt x="2121" y="2369"/>
                </a:lnTo>
                <a:lnTo>
                  <a:pt x="2114" y="2371"/>
                </a:lnTo>
                <a:lnTo>
                  <a:pt x="2075" y="2372"/>
                </a:lnTo>
                <a:lnTo>
                  <a:pt x="2040" y="2374"/>
                </a:lnTo>
                <a:lnTo>
                  <a:pt x="1981" y="2385"/>
                </a:lnTo>
                <a:lnTo>
                  <a:pt x="1981" y="2751"/>
                </a:lnTo>
                <a:lnTo>
                  <a:pt x="1980" y="2756"/>
                </a:lnTo>
                <a:lnTo>
                  <a:pt x="1977" y="2760"/>
                </a:lnTo>
                <a:lnTo>
                  <a:pt x="1973" y="2762"/>
                </a:lnTo>
                <a:lnTo>
                  <a:pt x="1967" y="2764"/>
                </a:lnTo>
                <a:lnTo>
                  <a:pt x="1895" y="2764"/>
                </a:lnTo>
                <a:lnTo>
                  <a:pt x="1886" y="2760"/>
                </a:lnTo>
                <a:lnTo>
                  <a:pt x="1883" y="2756"/>
                </a:lnTo>
                <a:lnTo>
                  <a:pt x="1881" y="2751"/>
                </a:lnTo>
                <a:lnTo>
                  <a:pt x="1881" y="2377"/>
                </a:lnTo>
                <a:lnTo>
                  <a:pt x="1884" y="2354"/>
                </a:lnTo>
                <a:lnTo>
                  <a:pt x="1888" y="2346"/>
                </a:lnTo>
                <a:lnTo>
                  <a:pt x="1894" y="2339"/>
                </a:lnTo>
                <a:lnTo>
                  <a:pt x="1910" y="2327"/>
                </a:lnTo>
                <a:lnTo>
                  <a:pt x="1934" y="2318"/>
                </a:lnTo>
                <a:lnTo>
                  <a:pt x="1967" y="2308"/>
                </a:lnTo>
                <a:lnTo>
                  <a:pt x="2005" y="2300"/>
                </a:lnTo>
                <a:lnTo>
                  <a:pt x="2083" y="2293"/>
                </a:lnTo>
                <a:lnTo>
                  <a:pt x="2097" y="2293"/>
                </a:lnTo>
                <a:lnTo>
                  <a:pt x="2109" y="2293"/>
                </a:lnTo>
                <a:lnTo>
                  <a:pt x="2117" y="2295"/>
                </a:lnTo>
                <a:lnTo>
                  <a:pt x="2123" y="2298"/>
                </a:lnTo>
                <a:lnTo>
                  <a:pt x="2126" y="2301"/>
                </a:lnTo>
                <a:lnTo>
                  <a:pt x="2127" y="2308"/>
                </a:lnTo>
                <a:lnTo>
                  <a:pt x="2127" y="2358"/>
                </a:lnTo>
                <a:close/>
                <a:moveTo>
                  <a:pt x="3070" y="2751"/>
                </a:moveTo>
                <a:lnTo>
                  <a:pt x="3068" y="2755"/>
                </a:lnTo>
                <a:lnTo>
                  <a:pt x="3066" y="2760"/>
                </a:lnTo>
                <a:lnTo>
                  <a:pt x="3056" y="2764"/>
                </a:lnTo>
                <a:lnTo>
                  <a:pt x="2889" y="2764"/>
                </a:lnTo>
                <a:lnTo>
                  <a:pt x="2879" y="2759"/>
                </a:lnTo>
                <a:lnTo>
                  <a:pt x="2873" y="2750"/>
                </a:lnTo>
                <a:lnTo>
                  <a:pt x="2617" y="2199"/>
                </a:lnTo>
                <a:lnTo>
                  <a:pt x="2587" y="2199"/>
                </a:lnTo>
                <a:lnTo>
                  <a:pt x="2592" y="2751"/>
                </a:lnTo>
                <a:lnTo>
                  <a:pt x="2591" y="2755"/>
                </a:lnTo>
                <a:lnTo>
                  <a:pt x="2588" y="2760"/>
                </a:lnTo>
                <a:lnTo>
                  <a:pt x="2578" y="2764"/>
                </a:lnTo>
                <a:lnTo>
                  <a:pt x="2500" y="2764"/>
                </a:lnTo>
                <a:lnTo>
                  <a:pt x="2490" y="2760"/>
                </a:lnTo>
                <a:lnTo>
                  <a:pt x="2486" y="2751"/>
                </a:lnTo>
                <a:lnTo>
                  <a:pt x="2486" y="2130"/>
                </a:lnTo>
                <a:lnTo>
                  <a:pt x="2486" y="2125"/>
                </a:lnTo>
                <a:lnTo>
                  <a:pt x="2490" y="2120"/>
                </a:lnTo>
                <a:lnTo>
                  <a:pt x="2500" y="2116"/>
                </a:lnTo>
                <a:lnTo>
                  <a:pt x="2681" y="2116"/>
                </a:lnTo>
                <a:lnTo>
                  <a:pt x="2693" y="2120"/>
                </a:lnTo>
                <a:lnTo>
                  <a:pt x="2699" y="2130"/>
                </a:lnTo>
                <a:lnTo>
                  <a:pt x="2957" y="2694"/>
                </a:lnTo>
                <a:lnTo>
                  <a:pt x="2967" y="2694"/>
                </a:lnTo>
                <a:lnTo>
                  <a:pt x="2965" y="2130"/>
                </a:lnTo>
                <a:lnTo>
                  <a:pt x="2965" y="2124"/>
                </a:lnTo>
                <a:lnTo>
                  <a:pt x="2969" y="2120"/>
                </a:lnTo>
                <a:lnTo>
                  <a:pt x="2974" y="2118"/>
                </a:lnTo>
                <a:lnTo>
                  <a:pt x="2979" y="2116"/>
                </a:lnTo>
                <a:lnTo>
                  <a:pt x="3054" y="2116"/>
                </a:lnTo>
                <a:lnTo>
                  <a:pt x="3061" y="2118"/>
                </a:lnTo>
                <a:lnTo>
                  <a:pt x="3066" y="2120"/>
                </a:lnTo>
                <a:lnTo>
                  <a:pt x="3068" y="2124"/>
                </a:lnTo>
                <a:lnTo>
                  <a:pt x="3070" y="2130"/>
                </a:lnTo>
                <a:lnTo>
                  <a:pt x="3070" y="2751"/>
                </a:lnTo>
                <a:close/>
                <a:moveTo>
                  <a:pt x="3611" y="2534"/>
                </a:moveTo>
                <a:lnTo>
                  <a:pt x="3610" y="2567"/>
                </a:lnTo>
                <a:lnTo>
                  <a:pt x="3608" y="2599"/>
                </a:lnTo>
                <a:lnTo>
                  <a:pt x="3604" y="2628"/>
                </a:lnTo>
                <a:lnTo>
                  <a:pt x="3598" y="2655"/>
                </a:lnTo>
                <a:lnTo>
                  <a:pt x="3589" y="2682"/>
                </a:lnTo>
                <a:lnTo>
                  <a:pt x="3576" y="2704"/>
                </a:lnTo>
                <a:lnTo>
                  <a:pt x="3567" y="2715"/>
                </a:lnTo>
                <a:lnTo>
                  <a:pt x="3558" y="2725"/>
                </a:lnTo>
                <a:lnTo>
                  <a:pt x="3537" y="2742"/>
                </a:lnTo>
                <a:lnTo>
                  <a:pt x="3512" y="2756"/>
                </a:lnTo>
                <a:lnTo>
                  <a:pt x="3479" y="2766"/>
                </a:lnTo>
                <a:lnTo>
                  <a:pt x="3441" y="2772"/>
                </a:lnTo>
                <a:lnTo>
                  <a:pt x="3397" y="2775"/>
                </a:lnTo>
                <a:lnTo>
                  <a:pt x="3354" y="2772"/>
                </a:lnTo>
                <a:lnTo>
                  <a:pt x="3315" y="2766"/>
                </a:lnTo>
                <a:lnTo>
                  <a:pt x="3284" y="2756"/>
                </a:lnTo>
                <a:lnTo>
                  <a:pt x="3257" y="2742"/>
                </a:lnTo>
                <a:lnTo>
                  <a:pt x="3237" y="2725"/>
                </a:lnTo>
                <a:lnTo>
                  <a:pt x="3220" y="2704"/>
                </a:lnTo>
                <a:lnTo>
                  <a:pt x="3212" y="2693"/>
                </a:lnTo>
                <a:lnTo>
                  <a:pt x="3206" y="2682"/>
                </a:lnTo>
                <a:lnTo>
                  <a:pt x="3197" y="2655"/>
                </a:lnTo>
                <a:lnTo>
                  <a:pt x="3191" y="2628"/>
                </a:lnTo>
                <a:lnTo>
                  <a:pt x="3188" y="2613"/>
                </a:lnTo>
                <a:lnTo>
                  <a:pt x="3187" y="2599"/>
                </a:lnTo>
                <a:lnTo>
                  <a:pt x="3184" y="2567"/>
                </a:lnTo>
                <a:lnTo>
                  <a:pt x="3184" y="2534"/>
                </a:lnTo>
                <a:lnTo>
                  <a:pt x="3184" y="2500"/>
                </a:lnTo>
                <a:lnTo>
                  <a:pt x="3187" y="2469"/>
                </a:lnTo>
                <a:lnTo>
                  <a:pt x="3197" y="2411"/>
                </a:lnTo>
                <a:lnTo>
                  <a:pt x="3206" y="2386"/>
                </a:lnTo>
                <a:lnTo>
                  <a:pt x="3220" y="2363"/>
                </a:lnTo>
                <a:lnTo>
                  <a:pt x="3237" y="2343"/>
                </a:lnTo>
                <a:lnTo>
                  <a:pt x="3257" y="2325"/>
                </a:lnTo>
                <a:lnTo>
                  <a:pt x="3284" y="2310"/>
                </a:lnTo>
                <a:lnTo>
                  <a:pt x="3315" y="2300"/>
                </a:lnTo>
                <a:lnTo>
                  <a:pt x="3354" y="2294"/>
                </a:lnTo>
                <a:lnTo>
                  <a:pt x="3397" y="2293"/>
                </a:lnTo>
                <a:lnTo>
                  <a:pt x="3441" y="2294"/>
                </a:lnTo>
                <a:lnTo>
                  <a:pt x="3479" y="2300"/>
                </a:lnTo>
                <a:lnTo>
                  <a:pt x="3512" y="2310"/>
                </a:lnTo>
                <a:lnTo>
                  <a:pt x="3537" y="2325"/>
                </a:lnTo>
                <a:lnTo>
                  <a:pt x="3558" y="2343"/>
                </a:lnTo>
                <a:lnTo>
                  <a:pt x="3576" y="2363"/>
                </a:lnTo>
                <a:lnTo>
                  <a:pt x="3589" y="2386"/>
                </a:lnTo>
                <a:lnTo>
                  <a:pt x="3598" y="2411"/>
                </a:lnTo>
                <a:lnTo>
                  <a:pt x="3604" y="2440"/>
                </a:lnTo>
                <a:lnTo>
                  <a:pt x="3608" y="2469"/>
                </a:lnTo>
                <a:lnTo>
                  <a:pt x="3610" y="2500"/>
                </a:lnTo>
                <a:lnTo>
                  <a:pt x="3611" y="2534"/>
                </a:lnTo>
                <a:close/>
                <a:moveTo>
                  <a:pt x="3508" y="2534"/>
                </a:moveTo>
                <a:lnTo>
                  <a:pt x="3508" y="2484"/>
                </a:lnTo>
                <a:lnTo>
                  <a:pt x="3503" y="2442"/>
                </a:lnTo>
                <a:lnTo>
                  <a:pt x="3499" y="2424"/>
                </a:lnTo>
                <a:lnTo>
                  <a:pt x="3493" y="2408"/>
                </a:lnTo>
                <a:lnTo>
                  <a:pt x="3484" y="2395"/>
                </a:lnTo>
                <a:lnTo>
                  <a:pt x="3474" y="2385"/>
                </a:lnTo>
                <a:lnTo>
                  <a:pt x="3460" y="2376"/>
                </a:lnTo>
                <a:lnTo>
                  <a:pt x="3443" y="2369"/>
                </a:lnTo>
                <a:lnTo>
                  <a:pt x="3422" y="2366"/>
                </a:lnTo>
                <a:lnTo>
                  <a:pt x="3397" y="2364"/>
                </a:lnTo>
                <a:lnTo>
                  <a:pt x="3373" y="2366"/>
                </a:lnTo>
                <a:lnTo>
                  <a:pt x="3352" y="2369"/>
                </a:lnTo>
                <a:lnTo>
                  <a:pt x="3335" y="2376"/>
                </a:lnTo>
                <a:lnTo>
                  <a:pt x="3322" y="2385"/>
                </a:lnTo>
                <a:lnTo>
                  <a:pt x="3310" y="2395"/>
                </a:lnTo>
                <a:lnTo>
                  <a:pt x="3301" y="2408"/>
                </a:lnTo>
                <a:lnTo>
                  <a:pt x="3295" y="2424"/>
                </a:lnTo>
                <a:lnTo>
                  <a:pt x="3291" y="2442"/>
                </a:lnTo>
                <a:lnTo>
                  <a:pt x="3289" y="2461"/>
                </a:lnTo>
                <a:lnTo>
                  <a:pt x="3288" y="2484"/>
                </a:lnTo>
                <a:lnTo>
                  <a:pt x="3286" y="2534"/>
                </a:lnTo>
                <a:lnTo>
                  <a:pt x="3288" y="2584"/>
                </a:lnTo>
                <a:lnTo>
                  <a:pt x="3291" y="2625"/>
                </a:lnTo>
                <a:lnTo>
                  <a:pt x="3295" y="2643"/>
                </a:lnTo>
                <a:lnTo>
                  <a:pt x="3301" y="2659"/>
                </a:lnTo>
                <a:lnTo>
                  <a:pt x="3310" y="2672"/>
                </a:lnTo>
                <a:lnTo>
                  <a:pt x="3322" y="2683"/>
                </a:lnTo>
                <a:lnTo>
                  <a:pt x="3335" y="2692"/>
                </a:lnTo>
                <a:lnTo>
                  <a:pt x="3352" y="2698"/>
                </a:lnTo>
                <a:lnTo>
                  <a:pt x="3373" y="2702"/>
                </a:lnTo>
                <a:lnTo>
                  <a:pt x="3397" y="2703"/>
                </a:lnTo>
                <a:lnTo>
                  <a:pt x="3422" y="2702"/>
                </a:lnTo>
                <a:lnTo>
                  <a:pt x="3443" y="2698"/>
                </a:lnTo>
                <a:lnTo>
                  <a:pt x="3460" y="2692"/>
                </a:lnTo>
                <a:lnTo>
                  <a:pt x="3474" y="2683"/>
                </a:lnTo>
                <a:lnTo>
                  <a:pt x="3484" y="2672"/>
                </a:lnTo>
                <a:lnTo>
                  <a:pt x="3493" y="2659"/>
                </a:lnTo>
                <a:lnTo>
                  <a:pt x="3499" y="2643"/>
                </a:lnTo>
                <a:lnTo>
                  <a:pt x="3503" y="2625"/>
                </a:lnTo>
                <a:lnTo>
                  <a:pt x="3506" y="2605"/>
                </a:lnTo>
                <a:lnTo>
                  <a:pt x="3508" y="2584"/>
                </a:lnTo>
                <a:lnTo>
                  <a:pt x="3508" y="2534"/>
                </a:lnTo>
                <a:close/>
                <a:moveTo>
                  <a:pt x="3954" y="2358"/>
                </a:moveTo>
                <a:lnTo>
                  <a:pt x="3954" y="2363"/>
                </a:lnTo>
                <a:lnTo>
                  <a:pt x="3952" y="2367"/>
                </a:lnTo>
                <a:lnTo>
                  <a:pt x="3948" y="2369"/>
                </a:lnTo>
                <a:lnTo>
                  <a:pt x="3942" y="2371"/>
                </a:lnTo>
                <a:lnTo>
                  <a:pt x="3902" y="2372"/>
                </a:lnTo>
                <a:lnTo>
                  <a:pt x="3867" y="2374"/>
                </a:lnTo>
                <a:lnTo>
                  <a:pt x="3808" y="2385"/>
                </a:lnTo>
                <a:lnTo>
                  <a:pt x="3808" y="2751"/>
                </a:lnTo>
                <a:lnTo>
                  <a:pt x="3807" y="2756"/>
                </a:lnTo>
                <a:lnTo>
                  <a:pt x="3804" y="2760"/>
                </a:lnTo>
                <a:lnTo>
                  <a:pt x="3800" y="2762"/>
                </a:lnTo>
                <a:lnTo>
                  <a:pt x="3795" y="2764"/>
                </a:lnTo>
                <a:lnTo>
                  <a:pt x="3722" y="2764"/>
                </a:lnTo>
                <a:lnTo>
                  <a:pt x="3713" y="2760"/>
                </a:lnTo>
                <a:lnTo>
                  <a:pt x="3710" y="2756"/>
                </a:lnTo>
                <a:lnTo>
                  <a:pt x="3708" y="2751"/>
                </a:lnTo>
                <a:lnTo>
                  <a:pt x="3708" y="2377"/>
                </a:lnTo>
                <a:lnTo>
                  <a:pt x="3711" y="2354"/>
                </a:lnTo>
                <a:lnTo>
                  <a:pt x="3715" y="2346"/>
                </a:lnTo>
                <a:lnTo>
                  <a:pt x="3721" y="2339"/>
                </a:lnTo>
                <a:lnTo>
                  <a:pt x="3737" y="2327"/>
                </a:lnTo>
                <a:lnTo>
                  <a:pt x="3761" y="2318"/>
                </a:lnTo>
                <a:lnTo>
                  <a:pt x="3794" y="2308"/>
                </a:lnTo>
                <a:lnTo>
                  <a:pt x="3832" y="2300"/>
                </a:lnTo>
                <a:lnTo>
                  <a:pt x="3910" y="2293"/>
                </a:lnTo>
                <a:lnTo>
                  <a:pt x="3925" y="2293"/>
                </a:lnTo>
                <a:lnTo>
                  <a:pt x="3937" y="2293"/>
                </a:lnTo>
                <a:lnTo>
                  <a:pt x="3945" y="2295"/>
                </a:lnTo>
                <a:lnTo>
                  <a:pt x="3950" y="2298"/>
                </a:lnTo>
                <a:lnTo>
                  <a:pt x="3953" y="2301"/>
                </a:lnTo>
                <a:lnTo>
                  <a:pt x="3954" y="2308"/>
                </a:lnTo>
                <a:lnTo>
                  <a:pt x="3954" y="2358"/>
                </a:lnTo>
                <a:close/>
                <a:moveTo>
                  <a:pt x="4414" y="2688"/>
                </a:moveTo>
                <a:lnTo>
                  <a:pt x="4413" y="2708"/>
                </a:lnTo>
                <a:lnTo>
                  <a:pt x="4407" y="2727"/>
                </a:lnTo>
                <a:lnTo>
                  <a:pt x="4400" y="2736"/>
                </a:lnTo>
                <a:lnTo>
                  <a:pt x="4391" y="2744"/>
                </a:lnTo>
                <a:lnTo>
                  <a:pt x="4378" y="2751"/>
                </a:lnTo>
                <a:lnTo>
                  <a:pt x="4360" y="2756"/>
                </a:lnTo>
                <a:lnTo>
                  <a:pt x="4332" y="2764"/>
                </a:lnTo>
                <a:lnTo>
                  <a:pt x="4301" y="2769"/>
                </a:lnTo>
                <a:lnTo>
                  <a:pt x="4282" y="2771"/>
                </a:lnTo>
                <a:lnTo>
                  <a:pt x="4263" y="2774"/>
                </a:lnTo>
                <a:lnTo>
                  <a:pt x="4219" y="2775"/>
                </a:lnTo>
                <a:lnTo>
                  <a:pt x="4178" y="2774"/>
                </a:lnTo>
                <a:lnTo>
                  <a:pt x="4143" y="2769"/>
                </a:lnTo>
                <a:lnTo>
                  <a:pt x="4113" y="2761"/>
                </a:lnTo>
                <a:lnTo>
                  <a:pt x="4086" y="2751"/>
                </a:lnTo>
                <a:lnTo>
                  <a:pt x="4064" y="2737"/>
                </a:lnTo>
                <a:lnTo>
                  <a:pt x="4045" y="2720"/>
                </a:lnTo>
                <a:lnTo>
                  <a:pt x="4030" y="2699"/>
                </a:lnTo>
                <a:lnTo>
                  <a:pt x="4023" y="2687"/>
                </a:lnTo>
                <a:lnTo>
                  <a:pt x="4018" y="2674"/>
                </a:lnTo>
                <a:lnTo>
                  <a:pt x="4010" y="2645"/>
                </a:lnTo>
                <a:lnTo>
                  <a:pt x="4003" y="2613"/>
                </a:lnTo>
                <a:lnTo>
                  <a:pt x="4000" y="2576"/>
                </a:lnTo>
                <a:lnTo>
                  <a:pt x="4000" y="2534"/>
                </a:lnTo>
                <a:lnTo>
                  <a:pt x="4001" y="2478"/>
                </a:lnTo>
                <a:lnTo>
                  <a:pt x="4003" y="2453"/>
                </a:lnTo>
                <a:lnTo>
                  <a:pt x="4008" y="2429"/>
                </a:lnTo>
                <a:lnTo>
                  <a:pt x="4021" y="2387"/>
                </a:lnTo>
                <a:lnTo>
                  <a:pt x="4030" y="2369"/>
                </a:lnTo>
                <a:lnTo>
                  <a:pt x="4040" y="2353"/>
                </a:lnTo>
                <a:lnTo>
                  <a:pt x="4051" y="2339"/>
                </a:lnTo>
                <a:lnTo>
                  <a:pt x="4066" y="2327"/>
                </a:lnTo>
                <a:lnTo>
                  <a:pt x="4081" y="2317"/>
                </a:lnTo>
                <a:lnTo>
                  <a:pt x="4100" y="2308"/>
                </a:lnTo>
                <a:lnTo>
                  <a:pt x="4122" y="2300"/>
                </a:lnTo>
                <a:lnTo>
                  <a:pt x="4144" y="2296"/>
                </a:lnTo>
                <a:lnTo>
                  <a:pt x="4170" y="2293"/>
                </a:lnTo>
                <a:lnTo>
                  <a:pt x="4197" y="2293"/>
                </a:lnTo>
                <a:lnTo>
                  <a:pt x="4239" y="2294"/>
                </a:lnTo>
                <a:lnTo>
                  <a:pt x="4275" y="2299"/>
                </a:lnTo>
                <a:lnTo>
                  <a:pt x="4325" y="2309"/>
                </a:lnTo>
                <a:lnTo>
                  <a:pt x="4316" y="2257"/>
                </a:lnTo>
                <a:lnTo>
                  <a:pt x="4316" y="2134"/>
                </a:lnTo>
                <a:lnTo>
                  <a:pt x="4316" y="2128"/>
                </a:lnTo>
                <a:lnTo>
                  <a:pt x="4318" y="2124"/>
                </a:lnTo>
                <a:lnTo>
                  <a:pt x="4328" y="2119"/>
                </a:lnTo>
                <a:lnTo>
                  <a:pt x="4400" y="2105"/>
                </a:lnTo>
                <a:lnTo>
                  <a:pt x="4403" y="2105"/>
                </a:lnTo>
                <a:lnTo>
                  <a:pt x="4412" y="2107"/>
                </a:lnTo>
                <a:lnTo>
                  <a:pt x="4414" y="2112"/>
                </a:lnTo>
                <a:lnTo>
                  <a:pt x="4414" y="2118"/>
                </a:lnTo>
                <a:lnTo>
                  <a:pt x="4414" y="2688"/>
                </a:lnTo>
                <a:close/>
                <a:moveTo>
                  <a:pt x="4316" y="2691"/>
                </a:moveTo>
                <a:lnTo>
                  <a:pt x="4316" y="2376"/>
                </a:lnTo>
                <a:lnTo>
                  <a:pt x="4286" y="2369"/>
                </a:lnTo>
                <a:lnTo>
                  <a:pt x="4254" y="2366"/>
                </a:lnTo>
                <a:lnTo>
                  <a:pt x="4218" y="2364"/>
                </a:lnTo>
                <a:lnTo>
                  <a:pt x="4199" y="2364"/>
                </a:lnTo>
                <a:lnTo>
                  <a:pt x="4181" y="2366"/>
                </a:lnTo>
                <a:lnTo>
                  <a:pt x="4165" y="2369"/>
                </a:lnTo>
                <a:lnTo>
                  <a:pt x="4151" y="2374"/>
                </a:lnTo>
                <a:lnTo>
                  <a:pt x="4138" y="2382"/>
                </a:lnTo>
                <a:lnTo>
                  <a:pt x="4128" y="2393"/>
                </a:lnTo>
                <a:lnTo>
                  <a:pt x="4119" y="2407"/>
                </a:lnTo>
                <a:lnTo>
                  <a:pt x="4113" y="2424"/>
                </a:lnTo>
                <a:lnTo>
                  <a:pt x="4107" y="2444"/>
                </a:lnTo>
                <a:lnTo>
                  <a:pt x="4103" y="2469"/>
                </a:lnTo>
                <a:lnTo>
                  <a:pt x="4102" y="2498"/>
                </a:lnTo>
                <a:lnTo>
                  <a:pt x="4100" y="2532"/>
                </a:lnTo>
                <a:lnTo>
                  <a:pt x="4102" y="2567"/>
                </a:lnTo>
                <a:lnTo>
                  <a:pt x="4104" y="2599"/>
                </a:lnTo>
                <a:lnTo>
                  <a:pt x="4108" y="2624"/>
                </a:lnTo>
                <a:lnTo>
                  <a:pt x="4114" y="2645"/>
                </a:lnTo>
                <a:lnTo>
                  <a:pt x="4122" y="2662"/>
                </a:lnTo>
                <a:lnTo>
                  <a:pt x="4131" y="2675"/>
                </a:lnTo>
                <a:lnTo>
                  <a:pt x="4142" y="2686"/>
                </a:lnTo>
                <a:lnTo>
                  <a:pt x="4154" y="2693"/>
                </a:lnTo>
                <a:lnTo>
                  <a:pt x="4168" y="2698"/>
                </a:lnTo>
                <a:lnTo>
                  <a:pt x="4183" y="2701"/>
                </a:lnTo>
                <a:lnTo>
                  <a:pt x="4221" y="2703"/>
                </a:lnTo>
                <a:lnTo>
                  <a:pt x="4257" y="2701"/>
                </a:lnTo>
                <a:lnTo>
                  <a:pt x="4287" y="2697"/>
                </a:lnTo>
                <a:lnTo>
                  <a:pt x="4316" y="2691"/>
                </a:lnTo>
                <a:close/>
                <a:moveTo>
                  <a:pt x="4646" y="2751"/>
                </a:moveTo>
                <a:lnTo>
                  <a:pt x="4645" y="2756"/>
                </a:lnTo>
                <a:lnTo>
                  <a:pt x="4642" y="2760"/>
                </a:lnTo>
                <a:lnTo>
                  <a:pt x="4638" y="2762"/>
                </a:lnTo>
                <a:lnTo>
                  <a:pt x="4633" y="2764"/>
                </a:lnTo>
                <a:lnTo>
                  <a:pt x="4562" y="2764"/>
                </a:lnTo>
                <a:lnTo>
                  <a:pt x="4555" y="2762"/>
                </a:lnTo>
                <a:lnTo>
                  <a:pt x="4550" y="2760"/>
                </a:lnTo>
                <a:lnTo>
                  <a:pt x="4548" y="2756"/>
                </a:lnTo>
                <a:lnTo>
                  <a:pt x="4546" y="2751"/>
                </a:lnTo>
                <a:lnTo>
                  <a:pt x="4546" y="2320"/>
                </a:lnTo>
                <a:lnTo>
                  <a:pt x="4548" y="2317"/>
                </a:lnTo>
                <a:lnTo>
                  <a:pt x="4551" y="2312"/>
                </a:lnTo>
                <a:lnTo>
                  <a:pt x="4562" y="2309"/>
                </a:lnTo>
                <a:lnTo>
                  <a:pt x="4633" y="2309"/>
                </a:lnTo>
                <a:lnTo>
                  <a:pt x="4642" y="2312"/>
                </a:lnTo>
                <a:lnTo>
                  <a:pt x="4645" y="2317"/>
                </a:lnTo>
                <a:lnTo>
                  <a:pt x="4646" y="2320"/>
                </a:lnTo>
                <a:lnTo>
                  <a:pt x="4646" y="2751"/>
                </a:lnTo>
                <a:close/>
                <a:moveTo>
                  <a:pt x="4646" y="2220"/>
                </a:moveTo>
                <a:lnTo>
                  <a:pt x="4645" y="2227"/>
                </a:lnTo>
                <a:lnTo>
                  <a:pt x="4641" y="2232"/>
                </a:lnTo>
                <a:lnTo>
                  <a:pt x="4636" y="2236"/>
                </a:lnTo>
                <a:lnTo>
                  <a:pt x="4627" y="2237"/>
                </a:lnTo>
                <a:lnTo>
                  <a:pt x="4565" y="2237"/>
                </a:lnTo>
                <a:lnTo>
                  <a:pt x="4558" y="2236"/>
                </a:lnTo>
                <a:lnTo>
                  <a:pt x="4551" y="2232"/>
                </a:lnTo>
                <a:lnTo>
                  <a:pt x="4548" y="2227"/>
                </a:lnTo>
                <a:lnTo>
                  <a:pt x="4546" y="2220"/>
                </a:lnTo>
                <a:lnTo>
                  <a:pt x="4546" y="2121"/>
                </a:lnTo>
                <a:lnTo>
                  <a:pt x="4548" y="2115"/>
                </a:lnTo>
                <a:lnTo>
                  <a:pt x="4551" y="2109"/>
                </a:lnTo>
                <a:lnTo>
                  <a:pt x="4558" y="2105"/>
                </a:lnTo>
                <a:lnTo>
                  <a:pt x="4565" y="2105"/>
                </a:lnTo>
                <a:lnTo>
                  <a:pt x="4627" y="2105"/>
                </a:lnTo>
                <a:lnTo>
                  <a:pt x="4636" y="2105"/>
                </a:lnTo>
                <a:lnTo>
                  <a:pt x="4641" y="2109"/>
                </a:lnTo>
                <a:lnTo>
                  <a:pt x="4645" y="2115"/>
                </a:lnTo>
                <a:lnTo>
                  <a:pt x="4646" y="2121"/>
                </a:lnTo>
                <a:lnTo>
                  <a:pt x="4646" y="2220"/>
                </a:lnTo>
                <a:close/>
                <a:moveTo>
                  <a:pt x="5121" y="2733"/>
                </a:moveTo>
                <a:lnTo>
                  <a:pt x="5122" y="2738"/>
                </a:lnTo>
                <a:lnTo>
                  <a:pt x="5120" y="2746"/>
                </a:lnTo>
                <a:lnTo>
                  <a:pt x="5112" y="2750"/>
                </a:lnTo>
                <a:lnTo>
                  <a:pt x="5089" y="2759"/>
                </a:lnTo>
                <a:lnTo>
                  <a:pt x="5054" y="2766"/>
                </a:lnTo>
                <a:lnTo>
                  <a:pt x="5014" y="2771"/>
                </a:lnTo>
                <a:lnTo>
                  <a:pt x="4970" y="2774"/>
                </a:lnTo>
                <a:lnTo>
                  <a:pt x="4931" y="2771"/>
                </a:lnTo>
                <a:lnTo>
                  <a:pt x="4895" y="2766"/>
                </a:lnTo>
                <a:lnTo>
                  <a:pt x="4865" y="2759"/>
                </a:lnTo>
                <a:lnTo>
                  <a:pt x="4840" y="2747"/>
                </a:lnTo>
                <a:lnTo>
                  <a:pt x="4829" y="2740"/>
                </a:lnTo>
                <a:lnTo>
                  <a:pt x="4819" y="2732"/>
                </a:lnTo>
                <a:lnTo>
                  <a:pt x="4800" y="2715"/>
                </a:lnTo>
                <a:lnTo>
                  <a:pt x="4786" y="2692"/>
                </a:lnTo>
                <a:lnTo>
                  <a:pt x="4774" y="2668"/>
                </a:lnTo>
                <a:lnTo>
                  <a:pt x="4767" y="2639"/>
                </a:lnTo>
                <a:lnTo>
                  <a:pt x="4761" y="2607"/>
                </a:lnTo>
                <a:lnTo>
                  <a:pt x="4757" y="2572"/>
                </a:lnTo>
                <a:lnTo>
                  <a:pt x="4757" y="2533"/>
                </a:lnTo>
                <a:lnTo>
                  <a:pt x="4757" y="2494"/>
                </a:lnTo>
                <a:lnTo>
                  <a:pt x="4761" y="2459"/>
                </a:lnTo>
                <a:lnTo>
                  <a:pt x="4767" y="2427"/>
                </a:lnTo>
                <a:lnTo>
                  <a:pt x="4774" y="2398"/>
                </a:lnTo>
                <a:lnTo>
                  <a:pt x="4779" y="2386"/>
                </a:lnTo>
                <a:lnTo>
                  <a:pt x="4786" y="2373"/>
                </a:lnTo>
                <a:lnTo>
                  <a:pt x="4792" y="2362"/>
                </a:lnTo>
                <a:lnTo>
                  <a:pt x="4800" y="2352"/>
                </a:lnTo>
                <a:lnTo>
                  <a:pt x="4819" y="2333"/>
                </a:lnTo>
                <a:lnTo>
                  <a:pt x="4840" y="2319"/>
                </a:lnTo>
                <a:lnTo>
                  <a:pt x="4853" y="2313"/>
                </a:lnTo>
                <a:lnTo>
                  <a:pt x="4865" y="2306"/>
                </a:lnTo>
                <a:lnTo>
                  <a:pt x="4895" y="2299"/>
                </a:lnTo>
                <a:lnTo>
                  <a:pt x="4931" y="2294"/>
                </a:lnTo>
                <a:lnTo>
                  <a:pt x="4970" y="2293"/>
                </a:lnTo>
                <a:lnTo>
                  <a:pt x="5014" y="2294"/>
                </a:lnTo>
                <a:lnTo>
                  <a:pt x="5054" y="2299"/>
                </a:lnTo>
                <a:lnTo>
                  <a:pt x="5089" y="2306"/>
                </a:lnTo>
                <a:lnTo>
                  <a:pt x="5112" y="2315"/>
                </a:lnTo>
                <a:lnTo>
                  <a:pt x="5120" y="2319"/>
                </a:lnTo>
                <a:lnTo>
                  <a:pt x="5122" y="2328"/>
                </a:lnTo>
                <a:lnTo>
                  <a:pt x="5121" y="2333"/>
                </a:lnTo>
                <a:lnTo>
                  <a:pt x="5113" y="2373"/>
                </a:lnTo>
                <a:lnTo>
                  <a:pt x="5108" y="2381"/>
                </a:lnTo>
                <a:lnTo>
                  <a:pt x="5101" y="2383"/>
                </a:lnTo>
                <a:lnTo>
                  <a:pt x="5098" y="2383"/>
                </a:lnTo>
                <a:lnTo>
                  <a:pt x="5096" y="2382"/>
                </a:lnTo>
                <a:lnTo>
                  <a:pt x="5050" y="2372"/>
                </a:lnTo>
                <a:lnTo>
                  <a:pt x="5019" y="2367"/>
                </a:lnTo>
                <a:lnTo>
                  <a:pt x="4986" y="2364"/>
                </a:lnTo>
                <a:lnTo>
                  <a:pt x="4952" y="2367"/>
                </a:lnTo>
                <a:lnTo>
                  <a:pt x="4924" y="2373"/>
                </a:lnTo>
                <a:lnTo>
                  <a:pt x="4913" y="2378"/>
                </a:lnTo>
                <a:lnTo>
                  <a:pt x="4902" y="2385"/>
                </a:lnTo>
                <a:lnTo>
                  <a:pt x="4893" y="2392"/>
                </a:lnTo>
                <a:lnTo>
                  <a:pt x="4885" y="2401"/>
                </a:lnTo>
                <a:lnTo>
                  <a:pt x="4873" y="2424"/>
                </a:lnTo>
                <a:lnTo>
                  <a:pt x="4864" y="2454"/>
                </a:lnTo>
                <a:lnTo>
                  <a:pt x="4859" y="2490"/>
                </a:lnTo>
                <a:lnTo>
                  <a:pt x="4858" y="2533"/>
                </a:lnTo>
                <a:lnTo>
                  <a:pt x="4859" y="2576"/>
                </a:lnTo>
                <a:lnTo>
                  <a:pt x="4864" y="2613"/>
                </a:lnTo>
                <a:lnTo>
                  <a:pt x="4873" y="2641"/>
                </a:lnTo>
                <a:lnTo>
                  <a:pt x="4885" y="2664"/>
                </a:lnTo>
                <a:lnTo>
                  <a:pt x="4902" y="2681"/>
                </a:lnTo>
                <a:lnTo>
                  <a:pt x="4913" y="2687"/>
                </a:lnTo>
                <a:lnTo>
                  <a:pt x="4924" y="2692"/>
                </a:lnTo>
                <a:lnTo>
                  <a:pt x="4952" y="2698"/>
                </a:lnTo>
                <a:lnTo>
                  <a:pt x="4969" y="2701"/>
                </a:lnTo>
                <a:lnTo>
                  <a:pt x="4986" y="2701"/>
                </a:lnTo>
                <a:lnTo>
                  <a:pt x="5019" y="2698"/>
                </a:lnTo>
                <a:lnTo>
                  <a:pt x="5050" y="2694"/>
                </a:lnTo>
                <a:lnTo>
                  <a:pt x="5096" y="2684"/>
                </a:lnTo>
                <a:lnTo>
                  <a:pt x="5101" y="2684"/>
                </a:lnTo>
                <a:lnTo>
                  <a:pt x="5108" y="2686"/>
                </a:lnTo>
                <a:lnTo>
                  <a:pt x="5113" y="2693"/>
                </a:lnTo>
                <a:lnTo>
                  <a:pt x="5121" y="2733"/>
                </a:lnTo>
                <a:close/>
                <a:moveTo>
                  <a:pt x="5823" y="2733"/>
                </a:moveTo>
                <a:lnTo>
                  <a:pt x="5824" y="2738"/>
                </a:lnTo>
                <a:lnTo>
                  <a:pt x="5822" y="2746"/>
                </a:lnTo>
                <a:lnTo>
                  <a:pt x="5814" y="2750"/>
                </a:lnTo>
                <a:lnTo>
                  <a:pt x="5791" y="2759"/>
                </a:lnTo>
                <a:lnTo>
                  <a:pt x="5757" y="2766"/>
                </a:lnTo>
                <a:lnTo>
                  <a:pt x="5716" y="2771"/>
                </a:lnTo>
                <a:lnTo>
                  <a:pt x="5673" y="2774"/>
                </a:lnTo>
                <a:lnTo>
                  <a:pt x="5633" y="2771"/>
                </a:lnTo>
                <a:lnTo>
                  <a:pt x="5599" y="2766"/>
                </a:lnTo>
                <a:lnTo>
                  <a:pt x="5568" y="2759"/>
                </a:lnTo>
                <a:lnTo>
                  <a:pt x="5542" y="2747"/>
                </a:lnTo>
                <a:lnTo>
                  <a:pt x="5531" y="2740"/>
                </a:lnTo>
                <a:lnTo>
                  <a:pt x="5520" y="2732"/>
                </a:lnTo>
                <a:lnTo>
                  <a:pt x="5503" y="2715"/>
                </a:lnTo>
                <a:lnTo>
                  <a:pt x="5488" y="2692"/>
                </a:lnTo>
                <a:lnTo>
                  <a:pt x="5476" y="2668"/>
                </a:lnTo>
                <a:lnTo>
                  <a:pt x="5469" y="2639"/>
                </a:lnTo>
                <a:lnTo>
                  <a:pt x="5462" y="2607"/>
                </a:lnTo>
                <a:lnTo>
                  <a:pt x="5459" y="2572"/>
                </a:lnTo>
                <a:lnTo>
                  <a:pt x="5459" y="2533"/>
                </a:lnTo>
                <a:lnTo>
                  <a:pt x="5459" y="2494"/>
                </a:lnTo>
                <a:lnTo>
                  <a:pt x="5462" y="2459"/>
                </a:lnTo>
                <a:lnTo>
                  <a:pt x="5469" y="2427"/>
                </a:lnTo>
                <a:lnTo>
                  <a:pt x="5476" y="2398"/>
                </a:lnTo>
                <a:lnTo>
                  <a:pt x="5481" y="2386"/>
                </a:lnTo>
                <a:lnTo>
                  <a:pt x="5488" y="2373"/>
                </a:lnTo>
                <a:lnTo>
                  <a:pt x="5494" y="2362"/>
                </a:lnTo>
                <a:lnTo>
                  <a:pt x="5503" y="2352"/>
                </a:lnTo>
                <a:lnTo>
                  <a:pt x="5520" y="2333"/>
                </a:lnTo>
                <a:lnTo>
                  <a:pt x="5542" y="2319"/>
                </a:lnTo>
                <a:lnTo>
                  <a:pt x="5554" y="2313"/>
                </a:lnTo>
                <a:lnTo>
                  <a:pt x="5568" y="2306"/>
                </a:lnTo>
                <a:lnTo>
                  <a:pt x="5599" y="2299"/>
                </a:lnTo>
                <a:lnTo>
                  <a:pt x="5633" y="2294"/>
                </a:lnTo>
                <a:lnTo>
                  <a:pt x="5673" y="2293"/>
                </a:lnTo>
                <a:lnTo>
                  <a:pt x="5716" y="2294"/>
                </a:lnTo>
                <a:lnTo>
                  <a:pt x="5757" y="2299"/>
                </a:lnTo>
                <a:lnTo>
                  <a:pt x="5791" y="2306"/>
                </a:lnTo>
                <a:lnTo>
                  <a:pt x="5814" y="2315"/>
                </a:lnTo>
                <a:lnTo>
                  <a:pt x="5822" y="2319"/>
                </a:lnTo>
                <a:lnTo>
                  <a:pt x="5824" y="2328"/>
                </a:lnTo>
                <a:lnTo>
                  <a:pt x="5823" y="2333"/>
                </a:lnTo>
                <a:lnTo>
                  <a:pt x="5815" y="2373"/>
                </a:lnTo>
                <a:lnTo>
                  <a:pt x="5810" y="2381"/>
                </a:lnTo>
                <a:lnTo>
                  <a:pt x="5803" y="2383"/>
                </a:lnTo>
                <a:lnTo>
                  <a:pt x="5800" y="2383"/>
                </a:lnTo>
                <a:lnTo>
                  <a:pt x="5798" y="2382"/>
                </a:lnTo>
                <a:lnTo>
                  <a:pt x="5752" y="2372"/>
                </a:lnTo>
                <a:lnTo>
                  <a:pt x="5721" y="2367"/>
                </a:lnTo>
                <a:lnTo>
                  <a:pt x="5688" y="2364"/>
                </a:lnTo>
                <a:lnTo>
                  <a:pt x="5654" y="2367"/>
                </a:lnTo>
                <a:lnTo>
                  <a:pt x="5626" y="2373"/>
                </a:lnTo>
                <a:lnTo>
                  <a:pt x="5615" y="2378"/>
                </a:lnTo>
                <a:lnTo>
                  <a:pt x="5604" y="2385"/>
                </a:lnTo>
                <a:lnTo>
                  <a:pt x="5595" y="2392"/>
                </a:lnTo>
                <a:lnTo>
                  <a:pt x="5587" y="2401"/>
                </a:lnTo>
                <a:lnTo>
                  <a:pt x="5575" y="2424"/>
                </a:lnTo>
                <a:lnTo>
                  <a:pt x="5566" y="2454"/>
                </a:lnTo>
                <a:lnTo>
                  <a:pt x="5561" y="2490"/>
                </a:lnTo>
                <a:lnTo>
                  <a:pt x="5559" y="2533"/>
                </a:lnTo>
                <a:lnTo>
                  <a:pt x="5561" y="2576"/>
                </a:lnTo>
                <a:lnTo>
                  <a:pt x="5566" y="2613"/>
                </a:lnTo>
                <a:lnTo>
                  <a:pt x="5575" y="2641"/>
                </a:lnTo>
                <a:lnTo>
                  <a:pt x="5587" y="2664"/>
                </a:lnTo>
                <a:lnTo>
                  <a:pt x="5604" y="2681"/>
                </a:lnTo>
                <a:lnTo>
                  <a:pt x="5615" y="2687"/>
                </a:lnTo>
                <a:lnTo>
                  <a:pt x="5626" y="2692"/>
                </a:lnTo>
                <a:lnTo>
                  <a:pt x="5654" y="2698"/>
                </a:lnTo>
                <a:lnTo>
                  <a:pt x="5670" y="2701"/>
                </a:lnTo>
                <a:lnTo>
                  <a:pt x="5688" y="2701"/>
                </a:lnTo>
                <a:lnTo>
                  <a:pt x="5721" y="2698"/>
                </a:lnTo>
                <a:lnTo>
                  <a:pt x="5752" y="2694"/>
                </a:lnTo>
                <a:lnTo>
                  <a:pt x="5798" y="2684"/>
                </a:lnTo>
                <a:lnTo>
                  <a:pt x="5803" y="2684"/>
                </a:lnTo>
                <a:lnTo>
                  <a:pt x="5810" y="2686"/>
                </a:lnTo>
                <a:lnTo>
                  <a:pt x="5815" y="2693"/>
                </a:lnTo>
                <a:lnTo>
                  <a:pt x="5823" y="2733"/>
                </a:lnTo>
                <a:close/>
                <a:moveTo>
                  <a:pt x="6317" y="2534"/>
                </a:moveTo>
                <a:lnTo>
                  <a:pt x="6316" y="2567"/>
                </a:lnTo>
                <a:lnTo>
                  <a:pt x="6314" y="2599"/>
                </a:lnTo>
                <a:lnTo>
                  <a:pt x="6309" y="2628"/>
                </a:lnTo>
                <a:lnTo>
                  <a:pt x="6303" y="2655"/>
                </a:lnTo>
                <a:lnTo>
                  <a:pt x="6294" y="2682"/>
                </a:lnTo>
                <a:lnTo>
                  <a:pt x="6282" y="2704"/>
                </a:lnTo>
                <a:lnTo>
                  <a:pt x="6273" y="2715"/>
                </a:lnTo>
                <a:lnTo>
                  <a:pt x="6264" y="2725"/>
                </a:lnTo>
                <a:lnTo>
                  <a:pt x="6244" y="2742"/>
                </a:lnTo>
                <a:lnTo>
                  <a:pt x="6217" y="2756"/>
                </a:lnTo>
                <a:lnTo>
                  <a:pt x="6186" y="2766"/>
                </a:lnTo>
                <a:lnTo>
                  <a:pt x="6147" y="2772"/>
                </a:lnTo>
                <a:lnTo>
                  <a:pt x="6104" y="2775"/>
                </a:lnTo>
                <a:lnTo>
                  <a:pt x="6060" y="2772"/>
                </a:lnTo>
                <a:lnTo>
                  <a:pt x="6022" y="2766"/>
                </a:lnTo>
                <a:lnTo>
                  <a:pt x="5989" y="2756"/>
                </a:lnTo>
                <a:lnTo>
                  <a:pt x="5964" y="2742"/>
                </a:lnTo>
                <a:lnTo>
                  <a:pt x="5943" y="2725"/>
                </a:lnTo>
                <a:lnTo>
                  <a:pt x="5925" y="2704"/>
                </a:lnTo>
                <a:lnTo>
                  <a:pt x="5917" y="2693"/>
                </a:lnTo>
                <a:lnTo>
                  <a:pt x="5912" y="2682"/>
                </a:lnTo>
                <a:lnTo>
                  <a:pt x="5902" y="2655"/>
                </a:lnTo>
                <a:lnTo>
                  <a:pt x="5896" y="2628"/>
                </a:lnTo>
                <a:lnTo>
                  <a:pt x="5893" y="2613"/>
                </a:lnTo>
                <a:lnTo>
                  <a:pt x="5892" y="2599"/>
                </a:lnTo>
                <a:lnTo>
                  <a:pt x="5890" y="2567"/>
                </a:lnTo>
                <a:lnTo>
                  <a:pt x="5890" y="2534"/>
                </a:lnTo>
                <a:lnTo>
                  <a:pt x="5890" y="2500"/>
                </a:lnTo>
                <a:lnTo>
                  <a:pt x="5892" y="2469"/>
                </a:lnTo>
                <a:lnTo>
                  <a:pt x="5902" y="2411"/>
                </a:lnTo>
                <a:lnTo>
                  <a:pt x="5912" y="2386"/>
                </a:lnTo>
                <a:lnTo>
                  <a:pt x="5925" y="2363"/>
                </a:lnTo>
                <a:lnTo>
                  <a:pt x="5943" y="2343"/>
                </a:lnTo>
                <a:lnTo>
                  <a:pt x="5964" y="2325"/>
                </a:lnTo>
                <a:lnTo>
                  <a:pt x="5989" y="2310"/>
                </a:lnTo>
                <a:lnTo>
                  <a:pt x="6022" y="2300"/>
                </a:lnTo>
                <a:lnTo>
                  <a:pt x="6060" y="2294"/>
                </a:lnTo>
                <a:lnTo>
                  <a:pt x="6104" y="2293"/>
                </a:lnTo>
                <a:lnTo>
                  <a:pt x="6147" y="2294"/>
                </a:lnTo>
                <a:lnTo>
                  <a:pt x="6186" y="2300"/>
                </a:lnTo>
                <a:lnTo>
                  <a:pt x="6217" y="2310"/>
                </a:lnTo>
                <a:lnTo>
                  <a:pt x="6244" y="2325"/>
                </a:lnTo>
                <a:lnTo>
                  <a:pt x="6264" y="2343"/>
                </a:lnTo>
                <a:lnTo>
                  <a:pt x="6282" y="2363"/>
                </a:lnTo>
                <a:lnTo>
                  <a:pt x="6294" y="2386"/>
                </a:lnTo>
                <a:lnTo>
                  <a:pt x="6303" y="2411"/>
                </a:lnTo>
                <a:lnTo>
                  <a:pt x="6309" y="2440"/>
                </a:lnTo>
                <a:lnTo>
                  <a:pt x="6314" y="2469"/>
                </a:lnTo>
                <a:lnTo>
                  <a:pt x="6316" y="2500"/>
                </a:lnTo>
                <a:lnTo>
                  <a:pt x="6317" y="2534"/>
                </a:lnTo>
                <a:close/>
                <a:moveTo>
                  <a:pt x="6213" y="2534"/>
                </a:moveTo>
                <a:lnTo>
                  <a:pt x="6213" y="2484"/>
                </a:lnTo>
                <a:lnTo>
                  <a:pt x="6208" y="2442"/>
                </a:lnTo>
                <a:lnTo>
                  <a:pt x="6205" y="2424"/>
                </a:lnTo>
                <a:lnTo>
                  <a:pt x="6198" y="2408"/>
                </a:lnTo>
                <a:lnTo>
                  <a:pt x="6190" y="2395"/>
                </a:lnTo>
                <a:lnTo>
                  <a:pt x="6179" y="2385"/>
                </a:lnTo>
                <a:lnTo>
                  <a:pt x="6166" y="2376"/>
                </a:lnTo>
                <a:lnTo>
                  <a:pt x="6148" y="2369"/>
                </a:lnTo>
                <a:lnTo>
                  <a:pt x="6128" y="2366"/>
                </a:lnTo>
                <a:lnTo>
                  <a:pt x="6104" y="2364"/>
                </a:lnTo>
                <a:lnTo>
                  <a:pt x="6079" y="2366"/>
                </a:lnTo>
                <a:lnTo>
                  <a:pt x="6058" y="2369"/>
                </a:lnTo>
                <a:lnTo>
                  <a:pt x="6041" y="2376"/>
                </a:lnTo>
                <a:lnTo>
                  <a:pt x="6027" y="2385"/>
                </a:lnTo>
                <a:lnTo>
                  <a:pt x="6016" y="2395"/>
                </a:lnTo>
                <a:lnTo>
                  <a:pt x="6008" y="2408"/>
                </a:lnTo>
                <a:lnTo>
                  <a:pt x="6002" y="2424"/>
                </a:lnTo>
                <a:lnTo>
                  <a:pt x="5997" y="2442"/>
                </a:lnTo>
                <a:lnTo>
                  <a:pt x="5994" y="2461"/>
                </a:lnTo>
                <a:lnTo>
                  <a:pt x="5993" y="2484"/>
                </a:lnTo>
                <a:lnTo>
                  <a:pt x="5992" y="2534"/>
                </a:lnTo>
                <a:lnTo>
                  <a:pt x="5993" y="2584"/>
                </a:lnTo>
                <a:lnTo>
                  <a:pt x="5997" y="2625"/>
                </a:lnTo>
                <a:lnTo>
                  <a:pt x="6002" y="2643"/>
                </a:lnTo>
                <a:lnTo>
                  <a:pt x="6008" y="2659"/>
                </a:lnTo>
                <a:lnTo>
                  <a:pt x="6016" y="2672"/>
                </a:lnTo>
                <a:lnTo>
                  <a:pt x="6027" y="2683"/>
                </a:lnTo>
                <a:lnTo>
                  <a:pt x="6041" y="2692"/>
                </a:lnTo>
                <a:lnTo>
                  <a:pt x="6058" y="2698"/>
                </a:lnTo>
                <a:lnTo>
                  <a:pt x="6079" y="2702"/>
                </a:lnTo>
                <a:lnTo>
                  <a:pt x="6104" y="2703"/>
                </a:lnTo>
                <a:lnTo>
                  <a:pt x="6128" y="2702"/>
                </a:lnTo>
                <a:lnTo>
                  <a:pt x="6148" y="2698"/>
                </a:lnTo>
                <a:lnTo>
                  <a:pt x="6166" y="2692"/>
                </a:lnTo>
                <a:lnTo>
                  <a:pt x="6179" y="2683"/>
                </a:lnTo>
                <a:lnTo>
                  <a:pt x="6190" y="2672"/>
                </a:lnTo>
                <a:lnTo>
                  <a:pt x="6198" y="2659"/>
                </a:lnTo>
                <a:lnTo>
                  <a:pt x="6205" y="2643"/>
                </a:lnTo>
                <a:lnTo>
                  <a:pt x="6208" y="2625"/>
                </a:lnTo>
                <a:lnTo>
                  <a:pt x="6211" y="2605"/>
                </a:lnTo>
                <a:lnTo>
                  <a:pt x="6213" y="2584"/>
                </a:lnTo>
                <a:lnTo>
                  <a:pt x="6213" y="2534"/>
                </a:lnTo>
                <a:close/>
                <a:moveTo>
                  <a:pt x="6811" y="2600"/>
                </a:moveTo>
                <a:lnTo>
                  <a:pt x="6811" y="2624"/>
                </a:lnTo>
                <a:lnTo>
                  <a:pt x="6807" y="2648"/>
                </a:lnTo>
                <a:lnTo>
                  <a:pt x="6802" y="2669"/>
                </a:lnTo>
                <a:lnTo>
                  <a:pt x="6796" y="2689"/>
                </a:lnTo>
                <a:lnTo>
                  <a:pt x="6786" y="2708"/>
                </a:lnTo>
                <a:lnTo>
                  <a:pt x="6772" y="2725"/>
                </a:lnTo>
                <a:lnTo>
                  <a:pt x="6755" y="2740"/>
                </a:lnTo>
                <a:lnTo>
                  <a:pt x="6735" y="2752"/>
                </a:lnTo>
                <a:lnTo>
                  <a:pt x="6711" y="2761"/>
                </a:lnTo>
                <a:lnTo>
                  <a:pt x="6682" y="2769"/>
                </a:lnTo>
                <a:lnTo>
                  <a:pt x="6648" y="2774"/>
                </a:lnTo>
                <a:lnTo>
                  <a:pt x="6610" y="2775"/>
                </a:lnTo>
                <a:lnTo>
                  <a:pt x="6560" y="2772"/>
                </a:lnTo>
                <a:lnTo>
                  <a:pt x="6537" y="2769"/>
                </a:lnTo>
                <a:lnTo>
                  <a:pt x="6517" y="2765"/>
                </a:lnTo>
                <a:lnTo>
                  <a:pt x="6482" y="2751"/>
                </a:lnTo>
                <a:lnTo>
                  <a:pt x="6468" y="2742"/>
                </a:lnTo>
                <a:lnTo>
                  <a:pt x="6454" y="2732"/>
                </a:lnTo>
                <a:lnTo>
                  <a:pt x="6444" y="2721"/>
                </a:lnTo>
                <a:lnTo>
                  <a:pt x="6434" y="2708"/>
                </a:lnTo>
                <a:lnTo>
                  <a:pt x="6426" y="2694"/>
                </a:lnTo>
                <a:lnTo>
                  <a:pt x="6420" y="2678"/>
                </a:lnTo>
                <a:lnTo>
                  <a:pt x="6411" y="2643"/>
                </a:lnTo>
                <a:lnTo>
                  <a:pt x="6409" y="2601"/>
                </a:lnTo>
                <a:lnTo>
                  <a:pt x="6409" y="2322"/>
                </a:lnTo>
                <a:lnTo>
                  <a:pt x="6410" y="2315"/>
                </a:lnTo>
                <a:lnTo>
                  <a:pt x="6413" y="2312"/>
                </a:lnTo>
                <a:lnTo>
                  <a:pt x="6424" y="2306"/>
                </a:lnTo>
                <a:lnTo>
                  <a:pt x="6494" y="2293"/>
                </a:lnTo>
                <a:lnTo>
                  <a:pt x="6498" y="2293"/>
                </a:lnTo>
                <a:lnTo>
                  <a:pt x="6506" y="2295"/>
                </a:lnTo>
                <a:lnTo>
                  <a:pt x="6508" y="2300"/>
                </a:lnTo>
                <a:lnTo>
                  <a:pt x="6510" y="2305"/>
                </a:lnTo>
                <a:lnTo>
                  <a:pt x="6510" y="2606"/>
                </a:lnTo>
                <a:lnTo>
                  <a:pt x="6510" y="2630"/>
                </a:lnTo>
                <a:lnTo>
                  <a:pt x="6513" y="2650"/>
                </a:lnTo>
                <a:lnTo>
                  <a:pt x="6521" y="2667"/>
                </a:lnTo>
                <a:lnTo>
                  <a:pt x="6530" y="2681"/>
                </a:lnTo>
                <a:lnTo>
                  <a:pt x="6536" y="2686"/>
                </a:lnTo>
                <a:lnTo>
                  <a:pt x="6544" y="2691"/>
                </a:lnTo>
                <a:lnTo>
                  <a:pt x="6561" y="2698"/>
                </a:lnTo>
                <a:lnTo>
                  <a:pt x="6584" y="2703"/>
                </a:lnTo>
                <a:lnTo>
                  <a:pt x="6610" y="2704"/>
                </a:lnTo>
                <a:lnTo>
                  <a:pt x="6631" y="2703"/>
                </a:lnTo>
                <a:lnTo>
                  <a:pt x="6649" y="2701"/>
                </a:lnTo>
                <a:lnTo>
                  <a:pt x="6665" y="2697"/>
                </a:lnTo>
                <a:lnTo>
                  <a:pt x="6677" y="2691"/>
                </a:lnTo>
                <a:lnTo>
                  <a:pt x="6687" y="2683"/>
                </a:lnTo>
                <a:lnTo>
                  <a:pt x="6695" y="2675"/>
                </a:lnTo>
                <a:lnTo>
                  <a:pt x="6701" y="2665"/>
                </a:lnTo>
                <a:lnTo>
                  <a:pt x="6705" y="2655"/>
                </a:lnTo>
                <a:lnTo>
                  <a:pt x="6710" y="2631"/>
                </a:lnTo>
                <a:lnTo>
                  <a:pt x="6711" y="2606"/>
                </a:lnTo>
                <a:lnTo>
                  <a:pt x="6711" y="2322"/>
                </a:lnTo>
                <a:lnTo>
                  <a:pt x="6712" y="2315"/>
                </a:lnTo>
                <a:lnTo>
                  <a:pt x="6715" y="2312"/>
                </a:lnTo>
                <a:lnTo>
                  <a:pt x="6725" y="2306"/>
                </a:lnTo>
                <a:lnTo>
                  <a:pt x="6796" y="2293"/>
                </a:lnTo>
                <a:lnTo>
                  <a:pt x="6798" y="2293"/>
                </a:lnTo>
                <a:lnTo>
                  <a:pt x="6804" y="2293"/>
                </a:lnTo>
                <a:lnTo>
                  <a:pt x="6808" y="2295"/>
                </a:lnTo>
                <a:lnTo>
                  <a:pt x="6809" y="2300"/>
                </a:lnTo>
                <a:lnTo>
                  <a:pt x="6811" y="2305"/>
                </a:lnTo>
                <a:lnTo>
                  <a:pt x="6811" y="2600"/>
                </a:lnTo>
                <a:close/>
                <a:moveTo>
                  <a:pt x="7327" y="2751"/>
                </a:moveTo>
                <a:lnTo>
                  <a:pt x="7326" y="2756"/>
                </a:lnTo>
                <a:lnTo>
                  <a:pt x="7324" y="2760"/>
                </a:lnTo>
                <a:lnTo>
                  <a:pt x="7320" y="2762"/>
                </a:lnTo>
                <a:lnTo>
                  <a:pt x="7315" y="2764"/>
                </a:lnTo>
                <a:lnTo>
                  <a:pt x="7242" y="2764"/>
                </a:lnTo>
                <a:lnTo>
                  <a:pt x="7235" y="2762"/>
                </a:lnTo>
                <a:lnTo>
                  <a:pt x="7232" y="2760"/>
                </a:lnTo>
                <a:lnTo>
                  <a:pt x="7229" y="2756"/>
                </a:lnTo>
                <a:lnTo>
                  <a:pt x="7228" y="2751"/>
                </a:lnTo>
                <a:lnTo>
                  <a:pt x="7228" y="2436"/>
                </a:lnTo>
                <a:lnTo>
                  <a:pt x="7227" y="2417"/>
                </a:lnTo>
                <a:lnTo>
                  <a:pt x="7224" y="2401"/>
                </a:lnTo>
                <a:lnTo>
                  <a:pt x="7218" y="2388"/>
                </a:lnTo>
                <a:lnTo>
                  <a:pt x="7211" y="2380"/>
                </a:lnTo>
                <a:lnTo>
                  <a:pt x="7201" y="2372"/>
                </a:lnTo>
                <a:lnTo>
                  <a:pt x="7189" y="2367"/>
                </a:lnTo>
                <a:lnTo>
                  <a:pt x="7174" y="2364"/>
                </a:lnTo>
                <a:lnTo>
                  <a:pt x="7156" y="2364"/>
                </a:lnTo>
                <a:lnTo>
                  <a:pt x="7108" y="2367"/>
                </a:lnTo>
                <a:lnTo>
                  <a:pt x="7067" y="2373"/>
                </a:lnTo>
                <a:lnTo>
                  <a:pt x="7026" y="2382"/>
                </a:lnTo>
                <a:lnTo>
                  <a:pt x="7026" y="2751"/>
                </a:lnTo>
                <a:lnTo>
                  <a:pt x="7025" y="2756"/>
                </a:lnTo>
                <a:lnTo>
                  <a:pt x="7022" y="2760"/>
                </a:lnTo>
                <a:lnTo>
                  <a:pt x="7017" y="2762"/>
                </a:lnTo>
                <a:lnTo>
                  <a:pt x="7012" y="2764"/>
                </a:lnTo>
                <a:lnTo>
                  <a:pt x="6939" y="2764"/>
                </a:lnTo>
                <a:lnTo>
                  <a:pt x="6930" y="2760"/>
                </a:lnTo>
                <a:lnTo>
                  <a:pt x="6927" y="2756"/>
                </a:lnTo>
                <a:lnTo>
                  <a:pt x="6925" y="2751"/>
                </a:lnTo>
                <a:lnTo>
                  <a:pt x="6925" y="2378"/>
                </a:lnTo>
                <a:lnTo>
                  <a:pt x="6927" y="2367"/>
                </a:lnTo>
                <a:lnTo>
                  <a:pt x="6928" y="2357"/>
                </a:lnTo>
                <a:lnTo>
                  <a:pt x="6938" y="2340"/>
                </a:lnTo>
                <a:lnTo>
                  <a:pt x="6946" y="2334"/>
                </a:lnTo>
                <a:lnTo>
                  <a:pt x="6956" y="2328"/>
                </a:lnTo>
                <a:lnTo>
                  <a:pt x="6985" y="2317"/>
                </a:lnTo>
                <a:lnTo>
                  <a:pt x="7024" y="2308"/>
                </a:lnTo>
                <a:lnTo>
                  <a:pt x="7070" y="2299"/>
                </a:lnTo>
                <a:lnTo>
                  <a:pt x="7118" y="2294"/>
                </a:lnTo>
                <a:lnTo>
                  <a:pt x="7165" y="2293"/>
                </a:lnTo>
                <a:lnTo>
                  <a:pt x="7203" y="2294"/>
                </a:lnTo>
                <a:lnTo>
                  <a:pt x="7235" y="2298"/>
                </a:lnTo>
                <a:lnTo>
                  <a:pt x="7263" y="2306"/>
                </a:lnTo>
                <a:lnTo>
                  <a:pt x="7286" y="2319"/>
                </a:lnTo>
                <a:lnTo>
                  <a:pt x="7296" y="2328"/>
                </a:lnTo>
                <a:lnTo>
                  <a:pt x="7303" y="2337"/>
                </a:lnTo>
                <a:lnTo>
                  <a:pt x="7311" y="2348"/>
                </a:lnTo>
                <a:lnTo>
                  <a:pt x="7317" y="2359"/>
                </a:lnTo>
                <a:lnTo>
                  <a:pt x="7321" y="2373"/>
                </a:lnTo>
                <a:lnTo>
                  <a:pt x="7325" y="2388"/>
                </a:lnTo>
                <a:lnTo>
                  <a:pt x="7327" y="2422"/>
                </a:lnTo>
                <a:lnTo>
                  <a:pt x="7327" y="2751"/>
                </a:lnTo>
                <a:close/>
                <a:moveTo>
                  <a:pt x="7700" y="2741"/>
                </a:moveTo>
                <a:lnTo>
                  <a:pt x="7702" y="2745"/>
                </a:lnTo>
                <a:lnTo>
                  <a:pt x="7699" y="2751"/>
                </a:lnTo>
                <a:lnTo>
                  <a:pt x="7692" y="2756"/>
                </a:lnTo>
                <a:lnTo>
                  <a:pt x="7652" y="2766"/>
                </a:lnTo>
                <a:lnTo>
                  <a:pt x="7621" y="2770"/>
                </a:lnTo>
                <a:lnTo>
                  <a:pt x="7583" y="2772"/>
                </a:lnTo>
                <a:lnTo>
                  <a:pt x="7550" y="2771"/>
                </a:lnTo>
                <a:lnTo>
                  <a:pt x="7521" y="2765"/>
                </a:lnTo>
                <a:lnTo>
                  <a:pt x="7497" y="2755"/>
                </a:lnTo>
                <a:lnTo>
                  <a:pt x="7477" y="2742"/>
                </a:lnTo>
                <a:lnTo>
                  <a:pt x="7470" y="2733"/>
                </a:lnTo>
                <a:lnTo>
                  <a:pt x="7462" y="2723"/>
                </a:lnTo>
                <a:lnTo>
                  <a:pt x="7456" y="2713"/>
                </a:lnTo>
                <a:lnTo>
                  <a:pt x="7451" y="2701"/>
                </a:lnTo>
                <a:lnTo>
                  <a:pt x="7445" y="2673"/>
                </a:lnTo>
                <a:lnTo>
                  <a:pt x="7442" y="2641"/>
                </a:lnTo>
                <a:lnTo>
                  <a:pt x="7442" y="2178"/>
                </a:lnTo>
                <a:lnTo>
                  <a:pt x="7443" y="2172"/>
                </a:lnTo>
                <a:lnTo>
                  <a:pt x="7446" y="2168"/>
                </a:lnTo>
                <a:lnTo>
                  <a:pt x="7456" y="2163"/>
                </a:lnTo>
                <a:lnTo>
                  <a:pt x="7528" y="2148"/>
                </a:lnTo>
                <a:lnTo>
                  <a:pt x="7530" y="2148"/>
                </a:lnTo>
                <a:lnTo>
                  <a:pt x="7539" y="2152"/>
                </a:lnTo>
                <a:lnTo>
                  <a:pt x="7542" y="2157"/>
                </a:lnTo>
                <a:lnTo>
                  <a:pt x="7542" y="2162"/>
                </a:lnTo>
                <a:lnTo>
                  <a:pt x="7542" y="2304"/>
                </a:lnTo>
                <a:lnTo>
                  <a:pt x="7675" y="2304"/>
                </a:lnTo>
                <a:lnTo>
                  <a:pt x="7685" y="2306"/>
                </a:lnTo>
                <a:lnTo>
                  <a:pt x="7688" y="2312"/>
                </a:lnTo>
                <a:lnTo>
                  <a:pt x="7689" y="2317"/>
                </a:lnTo>
                <a:lnTo>
                  <a:pt x="7689" y="2364"/>
                </a:lnTo>
                <a:lnTo>
                  <a:pt x="7688" y="2369"/>
                </a:lnTo>
                <a:lnTo>
                  <a:pt x="7685" y="2374"/>
                </a:lnTo>
                <a:lnTo>
                  <a:pt x="7680" y="2377"/>
                </a:lnTo>
                <a:lnTo>
                  <a:pt x="7675" y="2378"/>
                </a:lnTo>
                <a:lnTo>
                  <a:pt x="7542" y="2378"/>
                </a:lnTo>
                <a:lnTo>
                  <a:pt x="7542" y="2641"/>
                </a:lnTo>
                <a:lnTo>
                  <a:pt x="7543" y="2657"/>
                </a:lnTo>
                <a:lnTo>
                  <a:pt x="7545" y="2668"/>
                </a:lnTo>
                <a:lnTo>
                  <a:pt x="7550" y="2678"/>
                </a:lnTo>
                <a:lnTo>
                  <a:pt x="7558" y="2686"/>
                </a:lnTo>
                <a:lnTo>
                  <a:pt x="7567" y="2692"/>
                </a:lnTo>
                <a:lnTo>
                  <a:pt x="7578" y="2696"/>
                </a:lnTo>
                <a:lnTo>
                  <a:pt x="7591" y="2698"/>
                </a:lnTo>
                <a:lnTo>
                  <a:pt x="7607" y="2698"/>
                </a:lnTo>
                <a:lnTo>
                  <a:pt x="7647" y="2696"/>
                </a:lnTo>
                <a:lnTo>
                  <a:pt x="7679" y="2689"/>
                </a:lnTo>
                <a:lnTo>
                  <a:pt x="7681" y="2689"/>
                </a:lnTo>
                <a:lnTo>
                  <a:pt x="7688" y="2692"/>
                </a:lnTo>
                <a:lnTo>
                  <a:pt x="7692" y="2698"/>
                </a:lnTo>
                <a:lnTo>
                  <a:pt x="7700" y="2741"/>
                </a:lnTo>
                <a:close/>
                <a:moveTo>
                  <a:pt x="8025" y="2358"/>
                </a:moveTo>
                <a:lnTo>
                  <a:pt x="8025" y="2363"/>
                </a:lnTo>
                <a:lnTo>
                  <a:pt x="8023" y="2367"/>
                </a:lnTo>
                <a:lnTo>
                  <a:pt x="8019" y="2369"/>
                </a:lnTo>
                <a:lnTo>
                  <a:pt x="8013" y="2371"/>
                </a:lnTo>
                <a:lnTo>
                  <a:pt x="7974" y="2372"/>
                </a:lnTo>
                <a:lnTo>
                  <a:pt x="7939" y="2374"/>
                </a:lnTo>
                <a:lnTo>
                  <a:pt x="7879" y="2385"/>
                </a:lnTo>
                <a:lnTo>
                  <a:pt x="7879" y="2751"/>
                </a:lnTo>
                <a:lnTo>
                  <a:pt x="7878" y="2756"/>
                </a:lnTo>
                <a:lnTo>
                  <a:pt x="7876" y="2760"/>
                </a:lnTo>
                <a:lnTo>
                  <a:pt x="7872" y="2762"/>
                </a:lnTo>
                <a:lnTo>
                  <a:pt x="7867" y="2764"/>
                </a:lnTo>
                <a:lnTo>
                  <a:pt x="7794" y="2764"/>
                </a:lnTo>
                <a:lnTo>
                  <a:pt x="7785" y="2760"/>
                </a:lnTo>
                <a:lnTo>
                  <a:pt x="7781" y="2756"/>
                </a:lnTo>
                <a:lnTo>
                  <a:pt x="7780" y="2751"/>
                </a:lnTo>
                <a:lnTo>
                  <a:pt x="7780" y="2377"/>
                </a:lnTo>
                <a:lnTo>
                  <a:pt x="7782" y="2354"/>
                </a:lnTo>
                <a:lnTo>
                  <a:pt x="7786" y="2346"/>
                </a:lnTo>
                <a:lnTo>
                  <a:pt x="7792" y="2339"/>
                </a:lnTo>
                <a:lnTo>
                  <a:pt x="7809" y="2327"/>
                </a:lnTo>
                <a:lnTo>
                  <a:pt x="7833" y="2318"/>
                </a:lnTo>
                <a:lnTo>
                  <a:pt x="7865" y="2308"/>
                </a:lnTo>
                <a:lnTo>
                  <a:pt x="7903" y="2300"/>
                </a:lnTo>
                <a:lnTo>
                  <a:pt x="7981" y="2293"/>
                </a:lnTo>
                <a:lnTo>
                  <a:pt x="7996" y="2293"/>
                </a:lnTo>
                <a:lnTo>
                  <a:pt x="8008" y="2293"/>
                </a:lnTo>
                <a:lnTo>
                  <a:pt x="8017" y="2295"/>
                </a:lnTo>
                <a:lnTo>
                  <a:pt x="8022" y="2298"/>
                </a:lnTo>
                <a:lnTo>
                  <a:pt x="8024" y="2301"/>
                </a:lnTo>
                <a:lnTo>
                  <a:pt x="8025" y="2308"/>
                </a:lnTo>
                <a:lnTo>
                  <a:pt x="8025" y="2358"/>
                </a:lnTo>
                <a:close/>
                <a:moveTo>
                  <a:pt x="8207" y="2751"/>
                </a:moveTo>
                <a:lnTo>
                  <a:pt x="8206" y="2756"/>
                </a:lnTo>
                <a:lnTo>
                  <a:pt x="8203" y="2760"/>
                </a:lnTo>
                <a:lnTo>
                  <a:pt x="8199" y="2762"/>
                </a:lnTo>
                <a:lnTo>
                  <a:pt x="8194" y="2764"/>
                </a:lnTo>
                <a:lnTo>
                  <a:pt x="8123" y="2764"/>
                </a:lnTo>
                <a:lnTo>
                  <a:pt x="8116" y="2762"/>
                </a:lnTo>
                <a:lnTo>
                  <a:pt x="8111" y="2760"/>
                </a:lnTo>
                <a:lnTo>
                  <a:pt x="8109" y="2756"/>
                </a:lnTo>
                <a:lnTo>
                  <a:pt x="8107" y="2751"/>
                </a:lnTo>
                <a:lnTo>
                  <a:pt x="8107" y="2320"/>
                </a:lnTo>
                <a:lnTo>
                  <a:pt x="8109" y="2317"/>
                </a:lnTo>
                <a:lnTo>
                  <a:pt x="8112" y="2312"/>
                </a:lnTo>
                <a:lnTo>
                  <a:pt x="8123" y="2309"/>
                </a:lnTo>
                <a:lnTo>
                  <a:pt x="8194" y="2309"/>
                </a:lnTo>
                <a:lnTo>
                  <a:pt x="8203" y="2312"/>
                </a:lnTo>
                <a:lnTo>
                  <a:pt x="8206" y="2317"/>
                </a:lnTo>
                <a:lnTo>
                  <a:pt x="8207" y="2320"/>
                </a:lnTo>
                <a:lnTo>
                  <a:pt x="8207" y="2751"/>
                </a:lnTo>
                <a:close/>
                <a:moveTo>
                  <a:pt x="8207" y="2220"/>
                </a:moveTo>
                <a:lnTo>
                  <a:pt x="8206" y="2227"/>
                </a:lnTo>
                <a:lnTo>
                  <a:pt x="8202" y="2232"/>
                </a:lnTo>
                <a:lnTo>
                  <a:pt x="8196" y="2236"/>
                </a:lnTo>
                <a:lnTo>
                  <a:pt x="8188" y="2237"/>
                </a:lnTo>
                <a:lnTo>
                  <a:pt x="8126" y="2237"/>
                </a:lnTo>
                <a:lnTo>
                  <a:pt x="8119" y="2236"/>
                </a:lnTo>
                <a:lnTo>
                  <a:pt x="8112" y="2232"/>
                </a:lnTo>
                <a:lnTo>
                  <a:pt x="8109" y="2227"/>
                </a:lnTo>
                <a:lnTo>
                  <a:pt x="8107" y="2220"/>
                </a:lnTo>
                <a:lnTo>
                  <a:pt x="8107" y="2121"/>
                </a:lnTo>
                <a:lnTo>
                  <a:pt x="8109" y="2115"/>
                </a:lnTo>
                <a:lnTo>
                  <a:pt x="8112" y="2109"/>
                </a:lnTo>
                <a:lnTo>
                  <a:pt x="8119" y="2105"/>
                </a:lnTo>
                <a:lnTo>
                  <a:pt x="8126" y="2105"/>
                </a:lnTo>
                <a:lnTo>
                  <a:pt x="8188" y="2105"/>
                </a:lnTo>
                <a:lnTo>
                  <a:pt x="8196" y="2105"/>
                </a:lnTo>
                <a:lnTo>
                  <a:pt x="8202" y="2109"/>
                </a:lnTo>
                <a:lnTo>
                  <a:pt x="8206" y="2115"/>
                </a:lnTo>
                <a:lnTo>
                  <a:pt x="8207" y="2121"/>
                </a:lnTo>
                <a:lnTo>
                  <a:pt x="8207" y="2220"/>
                </a:lnTo>
                <a:close/>
                <a:moveTo>
                  <a:pt x="8739" y="2526"/>
                </a:moveTo>
                <a:lnTo>
                  <a:pt x="8739" y="2546"/>
                </a:lnTo>
                <a:lnTo>
                  <a:pt x="8739" y="2567"/>
                </a:lnTo>
                <a:lnTo>
                  <a:pt x="8735" y="2579"/>
                </a:lnTo>
                <a:lnTo>
                  <a:pt x="8730" y="2582"/>
                </a:lnTo>
                <a:lnTo>
                  <a:pt x="8724" y="2584"/>
                </a:lnTo>
                <a:lnTo>
                  <a:pt x="8419" y="2584"/>
                </a:lnTo>
                <a:lnTo>
                  <a:pt x="8421" y="2613"/>
                </a:lnTo>
                <a:lnTo>
                  <a:pt x="8426" y="2636"/>
                </a:lnTo>
                <a:lnTo>
                  <a:pt x="8436" y="2655"/>
                </a:lnTo>
                <a:lnTo>
                  <a:pt x="8450" y="2672"/>
                </a:lnTo>
                <a:lnTo>
                  <a:pt x="8460" y="2679"/>
                </a:lnTo>
                <a:lnTo>
                  <a:pt x="8472" y="2687"/>
                </a:lnTo>
                <a:lnTo>
                  <a:pt x="8497" y="2696"/>
                </a:lnTo>
                <a:lnTo>
                  <a:pt x="8527" y="2702"/>
                </a:lnTo>
                <a:lnTo>
                  <a:pt x="8564" y="2703"/>
                </a:lnTo>
                <a:lnTo>
                  <a:pt x="8603" y="2701"/>
                </a:lnTo>
                <a:lnTo>
                  <a:pt x="8635" y="2696"/>
                </a:lnTo>
                <a:lnTo>
                  <a:pt x="8690" y="2682"/>
                </a:lnTo>
                <a:lnTo>
                  <a:pt x="8692" y="2682"/>
                </a:lnTo>
                <a:lnTo>
                  <a:pt x="8693" y="2682"/>
                </a:lnTo>
                <a:lnTo>
                  <a:pt x="8700" y="2683"/>
                </a:lnTo>
                <a:lnTo>
                  <a:pt x="8705" y="2692"/>
                </a:lnTo>
                <a:lnTo>
                  <a:pt x="8716" y="2732"/>
                </a:lnTo>
                <a:lnTo>
                  <a:pt x="8716" y="2733"/>
                </a:lnTo>
                <a:lnTo>
                  <a:pt x="8716" y="2736"/>
                </a:lnTo>
                <a:lnTo>
                  <a:pt x="8713" y="2744"/>
                </a:lnTo>
                <a:lnTo>
                  <a:pt x="8707" y="2747"/>
                </a:lnTo>
                <a:lnTo>
                  <a:pt x="8678" y="2757"/>
                </a:lnTo>
                <a:lnTo>
                  <a:pt x="8640" y="2766"/>
                </a:lnTo>
                <a:lnTo>
                  <a:pt x="8598" y="2772"/>
                </a:lnTo>
                <a:lnTo>
                  <a:pt x="8551" y="2775"/>
                </a:lnTo>
                <a:lnTo>
                  <a:pt x="8519" y="2774"/>
                </a:lnTo>
                <a:lnTo>
                  <a:pt x="8492" y="2771"/>
                </a:lnTo>
                <a:lnTo>
                  <a:pt x="8441" y="2761"/>
                </a:lnTo>
                <a:lnTo>
                  <a:pt x="8420" y="2752"/>
                </a:lnTo>
                <a:lnTo>
                  <a:pt x="8401" y="2744"/>
                </a:lnTo>
                <a:lnTo>
                  <a:pt x="8385" y="2731"/>
                </a:lnTo>
                <a:lnTo>
                  <a:pt x="8369" y="2717"/>
                </a:lnTo>
                <a:lnTo>
                  <a:pt x="8346" y="2684"/>
                </a:lnTo>
                <a:lnTo>
                  <a:pt x="8337" y="2664"/>
                </a:lnTo>
                <a:lnTo>
                  <a:pt x="8329" y="2643"/>
                </a:lnTo>
                <a:lnTo>
                  <a:pt x="8320" y="2594"/>
                </a:lnTo>
                <a:lnTo>
                  <a:pt x="8318" y="2565"/>
                </a:lnTo>
                <a:lnTo>
                  <a:pt x="8318" y="2534"/>
                </a:lnTo>
                <a:lnTo>
                  <a:pt x="8318" y="2497"/>
                </a:lnTo>
                <a:lnTo>
                  <a:pt x="8322" y="2461"/>
                </a:lnTo>
                <a:lnTo>
                  <a:pt x="8327" y="2430"/>
                </a:lnTo>
                <a:lnTo>
                  <a:pt x="8334" y="2401"/>
                </a:lnTo>
                <a:lnTo>
                  <a:pt x="8344" y="2376"/>
                </a:lnTo>
                <a:lnTo>
                  <a:pt x="8359" y="2354"/>
                </a:lnTo>
                <a:lnTo>
                  <a:pt x="8377" y="2335"/>
                </a:lnTo>
                <a:lnTo>
                  <a:pt x="8387" y="2327"/>
                </a:lnTo>
                <a:lnTo>
                  <a:pt x="8398" y="2320"/>
                </a:lnTo>
                <a:lnTo>
                  <a:pt x="8424" y="2308"/>
                </a:lnTo>
                <a:lnTo>
                  <a:pt x="8454" y="2299"/>
                </a:lnTo>
                <a:lnTo>
                  <a:pt x="8489" y="2294"/>
                </a:lnTo>
                <a:lnTo>
                  <a:pt x="8530" y="2293"/>
                </a:lnTo>
                <a:lnTo>
                  <a:pt x="8561" y="2293"/>
                </a:lnTo>
                <a:lnTo>
                  <a:pt x="8590" y="2296"/>
                </a:lnTo>
                <a:lnTo>
                  <a:pt x="8615" y="2303"/>
                </a:lnTo>
                <a:lnTo>
                  <a:pt x="8638" y="2310"/>
                </a:lnTo>
                <a:lnTo>
                  <a:pt x="8676" y="2332"/>
                </a:lnTo>
                <a:lnTo>
                  <a:pt x="8691" y="2346"/>
                </a:lnTo>
                <a:lnTo>
                  <a:pt x="8703" y="2362"/>
                </a:lnTo>
                <a:lnTo>
                  <a:pt x="8712" y="2377"/>
                </a:lnTo>
                <a:lnTo>
                  <a:pt x="8721" y="2395"/>
                </a:lnTo>
                <a:lnTo>
                  <a:pt x="8727" y="2414"/>
                </a:lnTo>
                <a:lnTo>
                  <a:pt x="8731" y="2432"/>
                </a:lnTo>
                <a:lnTo>
                  <a:pt x="8737" y="2476"/>
                </a:lnTo>
                <a:lnTo>
                  <a:pt x="8739" y="2526"/>
                </a:lnTo>
                <a:close/>
                <a:moveTo>
                  <a:pt x="8638" y="2514"/>
                </a:moveTo>
                <a:lnTo>
                  <a:pt x="8637" y="2471"/>
                </a:lnTo>
                <a:lnTo>
                  <a:pt x="8630" y="2431"/>
                </a:lnTo>
                <a:lnTo>
                  <a:pt x="8625" y="2414"/>
                </a:lnTo>
                <a:lnTo>
                  <a:pt x="8618" y="2398"/>
                </a:lnTo>
                <a:lnTo>
                  <a:pt x="8608" y="2387"/>
                </a:lnTo>
                <a:lnTo>
                  <a:pt x="8598" y="2378"/>
                </a:lnTo>
                <a:lnTo>
                  <a:pt x="8584" y="2371"/>
                </a:lnTo>
                <a:lnTo>
                  <a:pt x="8569" y="2367"/>
                </a:lnTo>
                <a:lnTo>
                  <a:pt x="8550" y="2363"/>
                </a:lnTo>
                <a:lnTo>
                  <a:pt x="8530" y="2363"/>
                </a:lnTo>
                <a:lnTo>
                  <a:pt x="8507" y="2363"/>
                </a:lnTo>
                <a:lnTo>
                  <a:pt x="8488" y="2367"/>
                </a:lnTo>
                <a:lnTo>
                  <a:pt x="8472" y="2371"/>
                </a:lnTo>
                <a:lnTo>
                  <a:pt x="8458" y="2378"/>
                </a:lnTo>
                <a:lnTo>
                  <a:pt x="8448" y="2387"/>
                </a:lnTo>
                <a:lnTo>
                  <a:pt x="8438" y="2398"/>
                </a:lnTo>
                <a:lnTo>
                  <a:pt x="8426" y="2430"/>
                </a:lnTo>
                <a:lnTo>
                  <a:pt x="8422" y="2450"/>
                </a:lnTo>
                <a:lnTo>
                  <a:pt x="8420" y="2471"/>
                </a:lnTo>
                <a:lnTo>
                  <a:pt x="8419" y="2516"/>
                </a:lnTo>
                <a:lnTo>
                  <a:pt x="8638" y="2514"/>
                </a:lnTo>
                <a:close/>
                <a:moveTo>
                  <a:pt x="9176" y="2629"/>
                </a:moveTo>
                <a:lnTo>
                  <a:pt x="9175" y="2649"/>
                </a:lnTo>
                <a:lnTo>
                  <a:pt x="9172" y="2668"/>
                </a:lnTo>
                <a:lnTo>
                  <a:pt x="9167" y="2684"/>
                </a:lnTo>
                <a:lnTo>
                  <a:pt x="9161" y="2699"/>
                </a:lnTo>
                <a:lnTo>
                  <a:pt x="9153" y="2713"/>
                </a:lnTo>
                <a:lnTo>
                  <a:pt x="9143" y="2726"/>
                </a:lnTo>
                <a:lnTo>
                  <a:pt x="9133" y="2736"/>
                </a:lnTo>
                <a:lnTo>
                  <a:pt x="9119" y="2745"/>
                </a:lnTo>
                <a:lnTo>
                  <a:pt x="9092" y="2759"/>
                </a:lnTo>
                <a:lnTo>
                  <a:pt x="9059" y="2769"/>
                </a:lnTo>
                <a:lnTo>
                  <a:pt x="9025" y="2774"/>
                </a:lnTo>
                <a:lnTo>
                  <a:pt x="8986" y="2775"/>
                </a:lnTo>
                <a:lnTo>
                  <a:pt x="8958" y="2774"/>
                </a:lnTo>
                <a:lnTo>
                  <a:pt x="8930" y="2771"/>
                </a:lnTo>
                <a:lnTo>
                  <a:pt x="8882" y="2762"/>
                </a:lnTo>
                <a:lnTo>
                  <a:pt x="8847" y="2754"/>
                </a:lnTo>
                <a:lnTo>
                  <a:pt x="8827" y="2747"/>
                </a:lnTo>
                <a:lnTo>
                  <a:pt x="8822" y="2744"/>
                </a:lnTo>
                <a:lnTo>
                  <a:pt x="8819" y="2736"/>
                </a:lnTo>
                <a:lnTo>
                  <a:pt x="8819" y="2732"/>
                </a:lnTo>
                <a:lnTo>
                  <a:pt x="8829" y="2688"/>
                </a:lnTo>
                <a:lnTo>
                  <a:pt x="8832" y="2681"/>
                </a:lnTo>
                <a:lnTo>
                  <a:pt x="8838" y="2678"/>
                </a:lnTo>
                <a:lnTo>
                  <a:pt x="8841" y="2679"/>
                </a:lnTo>
                <a:lnTo>
                  <a:pt x="8843" y="2679"/>
                </a:lnTo>
                <a:lnTo>
                  <a:pt x="8891" y="2692"/>
                </a:lnTo>
                <a:lnTo>
                  <a:pt x="8933" y="2699"/>
                </a:lnTo>
                <a:lnTo>
                  <a:pt x="8979" y="2702"/>
                </a:lnTo>
                <a:lnTo>
                  <a:pt x="9001" y="2702"/>
                </a:lnTo>
                <a:lnTo>
                  <a:pt x="9020" y="2698"/>
                </a:lnTo>
                <a:lnTo>
                  <a:pt x="9036" y="2694"/>
                </a:lnTo>
                <a:lnTo>
                  <a:pt x="9050" y="2687"/>
                </a:lnTo>
                <a:lnTo>
                  <a:pt x="9061" y="2678"/>
                </a:lnTo>
                <a:lnTo>
                  <a:pt x="9070" y="2667"/>
                </a:lnTo>
                <a:lnTo>
                  <a:pt x="9075" y="2654"/>
                </a:lnTo>
                <a:lnTo>
                  <a:pt x="9078" y="2638"/>
                </a:lnTo>
                <a:lnTo>
                  <a:pt x="9075" y="2619"/>
                </a:lnTo>
                <a:lnTo>
                  <a:pt x="9070" y="2604"/>
                </a:lnTo>
                <a:lnTo>
                  <a:pt x="9060" y="2592"/>
                </a:lnTo>
                <a:lnTo>
                  <a:pt x="9049" y="2585"/>
                </a:lnTo>
                <a:lnTo>
                  <a:pt x="9016" y="2576"/>
                </a:lnTo>
                <a:lnTo>
                  <a:pt x="8976" y="2568"/>
                </a:lnTo>
                <a:lnTo>
                  <a:pt x="8947" y="2565"/>
                </a:lnTo>
                <a:lnTo>
                  <a:pt x="8914" y="2557"/>
                </a:lnTo>
                <a:lnTo>
                  <a:pt x="8897" y="2551"/>
                </a:lnTo>
                <a:lnTo>
                  <a:pt x="8881" y="2542"/>
                </a:lnTo>
                <a:lnTo>
                  <a:pt x="8866" y="2532"/>
                </a:lnTo>
                <a:lnTo>
                  <a:pt x="8852" y="2519"/>
                </a:lnTo>
                <a:lnTo>
                  <a:pt x="8846" y="2512"/>
                </a:lnTo>
                <a:lnTo>
                  <a:pt x="8841" y="2503"/>
                </a:lnTo>
                <a:lnTo>
                  <a:pt x="8832" y="2483"/>
                </a:lnTo>
                <a:lnTo>
                  <a:pt x="8826" y="2460"/>
                </a:lnTo>
                <a:lnTo>
                  <a:pt x="8823" y="2432"/>
                </a:lnTo>
                <a:lnTo>
                  <a:pt x="8826" y="2405"/>
                </a:lnTo>
                <a:lnTo>
                  <a:pt x="8832" y="2380"/>
                </a:lnTo>
                <a:lnTo>
                  <a:pt x="8841" y="2359"/>
                </a:lnTo>
                <a:lnTo>
                  <a:pt x="8855" y="2343"/>
                </a:lnTo>
                <a:lnTo>
                  <a:pt x="8870" y="2329"/>
                </a:lnTo>
                <a:lnTo>
                  <a:pt x="8887" y="2317"/>
                </a:lnTo>
                <a:lnTo>
                  <a:pt x="8905" y="2308"/>
                </a:lnTo>
                <a:lnTo>
                  <a:pt x="8925" y="2301"/>
                </a:lnTo>
                <a:lnTo>
                  <a:pt x="8967" y="2294"/>
                </a:lnTo>
                <a:lnTo>
                  <a:pt x="9008" y="2293"/>
                </a:lnTo>
                <a:lnTo>
                  <a:pt x="9059" y="2295"/>
                </a:lnTo>
                <a:lnTo>
                  <a:pt x="9102" y="2300"/>
                </a:lnTo>
                <a:lnTo>
                  <a:pt x="9149" y="2312"/>
                </a:lnTo>
                <a:lnTo>
                  <a:pt x="9157" y="2315"/>
                </a:lnTo>
                <a:lnTo>
                  <a:pt x="9160" y="2323"/>
                </a:lnTo>
                <a:lnTo>
                  <a:pt x="9160" y="2324"/>
                </a:lnTo>
                <a:lnTo>
                  <a:pt x="9152" y="2372"/>
                </a:lnTo>
                <a:lnTo>
                  <a:pt x="9151" y="2376"/>
                </a:lnTo>
                <a:lnTo>
                  <a:pt x="9148" y="2378"/>
                </a:lnTo>
                <a:lnTo>
                  <a:pt x="9142" y="2380"/>
                </a:lnTo>
                <a:lnTo>
                  <a:pt x="9139" y="2380"/>
                </a:lnTo>
                <a:lnTo>
                  <a:pt x="9094" y="2372"/>
                </a:lnTo>
                <a:lnTo>
                  <a:pt x="9057" y="2367"/>
                </a:lnTo>
                <a:lnTo>
                  <a:pt x="9020" y="2364"/>
                </a:lnTo>
                <a:lnTo>
                  <a:pt x="8984" y="2367"/>
                </a:lnTo>
                <a:lnTo>
                  <a:pt x="8968" y="2371"/>
                </a:lnTo>
                <a:lnTo>
                  <a:pt x="8953" y="2377"/>
                </a:lnTo>
                <a:lnTo>
                  <a:pt x="8940" y="2385"/>
                </a:lnTo>
                <a:lnTo>
                  <a:pt x="8931" y="2396"/>
                </a:lnTo>
                <a:lnTo>
                  <a:pt x="8925" y="2408"/>
                </a:lnTo>
                <a:lnTo>
                  <a:pt x="8923" y="2425"/>
                </a:lnTo>
                <a:lnTo>
                  <a:pt x="8925" y="2442"/>
                </a:lnTo>
                <a:lnTo>
                  <a:pt x="8931" y="2456"/>
                </a:lnTo>
                <a:lnTo>
                  <a:pt x="8942" y="2466"/>
                </a:lnTo>
                <a:lnTo>
                  <a:pt x="8955" y="2474"/>
                </a:lnTo>
                <a:lnTo>
                  <a:pt x="8987" y="2484"/>
                </a:lnTo>
                <a:lnTo>
                  <a:pt x="9025" y="2489"/>
                </a:lnTo>
                <a:lnTo>
                  <a:pt x="9061" y="2495"/>
                </a:lnTo>
                <a:lnTo>
                  <a:pt x="9097" y="2504"/>
                </a:lnTo>
                <a:lnTo>
                  <a:pt x="9113" y="2512"/>
                </a:lnTo>
                <a:lnTo>
                  <a:pt x="9128" y="2519"/>
                </a:lnTo>
                <a:lnTo>
                  <a:pt x="9141" y="2531"/>
                </a:lnTo>
                <a:lnTo>
                  <a:pt x="9153" y="2543"/>
                </a:lnTo>
                <a:lnTo>
                  <a:pt x="9163" y="2560"/>
                </a:lnTo>
                <a:lnTo>
                  <a:pt x="9170" y="2579"/>
                </a:lnTo>
                <a:lnTo>
                  <a:pt x="9175" y="2602"/>
                </a:lnTo>
                <a:lnTo>
                  <a:pt x="9176" y="2629"/>
                </a:lnTo>
                <a:close/>
                <a:moveTo>
                  <a:pt x="422" y="1473"/>
                </a:moveTo>
                <a:lnTo>
                  <a:pt x="422" y="1494"/>
                </a:lnTo>
                <a:lnTo>
                  <a:pt x="421" y="1515"/>
                </a:lnTo>
                <a:lnTo>
                  <a:pt x="417" y="1527"/>
                </a:lnTo>
                <a:lnTo>
                  <a:pt x="412" y="1531"/>
                </a:lnTo>
                <a:lnTo>
                  <a:pt x="406" y="1532"/>
                </a:lnTo>
                <a:lnTo>
                  <a:pt x="101" y="1532"/>
                </a:lnTo>
                <a:lnTo>
                  <a:pt x="103" y="1561"/>
                </a:lnTo>
                <a:lnTo>
                  <a:pt x="110" y="1585"/>
                </a:lnTo>
                <a:lnTo>
                  <a:pt x="120" y="1604"/>
                </a:lnTo>
                <a:lnTo>
                  <a:pt x="134" y="1620"/>
                </a:lnTo>
                <a:lnTo>
                  <a:pt x="144" y="1628"/>
                </a:lnTo>
                <a:lnTo>
                  <a:pt x="154" y="1635"/>
                </a:lnTo>
                <a:lnTo>
                  <a:pt x="179" y="1644"/>
                </a:lnTo>
                <a:lnTo>
                  <a:pt x="210" y="1649"/>
                </a:lnTo>
                <a:lnTo>
                  <a:pt x="247" y="1652"/>
                </a:lnTo>
                <a:lnTo>
                  <a:pt x="285" y="1649"/>
                </a:lnTo>
                <a:lnTo>
                  <a:pt x="318" y="1644"/>
                </a:lnTo>
                <a:lnTo>
                  <a:pt x="372" y="1630"/>
                </a:lnTo>
                <a:lnTo>
                  <a:pt x="374" y="1629"/>
                </a:lnTo>
                <a:lnTo>
                  <a:pt x="377" y="1629"/>
                </a:lnTo>
                <a:lnTo>
                  <a:pt x="383" y="1631"/>
                </a:lnTo>
                <a:lnTo>
                  <a:pt x="388" y="1640"/>
                </a:lnTo>
                <a:lnTo>
                  <a:pt x="398" y="1680"/>
                </a:lnTo>
                <a:lnTo>
                  <a:pt x="399" y="1682"/>
                </a:lnTo>
                <a:lnTo>
                  <a:pt x="399" y="1683"/>
                </a:lnTo>
                <a:lnTo>
                  <a:pt x="396" y="1691"/>
                </a:lnTo>
                <a:lnTo>
                  <a:pt x="389" y="1696"/>
                </a:lnTo>
                <a:lnTo>
                  <a:pt x="360" y="1706"/>
                </a:lnTo>
                <a:lnTo>
                  <a:pt x="324" y="1714"/>
                </a:lnTo>
                <a:lnTo>
                  <a:pt x="281" y="1721"/>
                </a:lnTo>
                <a:lnTo>
                  <a:pt x="233" y="1723"/>
                </a:lnTo>
                <a:lnTo>
                  <a:pt x="203" y="1722"/>
                </a:lnTo>
                <a:lnTo>
                  <a:pt x="174" y="1720"/>
                </a:lnTo>
                <a:lnTo>
                  <a:pt x="125" y="1709"/>
                </a:lnTo>
                <a:lnTo>
                  <a:pt x="103" y="1701"/>
                </a:lnTo>
                <a:lnTo>
                  <a:pt x="83" y="1691"/>
                </a:lnTo>
                <a:lnTo>
                  <a:pt x="67" y="1679"/>
                </a:lnTo>
                <a:lnTo>
                  <a:pt x="52" y="1665"/>
                </a:lnTo>
                <a:lnTo>
                  <a:pt x="29" y="1633"/>
                </a:lnTo>
                <a:lnTo>
                  <a:pt x="20" y="1612"/>
                </a:lnTo>
                <a:lnTo>
                  <a:pt x="13" y="1591"/>
                </a:lnTo>
                <a:lnTo>
                  <a:pt x="3" y="1541"/>
                </a:lnTo>
                <a:lnTo>
                  <a:pt x="0" y="1513"/>
                </a:lnTo>
                <a:lnTo>
                  <a:pt x="0" y="1483"/>
                </a:lnTo>
                <a:lnTo>
                  <a:pt x="1" y="1445"/>
                </a:lnTo>
                <a:lnTo>
                  <a:pt x="4" y="1410"/>
                </a:lnTo>
                <a:lnTo>
                  <a:pt x="9" y="1378"/>
                </a:lnTo>
                <a:lnTo>
                  <a:pt x="16" y="1349"/>
                </a:lnTo>
                <a:lnTo>
                  <a:pt x="28" y="1324"/>
                </a:lnTo>
                <a:lnTo>
                  <a:pt x="42" y="1301"/>
                </a:lnTo>
                <a:lnTo>
                  <a:pt x="59" y="1284"/>
                </a:lnTo>
                <a:lnTo>
                  <a:pt x="69" y="1275"/>
                </a:lnTo>
                <a:lnTo>
                  <a:pt x="81" y="1267"/>
                </a:lnTo>
                <a:lnTo>
                  <a:pt x="106" y="1256"/>
                </a:lnTo>
                <a:lnTo>
                  <a:pt x="137" y="1247"/>
                </a:lnTo>
                <a:lnTo>
                  <a:pt x="173" y="1242"/>
                </a:lnTo>
                <a:lnTo>
                  <a:pt x="212" y="1240"/>
                </a:lnTo>
                <a:lnTo>
                  <a:pt x="244" y="1241"/>
                </a:lnTo>
                <a:lnTo>
                  <a:pt x="272" y="1245"/>
                </a:lnTo>
                <a:lnTo>
                  <a:pt x="299" y="1250"/>
                </a:lnTo>
                <a:lnTo>
                  <a:pt x="321" y="1259"/>
                </a:lnTo>
                <a:lnTo>
                  <a:pt x="358" y="1280"/>
                </a:lnTo>
                <a:lnTo>
                  <a:pt x="373" y="1294"/>
                </a:lnTo>
                <a:lnTo>
                  <a:pt x="386" y="1310"/>
                </a:lnTo>
                <a:lnTo>
                  <a:pt x="396" y="1325"/>
                </a:lnTo>
                <a:lnTo>
                  <a:pt x="403" y="1343"/>
                </a:lnTo>
                <a:lnTo>
                  <a:pt x="410" y="1361"/>
                </a:lnTo>
                <a:lnTo>
                  <a:pt x="415" y="1381"/>
                </a:lnTo>
                <a:lnTo>
                  <a:pt x="420" y="1425"/>
                </a:lnTo>
                <a:lnTo>
                  <a:pt x="422" y="1473"/>
                </a:lnTo>
                <a:close/>
                <a:moveTo>
                  <a:pt x="321" y="1463"/>
                </a:moveTo>
                <a:lnTo>
                  <a:pt x="320" y="1420"/>
                </a:lnTo>
                <a:lnTo>
                  <a:pt x="313" y="1379"/>
                </a:lnTo>
                <a:lnTo>
                  <a:pt x="307" y="1362"/>
                </a:lnTo>
                <a:lnTo>
                  <a:pt x="300" y="1347"/>
                </a:lnTo>
                <a:lnTo>
                  <a:pt x="291" y="1335"/>
                </a:lnTo>
                <a:lnTo>
                  <a:pt x="280" y="1325"/>
                </a:lnTo>
                <a:lnTo>
                  <a:pt x="267" y="1319"/>
                </a:lnTo>
                <a:lnTo>
                  <a:pt x="251" y="1314"/>
                </a:lnTo>
                <a:lnTo>
                  <a:pt x="233" y="1311"/>
                </a:lnTo>
                <a:lnTo>
                  <a:pt x="212" y="1311"/>
                </a:lnTo>
                <a:lnTo>
                  <a:pt x="190" y="1311"/>
                </a:lnTo>
                <a:lnTo>
                  <a:pt x="170" y="1314"/>
                </a:lnTo>
                <a:lnTo>
                  <a:pt x="154" y="1319"/>
                </a:lnTo>
                <a:lnTo>
                  <a:pt x="141" y="1325"/>
                </a:lnTo>
                <a:lnTo>
                  <a:pt x="130" y="1335"/>
                </a:lnTo>
                <a:lnTo>
                  <a:pt x="121" y="1347"/>
                </a:lnTo>
                <a:lnTo>
                  <a:pt x="108" y="1378"/>
                </a:lnTo>
                <a:lnTo>
                  <a:pt x="105" y="1398"/>
                </a:lnTo>
                <a:lnTo>
                  <a:pt x="102" y="1420"/>
                </a:lnTo>
                <a:lnTo>
                  <a:pt x="101" y="1464"/>
                </a:lnTo>
                <a:lnTo>
                  <a:pt x="321" y="1463"/>
                </a:lnTo>
                <a:close/>
                <a:moveTo>
                  <a:pt x="924" y="1698"/>
                </a:moveTo>
                <a:lnTo>
                  <a:pt x="922" y="1704"/>
                </a:lnTo>
                <a:lnTo>
                  <a:pt x="920" y="1708"/>
                </a:lnTo>
                <a:lnTo>
                  <a:pt x="916" y="1711"/>
                </a:lnTo>
                <a:lnTo>
                  <a:pt x="911" y="1712"/>
                </a:lnTo>
                <a:lnTo>
                  <a:pt x="838" y="1712"/>
                </a:lnTo>
                <a:lnTo>
                  <a:pt x="832" y="1711"/>
                </a:lnTo>
                <a:lnTo>
                  <a:pt x="828" y="1708"/>
                </a:lnTo>
                <a:lnTo>
                  <a:pt x="825" y="1704"/>
                </a:lnTo>
                <a:lnTo>
                  <a:pt x="824" y="1698"/>
                </a:lnTo>
                <a:lnTo>
                  <a:pt x="824" y="1383"/>
                </a:lnTo>
                <a:lnTo>
                  <a:pt x="823" y="1366"/>
                </a:lnTo>
                <a:lnTo>
                  <a:pt x="820" y="1349"/>
                </a:lnTo>
                <a:lnTo>
                  <a:pt x="815" y="1337"/>
                </a:lnTo>
                <a:lnTo>
                  <a:pt x="808" y="1328"/>
                </a:lnTo>
                <a:lnTo>
                  <a:pt x="798" y="1320"/>
                </a:lnTo>
                <a:lnTo>
                  <a:pt x="785" y="1315"/>
                </a:lnTo>
                <a:lnTo>
                  <a:pt x="770" y="1313"/>
                </a:lnTo>
                <a:lnTo>
                  <a:pt x="752" y="1311"/>
                </a:lnTo>
                <a:lnTo>
                  <a:pt x="704" y="1315"/>
                </a:lnTo>
                <a:lnTo>
                  <a:pt x="663" y="1322"/>
                </a:lnTo>
                <a:lnTo>
                  <a:pt x="622" y="1330"/>
                </a:lnTo>
                <a:lnTo>
                  <a:pt x="622" y="1698"/>
                </a:lnTo>
                <a:lnTo>
                  <a:pt x="621" y="1704"/>
                </a:lnTo>
                <a:lnTo>
                  <a:pt x="619" y="1708"/>
                </a:lnTo>
                <a:lnTo>
                  <a:pt x="615" y="1711"/>
                </a:lnTo>
                <a:lnTo>
                  <a:pt x="609" y="1712"/>
                </a:lnTo>
                <a:lnTo>
                  <a:pt x="537" y="1712"/>
                </a:lnTo>
                <a:lnTo>
                  <a:pt x="527" y="1708"/>
                </a:lnTo>
                <a:lnTo>
                  <a:pt x="523" y="1704"/>
                </a:lnTo>
                <a:lnTo>
                  <a:pt x="522" y="1698"/>
                </a:lnTo>
                <a:lnTo>
                  <a:pt x="522" y="1325"/>
                </a:lnTo>
                <a:lnTo>
                  <a:pt x="523" y="1314"/>
                </a:lnTo>
                <a:lnTo>
                  <a:pt x="524" y="1304"/>
                </a:lnTo>
                <a:lnTo>
                  <a:pt x="534" y="1289"/>
                </a:lnTo>
                <a:lnTo>
                  <a:pt x="542" y="1282"/>
                </a:lnTo>
                <a:lnTo>
                  <a:pt x="552" y="1276"/>
                </a:lnTo>
                <a:lnTo>
                  <a:pt x="581" y="1265"/>
                </a:lnTo>
                <a:lnTo>
                  <a:pt x="620" y="1255"/>
                </a:lnTo>
                <a:lnTo>
                  <a:pt x="667" y="1247"/>
                </a:lnTo>
                <a:lnTo>
                  <a:pt x="716" y="1242"/>
                </a:lnTo>
                <a:lnTo>
                  <a:pt x="761" y="1240"/>
                </a:lnTo>
                <a:lnTo>
                  <a:pt x="799" y="1241"/>
                </a:lnTo>
                <a:lnTo>
                  <a:pt x="832" y="1246"/>
                </a:lnTo>
                <a:lnTo>
                  <a:pt x="859" y="1255"/>
                </a:lnTo>
                <a:lnTo>
                  <a:pt x="882" y="1267"/>
                </a:lnTo>
                <a:lnTo>
                  <a:pt x="892" y="1275"/>
                </a:lnTo>
                <a:lnTo>
                  <a:pt x="901" y="1285"/>
                </a:lnTo>
                <a:lnTo>
                  <a:pt x="907" y="1295"/>
                </a:lnTo>
                <a:lnTo>
                  <a:pt x="914" y="1308"/>
                </a:lnTo>
                <a:lnTo>
                  <a:pt x="917" y="1322"/>
                </a:lnTo>
                <a:lnTo>
                  <a:pt x="921" y="1337"/>
                </a:lnTo>
                <a:lnTo>
                  <a:pt x="924" y="1371"/>
                </a:lnTo>
                <a:lnTo>
                  <a:pt x="924" y="1698"/>
                </a:lnTo>
                <a:close/>
                <a:moveTo>
                  <a:pt x="1423" y="1269"/>
                </a:moveTo>
                <a:lnTo>
                  <a:pt x="1293" y="1698"/>
                </a:lnTo>
                <a:lnTo>
                  <a:pt x="1290" y="1703"/>
                </a:lnTo>
                <a:lnTo>
                  <a:pt x="1287" y="1708"/>
                </a:lnTo>
                <a:lnTo>
                  <a:pt x="1282" y="1711"/>
                </a:lnTo>
                <a:lnTo>
                  <a:pt x="1275" y="1712"/>
                </a:lnTo>
                <a:lnTo>
                  <a:pt x="1142" y="1712"/>
                </a:lnTo>
                <a:lnTo>
                  <a:pt x="1132" y="1708"/>
                </a:lnTo>
                <a:lnTo>
                  <a:pt x="1124" y="1698"/>
                </a:lnTo>
                <a:lnTo>
                  <a:pt x="989" y="1270"/>
                </a:lnTo>
                <a:lnTo>
                  <a:pt x="989" y="1267"/>
                </a:lnTo>
                <a:lnTo>
                  <a:pt x="989" y="1265"/>
                </a:lnTo>
                <a:lnTo>
                  <a:pt x="989" y="1260"/>
                </a:lnTo>
                <a:lnTo>
                  <a:pt x="992" y="1255"/>
                </a:lnTo>
                <a:lnTo>
                  <a:pt x="1001" y="1251"/>
                </a:lnTo>
                <a:lnTo>
                  <a:pt x="1075" y="1251"/>
                </a:lnTo>
                <a:lnTo>
                  <a:pt x="1082" y="1252"/>
                </a:lnTo>
                <a:lnTo>
                  <a:pt x="1086" y="1255"/>
                </a:lnTo>
                <a:lnTo>
                  <a:pt x="1092" y="1265"/>
                </a:lnTo>
                <a:lnTo>
                  <a:pt x="1198" y="1646"/>
                </a:lnTo>
                <a:lnTo>
                  <a:pt x="1221" y="1646"/>
                </a:lnTo>
                <a:lnTo>
                  <a:pt x="1316" y="1265"/>
                </a:lnTo>
                <a:lnTo>
                  <a:pt x="1322" y="1255"/>
                </a:lnTo>
                <a:lnTo>
                  <a:pt x="1327" y="1252"/>
                </a:lnTo>
                <a:lnTo>
                  <a:pt x="1333" y="1251"/>
                </a:lnTo>
                <a:lnTo>
                  <a:pt x="1410" y="1251"/>
                </a:lnTo>
                <a:lnTo>
                  <a:pt x="1420" y="1255"/>
                </a:lnTo>
                <a:lnTo>
                  <a:pt x="1423" y="1260"/>
                </a:lnTo>
                <a:lnTo>
                  <a:pt x="1424" y="1265"/>
                </a:lnTo>
                <a:lnTo>
                  <a:pt x="1423" y="1266"/>
                </a:lnTo>
                <a:lnTo>
                  <a:pt x="1423" y="1269"/>
                </a:lnTo>
                <a:close/>
                <a:moveTo>
                  <a:pt x="1612" y="1698"/>
                </a:moveTo>
                <a:lnTo>
                  <a:pt x="1610" y="1704"/>
                </a:lnTo>
                <a:lnTo>
                  <a:pt x="1608" y="1708"/>
                </a:lnTo>
                <a:lnTo>
                  <a:pt x="1603" y="1711"/>
                </a:lnTo>
                <a:lnTo>
                  <a:pt x="1598" y="1712"/>
                </a:lnTo>
                <a:lnTo>
                  <a:pt x="1526" y="1712"/>
                </a:lnTo>
                <a:lnTo>
                  <a:pt x="1520" y="1711"/>
                </a:lnTo>
                <a:lnTo>
                  <a:pt x="1516" y="1708"/>
                </a:lnTo>
                <a:lnTo>
                  <a:pt x="1513" y="1704"/>
                </a:lnTo>
                <a:lnTo>
                  <a:pt x="1512" y="1698"/>
                </a:lnTo>
                <a:lnTo>
                  <a:pt x="1512" y="1269"/>
                </a:lnTo>
                <a:lnTo>
                  <a:pt x="1513" y="1264"/>
                </a:lnTo>
                <a:lnTo>
                  <a:pt x="1516" y="1260"/>
                </a:lnTo>
                <a:lnTo>
                  <a:pt x="1526" y="1256"/>
                </a:lnTo>
                <a:lnTo>
                  <a:pt x="1598" y="1256"/>
                </a:lnTo>
                <a:lnTo>
                  <a:pt x="1608" y="1260"/>
                </a:lnTo>
                <a:lnTo>
                  <a:pt x="1610" y="1264"/>
                </a:lnTo>
                <a:lnTo>
                  <a:pt x="1612" y="1269"/>
                </a:lnTo>
                <a:lnTo>
                  <a:pt x="1612" y="1698"/>
                </a:lnTo>
                <a:close/>
                <a:moveTo>
                  <a:pt x="1612" y="1167"/>
                </a:moveTo>
                <a:lnTo>
                  <a:pt x="1610" y="1174"/>
                </a:lnTo>
                <a:lnTo>
                  <a:pt x="1607" y="1180"/>
                </a:lnTo>
                <a:lnTo>
                  <a:pt x="1600" y="1184"/>
                </a:lnTo>
                <a:lnTo>
                  <a:pt x="1593" y="1184"/>
                </a:lnTo>
                <a:lnTo>
                  <a:pt x="1531" y="1184"/>
                </a:lnTo>
                <a:lnTo>
                  <a:pt x="1522" y="1184"/>
                </a:lnTo>
                <a:lnTo>
                  <a:pt x="1517" y="1180"/>
                </a:lnTo>
                <a:lnTo>
                  <a:pt x="1513" y="1174"/>
                </a:lnTo>
                <a:lnTo>
                  <a:pt x="1512" y="1167"/>
                </a:lnTo>
                <a:lnTo>
                  <a:pt x="1512" y="1070"/>
                </a:lnTo>
                <a:lnTo>
                  <a:pt x="1513" y="1062"/>
                </a:lnTo>
                <a:lnTo>
                  <a:pt x="1517" y="1057"/>
                </a:lnTo>
                <a:lnTo>
                  <a:pt x="1522" y="1053"/>
                </a:lnTo>
                <a:lnTo>
                  <a:pt x="1531" y="1052"/>
                </a:lnTo>
                <a:lnTo>
                  <a:pt x="1593" y="1052"/>
                </a:lnTo>
                <a:lnTo>
                  <a:pt x="1600" y="1053"/>
                </a:lnTo>
                <a:lnTo>
                  <a:pt x="1607" y="1057"/>
                </a:lnTo>
                <a:lnTo>
                  <a:pt x="1610" y="1062"/>
                </a:lnTo>
                <a:lnTo>
                  <a:pt x="1612" y="1070"/>
                </a:lnTo>
                <a:lnTo>
                  <a:pt x="1612" y="1167"/>
                </a:lnTo>
                <a:close/>
                <a:moveTo>
                  <a:pt x="1991" y="1305"/>
                </a:moveTo>
                <a:lnTo>
                  <a:pt x="1990" y="1310"/>
                </a:lnTo>
                <a:lnTo>
                  <a:pt x="1988" y="1315"/>
                </a:lnTo>
                <a:lnTo>
                  <a:pt x="1985" y="1318"/>
                </a:lnTo>
                <a:lnTo>
                  <a:pt x="1978" y="1319"/>
                </a:lnTo>
                <a:lnTo>
                  <a:pt x="1939" y="1320"/>
                </a:lnTo>
                <a:lnTo>
                  <a:pt x="1904" y="1323"/>
                </a:lnTo>
                <a:lnTo>
                  <a:pt x="1845" y="1333"/>
                </a:lnTo>
                <a:lnTo>
                  <a:pt x="1845" y="1698"/>
                </a:lnTo>
                <a:lnTo>
                  <a:pt x="1844" y="1704"/>
                </a:lnTo>
                <a:lnTo>
                  <a:pt x="1841" y="1708"/>
                </a:lnTo>
                <a:lnTo>
                  <a:pt x="1836" y="1711"/>
                </a:lnTo>
                <a:lnTo>
                  <a:pt x="1831" y="1712"/>
                </a:lnTo>
                <a:lnTo>
                  <a:pt x="1758" y="1712"/>
                </a:lnTo>
                <a:lnTo>
                  <a:pt x="1750" y="1708"/>
                </a:lnTo>
                <a:lnTo>
                  <a:pt x="1746" y="1704"/>
                </a:lnTo>
                <a:lnTo>
                  <a:pt x="1744" y="1698"/>
                </a:lnTo>
                <a:lnTo>
                  <a:pt x="1744" y="1325"/>
                </a:lnTo>
                <a:lnTo>
                  <a:pt x="1748" y="1303"/>
                </a:lnTo>
                <a:lnTo>
                  <a:pt x="1752" y="1294"/>
                </a:lnTo>
                <a:lnTo>
                  <a:pt x="1757" y="1286"/>
                </a:lnTo>
                <a:lnTo>
                  <a:pt x="1773" y="1275"/>
                </a:lnTo>
                <a:lnTo>
                  <a:pt x="1798" y="1265"/>
                </a:lnTo>
                <a:lnTo>
                  <a:pt x="1830" y="1256"/>
                </a:lnTo>
                <a:lnTo>
                  <a:pt x="1869" y="1248"/>
                </a:lnTo>
                <a:lnTo>
                  <a:pt x="1946" y="1241"/>
                </a:lnTo>
                <a:lnTo>
                  <a:pt x="1961" y="1241"/>
                </a:lnTo>
                <a:lnTo>
                  <a:pt x="1973" y="1241"/>
                </a:lnTo>
                <a:lnTo>
                  <a:pt x="1981" y="1242"/>
                </a:lnTo>
                <a:lnTo>
                  <a:pt x="1987" y="1246"/>
                </a:lnTo>
                <a:lnTo>
                  <a:pt x="1990" y="1250"/>
                </a:lnTo>
                <a:lnTo>
                  <a:pt x="1991" y="1256"/>
                </a:lnTo>
                <a:lnTo>
                  <a:pt x="1991" y="1305"/>
                </a:lnTo>
                <a:close/>
                <a:moveTo>
                  <a:pt x="2462" y="1481"/>
                </a:moveTo>
                <a:lnTo>
                  <a:pt x="2462" y="1514"/>
                </a:lnTo>
                <a:lnTo>
                  <a:pt x="2460" y="1546"/>
                </a:lnTo>
                <a:lnTo>
                  <a:pt x="2456" y="1576"/>
                </a:lnTo>
                <a:lnTo>
                  <a:pt x="2450" y="1604"/>
                </a:lnTo>
                <a:lnTo>
                  <a:pt x="2440" y="1629"/>
                </a:lnTo>
                <a:lnTo>
                  <a:pt x="2427" y="1653"/>
                </a:lnTo>
                <a:lnTo>
                  <a:pt x="2419" y="1663"/>
                </a:lnTo>
                <a:lnTo>
                  <a:pt x="2411" y="1673"/>
                </a:lnTo>
                <a:lnTo>
                  <a:pt x="2389" y="1691"/>
                </a:lnTo>
                <a:lnTo>
                  <a:pt x="2363" y="1704"/>
                </a:lnTo>
                <a:lnTo>
                  <a:pt x="2331" y="1714"/>
                </a:lnTo>
                <a:lnTo>
                  <a:pt x="2293" y="1721"/>
                </a:lnTo>
                <a:lnTo>
                  <a:pt x="2249" y="1723"/>
                </a:lnTo>
                <a:lnTo>
                  <a:pt x="2205" y="1721"/>
                </a:lnTo>
                <a:lnTo>
                  <a:pt x="2167" y="1714"/>
                </a:lnTo>
                <a:lnTo>
                  <a:pt x="2135" y="1704"/>
                </a:lnTo>
                <a:lnTo>
                  <a:pt x="2109" y="1691"/>
                </a:lnTo>
                <a:lnTo>
                  <a:pt x="2088" y="1673"/>
                </a:lnTo>
                <a:lnTo>
                  <a:pt x="2070" y="1653"/>
                </a:lnTo>
                <a:lnTo>
                  <a:pt x="2064" y="1641"/>
                </a:lnTo>
                <a:lnTo>
                  <a:pt x="2058" y="1629"/>
                </a:lnTo>
                <a:lnTo>
                  <a:pt x="2049" y="1604"/>
                </a:lnTo>
                <a:lnTo>
                  <a:pt x="2043" y="1576"/>
                </a:lnTo>
                <a:lnTo>
                  <a:pt x="2040" y="1561"/>
                </a:lnTo>
                <a:lnTo>
                  <a:pt x="2038" y="1546"/>
                </a:lnTo>
                <a:lnTo>
                  <a:pt x="2035" y="1514"/>
                </a:lnTo>
                <a:lnTo>
                  <a:pt x="2035" y="1481"/>
                </a:lnTo>
                <a:lnTo>
                  <a:pt x="2035" y="1449"/>
                </a:lnTo>
                <a:lnTo>
                  <a:pt x="2038" y="1417"/>
                </a:lnTo>
                <a:lnTo>
                  <a:pt x="2049" y="1359"/>
                </a:lnTo>
                <a:lnTo>
                  <a:pt x="2058" y="1334"/>
                </a:lnTo>
                <a:lnTo>
                  <a:pt x="2070" y="1310"/>
                </a:lnTo>
                <a:lnTo>
                  <a:pt x="2088" y="1290"/>
                </a:lnTo>
                <a:lnTo>
                  <a:pt x="2109" y="1272"/>
                </a:lnTo>
                <a:lnTo>
                  <a:pt x="2135" y="1259"/>
                </a:lnTo>
                <a:lnTo>
                  <a:pt x="2167" y="1248"/>
                </a:lnTo>
                <a:lnTo>
                  <a:pt x="2205" y="1242"/>
                </a:lnTo>
                <a:lnTo>
                  <a:pt x="2249" y="1240"/>
                </a:lnTo>
                <a:lnTo>
                  <a:pt x="2293" y="1242"/>
                </a:lnTo>
                <a:lnTo>
                  <a:pt x="2331" y="1248"/>
                </a:lnTo>
                <a:lnTo>
                  <a:pt x="2363" y="1259"/>
                </a:lnTo>
                <a:lnTo>
                  <a:pt x="2389" y="1272"/>
                </a:lnTo>
                <a:lnTo>
                  <a:pt x="2411" y="1290"/>
                </a:lnTo>
                <a:lnTo>
                  <a:pt x="2427" y="1310"/>
                </a:lnTo>
                <a:lnTo>
                  <a:pt x="2440" y="1334"/>
                </a:lnTo>
                <a:lnTo>
                  <a:pt x="2450" y="1359"/>
                </a:lnTo>
                <a:lnTo>
                  <a:pt x="2456" y="1388"/>
                </a:lnTo>
                <a:lnTo>
                  <a:pt x="2460" y="1417"/>
                </a:lnTo>
                <a:lnTo>
                  <a:pt x="2462" y="1449"/>
                </a:lnTo>
                <a:lnTo>
                  <a:pt x="2462" y="1481"/>
                </a:lnTo>
                <a:close/>
                <a:moveTo>
                  <a:pt x="2360" y="1481"/>
                </a:moveTo>
                <a:lnTo>
                  <a:pt x="2359" y="1432"/>
                </a:lnTo>
                <a:lnTo>
                  <a:pt x="2355" y="1390"/>
                </a:lnTo>
                <a:lnTo>
                  <a:pt x="2350" y="1372"/>
                </a:lnTo>
                <a:lnTo>
                  <a:pt x="2344" y="1357"/>
                </a:lnTo>
                <a:lnTo>
                  <a:pt x="2336" y="1343"/>
                </a:lnTo>
                <a:lnTo>
                  <a:pt x="2325" y="1332"/>
                </a:lnTo>
                <a:lnTo>
                  <a:pt x="2311" y="1323"/>
                </a:lnTo>
                <a:lnTo>
                  <a:pt x="2295" y="1316"/>
                </a:lnTo>
                <a:lnTo>
                  <a:pt x="2273" y="1313"/>
                </a:lnTo>
                <a:lnTo>
                  <a:pt x="2249" y="1311"/>
                </a:lnTo>
                <a:lnTo>
                  <a:pt x="2224" y="1313"/>
                </a:lnTo>
                <a:lnTo>
                  <a:pt x="2204" y="1316"/>
                </a:lnTo>
                <a:lnTo>
                  <a:pt x="2186" y="1323"/>
                </a:lnTo>
                <a:lnTo>
                  <a:pt x="2172" y="1332"/>
                </a:lnTo>
                <a:lnTo>
                  <a:pt x="2162" y="1343"/>
                </a:lnTo>
                <a:lnTo>
                  <a:pt x="2153" y="1357"/>
                </a:lnTo>
                <a:lnTo>
                  <a:pt x="2147" y="1372"/>
                </a:lnTo>
                <a:lnTo>
                  <a:pt x="2143" y="1390"/>
                </a:lnTo>
                <a:lnTo>
                  <a:pt x="2140" y="1410"/>
                </a:lnTo>
                <a:lnTo>
                  <a:pt x="2138" y="1432"/>
                </a:lnTo>
                <a:lnTo>
                  <a:pt x="2137" y="1481"/>
                </a:lnTo>
                <a:lnTo>
                  <a:pt x="2138" y="1532"/>
                </a:lnTo>
                <a:lnTo>
                  <a:pt x="2143" y="1573"/>
                </a:lnTo>
                <a:lnTo>
                  <a:pt x="2147" y="1591"/>
                </a:lnTo>
                <a:lnTo>
                  <a:pt x="2153" y="1606"/>
                </a:lnTo>
                <a:lnTo>
                  <a:pt x="2162" y="1620"/>
                </a:lnTo>
                <a:lnTo>
                  <a:pt x="2172" y="1631"/>
                </a:lnTo>
                <a:lnTo>
                  <a:pt x="2186" y="1640"/>
                </a:lnTo>
                <a:lnTo>
                  <a:pt x="2204" y="1646"/>
                </a:lnTo>
                <a:lnTo>
                  <a:pt x="2224" y="1650"/>
                </a:lnTo>
                <a:lnTo>
                  <a:pt x="2249" y="1652"/>
                </a:lnTo>
                <a:lnTo>
                  <a:pt x="2273" y="1650"/>
                </a:lnTo>
                <a:lnTo>
                  <a:pt x="2295" y="1646"/>
                </a:lnTo>
                <a:lnTo>
                  <a:pt x="2311" y="1640"/>
                </a:lnTo>
                <a:lnTo>
                  <a:pt x="2325" y="1631"/>
                </a:lnTo>
                <a:lnTo>
                  <a:pt x="2336" y="1620"/>
                </a:lnTo>
                <a:lnTo>
                  <a:pt x="2344" y="1606"/>
                </a:lnTo>
                <a:lnTo>
                  <a:pt x="2350" y="1591"/>
                </a:lnTo>
                <a:lnTo>
                  <a:pt x="2355" y="1573"/>
                </a:lnTo>
                <a:lnTo>
                  <a:pt x="2358" y="1553"/>
                </a:lnTo>
                <a:lnTo>
                  <a:pt x="2359" y="1532"/>
                </a:lnTo>
                <a:lnTo>
                  <a:pt x="2360" y="1481"/>
                </a:lnTo>
                <a:close/>
                <a:moveTo>
                  <a:pt x="2961" y="1698"/>
                </a:moveTo>
                <a:lnTo>
                  <a:pt x="2960" y="1704"/>
                </a:lnTo>
                <a:lnTo>
                  <a:pt x="2957" y="1708"/>
                </a:lnTo>
                <a:lnTo>
                  <a:pt x="2954" y="1711"/>
                </a:lnTo>
                <a:lnTo>
                  <a:pt x="2947" y="1712"/>
                </a:lnTo>
                <a:lnTo>
                  <a:pt x="2876" y="1712"/>
                </a:lnTo>
                <a:lnTo>
                  <a:pt x="2869" y="1711"/>
                </a:lnTo>
                <a:lnTo>
                  <a:pt x="2865" y="1708"/>
                </a:lnTo>
                <a:lnTo>
                  <a:pt x="2862" y="1704"/>
                </a:lnTo>
                <a:lnTo>
                  <a:pt x="2862" y="1698"/>
                </a:lnTo>
                <a:lnTo>
                  <a:pt x="2862" y="1383"/>
                </a:lnTo>
                <a:lnTo>
                  <a:pt x="2860" y="1366"/>
                </a:lnTo>
                <a:lnTo>
                  <a:pt x="2857" y="1349"/>
                </a:lnTo>
                <a:lnTo>
                  <a:pt x="2852" y="1337"/>
                </a:lnTo>
                <a:lnTo>
                  <a:pt x="2844" y="1328"/>
                </a:lnTo>
                <a:lnTo>
                  <a:pt x="2835" y="1320"/>
                </a:lnTo>
                <a:lnTo>
                  <a:pt x="2823" y="1315"/>
                </a:lnTo>
                <a:lnTo>
                  <a:pt x="2807" y="1313"/>
                </a:lnTo>
                <a:lnTo>
                  <a:pt x="2789" y="1311"/>
                </a:lnTo>
                <a:lnTo>
                  <a:pt x="2742" y="1315"/>
                </a:lnTo>
                <a:lnTo>
                  <a:pt x="2700" y="1322"/>
                </a:lnTo>
                <a:lnTo>
                  <a:pt x="2659" y="1330"/>
                </a:lnTo>
                <a:lnTo>
                  <a:pt x="2659" y="1698"/>
                </a:lnTo>
                <a:lnTo>
                  <a:pt x="2659" y="1704"/>
                </a:lnTo>
                <a:lnTo>
                  <a:pt x="2656" y="1708"/>
                </a:lnTo>
                <a:lnTo>
                  <a:pt x="2651" y="1711"/>
                </a:lnTo>
                <a:lnTo>
                  <a:pt x="2646" y="1712"/>
                </a:lnTo>
                <a:lnTo>
                  <a:pt x="2573" y="1712"/>
                </a:lnTo>
                <a:lnTo>
                  <a:pt x="2563" y="1708"/>
                </a:lnTo>
                <a:lnTo>
                  <a:pt x="2560" y="1704"/>
                </a:lnTo>
                <a:lnTo>
                  <a:pt x="2559" y="1698"/>
                </a:lnTo>
                <a:lnTo>
                  <a:pt x="2559" y="1325"/>
                </a:lnTo>
                <a:lnTo>
                  <a:pt x="2560" y="1314"/>
                </a:lnTo>
                <a:lnTo>
                  <a:pt x="2562" y="1304"/>
                </a:lnTo>
                <a:lnTo>
                  <a:pt x="2571" y="1289"/>
                </a:lnTo>
                <a:lnTo>
                  <a:pt x="2578" y="1282"/>
                </a:lnTo>
                <a:lnTo>
                  <a:pt x="2589" y="1276"/>
                </a:lnTo>
                <a:lnTo>
                  <a:pt x="2618" y="1265"/>
                </a:lnTo>
                <a:lnTo>
                  <a:pt x="2658" y="1255"/>
                </a:lnTo>
                <a:lnTo>
                  <a:pt x="2704" y="1247"/>
                </a:lnTo>
                <a:lnTo>
                  <a:pt x="2752" y="1242"/>
                </a:lnTo>
                <a:lnTo>
                  <a:pt x="2797" y="1240"/>
                </a:lnTo>
                <a:lnTo>
                  <a:pt x="2835" y="1241"/>
                </a:lnTo>
                <a:lnTo>
                  <a:pt x="2868" y="1246"/>
                </a:lnTo>
                <a:lnTo>
                  <a:pt x="2897" y="1255"/>
                </a:lnTo>
                <a:lnTo>
                  <a:pt x="2920" y="1267"/>
                </a:lnTo>
                <a:lnTo>
                  <a:pt x="2930" y="1275"/>
                </a:lnTo>
                <a:lnTo>
                  <a:pt x="2937" y="1285"/>
                </a:lnTo>
                <a:lnTo>
                  <a:pt x="2945" y="1295"/>
                </a:lnTo>
                <a:lnTo>
                  <a:pt x="2951" y="1308"/>
                </a:lnTo>
                <a:lnTo>
                  <a:pt x="2955" y="1322"/>
                </a:lnTo>
                <a:lnTo>
                  <a:pt x="2959" y="1337"/>
                </a:lnTo>
                <a:lnTo>
                  <a:pt x="2961" y="1371"/>
                </a:lnTo>
                <a:lnTo>
                  <a:pt x="2961" y="1698"/>
                </a:lnTo>
                <a:close/>
                <a:moveTo>
                  <a:pt x="3782" y="1698"/>
                </a:moveTo>
                <a:lnTo>
                  <a:pt x="3782" y="1704"/>
                </a:lnTo>
                <a:lnTo>
                  <a:pt x="3779" y="1708"/>
                </a:lnTo>
                <a:lnTo>
                  <a:pt x="3774" y="1711"/>
                </a:lnTo>
                <a:lnTo>
                  <a:pt x="3769" y="1712"/>
                </a:lnTo>
                <a:lnTo>
                  <a:pt x="3697" y="1712"/>
                </a:lnTo>
                <a:lnTo>
                  <a:pt x="3691" y="1711"/>
                </a:lnTo>
                <a:lnTo>
                  <a:pt x="3687" y="1708"/>
                </a:lnTo>
                <a:lnTo>
                  <a:pt x="3683" y="1704"/>
                </a:lnTo>
                <a:lnTo>
                  <a:pt x="3683" y="1698"/>
                </a:lnTo>
                <a:lnTo>
                  <a:pt x="3683" y="1383"/>
                </a:lnTo>
                <a:lnTo>
                  <a:pt x="3682" y="1366"/>
                </a:lnTo>
                <a:lnTo>
                  <a:pt x="3681" y="1357"/>
                </a:lnTo>
                <a:lnTo>
                  <a:pt x="3678" y="1349"/>
                </a:lnTo>
                <a:lnTo>
                  <a:pt x="3673" y="1337"/>
                </a:lnTo>
                <a:lnTo>
                  <a:pt x="3666" y="1328"/>
                </a:lnTo>
                <a:lnTo>
                  <a:pt x="3643" y="1315"/>
                </a:lnTo>
                <a:lnTo>
                  <a:pt x="3627" y="1313"/>
                </a:lnTo>
                <a:lnTo>
                  <a:pt x="3609" y="1311"/>
                </a:lnTo>
                <a:lnTo>
                  <a:pt x="3562" y="1315"/>
                </a:lnTo>
                <a:lnTo>
                  <a:pt x="3521" y="1322"/>
                </a:lnTo>
                <a:lnTo>
                  <a:pt x="3479" y="1330"/>
                </a:lnTo>
                <a:lnTo>
                  <a:pt x="3479" y="1698"/>
                </a:lnTo>
                <a:lnTo>
                  <a:pt x="3478" y="1704"/>
                </a:lnTo>
                <a:lnTo>
                  <a:pt x="3475" y="1708"/>
                </a:lnTo>
                <a:lnTo>
                  <a:pt x="3472" y="1711"/>
                </a:lnTo>
                <a:lnTo>
                  <a:pt x="3466" y="1712"/>
                </a:lnTo>
                <a:lnTo>
                  <a:pt x="3393" y="1712"/>
                </a:lnTo>
                <a:lnTo>
                  <a:pt x="3383" y="1708"/>
                </a:lnTo>
                <a:lnTo>
                  <a:pt x="3381" y="1704"/>
                </a:lnTo>
                <a:lnTo>
                  <a:pt x="3380" y="1698"/>
                </a:lnTo>
                <a:lnTo>
                  <a:pt x="3380" y="1383"/>
                </a:lnTo>
                <a:lnTo>
                  <a:pt x="3380" y="1366"/>
                </a:lnTo>
                <a:lnTo>
                  <a:pt x="3376" y="1349"/>
                </a:lnTo>
                <a:lnTo>
                  <a:pt x="3371" y="1337"/>
                </a:lnTo>
                <a:lnTo>
                  <a:pt x="3363" y="1328"/>
                </a:lnTo>
                <a:lnTo>
                  <a:pt x="3340" y="1315"/>
                </a:lnTo>
                <a:lnTo>
                  <a:pt x="3325" y="1313"/>
                </a:lnTo>
                <a:lnTo>
                  <a:pt x="3308" y="1311"/>
                </a:lnTo>
                <a:lnTo>
                  <a:pt x="3275" y="1313"/>
                </a:lnTo>
                <a:lnTo>
                  <a:pt x="3245" y="1316"/>
                </a:lnTo>
                <a:lnTo>
                  <a:pt x="3196" y="1325"/>
                </a:lnTo>
                <a:lnTo>
                  <a:pt x="3175" y="1330"/>
                </a:lnTo>
                <a:lnTo>
                  <a:pt x="3175" y="1698"/>
                </a:lnTo>
                <a:lnTo>
                  <a:pt x="3174" y="1704"/>
                </a:lnTo>
                <a:lnTo>
                  <a:pt x="3172" y="1708"/>
                </a:lnTo>
                <a:lnTo>
                  <a:pt x="3168" y="1711"/>
                </a:lnTo>
                <a:lnTo>
                  <a:pt x="3163" y="1712"/>
                </a:lnTo>
                <a:lnTo>
                  <a:pt x="3090" y="1712"/>
                </a:lnTo>
                <a:lnTo>
                  <a:pt x="3080" y="1708"/>
                </a:lnTo>
                <a:lnTo>
                  <a:pt x="3077" y="1704"/>
                </a:lnTo>
                <a:lnTo>
                  <a:pt x="3076" y="1698"/>
                </a:lnTo>
                <a:lnTo>
                  <a:pt x="3076" y="1325"/>
                </a:lnTo>
                <a:lnTo>
                  <a:pt x="3076" y="1314"/>
                </a:lnTo>
                <a:lnTo>
                  <a:pt x="3078" y="1304"/>
                </a:lnTo>
                <a:lnTo>
                  <a:pt x="3087" y="1289"/>
                </a:lnTo>
                <a:lnTo>
                  <a:pt x="3095" y="1282"/>
                </a:lnTo>
                <a:lnTo>
                  <a:pt x="3105" y="1276"/>
                </a:lnTo>
                <a:lnTo>
                  <a:pt x="3135" y="1265"/>
                </a:lnTo>
                <a:lnTo>
                  <a:pt x="3174" y="1255"/>
                </a:lnTo>
                <a:lnTo>
                  <a:pt x="3221" y="1247"/>
                </a:lnTo>
                <a:lnTo>
                  <a:pt x="3270" y="1242"/>
                </a:lnTo>
                <a:lnTo>
                  <a:pt x="3315" y="1240"/>
                </a:lnTo>
                <a:lnTo>
                  <a:pt x="3353" y="1242"/>
                </a:lnTo>
                <a:lnTo>
                  <a:pt x="3386" y="1248"/>
                </a:lnTo>
                <a:lnTo>
                  <a:pt x="3412" y="1259"/>
                </a:lnTo>
                <a:lnTo>
                  <a:pt x="3434" y="1271"/>
                </a:lnTo>
                <a:lnTo>
                  <a:pt x="3455" y="1265"/>
                </a:lnTo>
                <a:lnTo>
                  <a:pt x="3483" y="1257"/>
                </a:lnTo>
                <a:lnTo>
                  <a:pt x="3550" y="1246"/>
                </a:lnTo>
                <a:lnTo>
                  <a:pt x="3586" y="1241"/>
                </a:lnTo>
                <a:lnTo>
                  <a:pt x="3619" y="1240"/>
                </a:lnTo>
                <a:lnTo>
                  <a:pt x="3657" y="1241"/>
                </a:lnTo>
                <a:lnTo>
                  <a:pt x="3690" y="1246"/>
                </a:lnTo>
                <a:lnTo>
                  <a:pt x="3717" y="1255"/>
                </a:lnTo>
                <a:lnTo>
                  <a:pt x="3741" y="1267"/>
                </a:lnTo>
                <a:lnTo>
                  <a:pt x="3750" y="1275"/>
                </a:lnTo>
                <a:lnTo>
                  <a:pt x="3759" y="1285"/>
                </a:lnTo>
                <a:lnTo>
                  <a:pt x="3771" y="1308"/>
                </a:lnTo>
                <a:lnTo>
                  <a:pt x="3776" y="1322"/>
                </a:lnTo>
                <a:lnTo>
                  <a:pt x="3779" y="1337"/>
                </a:lnTo>
                <a:lnTo>
                  <a:pt x="3782" y="1371"/>
                </a:lnTo>
                <a:lnTo>
                  <a:pt x="3782" y="1698"/>
                </a:lnTo>
                <a:close/>
                <a:moveTo>
                  <a:pt x="4299" y="1473"/>
                </a:moveTo>
                <a:lnTo>
                  <a:pt x="4299" y="1494"/>
                </a:lnTo>
                <a:lnTo>
                  <a:pt x="4299" y="1515"/>
                </a:lnTo>
                <a:lnTo>
                  <a:pt x="4296" y="1527"/>
                </a:lnTo>
                <a:lnTo>
                  <a:pt x="4291" y="1531"/>
                </a:lnTo>
                <a:lnTo>
                  <a:pt x="4284" y="1532"/>
                </a:lnTo>
                <a:lnTo>
                  <a:pt x="3979" y="1532"/>
                </a:lnTo>
                <a:lnTo>
                  <a:pt x="3982" y="1561"/>
                </a:lnTo>
                <a:lnTo>
                  <a:pt x="3987" y="1585"/>
                </a:lnTo>
                <a:lnTo>
                  <a:pt x="3997" y="1604"/>
                </a:lnTo>
                <a:lnTo>
                  <a:pt x="4011" y="1620"/>
                </a:lnTo>
                <a:lnTo>
                  <a:pt x="4021" y="1628"/>
                </a:lnTo>
                <a:lnTo>
                  <a:pt x="4032" y="1635"/>
                </a:lnTo>
                <a:lnTo>
                  <a:pt x="4057" y="1644"/>
                </a:lnTo>
                <a:lnTo>
                  <a:pt x="4088" y="1649"/>
                </a:lnTo>
                <a:lnTo>
                  <a:pt x="4124" y="1652"/>
                </a:lnTo>
                <a:lnTo>
                  <a:pt x="4163" y="1649"/>
                </a:lnTo>
                <a:lnTo>
                  <a:pt x="4196" y="1644"/>
                </a:lnTo>
                <a:lnTo>
                  <a:pt x="4250" y="1630"/>
                </a:lnTo>
                <a:lnTo>
                  <a:pt x="4253" y="1629"/>
                </a:lnTo>
                <a:lnTo>
                  <a:pt x="4254" y="1629"/>
                </a:lnTo>
                <a:lnTo>
                  <a:pt x="4260" y="1631"/>
                </a:lnTo>
                <a:lnTo>
                  <a:pt x="4265" y="1640"/>
                </a:lnTo>
                <a:lnTo>
                  <a:pt x="4277" y="1680"/>
                </a:lnTo>
                <a:lnTo>
                  <a:pt x="4277" y="1682"/>
                </a:lnTo>
                <a:lnTo>
                  <a:pt x="4277" y="1683"/>
                </a:lnTo>
                <a:lnTo>
                  <a:pt x="4274" y="1691"/>
                </a:lnTo>
                <a:lnTo>
                  <a:pt x="4268" y="1696"/>
                </a:lnTo>
                <a:lnTo>
                  <a:pt x="4239" y="1706"/>
                </a:lnTo>
                <a:lnTo>
                  <a:pt x="4201" y="1714"/>
                </a:lnTo>
                <a:lnTo>
                  <a:pt x="4158" y="1721"/>
                </a:lnTo>
                <a:lnTo>
                  <a:pt x="4112" y="1723"/>
                </a:lnTo>
                <a:lnTo>
                  <a:pt x="4080" y="1722"/>
                </a:lnTo>
                <a:lnTo>
                  <a:pt x="4052" y="1720"/>
                </a:lnTo>
                <a:lnTo>
                  <a:pt x="4002" y="1709"/>
                </a:lnTo>
                <a:lnTo>
                  <a:pt x="3981" y="1701"/>
                </a:lnTo>
                <a:lnTo>
                  <a:pt x="3962" y="1691"/>
                </a:lnTo>
                <a:lnTo>
                  <a:pt x="3945" y="1679"/>
                </a:lnTo>
                <a:lnTo>
                  <a:pt x="3930" y="1665"/>
                </a:lnTo>
                <a:lnTo>
                  <a:pt x="3906" y="1633"/>
                </a:lnTo>
                <a:lnTo>
                  <a:pt x="3897" y="1612"/>
                </a:lnTo>
                <a:lnTo>
                  <a:pt x="3890" y="1591"/>
                </a:lnTo>
                <a:lnTo>
                  <a:pt x="3881" y="1541"/>
                </a:lnTo>
                <a:lnTo>
                  <a:pt x="3879" y="1513"/>
                </a:lnTo>
                <a:lnTo>
                  <a:pt x="3879" y="1483"/>
                </a:lnTo>
                <a:lnTo>
                  <a:pt x="3879" y="1445"/>
                </a:lnTo>
                <a:lnTo>
                  <a:pt x="3882" y="1410"/>
                </a:lnTo>
                <a:lnTo>
                  <a:pt x="3887" y="1378"/>
                </a:lnTo>
                <a:lnTo>
                  <a:pt x="3895" y="1349"/>
                </a:lnTo>
                <a:lnTo>
                  <a:pt x="3905" y="1324"/>
                </a:lnTo>
                <a:lnTo>
                  <a:pt x="3920" y="1301"/>
                </a:lnTo>
                <a:lnTo>
                  <a:pt x="3938" y="1284"/>
                </a:lnTo>
                <a:lnTo>
                  <a:pt x="3948" y="1275"/>
                </a:lnTo>
                <a:lnTo>
                  <a:pt x="3959" y="1267"/>
                </a:lnTo>
                <a:lnTo>
                  <a:pt x="3984" y="1256"/>
                </a:lnTo>
                <a:lnTo>
                  <a:pt x="4015" y="1247"/>
                </a:lnTo>
                <a:lnTo>
                  <a:pt x="4050" y="1242"/>
                </a:lnTo>
                <a:lnTo>
                  <a:pt x="4090" y="1240"/>
                </a:lnTo>
                <a:lnTo>
                  <a:pt x="4122" y="1241"/>
                </a:lnTo>
                <a:lnTo>
                  <a:pt x="4151" y="1245"/>
                </a:lnTo>
                <a:lnTo>
                  <a:pt x="4176" y="1250"/>
                </a:lnTo>
                <a:lnTo>
                  <a:pt x="4199" y="1259"/>
                </a:lnTo>
                <a:lnTo>
                  <a:pt x="4236" y="1280"/>
                </a:lnTo>
                <a:lnTo>
                  <a:pt x="4252" y="1294"/>
                </a:lnTo>
                <a:lnTo>
                  <a:pt x="4264" y="1310"/>
                </a:lnTo>
                <a:lnTo>
                  <a:pt x="4273" y="1325"/>
                </a:lnTo>
                <a:lnTo>
                  <a:pt x="4282" y="1343"/>
                </a:lnTo>
                <a:lnTo>
                  <a:pt x="4288" y="1361"/>
                </a:lnTo>
                <a:lnTo>
                  <a:pt x="4292" y="1381"/>
                </a:lnTo>
                <a:lnTo>
                  <a:pt x="4298" y="1425"/>
                </a:lnTo>
                <a:lnTo>
                  <a:pt x="4299" y="1473"/>
                </a:lnTo>
                <a:close/>
                <a:moveTo>
                  <a:pt x="4199" y="1463"/>
                </a:moveTo>
                <a:lnTo>
                  <a:pt x="4197" y="1420"/>
                </a:lnTo>
                <a:lnTo>
                  <a:pt x="4191" y="1379"/>
                </a:lnTo>
                <a:lnTo>
                  <a:pt x="4186" y="1362"/>
                </a:lnTo>
                <a:lnTo>
                  <a:pt x="4178" y="1347"/>
                </a:lnTo>
                <a:lnTo>
                  <a:pt x="4168" y="1335"/>
                </a:lnTo>
                <a:lnTo>
                  <a:pt x="4158" y="1325"/>
                </a:lnTo>
                <a:lnTo>
                  <a:pt x="4144" y="1319"/>
                </a:lnTo>
                <a:lnTo>
                  <a:pt x="4129" y="1314"/>
                </a:lnTo>
                <a:lnTo>
                  <a:pt x="4110" y="1311"/>
                </a:lnTo>
                <a:lnTo>
                  <a:pt x="4090" y="1311"/>
                </a:lnTo>
                <a:lnTo>
                  <a:pt x="4068" y="1311"/>
                </a:lnTo>
                <a:lnTo>
                  <a:pt x="4049" y="1314"/>
                </a:lnTo>
                <a:lnTo>
                  <a:pt x="4032" y="1319"/>
                </a:lnTo>
                <a:lnTo>
                  <a:pt x="4018" y="1325"/>
                </a:lnTo>
                <a:lnTo>
                  <a:pt x="4007" y="1335"/>
                </a:lnTo>
                <a:lnTo>
                  <a:pt x="3998" y="1347"/>
                </a:lnTo>
                <a:lnTo>
                  <a:pt x="3987" y="1378"/>
                </a:lnTo>
                <a:lnTo>
                  <a:pt x="3983" y="1398"/>
                </a:lnTo>
                <a:lnTo>
                  <a:pt x="3981" y="1420"/>
                </a:lnTo>
                <a:lnTo>
                  <a:pt x="3979" y="1464"/>
                </a:lnTo>
                <a:lnTo>
                  <a:pt x="4199" y="1463"/>
                </a:lnTo>
                <a:close/>
                <a:moveTo>
                  <a:pt x="4802" y="1698"/>
                </a:moveTo>
                <a:lnTo>
                  <a:pt x="4801" y="1704"/>
                </a:lnTo>
                <a:lnTo>
                  <a:pt x="4798" y="1708"/>
                </a:lnTo>
                <a:lnTo>
                  <a:pt x="4793" y="1711"/>
                </a:lnTo>
                <a:lnTo>
                  <a:pt x="4788" y="1712"/>
                </a:lnTo>
                <a:lnTo>
                  <a:pt x="4716" y="1712"/>
                </a:lnTo>
                <a:lnTo>
                  <a:pt x="4710" y="1711"/>
                </a:lnTo>
                <a:lnTo>
                  <a:pt x="4705" y="1708"/>
                </a:lnTo>
                <a:lnTo>
                  <a:pt x="4703" y="1704"/>
                </a:lnTo>
                <a:lnTo>
                  <a:pt x="4701" y="1698"/>
                </a:lnTo>
                <a:lnTo>
                  <a:pt x="4701" y="1383"/>
                </a:lnTo>
                <a:lnTo>
                  <a:pt x="4701" y="1366"/>
                </a:lnTo>
                <a:lnTo>
                  <a:pt x="4698" y="1349"/>
                </a:lnTo>
                <a:lnTo>
                  <a:pt x="4693" y="1337"/>
                </a:lnTo>
                <a:lnTo>
                  <a:pt x="4685" y="1328"/>
                </a:lnTo>
                <a:lnTo>
                  <a:pt x="4675" y="1320"/>
                </a:lnTo>
                <a:lnTo>
                  <a:pt x="4664" y="1315"/>
                </a:lnTo>
                <a:lnTo>
                  <a:pt x="4647" y="1313"/>
                </a:lnTo>
                <a:lnTo>
                  <a:pt x="4630" y="1311"/>
                </a:lnTo>
                <a:lnTo>
                  <a:pt x="4583" y="1315"/>
                </a:lnTo>
                <a:lnTo>
                  <a:pt x="4541" y="1322"/>
                </a:lnTo>
                <a:lnTo>
                  <a:pt x="4500" y="1330"/>
                </a:lnTo>
                <a:lnTo>
                  <a:pt x="4500" y="1698"/>
                </a:lnTo>
                <a:lnTo>
                  <a:pt x="4498" y="1704"/>
                </a:lnTo>
                <a:lnTo>
                  <a:pt x="4496" y="1708"/>
                </a:lnTo>
                <a:lnTo>
                  <a:pt x="4492" y="1711"/>
                </a:lnTo>
                <a:lnTo>
                  <a:pt x="4487" y="1712"/>
                </a:lnTo>
                <a:lnTo>
                  <a:pt x="4414" y="1712"/>
                </a:lnTo>
                <a:lnTo>
                  <a:pt x="4404" y="1708"/>
                </a:lnTo>
                <a:lnTo>
                  <a:pt x="4401" y="1704"/>
                </a:lnTo>
                <a:lnTo>
                  <a:pt x="4400" y="1698"/>
                </a:lnTo>
                <a:lnTo>
                  <a:pt x="4400" y="1325"/>
                </a:lnTo>
                <a:lnTo>
                  <a:pt x="4400" y="1314"/>
                </a:lnTo>
                <a:lnTo>
                  <a:pt x="4403" y="1304"/>
                </a:lnTo>
                <a:lnTo>
                  <a:pt x="4412" y="1289"/>
                </a:lnTo>
                <a:lnTo>
                  <a:pt x="4419" y="1282"/>
                </a:lnTo>
                <a:lnTo>
                  <a:pt x="4429" y="1276"/>
                </a:lnTo>
                <a:lnTo>
                  <a:pt x="4459" y="1265"/>
                </a:lnTo>
                <a:lnTo>
                  <a:pt x="4498" y="1255"/>
                </a:lnTo>
                <a:lnTo>
                  <a:pt x="4544" y="1247"/>
                </a:lnTo>
                <a:lnTo>
                  <a:pt x="4593" y="1242"/>
                </a:lnTo>
                <a:lnTo>
                  <a:pt x="4638" y="1240"/>
                </a:lnTo>
                <a:lnTo>
                  <a:pt x="4676" y="1241"/>
                </a:lnTo>
                <a:lnTo>
                  <a:pt x="4709" y="1246"/>
                </a:lnTo>
                <a:lnTo>
                  <a:pt x="4737" y="1255"/>
                </a:lnTo>
                <a:lnTo>
                  <a:pt x="4761" y="1267"/>
                </a:lnTo>
                <a:lnTo>
                  <a:pt x="4769" y="1275"/>
                </a:lnTo>
                <a:lnTo>
                  <a:pt x="4778" y="1285"/>
                </a:lnTo>
                <a:lnTo>
                  <a:pt x="4786" y="1295"/>
                </a:lnTo>
                <a:lnTo>
                  <a:pt x="4791" y="1308"/>
                </a:lnTo>
                <a:lnTo>
                  <a:pt x="4796" y="1322"/>
                </a:lnTo>
                <a:lnTo>
                  <a:pt x="4800" y="1337"/>
                </a:lnTo>
                <a:lnTo>
                  <a:pt x="4802" y="1371"/>
                </a:lnTo>
                <a:lnTo>
                  <a:pt x="4802" y="1698"/>
                </a:lnTo>
                <a:close/>
                <a:moveTo>
                  <a:pt x="5175" y="1689"/>
                </a:moveTo>
                <a:lnTo>
                  <a:pt x="5176" y="1692"/>
                </a:lnTo>
                <a:lnTo>
                  <a:pt x="5174" y="1699"/>
                </a:lnTo>
                <a:lnTo>
                  <a:pt x="5166" y="1704"/>
                </a:lnTo>
                <a:lnTo>
                  <a:pt x="5126" y="1714"/>
                </a:lnTo>
                <a:lnTo>
                  <a:pt x="5096" y="1718"/>
                </a:lnTo>
                <a:lnTo>
                  <a:pt x="5058" y="1721"/>
                </a:lnTo>
                <a:lnTo>
                  <a:pt x="5025" y="1718"/>
                </a:lnTo>
                <a:lnTo>
                  <a:pt x="4996" y="1713"/>
                </a:lnTo>
                <a:lnTo>
                  <a:pt x="4972" y="1703"/>
                </a:lnTo>
                <a:lnTo>
                  <a:pt x="4952" y="1689"/>
                </a:lnTo>
                <a:lnTo>
                  <a:pt x="4943" y="1682"/>
                </a:lnTo>
                <a:lnTo>
                  <a:pt x="4937" y="1672"/>
                </a:lnTo>
                <a:lnTo>
                  <a:pt x="4931" y="1662"/>
                </a:lnTo>
                <a:lnTo>
                  <a:pt x="4926" y="1649"/>
                </a:lnTo>
                <a:lnTo>
                  <a:pt x="4919" y="1621"/>
                </a:lnTo>
                <a:lnTo>
                  <a:pt x="4917" y="1589"/>
                </a:lnTo>
                <a:lnTo>
                  <a:pt x="4917" y="1126"/>
                </a:lnTo>
                <a:lnTo>
                  <a:pt x="4917" y="1120"/>
                </a:lnTo>
                <a:lnTo>
                  <a:pt x="4919" y="1116"/>
                </a:lnTo>
                <a:lnTo>
                  <a:pt x="4931" y="1111"/>
                </a:lnTo>
                <a:lnTo>
                  <a:pt x="5001" y="1096"/>
                </a:lnTo>
                <a:lnTo>
                  <a:pt x="5005" y="1096"/>
                </a:lnTo>
                <a:lnTo>
                  <a:pt x="5014" y="1100"/>
                </a:lnTo>
                <a:lnTo>
                  <a:pt x="5015" y="1104"/>
                </a:lnTo>
                <a:lnTo>
                  <a:pt x="5016" y="1110"/>
                </a:lnTo>
                <a:lnTo>
                  <a:pt x="5016" y="1251"/>
                </a:lnTo>
                <a:lnTo>
                  <a:pt x="5150" y="1251"/>
                </a:lnTo>
                <a:lnTo>
                  <a:pt x="5159" y="1255"/>
                </a:lnTo>
                <a:lnTo>
                  <a:pt x="5163" y="1260"/>
                </a:lnTo>
                <a:lnTo>
                  <a:pt x="5163" y="1265"/>
                </a:lnTo>
                <a:lnTo>
                  <a:pt x="5163" y="1313"/>
                </a:lnTo>
                <a:lnTo>
                  <a:pt x="5163" y="1318"/>
                </a:lnTo>
                <a:lnTo>
                  <a:pt x="5159" y="1323"/>
                </a:lnTo>
                <a:lnTo>
                  <a:pt x="5155" y="1325"/>
                </a:lnTo>
                <a:lnTo>
                  <a:pt x="5150" y="1325"/>
                </a:lnTo>
                <a:lnTo>
                  <a:pt x="5016" y="1325"/>
                </a:lnTo>
                <a:lnTo>
                  <a:pt x="5016" y="1590"/>
                </a:lnTo>
                <a:lnTo>
                  <a:pt x="5018" y="1605"/>
                </a:lnTo>
                <a:lnTo>
                  <a:pt x="5020" y="1616"/>
                </a:lnTo>
                <a:lnTo>
                  <a:pt x="5025" y="1626"/>
                </a:lnTo>
                <a:lnTo>
                  <a:pt x="5032" y="1634"/>
                </a:lnTo>
                <a:lnTo>
                  <a:pt x="5040" y="1640"/>
                </a:lnTo>
                <a:lnTo>
                  <a:pt x="5052" y="1644"/>
                </a:lnTo>
                <a:lnTo>
                  <a:pt x="5066" y="1646"/>
                </a:lnTo>
                <a:lnTo>
                  <a:pt x="5082" y="1646"/>
                </a:lnTo>
                <a:lnTo>
                  <a:pt x="5121" y="1643"/>
                </a:lnTo>
                <a:lnTo>
                  <a:pt x="5154" y="1638"/>
                </a:lnTo>
                <a:lnTo>
                  <a:pt x="5156" y="1638"/>
                </a:lnTo>
                <a:lnTo>
                  <a:pt x="5163" y="1640"/>
                </a:lnTo>
                <a:lnTo>
                  <a:pt x="5166" y="1646"/>
                </a:lnTo>
                <a:lnTo>
                  <a:pt x="5175" y="1689"/>
                </a:lnTo>
                <a:close/>
                <a:moveTo>
                  <a:pt x="5784" y="1689"/>
                </a:moveTo>
                <a:lnTo>
                  <a:pt x="5784" y="1692"/>
                </a:lnTo>
                <a:lnTo>
                  <a:pt x="5781" y="1699"/>
                </a:lnTo>
                <a:lnTo>
                  <a:pt x="5775" y="1704"/>
                </a:lnTo>
                <a:lnTo>
                  <a:pt x="5735" y="1714"/>
                </a:lnTo>
                <a:lnTo>
                  <a:pt x="5703" y="1718"/>
                </a:lnTo>
                <a:lnTo>
                  <a:pt x="5665" y="1721"/>
                </a:lnTo>
                <a:lnTo>
                  <a:pt x="5633" y="1718"/>
                </a:lnTo>
                <a:lnTo>
                  <a:pt x="5604" y="1713"/>
                </a:lnTo>
                <a:lnTo>
                  <a:pt x="5580" y="1703"/>
                </a:lnTo>
                <a:lnTo>
                  <a:pt x="5559" y="1689"/>
                </a:lnTo>
                <a:lnTo>
                  <a:pt x="5552" y="1682"/>
                </a:lnTo>
                <a:lnTo>
                  <a:pt x="5544" y="1672"/>
                </a:lnTo>
                <a:lnTo>
                  <a:pt x="5538" y="1662"/>
                </a:lnTo>
                <a:lnTo>
                  <a:pt x="5533" y="1649"/>
                </a:lnTo>
                <a:lnTo>
                  <a:pt x="5527" y="1621"/>
                </a:lnTo>
                <a:lnTo>
                  <a:pt x="5524" y="1589"/>
                </a:lnTo>
                <a:lnTo>
                  <a:pt x="5524" y="1126"/>
                </a:lnTo>
                <a:lnTo>
                  <a:pt x="5525" y="1120"/>
                </a:lnTo>
                <a:lnTo>
                  <a:pt x="5528" y="1116"/>
                </a:lnTo>
                <a:lnTo>
                  <a:pt x="5539" y="1111"/>
                </a:lnTo>
                <a:lnTo>
                  <a:pt x="5610" y="1096"/>
                </a:lnTo>
                <a:lnTo>
                  <a:pt x="5614" y="1096"/>
                </a:lnTo>
                <a:lnTo>
                  <a:pt x="5621" y="1100"/>
                </a:lnTo>
                <a:lnTo>
                  <a:pt x="5624" y="1104"/>
                </a:lnTo>
                <a:lnTo>
                  <a:pt x="5625" y="1110"/>
                </a:lnTo>
                <a:lnTo>
                  <a:pt x="5625" y="1251"/>
                </a:lnTo>
                <a:lnTo>
                  <a:pt x="5757" y="1251"/>
                </a:lnTo>
                <a:lnTo>
                  <a:pt x="5767" y="1255"/>
                </a:lnTo>
                <a:lnTo>
                  <a:pt x="5770" y="1260"/>
                </a:lnTo>
                <a:lnTo>
                  <a:pt x="5771" y="1265"/>
                </a:lnTo>
                <a:lnTo>
                  <a:pt x="5771" y="1313"/>
                </a:lnTo>
                <a:lnTo>
                  <a:pt x="5770" y="1318"/>
                </a:lnTo>
                <a:lnTo>
                  <a:pt x="5767" y="1323"/>
                </a:lnTo>
                <a:lnTo>
                  <a:pt x="5764" y="1325"/>
                </a:lnTo>
                <a:lnTo>
                  <a:pt x="5757" y="1325"/>
                </a:lnTo>
                <a:lnTo>
                  <a:pt x="5625" y="1325"/>
                </a:lnTo>
                <a:lnTo>
                  <a:pt x="5625" y="1590"/>
                </a:lnTo>
                <a:lnTo>
                  <a:pt x="5625" y="1605"/>
                </a:lnTo>
                <a:lnTo>
                  <a:pt x="5629" y="1616"/>
                </a:lnTo>
                <a:lnTo>
                  <a:pt x="5633" y="1626"/>
                </a:lnTo>
                <a:lnTo>
                  <a:pt x="5640" y="1634"/>
                </a:lnTo>
                <a:lnTo>
                  <a:pt x="5649" y="1640"/>
                </a:lnTo>
                <a:lnTo>
                  <a:pt x="5660" y="1644"/>
                </a:lnTo>
                <a:lnTo>
                  <a:pt x="5674" y="1646"/>
                </a:lnTo>
                <a:lnTo>
                  <a:pt x="5689" y="1646"/>
                </a:lnTo>
                <a:lnTo>
                  <a:pt x="5730" y="1643"/>
                </a:lnTo>
                <a:lnTo>
                  <a:pt x="5761" y="1638"/>
                </a:lnTo>
                <a:lnTo>
                  <a:pt x="5764" y="1638"/>
                </a:lnTo>
                <a:lnTo>
                  <a:pt x="5771" y="1640"/>
                </a:lnTo>
                <a:lnTo>
                  <a:pt x="5775" y="1646"/>
                </a:lnTo>
                <a:lnTo>
                  <a:pt x="5784" y="1689"/>
                </a:lnTo>
                <a:close/>
                <a:moveTo>
                  <a:pt x="6266" y="1481"/>
                </a:moveTo>
                <a:lnTo>
                  <a:pt x="6265" y="1514"/>
                </a:lnTo>
                <a:lnTo>
                  <a:pt x="6264" y="1546"/>
                </a:lnTo>
                <a:lnTo>
                  <a:pt x="6259" y="1576"/>
                </a:lnTo>
                <a:lnTo>
                  <a:pt x="6253" y="1604"/>
                </a:lnTo>
                <a:lnTo>
                  <a:pt x="6244" y="1629"/>
                </a:lnTo>
                <a:lnTo>
                  <a:pt x="6231" y="1653"/>
                </a:lnTo>
                <a:lnTo>
                  <a:pt x="6222" y="1663"/>
                </a:lnTo>
                <a:lnTo>
                  <a:pt x="6213" y="1673"/>
                </a:lnTo>
                <a:lnTo>
                  <a:pt x="6193" y="1691"/>
                </a:lnTo>
                <a:lnTo>
                  <a:pt x="6167" y="1704"/>
                </a:lnTo>
                <a:lnTo>
                  <a:pt x="6135" y="1714"/>
                </a:lnTo>
                <a:lnTo>
                  <a:pt x="6096" y="1721"/>
                </a:lnTo>
                <a:lnTo>
                  <a:pt x="6053" y="1723"/>
                </a:lnTo>
                <a:lnTo>
                  <a:pt x="6009" y="1721"/>
                </a:lnTo>
                <a:lnTo>
                  <a:pt x="5972" y="1714"/>
                </a:lnTo>
                <a:lnTo>
                  <a:pt x="5939" y="1704"/>
                </a:lnTo>
                <a:lnTo>
                  <a:pt x="5912" y="1691"/>
                </a:lnTo>
                <a:lnTo>
                  <a:pt x="5892" y="1673"/>
                </a:lnTo>
                <a:lnTo>
                  <a:pt x="5875" y="1653"/>
                </a:lnTo>
                <a:lnTo>
                  <a:pt x="5867" y="1641"/>
                </a:lnTo>
                <a:lnTo>
                  <a:pt x="5862" y="1629"/>
                </a:lnTo>
                <a:lnTo>
                  <a:pt x="5852" y="1604"/>
                </a:lnTo>
                <a:lnTo>
                  <a:pt x="5846" y="1576"/>
                </a:lnTo>
                <a:lnTo>
                  <a:pt x="5843" y="1561"/>
                </a:lnTo>
                <a:lnTo>
                  <a:pt x="5842" y="1546"/>
                </a:lnTo>
                <a:lnTo>
                  <a:pt x="5839" y="1514"/>
                </a:lnTo>
                <a:lnTo>
                  <a:pt x="5839" y="1481"/>
                </a:lnTo>
                <a:lnTo>
                  <a:pt x="5839" y="1449"/>
                </a:lnTo>
                <a:lnTo>
                  <a:pt x="5842" y="1417"/>
                </a:lnTo>
                <a:lnTo>
                  <a:pt x="5852" y="1359"/>
                </a:lnTo>
                <a:lnTo>
                  <a:pt x="5862" y="1334"/>
                </a:lnTo>
                <a:lnTo>
                  <a:pt x="5875" y="1310"/>
                </a:lnTo>
                <a:lnTo>
                  <a:pt x="5892" y="1290"/>
                </a:lnTo>
                <a:lnTo>
                  <a:pt x="5912" y="1272"/>
                </a:lnTo>
                <a:lnTo>
                  <a:pt x="5939" y="1259"/>
                </a:lnTo>
                <a:lnTo>
                  <a:pt x="5972" y="1248"/>
                </a:lnTo>
                <a:lnTo>
                  <a:pt x="6009" y="1242"/>
                </a:lnTo>
                <a:lnTo>
                  <a:pt x="6053" y="1240"/>
                </a:lnTo>
                <a:lnTo>
                  <a:pt x="6096" y="1242"/>
                </a:lnTo>
                <a:lnTo>
                  <a:pt x="6135" y="1248"/>
                </a:lnTo>
                <a:lnTo>
                  <a:pt x="6167" y="1259"/>
                </a:lnTo>
                <a:lnTo>
                  <a:pt x="6193" y="1272"/>
                </a:lnTo>
                <a:lnTo>
                  <a:pt x="6213" y="1290"/>
                </a:lnTo>
                <a:lnTo>
                  <a:pt x="6231" y="1310"/>
                </a:lnTo>
                <a:lnTo>
                  <a:pt x="6244" y="1334"/>
                </a:lnTo>
                <a:lnTo>
                  <a:pt x="6253" y="1359"/>
                </a:lnTo>
                <a:lnTo>
                  <a:pt x="6259" y="1388"/>
                </a:lnTo>
                <a:lnTo>
                  <a:pt x="6264" y="1417"/>
                </a:lnTo>
                <a:lnTo>
                  <a:pt x="6265" y="1449"/>
                </a:lnTo>
                <a:lnTo>
                  <a:pt x="6266" y="1481"/>
                </a:lnTo>
                <a:close/>
                <a:moveTo>
                  <a:pt x="6163" y="1481"/>
                </a:moveTo>
                <a:lnTo>
                  <a:pt x="6163" y="1432"/>
                </a:lnTo>
                <a:lnTo>
                  <a:pt x="6158" y="1390"/>
                </a:lnTo>
                <a:lnTo>
                  <a:pt x="6154" y="1372"/>
                </a:lnTo>
                <a:lnTo>
                  <a:pt x="6148" y="1357"/>
                </a:lnTo>
                <a:lnTo>
                  <a:pt x="6139" y="1343"/>
                </a:lnTo>
                <a:lnTo>
                  <a:pt x="6129" y="1332"/>
                </a:lnTo>
                <a:lnTo>
                  <a:pt x="6115" y="1323"/>
                </a:lnTo>
                <a:lnTo>
                  <a:pt x="6098" y="1316"/>
                </a:lnTo>
                <a:lnTo>
                  <a:pt x="6077" y="1313"/>
                </a:lnTo>
                <a:lnTo>
                  <a:pt x="6053" y="1311"/>
                </a:lnTo>
                <a:lnTo>
                  <a:pt x="6028" y="1313"/>
                </a:lnTo>
                <a:lnTo>
                  <a:pt x="6008" y="1316"/>
                </a:lnTo>
                <a:lnTo>
                  <a:pt x="5990" y="1323"/>
                </a:lnTo>
                <a:lnTo>
                  <a:pt x="5977" y="1332"/>
                </a:lnTo>
                <a:lnTo>
                  <a:pt x="5965" y="1343"/>
                </a:lnTo>
                <a:lnTo>
                  <a:pt x="5958" y="1357"/>
                </a:lnTo>
                <a:lnTo>
                  <a:pt x="5951" y="1372"/>
                </a:lnTo>
                <a:lnTo>
                  <a:pt x="5946" y="1390"/>
                </a:lnTo>
                <a:lnTo>
                  <a:pt x="5944" y="1410"/>
                </a:lnTo>
                <a:lnTo>
                  <a:pt x="5943" y="1432"/>
                </a:lnTo>
                <a:lnTo>
                  <a:pt x="5941" y="1481"/>
                </a:lnTo>
                <a:lnTo>
                  <a:pt x="5943" y="1532"/>
                </a:lnTo>
                <a:lnTo>
                  <a:pt x="5946" y="1573"/>
                </a:lnTo>
                <a:lnTo>
                  <a:pt x="5951" y="1591"/>
                </a:lnTo>
                <a:lnTo>
                  <a:pt x="5958" y="1606"/>
                </a:lnTo>
                <a:lnTo>
                  <a:pt x="5965" y="1620"/>
                </a:lnTo>
                <a:lnTo>
                  <a:pt x="5977" y="1631"/>
                </a:lnTo>
                <a:lnTo>
                  <a:pt x="5990" y="1640"/>
                </a:lnTo>
                <a:lnTo>
                  <a:pt x="6008" y="1646"/>
                </a:lnTo>
                <a:lnTo>
                  <a:pt x="6028" y="1650"/>
                </a:lnTo>
                <a:lnTo>
                  <a:pt x="6053" y="1652"/>
                </a:lnTo>
                <a:lnTo>
                  <a:pt x="6077" y="1650"/>
                </a:lnTo>
                <a:lnTo>
                  <a:pt x="6098" y="1646"/>
                </a:lnTo>
                <a:lnTo>
                  <a:pt x="6115" y="1640"/>
                </a:lnTo>
                <a:lnTo>
                  <a:pt x="6129" y="1631"/>
                </a:lnTo>
                <a:lnTo>
                  <a:pt x="6139" y="1620"/>
                </a:lnTo>
                <a:lnTo>
                  <a:pt x="6148" y="1606"/>
                </a:lnTo>
                <a:lnTo>
                  <a:pt x="6154" y="1591"/>
                </a:lnTo>
                <a:lnTo>
                  <a:pt x="6158" y="1573"/>
                </a:lnTo>
                <a:lnTo>
                  <a:pt x="6161" y="1553"/>
                </a:lnTo>
                <a:lnTo>
                  <a:pt x="6163" y="1532"/>
                </a:lnTo>
                <a:lnTo>
                  <a:pt x="6163" y="1481"/>
                </a:lnTo>
                <a:close/>
                <a:moveTo>
                  <a:pt x="6893" y="1689"/>
                </a:moveTo>
                <a:lnTo>
                  <a:pt x="6894" y="1692"/>
                </a:lnTo>
                <a:lnTo>
                  <a:pt x="6891" y="1699"/>
                </a:lnTo>
                <a:lnTo>
                  <a:pt x="6884" y="1704"/>
                </a:lnTo>
                <a:lnTo>
                  <a:pt x="6845" y="1714"/>
                </a:lnTo>
                <a:lnTo>
                  <a:pt x="6813" y="1718"/>
                </a:lnTo>
                <a:lnTo>
                  <a:pt x="6775" y="1721"/>
                </a:lnTo>
                <a:lnTo>
                  <a:pt x="6743" y="1718"/>
                </a:lnTo>
                <a:lnTo>
                  <a:pt x="6714" y="1713"/>
                </a:lnTo>
                <a:lnTo>
                  <a:pt x="6690" y="1703"/>
                </a:lnTo>
                <a:lnTo>
                  <a:pt x="6670" y="1689"/>
                </a:lnTo>
                <a:lnTo>
                  <a:pt x="6661" y="1682"/>
                </a:lnTo>
                <a:lnTo>
                  <a:pt x="6655" y="1672"/>
                </a:lnTo>
                <a:lnTo>
                  <a:pt x="6648" y="1662"/>
                </a:lnTo>
                <a:lnTo>
                  <a:pt x="6643" y="1649"/>
                </a:lnTo>
                <a:lnTo>
                  <a:pt x="6637" y="1621"/>
                </a:lnTo>
                <a:lnTo>
                  <a:pt x="6634" y="1589"/>
                </a:lnTo>
                <a:lnTo>
                  <a:pt x="6634" y="1126"/>
                </a:lnTo>
                <a:lnTo>
                  <a:pt x="6636" y="1120"/>
                </a:lnTo>
                <a:lnTo>
                  <a:pt x="6638" y="1116"/>
                </a:lnTo>
                <a:lnTo>
                  <a:pt x="6648" y="1111"/>
                </a:lnTo>
                <a:lnTo>
                  <a:pt x="6719" y="1096"/>
                </a:lnTo>
                <a:lnTo>
                  <a:pt x="6723" y="1096"/>
                </a:lnTo>
                <a:lnTo>
                  <a:pt x="6731" y="1100"/>
                </a:lnTo>
                <a:lnTo>
                  <a:pt x="6734" y="1104"/>
                </a:lnTo>
                <a:lnTo>
                  <a:pt x="6734" y="1110"/>
                </a:lnTo>
                <a:lnTo>
                  <a:pt x="6734" y="1251"/>
                </a:lnTo>
                <a:lnTo>
                  <a:pt x="6867" y="1251"/>
                </a:lnTo>
                <a:lnTo>
                  <a:pt x="6878" y="1255"/>
                </a:lnTo>
                <a:lnTo>
                  <a:pt x="6880" y="1260"/>
                </a:lnTo>
                <a:lnTo>
                  <a:pt x="6880" y="1265"/>
                </a:lnTo>
                <a:lnTo>
                  <a:pt x="6880" y="1313"/>
                </a:lnTo>
                <a:lnTo>
                  <a:pt x="6880" y="1318"/>
                </a:lnTo>
                <a:lnTo>
                  <a:pt x="6878" y="1323"/>
                </a:lnTo>
                <a:lnTo>
                  <a:pt x="6872" y="1325"/>
                </a:lnTo>
                <a:lnTo>
                  <a:pt x="6867" y="1325"/>
                </a:lnTo>
                <a:lnTo>
                  <a:pt x="6734" y="1325"/>
                </a:lnTo>
                <a:lnTo>
                  <a:pt x="6734" y="1590"/>
                </a:lnTo>
                <a:lnTo>
                  <a:pt x="6735" y="1605"/>
                </a:lnTo>
                <a:lnTo>
                  <a:pt x="6738" y="1616"/>
                </a:lnTo>
                <a:lnTo>
                  <a:pt x="6743" y="1626"/>
                </a:lnTo>
                <a:lnTo>
                  <a:pt x="6749" y="1634"/>
                </a:lnTo>
                <a:lnTo>
                  <a:pt x="6758" y="1640"/>
                </a:lnTo>
                <a:lnTo>
                  <a:pt x="6769" y="1644"/>
                </a:lnTo>
                <a:lnTo>
                  <a:pt x="6783" y="1646"/>
                </a:lnTo>
                <a:lnTo>
                  <a:pt x="6799" y="1646"/>
                </a:lnTo>
                <a:lnTo>
                  <a:pt x="6838" y="1643"/>
                </a:lnTo>
                <a:lnTo>
                  <a:pt x="6871" y="1638"/>
                </a:lnTo>
                <a:lnTo>
                  <a:pt x="6874" y="1638"/>
                </a:lnTo>
                <a:lnTo>
                  <a:pt x="6880" y="1640"/>
                </a:lnTo>
                <a:lnTo>
                  <a:pt x="6884" y="1646"/>
                </a:lnTo>
                <a:lnTo>
                  <a:pt x="6893" y="1689"/>
                </a:lnTo>
                <a:close/>
                <a:moveTo>
                  <a:pt x="7373" y="1698"/>
                </a:moveTo>
                <a:lnTo>
                  <a:pt x="7371" y="1704"/>
                </a:lnTo>
                <a:lnTo>
                  <a:pt x="7369" y="1708"/>
                </a:lnTo>
                <a:lnTo>
                  <a:pt x="7365" y="1711"/>
                </a:lnTo>
                <a:lnTo>
                  <a:pt x="7360" y="1712"/>
                </a:lnTo>
                <a:lnTo>
                  <a:pt x="7288" y="1712"/>
                </a:lnTo>
                <a:lnTo>
                  <a:pt x="7282" y="1711"/>
                </a:lnTo>
                <a:lnTo>
                  <a:pt x="7278" y="1708"/>
                </a:lnTo>
                <a:lnTo>
                  <a:pt x="7274" y="1704"/>
                </a:lnTo>
                <a:lnTo>
                  <a:pt x="7274" y="1698"/>
                </a:lnTo>
                <a:lnTo>
                  <a:pt x="7274" y="1381"/>
                </a:lnTo>
                <a:lnTo>
                  <a:pt x="7273" y="1363"/>
                </a:lnTo>
                <a:lnTo>
                  <a:pt x="7271" y="1349"/>
                </a:lnTo>
                <a:lnTo>
                  <a:pt x="7266" y="1337"/>
                </a:lnTo>
                <a:lnTo>
                  <a:pt x="7258" y="1328"/>
                </a:lnTo>
                <a:lnTo>
                  <a:pt x="7249" y="1320"/>
                </a:lnTo>
                <a:lnTo>
                  <a:pt x="7237" y="1315"/>
                </a:lnTo>
                <a:lnTo>
                  <a:pt x="7222" y="1313"/>
                </a:lnTo>
                <a:lnTo>
                  <a:pt x="7204" y="1311"/>
                </a:lnTo>
                <a:lnTo>
                  <a:pt x="7155" y="1314"/>
                </a:lnTo>
                <a:lnTo>
                  <a:pt x="7113" y="1320"/>
                </a:lnTo>
                <a:lnTo>
                  <a:pt x="7072" y="1329"/>
                </a:lnTo>
                <a:lnTo>
                  <a:pt x="7072" y="1698"/>
                </a:lnTo>
                <a:lnTo>
                  <a:pt x="7070" y="1704"/>
                </a:lnTo>
                <a:lnTo>
                  <a:pt x="7068" y="1708"/>
                </a:lnTo>
                <a:lnTo>
                  <a:pt x="7064" y="1711"/>
                </a:lnTo>
                <a:lnTo>
                  <a:pt x="7058" y="1712"/>
                </a:lnTo>
                <a:lnTo>
                  <a:pt x="6986" y="1712"/>
                </a:lnTo>
                <a:lnTo>
                  <a:pt x="6976" y="1708"/>
                </a:lnTo>
                <a:lnTo>
                  <a:pt x="6972" y="1704"/>
                </a:lnTo>
                <a:lnTo>
                  <a:pt x="6971" y="1698"/>
                </a:lnTo>
                <a:lnTo>
                  <a:pt x="6971" y="1082"/>
                </a:lnTo>
                <a:lnTo>
                  <a:pt x="6972" y="1076"/>
                </a:lnTo>
                <a:lnTo>
                  <a:pt x="6975" y="1071"/>
                </a:lnTo>
                <a:lnTo>
                  <a:pt x="6986" y="1066"/>
                </a:lnTo>
                <a:lnTo>
                  <a:pt x="7056" y="1052"/>
                </a:lnTo>
                <a:lnTo>
                  <a:pt x="7059" y="1052"/>
                </a:lnTo>
                <a:lnTo>
                  <a:pt x="7064" y="1053"/>
                </a:lnTo>
                <a:lnTo>
                  <a:pt x="7068" y="1056"/>
                </a:lnTo>
                <a:lnTo>
                  <a:pt x="7070" y="1061"/>
                </a:lnTo>
                <a:lnTo>
                  <a:pt x="7072" y="1066"/>
                </a:lnTo>
                <a:lnTo>
                  <a:pt x="7072" y="1211"/>
                </a:lnTo>
                <a:lnTo>
                  <a:pt x="7062" y="1262"/>
                </a:lnTo>
                <a:lnTo>
                  <a:pt x="7140" y="1247"/>
                </a:lnTo>
                <a:lnTo>
                  <a:pt x="7181" y="1242"/>
                </a:lnTo>
                <a:lnTo>
                  <a:pt x="7219" y="1240"/>
                </a:lnTo>
                <a:lnTo>
                  <a:pt x="7256" y="1241"/>
                </a:lnTo>
                <a:lnTo>
                  <a:pt x="7287" y="1246"/>
                </a:lnTo>
                <a:lnTo>
                  <a:pt x="7312" y="1255"/>
                </a:lnTo>
                <a:lnTo>
                  <a:pt x="7335" y="1267"/>
                </a:lnTo>
                <a:lnTo>
                  <a:pt x="7344" y="1275"/>
                </a:lnTo>
                <a:lnTo>
                  <a:pt x="7351" y="1284"/>
                </a:lnTo>
                <a:lnTo>
                  <a:pt x="7364" y="1306"/>
                </a:lnTo>
                <a:lnTo>
                  <a:pt x="7370" y="1334"/>
                </a:lnTo>
                <a:lnTo>
                  <a:pt x="7373" y="1366"/>
                </a:lnTo>
                <a:lnTo>
                  <a:pt x="7373" y="1698"/>
                </a:lnTo>
                <a:close/>
                <a:moveTo>
                  <a:pt x="7891" y="1473"/>
                </a:moveTo>
                <a:lnTo>
                  <a:pt x="7891" y="1494"/>
                </a:lnTo>
                <a:lnTo>
                  <a:pt x="7889" y="1515"/>
                </a:lnTo>
                <a:lnTo>
                  <a:pt x="7886" y="1527"/>
                </a:lnTo>
                <a:lnTo>
                  <a:pt x="7881" y="1531"/>
                </a:lnTo>
                <a:lnTo>
                  <a:pt x="7874" y="1532"/>
                </a:lnTo>
                <a:lnTo>
                  <a:pt x="7569" y="1532"/>
                </a:lnTo>
                <a:lnTo>
                  <a:pt x="7572" y="1561"/>
                </a:lnTo>
                <a:lnTo>
                  <a:pt x="7578" y="1585"/>
                </a:lnTo>
                <a:lnTo>
                  <a:pt x="7588" y="1604"/>
                </a:lnTo>
                <a:lnTo>
                  <a:pt x="7602" y="1620"/>
                </a:lnTo>
                <a:lnTo>
                  <a:pt x="7611" y="1628"/>
                </a:lnTo>
                <a:lnTo>
                  <a:pt x="7622" y="1635"/>
                </a:lnTo>
                <a:lnTo>
                  <a:pt x="7647" y="1644"/>
                </a:lnTo>
                <a:lnTo>
                  <a:pt x="7679" y="1649"/>
                </a:lnTo>
                <a:lnTo>
                  <a:pt x="7714" y="1652"/>
                </a:lnTo>
                <a:lnTo>
                  <a:pt x="7753" y="1649"/>
                </a:lnTo>
                <a:lnTo>
                  <a:pt x="7786" y="1644"/>
                </a:lnTo>
                <a:lnTo>
                  <a:pt x="7840" y="1630"/>
                </a:lnTo>
                <a:lnTo>
                  <a:pt x="7843" y="1629"/>
                </a:lnTo>
                <a:lnTo>
                  <a:pt x="7844" y="1629"/>
                </a:lnTo>
                <a:lnTo>
                  <a:pt x="7852" y="1631"/>
                </a:lnTo>
                <a:lnTo>
                  <a:pt x="7857" y="1640"/>
                </a:lnTo>
                <a:lnTo>
                  <a:pt x="7867" y="1680"/>
                </a:lnTo>
                <a:lnTo>
                  <a:pt x="7868" y="1682"/>
                </a:lnTo>
                <a:lnTo>
                  <a:pt x="7868" y="1683"/>
                </a:lnTo>
                <a:lnTo>
                  <a:pt x="7864" y="1691"/>
                </a:lnTo>
                <a:lnTo>
                  <a:pt x="7858" y="1696"/>
                </a:lnTo>
                <a:lnTo>
                  <a:pt x="7829" y="1706"/>
                </a:lnTo>
                <a:lnTo>
                  <a:pt x="7792" y="1714"/>
                </a:lnTo>
                <a:lnTo>
                  <a:pt x="7750" y="1721"/>
                </a:lnTo>
                <a:lnTo>
                  <a:pt x="7702" y="1723"/>
                </a:lnTo>
                <a:lnTo>
                  <a:pt x="7671" y="1722"/>
                </a:lnTo>
                <a:lnTo>
                  <a:pt x="7642" y="1720"/>
                </a:lnTo>
                <a:lnTo>
                  <a:pt x="7593" y="1709"/>
                </a:lnTo>
                <a:lnTo>
                  <a:pt x="7572" y="1701"/>
                </a:lnTo>
                <a:lnTo>
                  <a:pt x="7552" y="1691"/>
                </a:lnTo>
                <a:lnTo>
                  <a:pt x="7535" y="1679"/>
                </a:lnTo>
                <a:lnTo>
                  <a:pt x="7520" y="1665"/>
                </a:lnTo>
                <a:lnTo>
                  <a:pt x="7497" y="1633"/>
                </a:lnTo>
                <a:lnTo>
                  <a:pt x="7489" y="1612"/>
                </a:lnTo>
                <a:lnTo>
                  <a:pt x="7481" y="1591"/>
                </a:lnTo>
                <a:lnTo>
                  <a:pt x="7471" y="1541"/>
                </a:lnTo>
                <a:lnTo>
                  <a:pt x="7469" y="1513"/>
                </a:lnTo>
                <a:lnTo>
                  <a:pt x="7469" y="1483"/>
                </a:lnTo>
                <a:lnTo>
                  <a:pt x="7470" y="1445"/>
                </a:lnTo>
                <a:lnTo>
                  <a:pt x="7472" y="1410"/>
                </a:lnTo>
                <a:lnTo>
                  <a:pt x="7477" y="1378"/>
                </a:lnTo>
                <a:lnTo>
                  <a:pt x="7485" y="1349"/>
                </a:lnTo>
                <a:lnTo>
                  <a:pt x="7496" y="1324"/>
                </a:lnTo>
                <a:lnTo>
                  <a:pt x="7510" y="1301"/>
                </a:lnTo>
                <a:lnTo>
                  <a:pt x="7528" y="1284"/>
                </a:lnTo>
                <a:lnTo>
                  <a:pt x="7538" y="1275"/>
                </a:lnTo>
                <a:lnTo>
                  <a:pt x="7549" y="1267"/>
                </a:lnTo>
                <a:lnTo>
                  <a:pt x="7574" y="1256"/>
                </a:lnTo>
                <a:lnTo>
                  <a:pt x="7606" y="1247"/>
                </a:lnTo>
                <a:lnTo>
                  <a:pt x="7641" y="1242"/>
                </a:lnTo>
                <a:lnTo>
                  <a:pt x="7680" y="1240"/>
                </a:lnTo>
                <a:lnTo>
                  <a:pt x="7713" y="1241"/>
                </a:lnTo>
                <a:lnTo>
                  <a:pt x="7741" y="1245"/>
                </a:lnTo>
                <a:lnTo>
                  <a:pt x="7767" y="1250"/>
                </a:lnTo>
                <a:lnTo>
                  <a:pt x="7790" y="1259"/>
                </a:lnTo>
                <a:lnTo>
                  <a:pt x="7826" y="1280"/>
                </a:lnTo>
                <a:lnTo>
                  <a:pt x="7842" y="1294"/>
                </a:lnTo>
                <a:lnTo>
                  <a:pt x="7854" y="1310"/>
                </a:lnTo>
                <a:lnTo>
                  <a:pt x="7864" y="1325"/>
                </a:lnTo>
                <a:lnTo>
                  <a:pt x="7872" y="1343"/>
                </a:lnTo>
                <a:lnTo>
                  <a:pt x="7878" y="1361"/>
                </a:lnTo>
                <a:lnTo>
                  <a:pt x="7883" y="1381"/>
                </a:lnTo>
                <a:lnTo>
                  <a:pt x="7888" y="1425"/>
                </a:lnTo>
                <a:lnTo>
                  <a:pt x="7891" y="1473"/>
                </a:lnTo>
                <a:close/>
                <a:moveTo>
                  <a:pt x="7790" y="1463"/>
                </a:moveTo>
                <a:lnTo>
                  <a:pt x="7789" y="1420"/>
                </a:lnTo>
                <a:lnTo>
                  <a:pt x="7781" y="1379"/>
                </a:lnTo>
                <a:lnTo>
                  <a:pt x="7776" y="1362"/>
                </a:lnTo>
                <a:lnTo>
                  <a:pt x="7768" y="1347"/>
                </a:lnTo>
                <a:lnTo>
                  <a:pt x="7760" y="1335"/>
                </a:lnTo>
                <a:lnTo>
                  <a:pt x="7748" y="1325"/>
                </a:lnTo>
                <a:lnTo>
                  <a:pt x="7734" y="1319"/>
                </a:lnTo>
                <a:lnTo>
                  <a:pt x="7719" y="1314"/>
                </a:lnTo>
                <a:lnTo>
                  <a:pt x="7702" y="1311"/>
                </a:lnTo>
                <a:lnTo>
                  <a:pt x="7680" y="1311"/>
                </a:lnTo>
                <a:lnTo>
                  <a:pt x="7659" y="1311"/>
                </a:lnTo>
                <a:lnTo>
                  <a:pt x="7639" y="1314"/>
                </a:lnTo>
                <a:lnTo>
                  <a:pt x="7622" y="1319"/>
                </a:lnTo>
                <a:lnTo>
                  <a:pt x="7610" y="1325"/>
                </a:lnTo>
                <a:lnTo>
                  <a:pt x="7598" y="1335"/>
                </a:lnTo>
                <a:lnTo>
                  <a:pt x="7589" y="1347"/>
                </a:lnTo>
                <a:lnTo>
                  <a:pt x="7577" y="1378"/>
                </a:lnTo>
                <a:lnTo>
                  <a:pt x="7573" y="1398"/>
                </a:lnTo>
                <a:lnTo>
                  <a:pt x="7571" y="1420"/>
                </a:lnTo>
                <a:lnTo>
                  <a:pt x="7569" y="1464"/>
                </a:lnTo>
                <a:lnTo>
                  <a:pt x="7790" y="1463"/>
                </a:lnTo>
                <a:close/>
                <a:moveTo>
                  <a:pt x="8449" y="1694"/>
                </a:moveTo>
                <a:lnTo>
                  <a:pt x="8449" y="1698"/>
                </a:lnTo>
                <a:lnTo>
                  <a:pt x="8446" y="1706"/>
                </a:lnTo>
                <a:lnTo>
                  <a:pt x="8443" y="1708"/>
                </a:lnTo>
                <a:lnTo>
                  <a:pt x="8417" y="1716"/>
                </a:lnTo>
                <a:lnTo>
                  <a:pt x="8397" y="1718"/>
                </a:lnTo>
                <a:lnTo>
                  <a:pt x="8369" y="1720"/>
                </a:lnTo>
                <a:lnTo>
                  <a:pt x="8344" y="1718"/>
                </a:lnTo>
                <a:lnTo>
                  <a:pt x="8323" y="1713"/>
                </a:lnTo>
                <a:lnTo>
                  <a:pt x="8305" y="1704"/>
                </a:lnTo>
                <a:lnTo>
                  <a:pt x="8290" y="1693"/>
                </a:lnTo>
                <a:lnTo>
                  <a:pt x="8277" y="1678"/>
                </a:lnTo>
                <a:lnTo>
                  <a:pt x="8269" y="1659"/>
                </a:lnTo>
                <a:lnTo>
                  <a:pt x="8264" y="1639"/>
                </a:lnTo>
                <a:lnTo>
                  <a:pt x="8261" y="1615"/>
                </a:lnTo>
                <a:lnTo>
                  <a:pt x="8261" y="1081"/>
                </a:lnTo>
                <a:lnTo>
                  <a:pt x="8262" y="1075"/>
                </a:lnTo>
                <a:lnTo>
                  <a:pt x="8265" y="1071"/>
                </a:lnTo>
                <a:lnTo>
                  <a:pt x="8275" y="1066"/>
                </a:lnTo>
                <a:lnTo>
                  <a:pt x="8347" y="1052"/>
                </a:lnTo>
                <a:lnTo>
                  <a:pt x="8351" y="1052"/>
                </a:lnTo>
                <a:lnTo>
                  <a:pt x="8358" y="1056"/>
                </a:lnTo>
                <a:lnTo>
                  <a:pt x="8361" y="1061"/>
                </a:lnTo>
                <a:lnTo>
                  <a:pt x="8362" y="1066"/>
                </a:lnTo>
                <a:lnTo>
                  <a:pt x="8362" y="1609"/>
                </a:lnTo>
                <a:lnTo>
                  <a:pt x="8362" y="1619"/>
                </a:lnTo>
                <a:lnTo>
                  <a:pt x="8364" y="1628"/>
                </a:lnTo>
                <a:lnTo>
                  <a:pt x="8368" y="1634"/>
                </a:lnTo>
                <a:lnTo>
                  <a:pt x="8373" y="1639"/>
                </a:lnTo>
                <a:lnTo>
                  <a:pt x="8385" y="1644"/>
                </a:lnTo>
                <a:lnTo>
                  <a:pt x="8398" y="1646"/>
                </a:lnTo>
                <a:lnTo>
                  <a:pt x="8416" y="1645"/>
                </a:lnTo>
                <a:lnTo>
                  <a:pt x="8429" y="1643"/>
                </a:lnTo>
                <a:lnTo>
                  <a:pt x="8432" y="1643"/>
                </a:lnTo>
                <a:lnTo>
                  <a:pt x="8438" y="1644"/>
                </a:lnTo>
                <a:lnTo>
                  <a:pt x="8440" y="1650"/>
                </a:lnTo>
                <a:lnTo>
                  <a:pt x="8449" y="1694"/>
                </a:lnTo>
                <a:close/>
                <a:moveTo>
                  <a:pt x="8926" y="1473"/>
                </a:moveTo>
                <a:lnTo>
                  <a:pt x="8926" y="1494"/>
                </a:lnTo>
                <a:lnTo>
                  <a:pt x="8926" y="1515"/>
                </a:lnTo>
                <a:lnTo>
                  <a:pt x="8923" y="1527"/>
                </a:lnTo>
                <a:lnTo>
                  <a:pt x="8918" y="1531"/>
                </a:lnTo>
                <a:lnTo>
                  <a:pt x="8911" y="1532"/>
                </a:lnTo>
                <a:lnTo>
                  <a:pt x="8606" y="1532"/>
                </a:lnTo>
                <a:lnTo>
                  <a:pt x="8609" y="1561"/>
                </a:lnTo>
                <a:lnTo>
                  <a:pt x="8615" y="1585"/>
                </a:lnTo>
                <a:lnTo>
                  <a:pt x="8624" y="1604"/>
                </a:lnTo>
                <a:lnTo>
                  <a:pt x="8638" y="1620"/>
                </a:lnTo>
                <a:lnTo>
                  <a:pt x="8648" y="1628"/>
                </a:lnTo>
                <a:lnTo>
                  <a:pt x="8659" y="1635"/>
                </a:lnTo>
                <a:lnTo>
                  <a:pt x="8684" y="1644"/>
                </a:lnTo>
                <a:lnTo>
                  <a:pt x="8715" y="1649"/>
                </a:lnTo>
                <a:lnTo>
                  <a:pt x="8751" y="1652"/>
                </a:lnTo>
                <a:lnTo>
                  <a:pt x="8790" y="1649"/>
                </a:lnTo>
                <a:lnTo>
                  <a:pt x="8823" y="1644"/>
                </a:lnTo>
                <a:lnTo>
                  <a:pt x="8877" y="1630"/>
                </a:lnTo>
                <a:lnTo>
                  <a:pt x="8880" y="1629"/>
                </a:lnTo>
                <a:lnTo>
                  <a:pt x="8881" y="1629"/>
                </a:lnTo>
                <a:lnTo>
                  <a:pt x="8887" y="1631"/>
                </a:lnTo>
                <a:lnTo>
                  <a:pt x="8892" y="1640"/>
                </a:lnTo>
                <a:lnTo>
                  <a:pt x="8904" y="1680"/>
                </a:lnTo>
                <a:lnTo>
                  <a:pt x="8904" y="1682"/>
                </a:lnTo>
                <a:lnTo>
                  <a:pt x="8904" y="1683"/>
                </a:lnTo>
                <a:lnTo>
                  <a:pt x="8901" y="1691"/>
                </a:lnTo>
                <a:lnTo>
                  <a:pt x="8895" y="1696"/>
                </a:lnTo>
                <a:lnTo>
                  <a:pt x="8866" y="1706"/>
                </a:lnTo>
                <a:lnTo>
                  <a:pt x="8828" y="1714"/>
                </a:lnTo>
                <a:lnTo>
                  <a:pt x="8785" y="1721"/>
                </a:lnTo>
                <a:lnTo>
                  <a:pt x="8739" y="1723"/>
                </a:lnTo>
                <a:lnTo>
                  <a:pt x="8707" y="1722"/>
                </a:lnTo>
                <a:lnTo>
                  <a:pt x="8679" y="1720"/>
                </a:lnTo>
                <a:lnTo>
                  <a:pt x="8629" y="1709"/>
                </a:lnTo>
                <a:lnTo>
                  <a:pt x="8608" y="1701"/>
                </a:lnTo>
                <a:lnTo>
                  <a:pt x="8589" y="1691"/>
                </a:lnTo>
                <a:lnTo>
                  <a:pt x="8572" y="1679"/>
                </a:lnTo>
                <a:lnTo>
                  <a:pt x="8557" y="1665"/>
                </a:lnTo>
                <a:lnTo>
                  <a:pt x="8535" y="1633"/>
                </a:lnTo>
                <a:lnTo>
                  <a:pt x="8524" y="1612"/>
                </a:lnTo>
                <a:lnTo>
                  <a:pt x="8517" y="1591"/>
                </a:lnTo>
                <a:lnTo>
                  <a:pt x="8508" y="1541"/>
                </a:lnTo>
                <a:lnTo>
                  <a:pt x="8506" y="1513"/>
                </a:lnTo>
                <a:lnTo>
                  <a:pt x="8506" y="1483"/>
                </a:lnTo>
                <a:lnTo>
                  <a:pt x="8506" y="1445"/>
                </a:lnTo>
                <a:lnTo>
                  <a:pt x="8509" y="1410"/>
                </a:lnTo>
                <a:lnTo>
                  <a:pt x="8514" y="1378"/>
                </a:lnTo>
                <a:lnTo>
                  <a:pt x="8522" y="1349"/>
                </a:lnTo>
                <a:lnTo>
                  <a:pt x="8532" y="1324"/>
                </a:lnTo>
                <a:lnTo>
                  <a:pt x="8547" y="1301"/>
                </a:lnTo>
                <a:lnTo>
                  <a:pt x="8565" y="1284"/>
                </a:lnTo>
                <a:lnTo>
                  <a:pt x="8575" y="1275"/>
                </a:lnTo>
                <a:lnTo>
                  <a:pt x="8586" y="1267"/>
                </a:lnTo>
                <a:lnTo>
                  <a:pt x="8611" y="1256"/>
                </a:lnTo>
                <a:lnTo>
                  <a:pt x="8642" y="1247"/>
                </a:lnTo>
                <a:lnTo>
                  <a:pt x="8677" y="1242"/>
                </a:lnTo>
                <a:lnTo>
                  <a:pt x="8717" y="1240"/>
                </a:lnTo>
                <a:lnTo>
                  <a:pt x="8749" y="1241"/>
                </a:lnTo>
                <a:lnTo>
                  <a:pt x="8778" y="1245"/>
                </a:lnTo>
                <a:lnTo>
                  <a:pt x="8803" y="1250"/>
                </a:lnTo>
                <a:lnTo>
                  <a:pt x="8826" y="1259"/>
                </a:lnTo>
                <a:lnTo>
                  <a:pt x="8863" y="1280"/>
                </a:lnTo>
                <a:lnTo>
                  <a:pt x="8879" y="1294"/>
                </a:lnTo>
                <a:lnTo>
                  <a:pt x="8891" y="1310"/>
                </a:lnTo>
                <a:lnTo>
                  <a:pt x="8900" y="1325"/>
                </a:lnTo>
                <a:lnTo>
                  <a:pt x="8909" y="1343"/>
                </a:lnTo>
                <a:lnTo>
                  <a:pt x="8915" y="1361"/>
                </a:lnTo>
                <a:lnTo>
                  <a:pt x="8919" y="1381"/>
                </a:lnTo>
                <a:lnTo>
                  <a:pt x="8925" y="1425"/>
                </a:lnTo>
                <a:lnTo>
                  <a:pt x="8926" y="1473"/>
                </a:lnTo>
                <a:close/>
                <a:moveTo>
                  <a:pt x="8826" y="1463"/>
                </a:moveTo>
                <a:lnTo>
                  <a:pt x="8824" y="1420"/>
                </a:lnTo>
                <a:lnTo>
                  <a:pt x="8818" y="1379"/>
                </a:lnTo>
                <a:lnTo>
                  <a:pt x="8813" y="1362"/>
                </a:lnTo>
                <a:lnTo>
                  <a:pt x="8805" y="1347"/>
                </a:lnTo>
                <a:lnTo>
                  <a:pt x="8795" y="1335"/>
                </a:lnTo>
                <a:lnTo>
                  <a:pt x="8785" y="1325"/>
                </a:lnTo>
                <a:lnTo>
                  <a:pt x="8771" y="1319"/>
                </a:lnTo>
                <a:lnTo>
                  <a:pt x="8756" y="1314"/>
                </a:lnTo>
                <a:lnTo>
                  <a:pt x="8737" y="1311"/>
                </a:lnTo>
                <a:lnTo>
                  <a:pt x="8717" y="1311"/>
                </a:lnTo>
                <a:lnTo>
                  <a:pt x="8695" y="1311"/>
                </a:lnTo>
                <a:lnTo>
                  <a:pt x="8676" y="1314"/>
                </a:lnTo>
                <a:lnTo>
                  <a:pt x="8659" y="1319"/>
                </a:lnTo>
                <a:lnTo>
                  <a:pt x="8645" y="1325"/>
                </a:lnTo>
                <a:lnTo>
                  <a:pt x="8635" y="1335"/>
                </a:lnTo>
                <a:lnTo>
                  <a:pt x="8625" y="1347"/>
                </a:lnTo>
                <a:lnTo>
                  <a:pt x="8614" y="1378"/>
                </a:lnTo>
                <a:lnTo>
                  <a:pt x="8610" y="1398"/>
                </a:lnTo>
                <a:lnTo>
                  <a:pt x="8608" y="1420"/>
                </a:lnTo>
                <a:lnTo>
                  <a:pt x="8606" y="1464"/>
                </a:lnTo>
                <a:lnTo>
                  <a:pt x="8826" y="1463"/>
                </a:lnTo>
                <a:close/>
                <a:moveTo>
                  <a:pt x="9415" y="1269"/>
                </a:moveTo>
                <a:lnTo>
                  <a:pt x="9286" y="1698"/>
                </a:lnTo>
                <a:lnTo>
                  <a:pt x="9283" y="1703"/>
                </a:lnTo>
                <a:lnTo>
                  <a:pt x="9278" y="1708"/>
                </a:lnTo>
                <a:lnTo>
                  <a:pt x="9274" y="1711"/>
                </a:lnTo>
                <a:lnTo>
                  <a:pt x="9268" y="1712"/>
                </a:lnTo>
                <a:lnTo>
                  <a:pt x="9134" y="1712"/>
                </a:lnTo>
                <a:lnTo>
                  <a:pt x="9123" y="1708"/>
                </a:lnTo>
                <a:lnTo>
                  <a:pt x="9117" y="1698"/>
                </a:lnTo>
                <a:lnTo>
                  <a:pt x="8982" y="1270"/>
                </a:lnTo>
                <a:lnTo>
                  <a:pt x="8981" y="1267"/>
                </a:lnTo>
                <a:lnTo>
                  <a:pt x="8981" y="1265"/>
                </a:lnTo>
                <a:lnTo>
                  <a:pt x="8982" y="1260"/>
                </a:lnTo>
                <a:lnTo>
                  <a:pt x="8984" y="1255"/>
                </a:lnTo>
                <a:lnTo>
                  <a:pt x="8993" y="1251"/>
                </a:lnTo>
                <a:lnTo>
                  <a:pt x="9068" y="1251"/>
                </a:lnTo>
                <a:lnTo>
                  <a:pt x="9074" y="1252"/>
                </a:lnTo>
                <a:lnTo>
                  <a:pt x="9079" y="1255"/>
                </a:lnTo>
                <a:lnTo>
                  <a:pt x="9084" y="1265"/>
                </a:lnTo>
                <a:lnTo>
                  <a:pt x="9190" y="1646"/>
                </a:lnTo>
                <a:lnTo>
                  <a:pt x="9214" y="1646"/>
                </a:lnTo>
                <a:lnTo>
                  <a:pt x="9308" y="1265"/>
                </a:lnTo>
                <a:lnTo>
                  <a:pt x="9315" y="1255"/>
                </a:lnTo>
                <a:lnTo>
                  <a:pt x="9320" y="1252"/>
                </a:lnTo>
                <a:lnTo>
                  <a:pt x="9326" y="1251"/>
                </a:lnTo>
                <a:lnTo>
                  <a:pt x="9401" y="1251"/>
                </a:lnTo>
                <a:lnTo>
                  <a:pt x="9412" y="1255"/>
                </a:lnTo>
                <a:lnTo>
                  <a:pt x="9414" y="1260"/>
                </a:lnTo>
                <a:lnTo>
                  <a:pt x="9415" y="1265"/>
                </a:lnTo>
                <a:lnTo>
                  <a:pt x="9415" y="1266"/>
                </a:lnTo>
                <a:lnTo>
                  <a:pt x="9415" y="1269"/>
                </a:lnTo>
                <a:close/>
                <a:moveTo>
                  <a:pt x="9890" y="1473"/>
                </a:moveTo>
                <a:lnTo>
                  <a:pt x="9890" y="1494"/>
                </a:lnTo>
                <a:lnTo>
                  <a:pt x="9889" y="1515"/>
                </a:lnTo>
                <a:lnTo>
                  <a:pt x="9885" y="1527"/>
                </a:lnTo>
                <a:lnTo>
                  <a:pt x="9880" y="1531"/>
                </a:lnTo>
                <a:lnTo>
                  <a:pt x="9874" y="1532"/>
                </a:lnTo>
                <a:lnTo>
                  <a:pt x="9569" y="1532"/>
                </a:lnTo>
                <a:lnTo>
                  <a:pt x="9572" y="1561"/>
                </a:lnTo>
                <a:lnTo>
                  <a:pt x="9578" y="1585"/>
                </a:lnTo>
                <a:lnTo>
                  <a:pt x="9588" y="1604"/>
                </a:lnTo>
                <a:lnTo>
                  <a:pt x="9602" y="1620"/>
                </a:lnTo>
                <a:lnTo>
                  <a:pt x="9611" y="1628"/>
                </a:lnTo>
                <a:lnTo>
                  <a:pt x="9622" y="1635"/>
                </a:lnTo>
                <a:lnTo>
                  <a:pt x="9647" y="1644"/>
                </a:lnTo>
                <a:lnTo>
                  <a:pt x="9679" y="1649"/>
                </a:lnTo>
                <a:lnTo>
                  <a:pt x="9715" y="1652"/>
                </a:lnTo>
                <a:lnTo>
                  <a:pt x="9753" y="1649"/>
                </a:lnTo>
                <a:lnTo>
                  <a:pt x="9786" y="1644"/>
                </a:lnTo>
                <a:lnTo>
                  <a:pt x="9840" y="1630"/>
                </a:lnTo>
                <a:lnTo>
                  <a:pt x="9843" y="1629"/>
                </a:lnTo>
                <a:lnTo>
                  <a:pt x="9845" y="1629"/>
                </a:lnTo>
                <a:lnTo>
                  <a:pt x="9851" y="1631"/>
                </a:lnTo>
                <a:lnTo>
                  <a:pt x="9856" y="1640"/>
                </a:lnTo>
                <a:lnTo>
                  <a:pt x="9866" y="1680"/>
                </a:lnTo>
                <a:lnTo>
                  <a:pt x="9868" y="1682"/>
                </a:lnTo>
                <a:lnTo>
                  <a:pt x="9868" y="1683"/>
                </a:lnTo>
                <a:lnTo>
                  <a:pt x="9864" y="1691"/>
                </a:lnTo>
                <a:lnTo>
                  <a:pt x="9858" y="1696"/>
                </a:lnTo>
                <a:lnTo>
                  <a:pt x="9829" y="1706"/>
                </a:lnTo>
                <a:lnTo>
                  <a:pt x="9792" y="1714"/>
                </a:lnTo>
                <a:lnTo>
                  <a:pt x="9749" y="1721"/>
                </a:lnTo>
                <a:lnTo>
                  <a:pt x="9701" y="1723"/>
                </a:lnTo>
                <a:lnTo>
                  <a:pt x="9671" y="1722"/>
                </a:lnTo>
                <a:lnTo>
                  <a:pt x="9642" y="1720"/>
                </a:lnTo>
                <a:lnTo>
                  <a:pt x="9593" y="1709"/>
                </a:lnTo>
                <a:lnTo>
                  <a:pt x="9572" y="1701"/>
                </a:lnTo>
                <a:lnTo>
                  <a:pt x="9551" y="1691"/>
                </a:lnTo>
                <a:lnTo>
                  <a:pt x="9535" y="1679"/>
                </a:lnTo>
                <a:lnTo>
                  <a:pt x="9520" y="1665"/>
                </a:lnTo>
                <a:lnTo>
                  <a:pt x="9497" y="1633"/>
                </a:lnTo>
                <a:lnTo>
                  <a:pt x="9488" y="1612"/>
                </a:lnTo>
                <a:lnTo>
                  <a:pt x="9481" y="1591"/>
                </a:lnTo>
                <a:lnTo>
                  <a:pt x="9471" y="1541"/>
                </a:lnTo>
                <a:lnTo>
                  <a:pt x="9468" y="1513"/>
                </a:lnTo>
                <a:lnTo>
                  <a:pt x="9468" y="1483"/>
                </a:lnTo>
                <a:lnTo>
                  <a:pt x="9470" y="1445"/>
                </a:lnTo>
                <a:lnTo>
                  <a:pt x="9472" y="1410"/>
                </a:lnTo>
                <a:lnTo>
                  <a:pt x="9477" y="1378"/>
                </a:lnTo>
                <a:lnTo>
                  <a:pt x="9485" y="1349"/>
                </a:lnTo>
                <a:lnTo>
                  <a:pt x="9496" y="1324"/>
                </a:lnTo>
                <a:lnTo>
                  <a:pt x="9510" y="1301"/>
                </a:lnTo>
                <a:lnTo>
                  <a:pt x="9527" y="1284"/>
                </a:lnTo>
                <a:lnTo>
                  <a:pt x="9538" y="1275"/>
                </a:lnTo>
                <a:lnTo>
                  <a:pt x="9549" y="1267"/>
                </a:lnTo>
                <a:lnTo>
                  <a:pt x="9574" y="1256"/>
                </a:lnTo>
                <a:lnTo>
                  <a:pt x="9606" y="1247"/>
                </a:lnTo>
                <a:lnTo>
                  <a:pt x="9641" y="1242"/>
                </a:lnTo>
                <a:lnTo>
                  <a:pt x="9680" y="1240"/>
                </a:lnTo>
                <a:lnTo>
                  <a:pt x="9713" y="1241"/>
                </a:lnTo>
                <a:lnTo>
                  <a:pt x="9740" y="1245"/>
                </a:lnTo>
                <a:lnTo>
                  <a:pt x="9767" y="1250"/>
                </a:lnTo>
                <a:lnTo>
                  <a:pt x="9790" y="1259"/>
                </a:lnTo>
                <a:lnTo>
                  <a:pt x="9826" y="1280"/>
                </a:lnTo>
                <a:lnTo>
                  <a:pt x="9841" y="1294"/>
                </a:lnTo>
                <a:lnTo>
                  <a:pt x="9854" y="1310"/>
                </a:lnTo>
                <a:lnTo>
                  <a:pt x="9864" y="1325"/>
                </a:lnTo>
                <a:lnTo>
                  <a:pt x="9871" y="1343"/>
                </a:lnTo>
                <a:lnTo>
                  <a:pt x="9878" y="1361"/>
                </a:lnTo>
                <a:lnTo>
                  <a:pt x="9883" y="1381"/>
                </a:lnTo>
                <a:lnTo>
                  <a:pt x="9888" y="1425"/>
                </a:lnTo>
                <a:lnTo>
                  <a:pt x="9890" y="1473"/>
                </a:lnTo>
                <a:close/>
                <a:moveTo>
                  <a:pt x="9790" y="1463"/>
                </a:moveTo>
                <a:lnTo>
                  <a:pt x="9788" y="1420"/>
                </a:lnTo>
                <a:lnTo>
                  <a:pt x="9781" y="1379"/>
                </a:lnTo>
                <a:lnTo>
                  <a:pt x="9776" y="1362"/>
                </a:lnTo>
                <a:lnTo>
                  <a:pt x="9768" y="1347"/>
                </a:lnTo>
                <a:lnTo>
                  <a:pt x="9759" y="1335"/>
                </a:lnTo>
                <a:lnTo>
                  <a:pt x="9748" y="1325"/>
                </a:lnTo>
                <a:lnTo>
                  <a:pt x="9734" y="1319"/>
                </a:lnTo>
                <a:lnTo>
                  <a:pt x="9719" y="1314"/>
                </a:lnTo>
                <a:lnTo>
                  <a:pt x="9701" y="1311"/>
                </a:lnTo>
                <a:lnTo>
                  <a:pt x="9680" y="1311"/>
                </a:lnTo>
                <a:lnTo>
                  <a:pt x="9659" y="1311"/>
                </a:lnTo>
                <a:lnTo>
                  <a:pt x="9638" y="1314"/>
                </a:lnTo>
                <a:lnTo>
                  <a:pt x="9622" y="1319"/>
                </a:lnTo>
                <a:lnTo>
                  <a:pt x="9609" y="1325"/>
                </a:lnTo>
                <a:lnTo>
                  <a:pt x="9598" y="1335"/>
                </a:lnTo>
                <a:lnTo>
                  <a:pt x="9589" y="1347"/>
                </a:lnTo>
                <a:lnTo>
                  <a:pt x="9577" y="1378"/>
                </a:lnTo>
                <a:lnTo>
                  <a:pt x="9573" y="1398"/>
                </a:lnTo>
                <a:lnTo>
                  <a:pt x="9570" y="1420"/>
                </a:lnTo>
                <a:lnTo>
                  <a:pt x="9569" y="1464"/>
                </a:lnTo>
                <a:lnTo>
                  <a:pt x="9790" y="1463"/>
                </a:lnTo>
                <a:close/>
                <a:moveTo>
                  <a:pt x="10178" y="1694"/>
                </a:moveTo>
                <a:lnTo>
                  <a:pt x="10178" y="1698"/>
                </a:lnTo>
                <a:lnTo>
                  <a:pt x="10175" y="1706"/>
                </a:lnTo>
                <a:lnTo>
                  <a:pt x="10171" y="1708"/>
                </a:lnTo>
                <a:lnTo>
                  <a:pt x="10146" y="1716"/>
                </a:lnTo>
                <a:lnTo>
                  <a:pt x="10126" y="1718"/>
                </a:lnTo>
                <a:lnTo>
                  <a:pt x="10098" y="1720"/>
                </a:lnTo>
                <a:lnTo>
                  <a:pt x="10073" y="1718"/>
                </a:lnTo>
                <a:lnTo>
                  <a:pt x="10052" y="1713"/>
                </a:lnTo>
                <a:lnTo>
                  <a:pt x="10034" y="1704"/>
                </a:lnTo>
                <a:lnTo>
                  <a:pt x="10019" y="1693"/>
                </a:lnTo>
                <a:lnTo>
                  <a:pt x="10006" y="1678"/>
                </a:lnTo>
                <a:lnTo>
                  <a:pt x="9998" y="1659"/>
                </a:lnTo>
                <a:lnTo>
                  <a:pt x="9992" y="1639"/>
                </a:lnTo>
                <a:lnTo>
                  <a:pt x="9990" y="1615"/>
                </a:lnTo>
                <a:lnTo>
                  <a:pt x="9990" y="1081"/>
                </a:lnTo>
                <a:lnTo>
                  <a:pt x="9991" y="1075"/>
                </a:lnTo>
                <a:lnTo>
                  <a:pt x="9994" y="1071"/>
                </a:lnTo>
                <a:lnTo>
                  <a:pt x="10004" y="1066"/>
                </a:lnTo>
                <a:lnTo>
                  <a:pt x="10076" y="1052"/>
                </a:lnTo>
                <a:lnTo>
                  <a:pt x="10079" y="1052"/>
                </a:lnTo>
                <a:lnTo>
                  <a:pt x="10087" y="1056"/>
                </a:lnTo>
                <a:lnTo>
                  <a:pt x="10089" y="1061"/>
                </a:lnTo>
                <a:lnTo>
                  <a:pt x="10091" y="1066"/>
                </a:lnTo>
                <a:lnTo>
                  <a:pt x="10091" y="1609"/>
                </a:lnTo>
                <a:lnTo>
                  <a:pt x="10091" y="1619"/>
                </a:lnTo>
                <a:lnTo>
                  <a:pt x="10093" y="1628"/>
                </a:lnTo>
                <a:lnTo>
                  <a:pt x="10097" y="1634"/>
                </a:lnTo>
                <a:lnTo>
                  <a:pt x="10102" y="1639"/>
                </a:lnTo>
                <a:lnTo>
                  <a:pt x="10113" y="1644"/>
                </a:lnTo>
                <a:lnTo>
                  <a:pt x="10127" y="1646"/>
                </a:lnTo>
                <a:lnTo>
                  <a:pt x="10145" y="1645"/>
                </a:lnTo>
                <a:lnTo>
                  <a:pt x="10158" y="1643"/>
                </a:lnTo>
                <a:lnTo>
                  <a:pt x="10161" y="1643"/>
                </a:lnTo>
                <a:lnTo>
                  <a:pt x="10166" y="1644"/>
                </a:lnTo>
                <a:lnTo>
                  <a:pt x="10169" y="1650"/>
                </a:lnTo>
                <a:lnTo>
                  <a:pt x="10178" y="1694"/>
                </a:lnTo>
                <a:close/>
                <a:moveTo>
                  <a:pt x="10930" y="1481"/>
                </a:moveTo>
                <a:lnTo>
                  <a:pt x="10930" y="1514"/>
                </a:lnTo>
                <a:lnTo>
                  <a:pt x="10927" y="1546"/>
                </a:lnTo>
                <a:lnTo>
                  <a:pt x="10924" y="1576"/>
                </a:lnTo>
                <a:lnTo>
                  <a:pt x="10917" y="1604"/>
                </a:lnTo>
                <a:lnTo>
                  <a:pt x="10909" y="1629"/>
                </a:lnTo>
                <a:lnTo>
                  <a:pt x="10895" y="1653"/>
                </a:lnTo>
                <a:lnTo>
                  <a:pt x="10887" y="1663"/>
                </a:lnTo>
                <a:lnTo>
                  <a:pt x="10878" y="1673"/>
                </a:lnTo>
                <a:lnTo>
                  <a:pt x="10857" y="1691"/>
                </a:lnTo>
                <a:lnTo>
                  <a:pt x="10830" y="1704"/>
                </a:lnTo>
                <a:lnTo>
                  <a:pt x="10799" y="1714"/>
                </a:lnTo>
                <a:lnTo>
                  <a:pt x="10761" y="1721"/>
                </a:lnTo>
                <a:lnTo>
                  <a:pt x="10717" y="1723"/>
                </a:lnTo>
                <a:lnTo>
                  <a:pt x="10673" y="1721"/>
                </a:lnTo>
                <a:lnTo>
                  <a:pt x="10635" y="1714"/>
                </a:lnTo>
                <a:lnTo>
                  <a:pt x="10604" y="1704"/>
                </a:lnTo>
                <a:lnTo>
                  <a:pt x="10577" y="1691"/>
                </a:lnTo>
                <a:lnTo>
                  <a:pt x="10556" y="1673"/>
                </a:lnTo>
                <a:lnTo>
                  <a:pt x="10539" y="1653"/>
                </a:lnTo>
                <a:lnTo>
                  <a:pt x="10532" y="1641"/>
                </a:lnTo>
                <a:lnTo>
                  <a:pt x="10525" y="1629"/>
                </a:lnTo>
                <a:lnTo>
                  <a:pt x="10517" y="1604"/>
                </a:lnTo>
                <a:lnTo>
                  <a:pt x="10510" y="1576"/>
                </a:lnTo>
                <a:lnTo>
                  <a:pt x="10508" y="1561"/>
                </a:lnTo>
                <a:lnTo>
                  <a:pt x="10505" y="1546"/>
                </a:lnTo>
                <a:lnTo>
                  <a:pt x="10504" y="1514"/>
                </a:lnTo>
                <a:lnTo>
                  <a:pt x="10503" y="1481"/>
                </a:lnTo>
                <a:lnTo>
                  <a:pt x="10504" y="1449"/>
                </a:lnTo>
                <a:lnTo>
                  <a:pt x="10505" y="1417"/>
                </a:lnTo>
                <a:lnTo>
                  <a:pt x="10517" y="1359"/>
                </a:lnTo>
                <a:lnTo>
                  <a:pt x="10525" y="1334"/>
                </a:lnTo>
                <a:lnTo>
                  <a:pt x="10539" y="1310"/>
                </a:lnTo>
                <a:lnTo>
                  <a:pt x="10556" y="1290"/>
                </a:lnTo>
                <a:lnTo>
                  <a:pt x="10577" y="1272"/>
                </a:lnTo>
                <a:lnTo>
                  <a:pt x="10604" y="1259"/>
                </a:lnTo>
                <a:lnTo>
                  <a:pt x="10635" y="1248"/>
                </a:lnTo>
                <a:lnTo>
                  <a:pt x="10673" y="1242"/>
                </a:lnTo>
                <a:lnTo>
                  <a:pt x="10717" y="1240"/>
                </a:lnTo>
                <a:lnTo>
                  <a:pt x="10761" y="1242"/>
                </a:lnTo>
                <a:lnTo>
                  <a:pt x="10799" y="1248"/>
                </a:lnTo>
                <a:lnTo>
                  <a:pt x="10830" y="1259"/>
                </a:lnTo>
                <a:lnTo>
                  <a:pt x="10857" y="1272"/>
                </a:lnTo>
                <a:lnTo>
                  <a:pt x="10878" y="1290"/>
                </a:lnTo>
                <a:lnTo>
                  <a:pt x="10895" y="1310"/>
                </a:lnTo>
                <a:lnTo>
                  <a:pt x="10909" y="1334"/>
                </a:lnTo>
                <a:lnTo>
                  <a:pt x="10917" y="1359"/>
                </a:lnTo>
                <a:lnTo>
                  <a:pt x="10924" y="1388"/>
                </a:lnTo>
                <a:lnTo>
                  <a:pt x="10927" y="1417"/>
                </a:lnTo>
                <a:lnTo>
                  <a:pt x="10930" y="1449"/>
                </a:lnTo>
                <a:lnTo>
                  <a:pt x="10930" y="1481"/>
                </a:lnTo>
                <a:close/>
                <a:moveTo>
                  <a:pt x="10828" y="1481"/>
                </a:moveTo>
                <a:lnTo>
                  <a:pt x="10827" y="1432"/>
                </a:lnTo>
                <a:lnTo>
                  <a:pt x="10823" y="1390"/>
                </a:lnTo>
                <a:lnTo>
                  <a:pt x="10819" y="1372"/>
                </a:lnTo>
                <a:lnTo>
                  <a:pt x="10813" y="1357"/>
                </a:lnTo>
                <a:lnTo>
                  <a:pt x="10804" y="1343"/>
                </a:lnTo>
                <a:lnTo>
                  <a:pt x="10793" y="1332"/>
                </a:lnTo>
                <a:lnTo>
                  <a:pt x="10779" y="1323"/>
                </a:lnTo>
                <a:lnTo>
                  <a:pt x="10762" y="1316"/>
                </a:lnTo>
                <a:lnTo>
                  <a:pt x="10741" y="1313"/>
                </a:lnTo>
                <a:lnTo>
                  <a:pt x="10717" y="1311"/>
                </a:lnTo>
                <a:lnTo>
                  <a:pt x="10693" y="1313"/>
                </a:lnTo>
                <a:lnTo>
                  <a:pt x="10672" y="1316"/>
                </a:lnTo>
                <a:lnTo>
                  <a:pt x="10654" y="1323"/>
                </a:lnTo>
                <a:lnTo>
                  <a:pt x="10640" y="1332"/>
                </a:lnTo>
                <a:lnTo>
                  <a:pt x="10630" y="1343"/>
                </a:lnTo>
                <a:lnTo>
                  <a:pt x="10621" y="1357"/>
                </a:lnTo>
                <a:lnTo>
                  <a:pt x="10615" y="1372"/>
                </a:lnTo>
                <a:lnTo>
                  <a:pt x="10611" y="1390"/>
                </a:lnTo>
                <a:lnTo>
                  <a:pt x="10609" y="1410"/>
                </a:lnTo>
                <a:lnTo>
                  <a:pt x="10606" y="1432"/>
                </a:lnTo>
                <a:lnTo>
                  <a:pt x="10606" y="1481"/>
                </a:lnTo>
                <a:lnTo>
                  <a:pt x="10606" y="1532"/>
                </a:lnTo>
                <a:lnTo>
                  <a:pt x="10611" y="1573"/>
                </a:lnTo>
                <a:lnTo>
                  <a:pt x="10615" y="1591"/>
                </a:lnTo>
                <a:lnTo>
                  <a:pt x="10621" y="1606"/>
                </a:lnTo>
                <a:lnTo>
                  <a:pt x="10630" y="1620"/>
                </a:lnTo>
                <a:lnTo>
                  <a:pt x="10640" y="1631"/>
                </a:lnTo>
                <a:lnTo>
                  <a:pt x="10654" y="1640"/>
                </a:lnTo>
                <a:lnTo>
                  <a:pt x="10672" y="1646"/>
                </a:lnTo>
                <a:lnTo>
                  <a:pt x="10693" y="1650"/>
                </a:lnTo>
                <a:lnTo>
                  <a:pt x="10717" y="1652"/>
                </a:lnTo>
                <a:lnTo>
                  <a:pt x="10741" y="1650"/>
                </a:lnTo>
                <a:lnTo>
                  <a:pt x="10762" y="1646"/>
                </a:lnTo>
                <a:lnTo>
                  <a:pt x="10779" y="1640"/>
                </a:lnTo>
                <a:lnTo>
                  <a:pt x="10793" y="1631"/>
                </a:lnTo>
                <a:lnTo>
                  <a:pt x="10804" y="1620"/>
                </a:lnTo>
                <a:lnTo>
                  <a:pt x="10813" y="1606"/>
                </a:lnTo>
                <a:lnTo>
                  <a:pt x="10819" y="1591"/>
                </a:lnTo>
                <a:lnTo>
                  <a:pt x="10823" y="1573"/>
                </a:lnTo>
                <a:lnTo>
                  <a:pt x="10825" y="1553"/>
                </a:lnTo>
                <a:lnTo>
                  <a:pt x="10827" y="1532"/>
                </a:lnTo>
                <a:lnTo>
                  <a:pt x="10828" y="1481"/>
                </a:lnTo>
                <a:close/>
                <a:moveTo>
                  <a:pt x="11316" y="1081"/>
                </a:moveTo>
                <a:lnTo>
                  <a:pt x="11309" y="1124"/>
                </a:lnTo>
                <a:lnTo>
                  <a:pt x="11307" y="1133"/>
                </a:lnTo>
                <a:lnTo>
                  <a:pt x="11299" y="1135"/>
                </a:lnTo>
                <a:lnTo>
                  <a:pt x="11297" y="1135"/>
                </a:lnTo>
                <a:lnTo>
                  <a:pt x="11265" y="1129"/>
                </a:lnTo>
                <a:lnTo>
                  <a:pt x="11222" y="1126"/>
                </a:lnTo>
                <a:lnTo>
                  <a:pt x="11193" y="1129"/>
                </a:lnTo>
                <a:lnTo>
                  <a:pt x="11182" y="1131"/>
                </a:lnTo>
                <a:lnTo>
                  <a:pt x="11173" y="1138"/>
                </a:lnTo>
                <a:lnTo>
                  <a:pt x="11169" y="1140"/>
                </a:lnTo>
                <a:lnTo>
                  <a:pt x="11166" y="1144"/>
                </a:lnTo>
                <a:lnTo>
                  <a:pt x="11161" y="1154"/>
                </a:lnTo>
                <a:lnTo>
                  <a:pt x="11158" y="1165"/>
                </a:lnTo>
                <a:lnTo>
                  <a:pt x="11157" y="1180"/>
                </a:lnTo>
                <a:lnTo>
                  <a:pt x="11157" y="1251"/>
                </a:lnTo>
                <a:lnTo>
                  <a:pt x="11279" y="1251"/>
                </a:lnTo>
                <a:lnTo>
                  <a:pt x="11289" y="1255"/>
                </a:lnTo>
                <a:lnTo>
                  <a:pt x="11292" y="1260"/>
                </a:lnTo>
                <a:lnTo>
                  <a:pt x="11292" y="1265"/>
                </a:lnTo>
                <a:lnTo>
                  <a:pt x="11292" y="1313"/>
                </a:lnTo>
                <a:lnTo>
                  <a:pt x="11292" y="1318"/>
                </a:lnTo>
                <a:lnTo>
                  <a:pt x="11289" y="1323"/>
                </a:lnTo>
                <a:lnTo>
                  <a:pt x="11284" y="1325"/>
                </a:lnTo>
                <a:lnTo>
                  <a:pt x="11279" y="1325"/>
                </a:lnTo>
                <a:lnTo>
                  <a:pt x="11157" y="1325"/>
                </a:lnTo>
                <a:lnTo>
                  <a:pt x="11157" y="1698"/>
                </a:lnTo>
                <a:lnTo>
                  <a:pt x="11157" y="1704"/>
                </a:lnTo>
                <a:lnTo>
                  <a:pt x="11153" y="1708"/>
                </a:lnTo>
                <a:lnTo>
                  <a:pt x="11149" y="1711"/>
                </a:lnTo>
                <a:lnTo>
                  <a:pt x="11144" y="1712"/>
                </a:lnTo>
                <a:lnTo>
                  <a:pt x="11072" y="1712"/>
                </a:lnTo>
                <a:lnTo>
                  <a:pt x="11066" y="1711"/>
                </a:lnTo>
                <a:lnTo>
                  <a:pt x="11062" y="1708"/>
                </a:lnTo>
                <a:lnTo>
                  <a:pt x="11058" y="1704"/>
                </a:lnTo>
                <a:lnTo>
                  <a:pt x="11058" y="1698"/>
                </a:lnTo>
                <a:lnTo>
                  <a:pt x="11058" y="1325"/>
                </a:lnTo>
                <a:lnTo>
                  <a:pt x="10989" y="1325"/>
                </a:lnTo>
                <a:lnTo>
                  <a:pt x="10980" y="1323"/>
                </a:lnTo>
                <a:lnTo>
                  <a:pt x="10978" y="1318"/>
                </a:lnTo>
                <a:lnTo>
                  <a:pt x="10977" y="1313"/>
                </a:lnTo>
                <a:lnTo>
                  <a:pt x="10977" y="1265"/>
                </a:lnTo>
                <a:lnTo>
                  <a:pt x="10978" y="1260"/>
                </a:lnTo>
                <a:lnTo>
                  <a:pt x="10980" y="1255"/>
                </a:lnTo>
                <a:lnTo>
                  <a:pt x="10984" y="1252"/>
                </a:lnTo>
                <a:lnTo>
                  <a:pt x="10989" y="1251"/>
                </a:lnTo>
                <a:lnTo>
                  <a:pt x="11058" y="1251"/>
                </a:lnTo>
                <a:lnTo>
                  <a:pt x="11058" y="1182"/>
                </a:lnTo>
                <a:lnTo>
                  <a:pt x="11060" y="1151"/>
                </a:lnTo>
                <a:lnTo>
                  <a:pt x="11066" y="1125"/>
                </a:lnTo>
                <a:lnTo>
                  <a:pt x="11077" y="1102"/>
                </a:lnTo>
                <a:lnTo>
                  <a:pt x="11084" y="1092"/>
                </a:lnTo>
                <a:lnTo>
                  <a:pt x="11091" y="1085"/>
                </a:lnTo>
                <a:lnTo>
                  <a:pt x="11111" y="1070"/>
                </a:lnTo>
                <a:lnTo>
                  <a:pt x="11134" y="1061"/>
                </a:lnTo>
                <a:lnTo>
                  <a:pt x="11163" y="1055"/>
                </a:lnTo>
                <a:lnTo>
                  <a:pt x="11196" y="1052"/>
                </a:lnTo>
                <a:lnTo>
                  <a:pt x="11234" y="1055"/>
                </a:lnTo>
                <a:lnTo>
                  <a:pt x="11265" y="1058"/>
                </a:lnTo>
                <a:lnTo>
                  <a:pt x="11305" y="1067"/>
                </a:lnTo>
                <a:lnTo>
                  <a:pt x="11313" y="1071"/>
                </a:lnTo>
                <a:lnTo>
                  <a:pt x="11316" y="1078"/>
                </a:lnTo>
                <a:lnTo>
                  <a:pt x="11316" y="1081"/>
                </a:lnTo>
                <a:close/>
                <a:moveTo>
                  <a:pt x="570" y="490"/>
                </a:moveTo>
                <a:lnTo>
                  <a:pt x="568" y="512"/>
                </a:lnTo>
                <a:lnTo>
                  <a:pt x="566" y="532"/>
                </a:lnTo>
                <a:lnTo>
                  <a:pt x="561" y="549"/>
                </a:lnTo>
                <a:lnTo>
                  <a:pt x="554" y="567"/>
                </a:lnTo>
                <a:lnTo>
                  <a:pt x="546" y="582"/>
                </a:lnTo>
                <a:lnTo>
                  <a:pt x="536" y="596"/>
                </a:lnTo>
                <a:lnTo>
                  <a:pt x="524" y="609"/>
                </a:lnTo>
                <a:lnTo>
                  <a:pt x="510" y="619"/>
                </a:lnTo>
                <a:lnTo>
                  <a:pt x="495" y="629"/>
                </a:lnTo>
                <a:lnTo>
                  <a:pt x="479" y="638"/>
                </a:lnTo>
                <a:lnTo>
                  <a:pt x="440" y="650"/>
                </a:lnTo>
                <a:lnTo>
                  <a:pt x="418" y="654"/>
                </a:lnTo>
                <a:lnTo>
                  <a:pt x="394" y="658"/>
                </a:lnTo>
                <a:lnTo>
                  <a:pt x="343" y="660"/>
                </a:lnTo>
                <a:lnTo>
                  <a:pt x="58" y="660"/>
                </a:lnTo>
                <a:lnTo>
                  <a:pt x="48" y="655"/>
                </a:lnTo>
                <a:lnTo>
                  <a:pt x="43" y="645"/>
                </a:lnTo>
                <a:lnTo>
                  <a:pt x="43" y="27"/>
                </a:lnTo>
                <a:lnTo>
                  <a:pt x="44" y="22"/>
                </a:lnTo>
                <a:lnTo>
                  <a:pt x="48" y="17"/>
                </a:lnTo>
                <a:lnTo>
                  <a:pt x="58" y="13"/>
                </a:lnTo>
                <a:lnTo>
                  <a:pt x="355" y="13"/>
                </a:lnTo>
                <a:lnTo>
                  <a:pt x="403" y="15"/>
                </a:lnTo>
                <a:lnTo>
                  <a:pt x="423" y="18"/>
                </a:lnTo>
                <a:lnTo>
                  <a:pt x="444" y="23"/>
                </a:lnTo>
                <a:lnTo>
                  <a:pt x="476" y="34"/>
                </a:lnTo>
                <a:lnTo>
                  <a:pt x="490" y="43"/>
                </a:lnTo>
                <a:lnTo>
                  <a:pt x="503" y="52"/>
                </a:lnTo>
                <a:lnTo>
                  <a:pt x="514" y="62"/>
                </a:lnTo>
                <a:lnTo>
                  <a:pt x="523" y="75"/>
                </a:lnTo>
                <a:lnTo>
                  <a:pt x="530" y="87"/>
                </a:lnTo>
                <a:lnTo>
                  <a:pt x="537" y="101"/>
                </a:lnTo>
                <a:lnTo>
                  <a:pt x="546" y="134"/>
                </a:lnTo>
                <a:lnTo>
                  <a:pt x="548" y="172"/>
                </a:lnTo>
                <a:lnTo>
                  <a:pt x="546" y="203"/>
                </a:lnTo>
                <a:lnTo>
                  <a:pt x="539" y="230"/>
                </a:lnTo>
                <a:lnTo>
                  <a:pt x="534" y="242"/>
                </a:lnTo>
                <a:lnTo>
                  <a:pt x="528" y="252"/>
                </a:lnTo>
                <a:lnTo>
                  <a:pt x="522" y="262"/>
                </a:lnTo>
                <a:lnTo>
                  <a:pt x="513" y="271"/>
                </a:lnTo>
                <a:lnTo>
                  <a:pt x="495" y="285"/>
                </a:lnTo>
                <a:lnTo>
                  <a:pt x="474" y="296"/>
                </a:lnTo>
                <a:lnTo>
                  <a:pt x="451" y="305"/>
                </a:lnTo>
                <a:lnTo>
                  <a:pt x="426" y="311"/>
                </a:lnTo>
                <a:lnTo>
                  <a:pt x="426" y="339"/>
                </a:lnTo>
                <a:lnTo>
                  <a:pt x="457" y="344"/>
                </a:lnTo>
                <a:lnTo>
                  <a:pt x="485" y="352"/>
                </a:lnTo>
                <a:lnTo>
                  <a:pt x="510" y="364"/>
                </a:lnTo>
                <a:lnTo>
                  <a:pt x="530" y="379"/>
                </a:lnTo>
                <a:lnTo>
                  <a:pt x="547" y="400"/>
                </a:lnTo>
                <a:lnTo>
                  <a:pt x="554" y="412"/>
                </a:lnTo>
                <a:lnTo>
                  <a:pt x="559" y="425"/>
                </a:lnTo>
                <a:lnTo>
                  <a:pt x="563" y="440"/>
                </a:lnTo>
                <a:lnTo>
                  <a:pt x="567" y="455"/>
                </a:lnTo>
                <a:lnTo>
                  <a:pt x="570" y="490"/>
                </a:lnTo>
                <a:close/>
                <a:moveTo>
                  <a:pt x="460" y="479"/>
                </a:moveTo>
                <a:lnTo>
                  <a:pt x="459" y="452"/>
                </a:lnTo>
                <a:lnTo>
                  <a:pt x="454" y="431"/>
                </a:lnTo>
                <a:lnTo>
                  <a:pt x="446" y="412"/>
                </a:lnTo>
                <a:lnTo>
                  <a:pt x="433" y="397"/>
                </a:lnTo>
                <a:lnTo>
                  <a:pt x="417" y="386"/>
                </a:lnTo>
                <a:lnTo>
                  <a:pt x="396" y="377"/>
                </a:lnTo>
                <a:lnTo>
                  <a:pt x="368" y="372"/>
                </a:lnTo>
                <a:lnTo>
                  <a:pt x="334" y="369"/>
                </a:lnTo>
                <a:lnTo>
                  <a:pt x="150" y="364"/>
                </a:lnTo>
                <a:lnTo>
                  <a:pt x="150" y="580"/>
                </a:lnTo>
                <a:lnTo>
                  <a:pt x="336" y="580"/>
                </a:lnTo>
                <a:lnTo>
                  <a:pt x="368" y="577"/>
                </a:lnTo>
                <a:lnTo>
                  <a:pt x="394" y="572"/>
                </a:lnTo>
                <a:lnTo>
                  <a:pt x="417" y="563"/>
                </a:lnTo>
                <a:lnTo>
                  <a:pt x="433" y="551"/>
                </a:lnTo>
                <a:lnTo>
                  <a:pt x="445" y="536"/>
                </a:lnTo>
                <a:lnTo>
                  <a:pt x="454" y="519"/>
                </a:lnTo>
                <a:lnTo>
                  <a:pt x="459" y="500"/>
                </a:lnTo>
                <a:lnTo>
                  <a:pt x="460" y="479"/>
                </a:lnTo>
                <a:close/>
                <a:moveTo>
                  <a:pt x="440" y="188"/>
                </a:moveTo>
                <a:lnTo>
                  <a:pt x="439" y="165"/>
                </a:lnTo>
                <a:lnTo>
                  <a:pt x="435" y="145"/>
                </a:lnTo>
                <a:lnTo>
                  <a:pt x="427" y="129"/>
                </a:lnTo>
                <a:lnTo>
                  <a:pt x="416" y="116"/>
                </a:lnTo>
                <a:lnTo>
                  <a:pt x="402" y="106"/>
                </a:lnTo>
                <a:lnTo>
                  <a:pt x="386" y="99"/>
                </a:lnTo>
                <a:lnTo>
                  <a:pt x="364" y="95"/>
                </a:lnTo>
                <a:lnTo>
                  <a:pt x="340" y="94"/>
                </a:lnTo>
                <a:lnTo>
                  <a:pt x="150" y="94"/>
                </a:lnTo>
                <a:lnTo>
                  <a:pt x="150" y="294"/>
                </a:lnTo>
                <a:lnTo>
                  <a:pt x="333" y="286"/>
                </a:lnTo>
                <a:lnTo>
                  <a:pt x="358" y="284"/>
                </a:lnTo>
                <a:lnTo>
                  <a:pt x="379" y="280"/>
                </a:lnTo>
                <a:lnTo>
                  <a:pt x="397" y="272"/>
                </a:lnTo>
                <a:lnTo>
                  <a:pt x="413" y="262"/>
                </a:lnTo>
                <a:lnTo>
                  <a:pt x="425" y="250"/>
                </a:lnTo>
                <a:lnTo>
                  <a:pt x="433" y="233"/>
                </a:lnTo>
                <a:lnTo>
                  <a:pt x="439" y="212"/>
                </a:lnTo>
                <a:lnTo>
                  <a:pt x="440" y="188"/>
                </a:lnTo>
                <a:close/>
                <a:moveTo>
                  <a:pt x="916" y="253"/>
                </a:moveTo>
                <a:lnTo>
                  <a:pt x="915" y="258"/>
                </a:lnTo>
                <a:lnTo>
                  <a:pt x="914" y="264"/>
                </a:lnTo>
                <a:lnTo>
                  <a:pt x="910" y="266"/>
                </a:lnTo>
                <a:lnTo>
                  <a:pt x="903" y="267"/>
                </a:lnTo>
                <a:lnTo>
                  <a:pt x="864" y="267"/>
                </a:lnTo>
                <a:lnTo>
                  <a:pt x="829" y="271"/>
                </a:lnTo>
                <a:lnTo>
                  <a:pt x="770" y="281"/>
                </a:lnTo>
                <a:lnTo>
                  <a:pt x="770" y="646"/>
                </a:lnTo>
                <a:lnTo>
                  <a:pt x="769" y="651"/>
                </a:lnTo>
                <a:lnTo>
                  <a:pt x="766" y="657"/>
                </a:lnTo>
                <a:lnTo>
                  <a:pt x="761" y="659"/>
                </a:lnTo>
                <a:lnTo>
                  <a:pt x="756" y="660"/>
                </a:lnTo>
                <a:lnTo>
                  <a:pt x="683" y="660"/>
                </a:lnTo>
                <a:lnTo>
                  <a:pt x="675" y="657"/>
                </a:lnTo>
                <a:lnTo>
                  <a:pt x="672" y="651"/>
                </a:lnTo>
                <a:lnTo>
                  <a:pt x="669" y="646"/>
                </a:lnTo>
                <a:lnTo>
                  <a:pt x="669" y="274"/>
                </a:lnTo>
                <a:lnTo>
                  <a:pt x="673" y="251"/>
                </a:lnTo>
                <a:lnTo>
                  <a:pt x="677" y="242"/>
                </a:lnTo>
                <a:lnTo>
                  <a:pt x="682" y="235"/>
                </a:lnTo>
                <a:lnTo>
                  <a:pt x="698" y="223"/>
                </a:lnTo>
                <a:lnTo>
                  <a:pt x="723" y="213"/>
                </a:lnTo>
                <a:lnTo>
                  <a:pt x="755" y="204"/>
                </a:lnTo>
                <a:lnTo>
                  <a:pt x="794" y="197"/>
                </a:lnTo>
                <a:lnTo>
                  <a:pt x="871" y="189"/>
                </a:lnTo>
                <a:lnTo>
                  <a:pt x="886" y="189"/>
                </a:lnTo>
                <a:lnTo>
                  <a:pt x="898" y="189"/>
                </a:lnTo>
                <a:lnTo>
                  <a:pt x="906" y="190"/>
                </a:lnTo>
                <a:lnTo>
                  <a:pt x="912" y="194"/>
                </a:lnTo>
                <a:lnTo>
                  <a:pt x="915" y="198"/>
                </a:lnTo>
                <a:lnTo>
                  <a:pt x="916" y="204"/>
                </a:lnTo>
                <a:lnTo>
                  <a:pt x="916" y="253"/>
                </a:lnTo>
                <a:close/>
                <a:moveTo>
                  <a:pt x="1098" y="646"/>
                </a:moveTo>
                <a:lnTo>
                  <a:pt x="1096" y="651"/>
                </a:lnTo>
                <a:lnTo>
                  <a:pt x="1094" y="657"/>
                </a:lnTo>
                <a:lnTo>
                  <a:pt x="1089" y="659"/>
                </a:lnTo>
                <a:lnTo>
                  <a:pt x="1084" y="660"/>
                </a:lnTo>
                <a:lnTo>
                  <a:pt x="1012" y="660"/>
                </a:lnTo>
                <a:lnTo>
                  <a:pt x="1006" y="659"/>
                </a:lnTo>
                <a:lnTo>
                  <a:pt x="1002" y="657"/>
                </a:lnTo>
                <a:lnTo>
                  <a:pt x="999" y="651"/>
                </a:lnTo>
                <a:lnTo>
                  <a:pt x="998" y="646"/>
                </a:lnTo>
                <a:lnTo>
                  <a:pt x="998" y="217"/>
                </a:lnTo>
                <a:lnTo>
                  <a:pt x="999" y="212"/>
                </a:lnTo>
                <a:lnTo>
                  <a:pt x="1002" y="208"/>
                </a:lnTo>
                <a:lnTo>
                  <a:pt x="1012" y="204"/>
                </a:lnTo>
                <a:lnTo>
                  <a:pt x="1084" y="204"/>
                </a:lnTo>
                <a:lnTo>
                  <a:pt x="1094" y="208"/>
                </a:lnTo>
                <a:lnTo>
                  <a:pt x="1096" y="212"/>
                </a:lnTo>
                <a:lnTo>
                  <a:pt x="1098" y="217"/>
                </a:lnTo>
                <a:lnTo>
                  <a:pt x="1098" y="646"/>
                </a:lnTo>
                <a:close/>
                <a:moveTo>
                  <a:pt x="1098" y="115"/>
                </a:moveTo>
                <a:lnTo>
                  <a:pt x="1096" y="122"/>
                </a:lnTo>
                <a:lnTo>
                  <a:pt x="1092" y="129"/>
                </a:lnTo>
                <a:lnTo>
                  <a:pt x="1086" y="131"/>
                </a:lnTo>
                <a:lnTo>
                  <a:pt x="1079" y="133"/>
                </a:lnTo>
                <a:lnTo>
                  <a:pt x="1017" y="133"/>
                </a:lnTo>
                <a:lnTo>
                  <a:pt x="1009" y="131"/>
                </a:lnTo>
                <a:lnTo>
                  <a:pt x="1003" y="129"/>
                </a:lnTo>
                <a:lnTo>
                  <a:pt x="999" y="122"/>
                </a:lnTo>
                <a:lnTo>
                  <a:pt x="998" y="115"/>
                </a:lnTo>
                <a:lnTo>
                  <a:pt x="998" y="18"/>
                </a:lnTo>
                <a:lnTo>
                  <a:pt x="999" y="10"/>
                </a:lnTo>
                <a:lnTo>
                  <a:pt x="1003" y="5"/>
                </a:lnTo>
                <a:lnTo>
                  <a:pt x="1009" y="2"/>
                </a:lnTo>
                <a:lnTo>
                  <a:pt x="1017" y="0"/>
                </a:lnTo>
                <a:lnTo>
                  <a:pt x="1079" y="0"/>
                </a:lnTo>
                <a:lnTo>
                  <a:pt x="1086" y="2"/>
                </a:lnTo>
                <a:lnTo>
                  <a:pt x="1092" y="5"/>
                </a:lnTo>
                <a:lnTo>
                  <a:pt x="1096" y="10"/>
                </a:lnTo>
                <a:lnTo>
                  <a:pt x="1098" y="18"/>
                </a:lnTo>
                <a:lnTo>
                  <a:pt x="1098" y="115"/>
                </a:lnTo>
                <a:close/>
                <a:moveTo>
                  <a:pt x="1632" y="646"/>
                </a:moveTo>
                <a:lnTo>
                  <a:pt x="1631" y="651"/>
                </a:lnTo>
                <a:lnTo>
                  <a:pt x="1628" y="657"/>
                </a:lnTo>
                <a:lnTo>
                  <a:pt x="1624" y="659"/>
                </a:lnTo>
                <a:lnTo>
                  <a:pt x="1619" y="660"/>
                </a:lnTo>
                <a:lnTo>
                  <a:pt x="1546" y="660"/>
                </a:lnTo>
                <a:lnTo>
                  <a:pt x="1540" y="659"/>
                </a:lnTo>
                <a:lnTo>
                  <a:pt x="1536" y="657"/>
                </a:lnTo>
                <a:lnTo>
                  <a:pt x="1534" y="651"/>
                </a:lnTo>
                <a:lnTo>
                  <a:pt x="1532" y="646"/>
                </a:lnTo>
                <a:lnTo>
                  <a:pt x="1532" y="332"/>
                </a:lnTo>
                <a:lnTo>
                  <a:pt x="1531" y="313"/>
                </a:lnTo>
                <a:lnTo>
                  <a:pt x="1528" y="298"/>
                </a:lnTo>
                <a:lnTo>
                  <a:pt x="1522" y="285"/>
                </a:lnTo>
                <a:lnTo>
                  <a:pt x="1516" y="275"/>
                </a:lnTo>
                <a:lnTo>
                  <a:pt x="1506" y="269"/>
                </a:lnTo>
                <a:lnTo>
                  <a:pt x="1493" y="264"/>
                </a:lnTo>
                <a:lnTo>
                  <a:pt x="1478" y="261"/>
                </a:lnTo>
                <a:lnTo>
                  <a:pt x="1460" y="260"/>
                </a:lnTo>
                <a:lnTo>
                  <a:pt x="1413" y="262"/>
                </a:lnTo>
                <a:lnTo>
                  <a:pt x="1371" y="269"/>
                </a:lnTo>
                <a:lnTo>
                  <a:pt x="1331" y="279"/>
                </a:lnTo>
                <a:lnTo>
                  <a:pt x="1331" y="646"/>
                </a:lnTo>
                <a:lnTo>
                  <a:pt x="1329" y="651"/>
                </a:lnTo>
                <a:lnTo>
                  <a:pt x="1327" y="657"/>
                </a:lnTo>
                <a:lnTo>
                  <a:pt x="1322" y="659"/>
                </a:lnTo>
                <a:lnTo>
                  <a:pt x="1317" y="660"/>
                </a:lnTo>
                <a:lnTo>
                  <a:pt x="1244" y="660"/>
                </a:lnTo>
                <a:lnTo>
                  <a:pt x="1235" y="657"/>
                </a:lnTo>
                <a:lnTo>
                  <a:pt x="1231" y="651"/>
                </a:lnTo>
                <a:lnTo>
                  <a:pt x="1230" y="646"/>
                </a:lnTo>
                <a:lnTo>
                  <a:pt x="1230" y="274"/>
                </a:lnTo>
                <a:lnTo>
                  <a:pt x="1231" y="262"/>
                </a:lnTo>
                <a:lnTo>
                  <a:pt x="1232" y="252"/>
                </a:lnTo>
                <a:lnTo>
                  <a:pt x="1242" y="236"/>
                </a:lnTo>
                <a:lnTo>
                  <a:pt x="1250" y="230"/>
                </a:lnTo>
                <a:lnTo>
                  <a:pt x="1260" y="223"/>
                </a:lnTo>
                <a:lnTo>
                  <a:pt x="1289" y="213"/>
                </a:lnTo>
                <a:lnTo>
                  <a:pt x="1328" y="203"/>
                </a:lnTo>
                <a:lnTo>
                  <a:pt x="1375" y="196"/>
                </a:lnTo>
                <a:lnTo>
                  <a:pt x="1424" y="190"/>
                </a:lnTo>
                <a:lnTo>
                  <a:pt x="1469" y="188"/>
                </a:lnTo>
                <a:lnTo>
                  <a:pt x="1507" y="189"/>
                </a:lnTo>
                <a:lnTo>
                  <a:pt x="1540" y="194"/>
                </a:lnTo>
                <a:lnTo>
                  <a:pt x="1568" y="203"/>
                </a:lnTo>
                <a:lnTo>
                  <a:pt x="1590" y="216"/>
                </a:lnTo>
                <a:lnTo>
                  <a:pt x="1600" y="223"/>
                </a:lnTo>
                <a:lnTo>
                  <a:pt x="1608" y="233"/>
                </a:lnTo>
                <a:lnTo>
                  <a:pt x="1615" y="243"/>
                </a:lnTo>
                <a:lnTo>
                  <a:pt x="1622" y="256"/>
                </a:lnTo>
                <a:lnTo>
                  <a:pt x="1626" y="270"/>
                </a:lnTo>
                <a:lnTo>
                  <a:pt x="1629" y="285"/>
                </a:lnTo>
                <a:lnTo>
                  <a:pt x="1632" y="319"/>
                </a:lnTo>
                <a:lnTo>
                  <a:pt x="1632" y="646"/>
                </a:lnTo>
                <a:close/>
                <a:moveTo>
                  <a:pt x="2203" y="245"/>
                </a:moveTo>
                <a:lnTo>
                  <a:pt x="2204" y="250"/>
                </a:lnTo>
                <a:lnTo>
                  <a:pt x="2203" y="252"/>
                </a:lnTo>
                <a:lnTo>
                  <a:pt x="2199" y="256"/>
                </a:lnTo>
                <a:lnTo>
                  <a:pt x="2169" y="271"/>
                </a:lnTo>
                <a:lnTo>
                  <a:pt x="2153" y="275"/>
                </a:lnTo>
                <a:lnTo>
                  <a:pt x="2137" y="276"/>
                </a:lnTo>
                <a:lnTo>
                  <a:pt x="2122" y="275"/>
                </a:lnTo>
                <a:lnTo>
                  <a:pt x="2102" y="270"/>
                </a:lnTo>
                <a:lnTo>
                  <a:pt x="2109" y="279"/>
                </a:lnTo>
                <a:lnTo>
                  <a:pt x="2122" y="296"/>
                </a:lnTo>
                <a:lnTo>
                  <a:pt x="2128" y="308"/>
                </a:lnTo>
                <a:lnTo>
                  <a:pt x="2133" y="323"/>
                </a:lnTo>
                <a:lnTo>
                  <a:pt x="2137" y="357"/>
                </a:lnTo>
                <a:lnTo>
                  <a:pt x="2137" y="378"/>
                </a:lnTo>
                <a:lnTo>
                  <a:pt x="2133" y="397"/>
                </a:lnTo>
                <a:lnTo>
                  <a:pt x="2123" y="430"/>
                </a:lnTo>
                <a:lnTo>
                  <a:pt x="2107" y="456"/>
                </a:lnTo>
                <a:lnTo>
                  <a:pt x="2096" y="468"/>
                </a:lnTo>
                <a:lnTo>
                  <a:pt x="2084" y="476"/>
                </a:lnTo>
                <a:lnTo>
                  <a:pt x="2055" y="492"/>
                </a:lnTo>
                <a:lnTo>
                  <a:pt x="2024" y="502"/>
                </a:lnTo>
                <a:lnTo>
                  <a:pt x="1986" y="508"/>
                </a:lnTo>
                <a:lnTo>
                  <a:pt x="1946" y="509"/>
                </a:lnTo>
                <a:lnTo>
                  <a:pt x="1913" y="509"/>
                </a:lnTo>
                <a:lnTo>
                  <a:pt x="1886" y="509"/>
                </a:lnTo>
                <a:lnTo>
                  <a:pt x="1874" y="510"/>
                </a:lnTo>
                <a:lnTo>
                  <a:pt x="1862" y="513"/>
                </a:lnTo>
                <a:lnTo>
                  <a:pt x="1847" y="522"/>
                </a:lnTo>
                <a:lnTo>
                  <a:pt x="1844" y="528"/>
                </a:lnTo>
                <a:lnTo>
                  <a:pt x="1840" y="534"/>
                </a:lnTo>
                <a:lnTo>
                  <a:pt x="1837" y="551"/>
                </a:lnTo>
                <a:lnTo>
                  <a:pt x="1838" y="562"/>
                </a:lnTo>
                <a:lnTo>
                  <a:pt x="1842" y="571"/>
                </a:lnTo>
                <a:lnTo>
                  <a:pt x="1847" y="578"/>
                </a:lnTo>
                <a:lnTo>
                  <a:pt x="1855" y="583"/>
                </a:lnTo>
                <a:lnTo>
                  <a:pt x="1875" y="590"/>
                </a:lnTo>
                <a:lnTo>
                  <a:pt x="1903" y="591"/>
                </a:lnTo>
                <a:lnTo>
                  <a:pt x="2012" y="591"/>
                </a:lnTo>
                <a:lnTo>
                  <a:pt x="2043" y="592"/>
                </a:lnTo>
                <a:lnTo>
                  <a:pt x="2070" y="596"/>
                </a:lnTo>
                <a:lnTo>
                  <a:pt x="2084" y="600"/>
                </a:lnTo>
                <a:lnTo>
                  <a:pt x="2097" y="604"/>
                </a:lnTo>
                <a:lnTo>
                  <a:pt x="2119" y="614"/>
                </a:lnTo>
                <a:lnTo>
                  <a:pt x="2130" y="620"/>
                </a:lnTo>
                <a:lnTo>
                  <a:pt x="2140" y="629"/>
                </a:lnTo>
                <a:lnTo>
                  <a:pt x="2153" y="648"/>
                </a:lnTo>
                <a:lnTo>
                  <a:pt x="2162" y="673"/>
                </a:lnTo>
                <a:lnTo>
                  <a:pt x="2165" y="688"/>
                </a:lnTo>
                <a:lnTo>
                  <a:pt x="2166" y="703"/>
                </a:lnTo>
                <a:lnTo>
                  <a:pt x="2165" y="723"/>
                </a:lnTo>
                <a:lnTo>
                  <a:pt x="2164" y="732"/>
                </a:lnTo>
                <a:lnTo>
                  <a:pt x="2161" y="741"/>
                </a:lnTo>
                <a:lnTo>
                  <a:pt x="2156" y="759"/>
                </a:lnTo>
                <a:lnTo>
                  <a:pt x="2150" y="774"/>
                </a:lnTo>
                <a:lnTo>
                  <a:pt x="2141" y="787"/>
                </a:lnTo>
                <a:lnTo>
                  <a:pt x="2131" y="799"/>
                </a:lnTo>
                <a:lnTo>
                  <a:pt x="2118" y="810"/>
                </a:lnTo>
                <a:lnTo>
                  <a:pt x="2104" y="819"/>
                </a:lnTo>
                <a:lnTo>
                  <a:pt x="2088" y="828"/>
                </a:lnTo>
                <a:lnTo>
                  <a:pt x="2072" y="834"/>
                </a:lnTo>
                <a:lnTo>
                  <a:pt x="2034" y="844"/>
                </a:lnTo>
                <a:lnTo>
                  <a:pt x="1992" y="850"/>
                </a:lnTo>
                <a:lnTo>
                  <a:pt x="1946" y="853"/>
                </a:lnTo>
                <a:lnTo>
                  <a:pt x="1894" y="852"/>
                </a:lnTo>
                <a:lnTo>
                  <a:pt x="1850" y="847"/>
                </a:lnTo>
                <a:lnTo>
                  <a:pt x="1812" y="839"/>
                </a:lnTo>
                <a:lnTo>
                  <a:pt x="1796" y="834"/>
                </a:lnTo>
                <a:lnTo>
                  <a:pt x="1780" y="828"/>
                </a:lnTo>
                <a:lnTo>
                  <a:pt x="1768" y="821"/>
                </a:lnTo>
                <a:lnTo>
                  <a:pt x="1757" y="813"/>
                </a:lnTo>
                <a:lnTo>
                  <a:pt x="1748" y="804"/>
                </a:lnTo>
                <a:lnTo>
                  <a:pt x="1740" y="793"/>
                </a:lnTo>
                <a:lnTo>
                  <a:pt x="1734" y="781"/>
                </a:lnTo>
                <a:lnTo>
                  <a:pt x="1730" y="767"/>
                </a:lnTo>
                <a:lnTo>
                  <a:pt x="1728" y="753"/>
                </a:lnTo>
                <a:lnTo>
                  <a:pt x="1726" y="737"/>
                </a:lnTo>
                <a:lnTo>
                  <a:pt x="1728" y="721"/>
                </a:lnTo>
                <a:lnTo>
                  <a:pt x="1730" y="706"/>
                </a:lnTo>
                <a:lnTo>
                  <a:pt x="1735" y="693"/>
                </a:lnTo>
                <a:lnTo>
                  <a:pt x="1741" y="683"/>
                </a:lnTo>
                <a:lnTo>
                  <a:pt x="1750" y="674"/>
                </a:lnTo>
                <a:lnTo>
                  <a:pt x="1758" y="667"/>
                </a:lnTo>
                <a:lnTo>
                  <a:pt x="1778" y="657"/>
                </a:lnTo>
                <a:lnTo>
                  <a:pt x="1798" y="651"/>
                </a:lnTo>
                <a:lnTo>
                  <a:pt x="1818" y="646"/>
                </a:lnTo>
                <a:lnTo>
                  <a:pt x="1818" y="634"/>
                </a:lnTo>
                <a:lnTo>
                  <a:pt x="1780" y="625"/>
                </a:lnTo>
                <a:lnTo>
                  <a:pt x="1773" y="622"/>
                </a:lnTo>
                <a:lnTo>
                  <a:pt x="1765" y="617"/>
                </a:lnTo>
                <a:lnTo>
                  <a:pt x="1753" y="605"/>
                </a:lnTo>
                <a:lnTo>
                  <a:pt x="1744" y="586"/>
                </a:lnTo>
                <a:lnTo>
                  <a:pt x="1741" y="558"/>
                </a:lnTo>
                <a:lnTo>
                  <a:pt x="1743" y="539"/>
                </a:lnTo>
                <a:lnTo>
                  <a:pt x="1748" y="524"/>
                </a:lnTo>
                <a:lnTo>
                  <a:pt x="1755" y="512"/>
                </a:lnTo>
                <a:lnTo>
                  <a:pt x="1767" y="503"/>
                </a:lnTo>
                <a:lnTo>
                  <a:pt x="1780" y="495"/>
                </a:lnTo>
                <a:lnTo>
                  <a:pt x="1796" y="489"/>
                </a:lnTo>
                <a:lnTo>
                  <a:pt x="1835" y="481"/>
                </a:lnTo>
                <a:lnTo>
                  <a:pt x="1816" y="474"/>
                </a:lnTo>
                <a:lnTo>
                  <a:pt x="1794" y="465"/>
                </a:lnTo>
                <a:lnTo>
                  <a:pt x="1783" y="458"/>
                </a:lnTo>
                <a:lnTo>
                  <a:pt x="1773" y="450"/>
                </a:lnTo>
                <a:lnTo>
                  <a:pt x="1764" y="439"/>
                </a:lnTo>
                <a:lnTo>
                  <a:pt x="1755" y="427"/>
                </a:lnTo>
                <a:lnTo>
                  <a:pt x="1744" y="396"/>
                </a:lnTo>
                <a:lnTo>
                  <a:pt x="1739" y="352"/>
                </a:lnTo>
                <a:lnTo>
                  <a:pt x="1740" y="330"/>
                </a:lnTo>
                <a:lnTo>
                  <a:pt x="1743" y="310"/>
                </a:lnTo>
                <a:lnTo>
                  <a:pt x="1753" y="275"/>
                </a:lnTo>
                <a:lnTo>
                  <a:pt x="1770" y="246"/>
                </a:lnTo>
                <a:lnTo>
                  <a:pt x="1780" y="235"/>
                </a:lnTo>
                <a:lnTo>
                  <a:pt x="1793" y="224"/>
                </a:lnTo>
                <a:lnTo>
                  <a:pt x="1823" y="208"/>
                </a:lnTo>
                <a:lnTo>
                  <a:pt x="1840" y="202"/>
                </a:lnTo>
                <a:lnTo>
                  <a:pt x="1856" y="197"/>
                </a:lnTo>
                <a:lnTo>
                  <a:pt x="1895" y="190"/>
                </a:lnTo>
                <a:lnTo>
                  <a:pt x="1917" y="188"/>
                </a:lnTo>
                <a:lnTo>
                  <a:pt x="1939" y="188"/>
                </a:lnTo>
                <a:lnTo>
                  <a:pt x="1975" y="189"/>
                </a:lnTo>
                <a:lnTo>
                  <a:pt x="2002" y="193"/>
                </a:lnTo>
                <a:lnTo>
                  <a:pt x="2050" y="206"/>
                </a:lnTo>
                <a:lnTo>
                  <a:pt x="2065" y="208"/>
                </a:lnTo>
                <a:lnTo>
                  <a:pt x="2083" y="209"/>
                </a:lnTo>
                <a:lnTo>
                  <a:pt x="2104" y="208"/>
                </a:lnTo>
                <a:lnTo>
                  <a:pt x="2125" y="204"/>
                </a:lnTo>
                <a:lnTo>
                  <a:pt x="2148" y="194"/>
                </a:lnTo>
                <a:lnTo>
                  <a:pt x="2170" y="184"/>
                </a:lnTo>
                <a:lnTo>
                  <a:pt x="2174" y="183"/>
                </a:lnTo>
                <a:lnTo>
                  <a:pt x="2177" y="182"/>
                </a:lnTo>
                <a:lnTo>
                  <a:pt x="2181" y="183"/>
                </a:lnTo>
                <a:lnTo>
                  <a:pt x="2184" y="189"/>
                </a:lnTo>
                <a:lnTo>
                  <a:pt x="2203" y="245"/>
                </a:lnTo>
                <a:close/>
                <a:moveTo>
                  <a:pt x="2043" y="348"/>
                </a:moveTo>
                <a:lnTo>
                  <a:pt x="2041" y="324"/>
                </a:lnTo>
                <a:lnTo>
                  <a:pt x="2036" y="304"/>
                </a:lnTo>
                <a:lnTo>
                  <a:pt x="2029" y="286"/>
                </a:lnTo>
                <a:lnTo>
                  <a:pt x="2017" y="274"/>
                </a:lnTo>
                <a:lnTo>
                  <a:pt x="2002" y="264"/>
                </a:lnTo>
                <a:lnTo>
                  <a:pt x="1985" y="256"/>
                </a:lnTo>
                <a:lnTo>
                  <a:pt x="1964" y="251"/>
                </a:lnTo>
                <a:lnTo>
                  <a:pt x="1939" y="250"/>
                </a:lnTo>
                <a:lnTo>
                  <a:pt x="1915" y="251"/>
                </a:lnTo>
                <a:lnTo>
                  <a:pt x="1894" y="256"/>
                </a:lnTo>
                <a:lnTo>
                  <a:pt x="1885" y="258"/>
                </a:lnTo>
                <a:lnTo>
                  <a:pt x="1876" y="264"/>
                </a:lnTo>
                <a:lnTo>
                  <a:pt x="1862" y="274"/>
                </a:lnTo>
                <a:lnTo>
                  <a:pt x="1851" y="286"/>
                </a:lnTo>
                <a:lnTo>
                  <a:pt x="1847" y="295"/>
                </a:lnTo>
                <a:lnTo>
                  <a:pt x="1844" y="304"/>
                </a:lnTo>
                <a:lnTo>
                  <a:pt x="1838" y="324"/>
                </a:lnTo>
                <a:lnTo>
                  <a:pt x="1837" y="348"/>
                </a:lnTo>
                <a:lnTo>
                  <a:pt x="1838" y="373"/>
                </a:lnTo>
                <a:lnTo>
                  <a:pt x="1844" y="393"/>
                </a:lnTo>
                <a:lnTo>
                  <a:pt x="1851" y="410"/>
                </a:lnTo>
                <a:lnTo>
                  <a:pt x="1856" y="417"/>
                </a:lnTo>
                <a:lnTo>
                  <a:pt x="1862" y="423"/>
                </a:lnTo>
                <a:lnTo>
                  <a:pt x="1876" y="434"/>
                </a:lnTo>
                <a:lnTo>
                  <a:pt x="1894" y="441"/>
                </a:lnTo>
                <a:lnTo>
                  <a:pt x="1915" y="445"/>
                </a:lnTo>
                <a:lnTo>
                  <a:pt x="1939" y="446"/>
                </a:lnTo>
                <a:lnTo>
                  <a:pt x="1964" y="445"/>
                </a:lnTo>
                <a:lnTo>
                  <a:pt x="1985" y="441"/>
                </a:lnTo>
                <a:lnTo>
                  <a:pt x="1995" y="437"/>
                </a:lnTo>
                <a:lnTo>
                  <a:pt x="2002" y="434"/>
                </a:lnTo>
                <a:lnTo>
                  <a:pt x="2017" y="423"/>
                </a:lnTo>
                <a:lnTo>
                  <a:pt x="2029" y="410"/>
                </a:lnTo>
                <a:lnTo>
                  <a:pt x="2033" y="402"/>
                </a:lnTo>
                <a:lnTo>
                  <a:pt x="2036" y="393"/>
                </a:lnTo>
                <a:lnTo>
                  <a:pt x="2041" y="373"/>
                </a:lnTo>
                <a:lnTo>
                  <a:pt x="2043" y="348"/>
                </a:lnTo>
                <a:close/>
                <a:moveTo>
                  <a:pt x="2069" y="717"/>
                </a:moveTo>
                <a:lnTo>
                  <a:pt x="2067" y="702"/>
                </a:lnTo>
                <a:lnTo>
                  <a:pt x="2061" y="691"/>
                </a:lnTo>
                <a:lnTo>
                  <a:pt x="2054" y="680"/>
                </a:lnTo>
                <a:lnTo>
                  <a:pt x="2044" y="675"/>
                </a:lnTo>
                <a:lnTo>
                  <a:pt x="2020" y="669"/>
                </a:lnTo>
                <a:lnTo>
                  <a:pt x="1991" y="668"/>
                </a:lnTo>
                <a:lnTo>
                  <a:pt x="1900" y="668"/>
                </a:lnTo>
                <a:lnTo>
                  <a:pt x="1885" y="668"/>
                </a:lnTo>
                <a:lnTo>
                  <a:pt x="1871" y="670"/>
                </a:lnTo>
                <a:lnTo>
                  <a:pt x="1859" y="673"/>
                </a:lnTo>
                <a:lnTo>
                  <a:pt x="1847" y="678"/>
                </a:lnTo>
                <a:lnTo>
                  <a:pt x="1837" y="685"/>
                </a:lnTo>
                <a:lnTo>
                  <a:pt x="1830" y="696"/>
                </a:lnTo>
                <a:lnTo>
                  <a:pt x="1825" y="709"/>
                </a:lnTo>
                <a:lnTo>
                  <a:pt x="1823" y="726"/>
                </a:lnTo>
                <a:lnTo>
                  <a:pt x="1826" y="743"/>
                </a:lnTo>
                <a:lnTo>
                  <a:pt x="1832" y="757"/>
                </a:lnTo>
                <a:lnTo>
                  <a:pt x="1842" y="769"/>
                </a:lnTo>
                <a:lnTo>
                  <a:pt x="1850" y="774"/>
                </a:lnTo>
                <a:lnTo>
                  <a:pt x="1857" y="776"/>
                </a:lnTo>
                <a:lnTo>
                  <a:pt x="1876" y="782"/>
                </a:lnTo>
                <a:lnTo>
                  <a:pt x="1896" y="785"/>
                </a:lnTo>
                <a:lnTo>
                  <a:pt x="1947" y="787"/>
                </a:lnTo>
                <a:lnTo>
                  <a:pt x="1976" y="786"/>
                </a:lnTo>
                <a:lnTo>
                  <a:pt x="2004" y="782"/>
                </a:lnTo>
                <a:lnTo>
                  <a:pt x="2016" y="780"/>
                </a:lnTo>
                <a:lnTo>
                  <a:pt x="2029" y="775"/>
                </a:lnTo>
                <a:lnTo>
                  <a:pt x="2040" y="770"/>
                </a:lnTo>
                <a:lnTo>
                  <a:pt x="2049" y="762"/>
                </a:lnTo>
                <a:lnTo>
                  <a:pt x="2054" y="759"/>
                </a:lnTo>
                <a:lnTo>
                  <a:pt x="2058" y="755"/>
                </a:lnTo>
                <a:lnTo>
                  <a:pt x="2063" y="743"/>
                </a:lnTo>
                <a:lnTo>
                  <a:pt x="2067" y="732"/>
                </a:lnTo>
                <a:lnTo>
                  <a:pt x="2069" y="717"/>
                </a:lnTo>
                <a:close/>
                <a:moveTo>
                  <a:pt x="2378" y="646"/>
                </a:moveTo>
                <a:lnTo>
                  <a:pt x="2377" y="651"/>
                </a:lnTo>
                <a:lnTo>
                  <a:pt x="2374" y="657"/>
                </a:lnTo>
                <a:lnTo>
                  <a:pt x="2369" y="659"/>
                </a:lnTo>
                <a:lnTo>
                  <a:pt x="2364" y="660"/>
                </a:lnTo>
                <a:lnTo>
                  <a:pt x="2292" y="660"/>
                </a:lnTo>
                <a:lnTo>
                  <a:pt x="2287" y="659"/>
                </a:lnTo>
                <a:lnTo>
                  <a:pt x="2282" y="657"/>
                </a:lnTo>
                <a:lnTo>
                  <a:pt x="2279" y="651"/>
                </a:lnTo>
                <a:lnTo>
                  <a:pt x="2278" y="646"/>
                </a:lnTo>
                <a:lnTo>
                  <a:pt x="2278" y="217"/>
                </a:lnTo>
                <a:lnTo>
                  <a:pt x="2279" y="212"/>
                </a:lnTo>
                <a:lnTo>
                  <a:pt x="2282" y="208"/>
                </a:lnTo>
                <a:lnTo>
                  <a:pt x="2292" y="204"/>
                </a:lnTo>
                <a:lnTo>
                  <a:pt x="2364" y="204"/>
                </a:lnTo>
                <a:lnTo>
                  <a:pt x="2374" y="208"/>
                </a:lnTo>
                <a:lnTo>
                  <a:pt x="2377" y="212"/>
                </a:lnTo>
                <a:lnTo>
                  <a:pt x="2378" y="217"/>
                </a:lnTo>
                <a:lnTo>
                  <a:pt x="2378" y="646"/>
                </a:lnTo>
                <a:close/>
                <a:moveTo>
                  <a:pt x="2378" y="115"/>
                </a:moveTo>
                <a:lnTo>
                  <a:pt x="2377" y="122"/>
                </a:lnTo>
                <a:lnTo>
                  <a:pt x="2373" y="129"/>
                </a:lnTo>
                <a:lnTo>
                  <a:pt x="2366" y="131"/>
                </a:lnTo>
                <a:lnTo>
                  <a:pt x="2359" y="133"/>
                </a:lnTo>
                <a:lnTo>
                  <a:pt x="2297" y="133"/>
                </a:lnTo>
                <a:lnTo>
                  <a:pt x="2290" y="131"/>
                </a:lnTo>
                <a:lnTo>
                  <a:pt x="2283" y="129"/>
                </a:lnTo>
                <a:lnTo>
                  <a:pt x="2279" y="122"/>
                </a:lnTo>
                <a:lnTo>
                  <a:pt x="2278" y="115"/>
                </a:lnTo>
                <a:lnTo>
                  <a:pt x="2278" y="18"/>
                </a:lnTo>
                <a:lnTo>
                  <a:pt x="2279" y="10"/>
                </a:lnTo>
                <a:lnTo>
                  <a:pt x="2283" y="5"/>
                </a:lnTo>
                <a:lnTo>
                  <a:pt x="2290" y="2"/>
                </a:lnTo>
                <a:lnTo>
                  <a:pt x="2297" y="0"/>
                </a:lnTo>
                <a:lnTo>
                  <a:pt x="2359" y="0"/>
                </a:lnTo>
                <a:lnTo>
                  <a:pt x="2366" y="2"/>
                </a:lnTo>
                <a:lnTo>
                  <a:pt x="2373" y="5"/>
                </a:lnTo>
                <a:lnTo>
                  <a:pt x="2377" y="10"/>
                </a:lnTo>
                <a:lnTo>
                  <a:pt x="2378" y="18"/>
                </a:lnTo>
                <a:lnTo>
                  <a:pt x="2378" y="115"/>
                </a:lnTo>
                <a:close/>
                <a:moveTo>
                  <a:pt x="2912" y="646"/>
                </a:moveTo>
                <a:lnTo>
                  <a:pt x="2911" y="651"/>
                </a:lnTo>
                <a:lnTo>
                  <a:pt x="2908" y="657"/>
                </a:lnTo>
                <a:lnTo>
                  <a:pt x="2904" y="659"/>
                </a:lnTo>
                <a:lnTo>
                  <a:pt x="2899" y="660"/>
                </a:lnTo>
                <a:lnTo>
                  <a:pt x="2826" y="660"/>
                </a:lnTo>
                <a:lnTo>
                  <a:pt x="2820" y="659"/>
                </a:lnTo>
                <a:lnTo>
                  <a:pt x="2816" y="657"/>
                </a:lnTo>
                <a:lnTo>
                  <a:pt x="2814" y="651"/>
                </a:lnTo>
                <a:lnTo>
                  <a:pt x="2813" y="646"/>
                </a:lnTo>
                <a:lnTo>
                  <a:pt x="2813" y="332"/>
                </a:lnTo>
                <a:lnTo>
                  <a:pt x="2811" y="313"/>
                </a:lnTo>
                <a:lnTo>
                  <a:pt x="2809" y="298"/>
                </a:lnTo>
                <a:lnTo>
                  <a:pt x="2804" y="285"/>
                </a:lnTo>
                <a:lnTo>
                  <a:pt x="2796" y="275"/>
                </a:lnTo>
                <a:lnTo>
                  <a:pt x="2786" y="269"/>
                </a:lnTo>
                <a:lnTo>
                  <a:pt x="2773" y="264"/>
                </a:lnTo>
                <a:lnTo>
                  <a:pt x="2758" y="261"/>
                </a:lnTo>
                <a:lnTo>
                  <a:pt x="2741" y="260"/>
                </a:lnTo>
                <a:lnTo>
                  <a:pt x="2693" y="262"/>
                </a:lnTo>
                <a:lnTo>
                  <a:pt x="2651" y="269"/>
                </a:lnTo>
                <a:lnTo>
                  <a:pt x="2611" y="279"/>
                </a:lnTo>
                <a:lnTo>
                  <a:pt x="2611" y="646"/>
                </a:lnTo>
                <a:lnTo>
                  <a:pt x="2610" y="651"/>
                </a:lnTo>
                <a:lnTo>
                  <a:pt x="2607" y="657"/>
                </a:lnTo>
                <a:lnTo>
                  <a:pt x="2602" y="659"/>
                </a:lnTo>
                <a:lnTo>
                  <a:pt x="2597" y="660"/>
                </a:lnTo>
                <a:lnTo>
                  <a:pt x="2525" y="660"/>
                </a:lnTo>
                <a:lnTo>
                  <a:pt x="2515" y="657"/>
                </a:lnTo>
                <a:lnTo>
                  <a:pt x="2511" y="651"/>
                </a:lnTo>
                <a:lnTo>
                  <a:pt x="2510" y="646"/>
                </a:lnTo>
                <a:lnTo>
                  <a:pt x="2510" y="274"/>
                </a:lnTo>
                <a:lnTo>
                  <a:pt x="2511" y="262"/>
                </a:lnTo>
                <a:lnTo>
                  <a:pt x="2513" y="252"/>
                </a:lnTo>
                <a:lnTo>
                  <a:pt x="2523" y="236"/>
                </a:lnTo>
                <a:lnTo>
                  <a:pt x="2530" y="230"/>
                </a:lnTo>
                <a:lnTo>
                  <a:pt x="2540" y="223"/>
                </a:lnTo>
                <a:lnTo>
                  <a:pt x="2569" y="213"/>
                </a:lnTo>
                <a:lnTo>
                  <a:pt x="2608" y="203"/>
                </a:lnTo>
                <a:lnTo>
                  <a:pt x="2655" y="196"/>
                </a:lnTo>
                <a:lnTo>
                  <a:pt x="2704" y="190"/>
                </a:lnTo>
                <a:lnTo>
                  <a:pt x="2750" y="188"/>
                </a:lnTo>
                <a:lnTo>
                  <a:pt x="2787" y="189"/>
                </a:lnTo>
                <a:lnTo>
                  <a:pt x="2820" y="194"/>
                </a:lnTo>
                <a:lnTo>
                  <a:pt x="2848" y="203"/>
                </a:lnTo>
                <a:lnTo>
                  <a:pt x="2870" y="216"/>
                </a:lnTo>
                <a:lnTo>
                  <a:pt x="2881" y="223"/>
                </a:lnTo>
                <a:lnTo>
                  <a:pt x="2889" y="233"/>
                </a:lnTo>
                <a:lnTo>
                  <a:pt x="2896" y="243"/>
                </a:lnTo>
                <a:lnTo>
                  <a:pt x="2902" y="256"/>
                </a:lnTo>
                <a:lnTo>
                  <a:pt x="2906" y="270"/>
                </a:lnTo>
                <a:lnTo>
                  <a:pt x="2910" y="285"/>
                </a:lnTo>
                <a:lnTo>
                  <a:pt x="2912" y="319"/>
                </a:lnTo>
                <a:lnTo>
                  <a:pt x="2912" y="646"/>
                </a:lnTo>
                <a:close/>
                <a:moveTo>
                  <a:pt x="3483" y="245"/>
                </a:moveTo>
                <a:lnTo>
                  <a:pt x="3484" y="250"/>
                </a:lnTo>
                <a:lnTo>
                  <a:pt x="3483" y="252"/>
                </a:lnTo>
                <a:lnTo>
                  <a:pt x="3479" y="256"/>
                </a:lnTo>
                <a:lnTo>
                  <a:pt x="3449" y="271"/>
                </a:lnTo>
                <a:lnTo>
                  <a:pt x="3434" y="275"/>
                </a:lnTo>
                <a:lnTo>
                  <a:pt x="3419" y="276"/>
                </a:lnTo>
                <a:lnTo>
                  <a:pt x="3402" y="275"/>
                </a:lnTo>
                <a:lnTo>
                  <a:pt x="3382" y="270"/>
                </a:lnTo>
                <a:lnTo>
                  <a:pt x="3391" y="279"/>
                </a:lnTo>
                <a:lnTo>
                  <a:pt x="3402" y="296"/>
                </a:lnTo>
                <a:lnTo>
                  <a:pt x="3409" y="308"/>
                </a:lnTo>
                <a:lnTo>
                  <a:pt x="3414" y="323"/>
                </a:lnTo>
                <a:lnTo>
                  <a:pt x="3419" y="357"/>
                </a:lnTo>
                <a:lnTo>
                  <a:pt x="3417" y="378"/>
                </a:lnTo>
                <a:lnTo>
                  <a:pt x="3414" y="397"/>
                </a:lnTo>
                <a:lnTo>
                  <a:pt x="3403" y="430"/>
                </a:lnTo>
                <a:lnTo>
                  <a:pt x="3387" y="456"/>
                </a:lnTo>
                <a:lnTo>
                  <a:pt x="3377" y="468"/>
                </a:lnTo>
                <a:lnTo>
                  <a:pt x="3364" y="476"/>
                </a:lnTo>
                <a:lnTo>
                  <a:pt x="3335" y="492"/>
                </a:lnTo>
                <a:lnTo>
                  <a:pt x="3304" y="502"/>
                </a:lnTo>
                <a:lnTo>
                  <a:pt x="3267" y="508"/>
                </a:lnTo>
                <a:lnTo>
                  <a:pt x="3226" y="509"/>
                </a:lnTo>
                <a:lnTo>
                  <a:pt x="3193" y="509"/>
                </a:lnTo>
                <a:lnTo>
                  <a:pt x="3167" y="509"/>
                </a:lnTo>
                <a:lnTo>
                  <a:pt x="3154" y="510"/>
                </a:lnTo>
                <a:lnTo>
                  <a:pt x="3143" y="513"/>
                </a:lnTo>
                <a:lnTo>
                  <a:pt x="3129" y="522"/>
                </a:lnTo>
                <a:lnTo>
                  <a:pt x="3124" y="528"/>
                </a:lnTo>
                <a:lnTo>
                  <a:pt x="3120" y="534"/>
                </a:lnTo>
                <a:lnTo>
                  <a:pt x="3119" y="551"/>
                </a:lnTo>
                <a:lnTo>
                  <a:pt x="3119" y="562"/>
                </a:lnTo>
                <a:lnTo>
                  <a:pt x="3122" y="571"/>
                </a:lnTo>
                <a:lnTo>
                  <a:pt x="3128" y="578"/>
                </a:lnTo>
                <a:lnTo>
                  <a:pt x="3135" y="583"/>
                </a:lnTo>
                <a:lnTo>
                  <a:pt x="3155" y="590"/>
                </a:lnTo>
                <a:lnTo>
                  <a:pt x="3183" y="591"/>
                </a:lnTo>
                <a:lnTo>
                  <a:pt x="3293" y="591"/>
                </a:lnTo>
                <a:lnTo>
                  <a:pt x="3323" y="592"/>
                </a:lnTo>
                <a:lnTo>
                  <a:pt x="3351" y="596"/>
                </a:lnTo>
                <a:lnTo>
                  <a:pt x="3364" y="600"/>
                </a:lnTo>
                <a:lnTo>
                  <a:pt x="3377" y="604"/>
                </a:lnTo>
                <a:lnTo>
                  <a:pt x="3400" y="614"/>
                </a:lnTo>
                <a:lnTo>
                  <a:pt x="3410" y="620"/>
                </a:lnTo>
                <a:lnTo>
                  <a:pt x="3420" y="629"/>
                </a:lnTo>
                <a:lnTo>
                  <a:pt x="3434" y="648"/>
                </a:lnTo>
                <a:lnTo>
                  <a:pt x="3443" y="673"/>
                </a:lnTo>
                <a:lnTo>
                  <a:pt x="3445" y="688"/>
                </a:lnTo>
                <a:lnTo>
                  <a:pt x="3446" y="703"/>
                </a:lnTo>
                <a:lnTo>
                  <a:pt x="3445" y="723"/>
                </a:lnTo>
                <a:lnTo>
                  <a:pt x="3444" y="732"/>
                </a:lnTo>
                <a:lnTo>
                  <a:pt x="3441" y="741"/>
                </a:lnTo>
                <a:lnTo>
                  <a:pt x="3436" y="759"/>
                </a:lnTo>
                <a:lnTo>
                  <a:pt x="3430" y="774"/>
                </a:lnTo>
                <a:lnTo>
                  <a:pt x="3421" y="787"/>
                </a:lnTo>
                <a:lnTo>
                  <a:pt x="3411" y="799"/>
                </a:lnTo>
                <a:lnTo>
                  <a:pt x="3398" y="810"/>
                </a:lnTo>
                <a:lnTo>
                  <a:pt x="3385" y="819"/>
                </a:lnTo>
                <a:lnTo>
                  <a:pt x="3368" y="828"/>
                </a:lnTo>
                <a:lnTo>
                  <a:pt x="3352" y="834"/>
                </a:lnTo>
                <a:lnTo>
                  <a:pt x="3314" y="844"/>
                </a:lnTo>
                <a:lnTo>
                  <a:pt x="3272" y="850"/>
                </a:lnTo>
                <a:lnTo>
                  <a:pt x="3226" y="853"/>
                </a:lnTo>
                <a:lnTo>
                  <a:pt x="3174" y="852"/>
                </a:lnTo>
                <a:lnTo>
                  <a:pt x="3130" y="847"/>
                </a:lnTo>
                <a:lnTo>
                  <a:pt x="3092" y="839"/>
                </a:lnTo>
                <a:lnTo>
                  <a:pt x="3076" y="834"/>
                </a:lnTo>
                <a:lnTo>
                  <a:pt x="3061" y="828"/>
                </a:lnTo>
                <a:lnTo>
                  <a:pt x="3048" y="821"/>
                </a:lnTo>
                <a:lnTo>
                  <a:pt x="3037" y="813"/>
                </a:lnTo>
                <a:lnTo>
                  <a:pt x="3028" y="804"/>
                </a:lnTo>
                <a:lnTo>
                  <a:pt x="3020" y="793"/>
                </a:lnTo>
                <a:lnTo>
                  <a:pt x="3014" y="781"/>
                </a:lnTo>
                <a:lnTo>
                  <a:pt x="3010" y="767"/>
                </a:lnTo>
                <a:lnTo>
                  <a:pt x="3008" y="753"/>
                </a:lnTo>
                <a:lnTo>
                  <a:pt x="3007" y="737"/>
                </a:lnTo>
                <a:lnTo>
                  <a:pt x="3008" y="721"/>
                </a:lnTo>
                <a:lnTo>
                  <a:pt x="3012" y="706"/>
                </a:lnTo>
                <a:lnTo>
                  <a:pt x="3015" y="693"/>
                </a:lnTo>
                <a:lnTo>
                  <a:pt x="3022" y="683"/>
                </a:lnTo>
                <a:lnTo>
                  <a:pt x="3031" y="674"/>
                </a:lnTo>
                <a:lnTo>
                  <a:pt x="3038" y="667"/>
                </a:lnTo>
                <a:lnTo>
                  <a:pt x="3058" y="657"/>
                </a:lnTo>
                <a:lnTo>
                  <a:pt x="3078" y="651"/>
                </a:lnTo>
                <a:lnTo>
                  <a:pt x="3099" y="646"/>
                </a:lnTo>
                <a:lnTo>
                  <a:pt x="3099" y="634"/>
                </a:lnTo>
                <a:lnTo>
                  <a:pt x="3061" y="625"/>
                </a:lnTo>
                <a:lnTo>
                  <a:pt x="3053" y="622"/>
                </a:lnTo>
                <a:lnTo>
                  <a:pt x="3046" y="617"/>
                </a:lnTo>
                <a:lnTo>
                  <a:pt x="3033" y="605"/>
                </a:lnTo>
                <a:lnTo>
                  <a:pt x="3024" y="586"/>
                </a:lnTo>
                <a:lnTo>
                  <a:pt x="3022" y="558"/>
                </a:lnTo>
                <a:lnTo>
                  <a:pt x="3023" y="539"/>
                </a:lnTo>
                <a:lnTo>
                  <a:pt x="3028" y="524"/>
                </a:lnTo>
                <a:lnTo>
                  <a:pt x="3036" y="512"/>
                </a:lnTo>
                <a:lnTo>
                  <a:pt x="3047" y="503"/>
                </a:lnTo>
                <a:lnTo>
                  <a:pt x="3061" y="495"/>
                </a:lnTo>
                <a:lnTo>
                  <a:pt x="3076" y="489"/>
                </a:lnTo>
                <a:lnTo>
                  <a:pt x="3115" y="481"/>
                </a:lnTo>
                <a:lnTo>
                  <a:pt x="3096" y="474"/>
                </a:lnTo>
                <a:lnTo>
                  <a:pt x="3075" y="465"/>
                </a:lnTo>
                <a:lnTo>
                  <a:pt x="3063" y="458"/>
                </a:lnTo>
                <a:lnTo>
                  <a:pt x="3053" y="450"/>
                </a:lnTo>
                <a:lnTo>
                  <a:pt x="3044" y="439"/>
                </a:lnTo>
                <a:lnTo>
                  <a:pt x="3036" y="427"/>
                </a:lnTo>
                <a:lnTo>
                  <a:pt x="3024" y="396"/>
                </a:lnTo>
                <a:lnTo>
                  <a:pt x="3019" y="352"/>
                </a:lnTo>
                <a:lnTo>
                  <a:pt x="3020" y="330"/>
                </a:lnTo>
                <a:lnTo>
                  <a:pt x="3023" y="310"/>
                </a:lnTo>
                <a:lnTo>
                  <a:pt x="3033" y="275"/>
                </a:lnTo>
                <a:lnTo>
                  <a:pt x="3051" y="246"/>
                </a:lnTo>
                <a:lnTo>
                  <a:pt x="3061" y="235"/>
                </a:lnTo>
                <a:lnTo>
                  <a:pt x="3073" y="224"/>
                </a:lnTo>
                <a:lnTo>
                  <a:pt x="3104" y="208"/>
                </a:lnTo>
                <a:lnTo>
                  <a:pt x="3120" y="202"/>
                </a:lnTo>
                <a:lnTo>
                  <a:pt x="3138" y="197"/>
                </a:lnTo>
                <a:lnTo>
                  <a:pt x="3175" y="190"/>
                </a:lnTo>
                <a:lnTo>
                  <a:pt x="3197" y="188"/>
                </a:lnTo>
                <a:lnTo>
                  <a:pt x="3220" y="188"/>
                </a:lnTo>
                <a:lnTo>
                  <a:pt x="3255" y="189"/>
                </a:lnTo>
                <a:lnTo>
                  <a:pt x="3283" y="193"/>
                </a:lnTo>
                <a:lnTo>
                  <a:pt x="3330" y="206"/>
                </a:lnTo>
                <a:lnTo>
                  <a:pt x="3346" y="208"/>
                </a:lnTo>
                <a:lnTo>
                  <a:pt x="3363" y="209"/>
                </a:lnTo>
                <a:lnTo>
                  <a:pt x="3385" y="208"/>
                </a:lnTo>
                <a:lnTo>
                  <a:pt x="3405" y="204"/>
                </a:lnTo>
                <a:lnTo>
                  <a:pt x="3429" y="194"/>
                </a:lnTo>
                <a:lnTo>
                  <a:pt x="3450" y="184"/>
                </a:lnTo>
                <a:lnTo>
                  <a:pt x="3454" y="183"/>
                </a:lnTo>
                <a:lnTo>
                  <a:pt x="3458" y="182"/>
                </a:lnTo>
                <a:lnTo>
                  <a:pt x="3461" y="183"/>
                </a:lnTo>
                <a:lnTo>
                  <a:pt x="3464" y="189"/>
                </a:lnTo>
                <a:lnTo>
                  <a:pt x="3483" y="245"/>
                </a:lnTo>
                <a:close/>
                <a:moveTo>
                  <a:pt x="3323" y="348"/>
                </a:moveTo>
                <a:lnTo>
                  <a:pt x="3322" y="324"/>
                </a:lnTo>
                <a:lnTo>
                  <a:pt x="3317" y="304"/>
                </a:lnTo>
                <a:lnTo>
                  <a:pt x="3309" y="286"/>
                </a:lnTo>
                <a:lnTo>
                  <a:pt x="3298" y="274"/>
                </a:lnTo>
                <a:lnTo>
                  <a:pt x="3283" y="264"/>
                </a:lnTo>
                <a:lnTo>
                  <a:pt x="3265" y="256"/>
                </a:lnTo>
                <a:lnTo>
                  <a:pt x="3245" y="251"/>
                </a:lnTo>
                <a:lnTo>
                  <a:pt x="3220" y="250"/>
                </a:lnTo>
                <a:lnTo>
                  <a:pt x="3196" y="251"/>
                </a:lnTo>
                <a:lnTo>
                  <a:pt x="3174" y="256"/>
                </a:lnTo>
                <a:lnTo>
                  <a:pt x="3165" y="258"/>
                </a:lnTo>
                <a:lnTo>
                  <a:pt x="3157" y="264"/>
                </a:lnTo>
                <a:lnTo>
                  <a:pt x="3143" y="274"/>
                </a:lnTo>
                <a:lnTo>
                  <a:pt x="3131" y="286"/>
                </a:lnTo>
                <a:lnTo>
                  <a:pt x="3128" y="295"/>
                </a:lnTo>
                <a:lnTo>
                  <a:pt x="3124" y="304"/>
                </a:lnTo>
                <a:lnTo>
                  <a:pt x="3119" y="324"/>
                </a:lnTo>
                <a:lnTo>
                  <a:pt x="3117" y="348"/>
                </a:lnTo>
                <a:lnTo>
                  <a:pt x="3119" y="373"/>
                </a:lnTo>
                <a:lnTo>
                  <a:pt x="3124" y="393"/>
                </a:lnTo>
                <a:lnTo>
                  <a:pt x="3131" y="410"/>
                </a:lnTo>
                <a:lnTo>
                  <a:pt x="3136" y="417"/>
                </a:lnTo>
                <a:lnTo>
                  <a:pt x="3143" y="423"/>
                </a:lnTo>
                <a:lnTo>
                  <a:pt x="3157" y="434"/>
                </a:lnTo>
                <a:lnTo>
                  <a:pt x="3174" y="441"/>
                </a:lnTo>
                <a:lnTo>
                  <a:pt x="3196" y="445"/>
                </a:lnTo>
                <a:lnTo>
                  <a:pt x="3220" y="446"/>
                </a:lnTo>
                <a:lnTo>
                  <a:pt x="3245" y="445"/>
                </a:lnTo>
                <a:lnTo>
                  <a:pt x="3265" y="441"/>
                </a:lnTo>
                <a:lnTo>
                  <a:pt x="3275" y="437"/>
                </a:lnTo>
                <a:lnTo>
                  <a:pt x="3283" y="434"/>
                </a:lnTo>
                <a:lnTo>
                  <a:pt x="3298" y="423"/>
                </a:lnTo>
                <a:lnTo>
                  <a:pt x="3309" y="410"/>
                </a:lnTo>
                <a:lnTo>
                  <a:pt x="3313" y="402"/>
                </a:lnTo>
                <a:lnTo>
                  <a:pt x="3317" y="393"/>
                </a:lnTo>
                <a:lnTo>
                  <a:pt x="3322" y="373"/>
                </a:lnTo>
                <a:lnTo>
                  <a:pt x="3323" y="348"/>
                </a:lnTo>
                <a:close/>
                <a:moveTo>
                  <a:pt x="3349" y="717"/>
                </a:moveTo>
                <a:lnTo>
                  <a:pt x="3347" y="702"/>
                </a:lnTo>
                <a:lnTo>
                  <a:pt x="3342" y="691"/>
                </a:lnTo>
                <a:lnTo>
                  <a:pt x="3334" y="680"/>
                </a:lnTo>
                <a:lnTo>
                  <a:pt x="3324" y="675"/>
                </a:lnTo>
                <a:lnTo>
                  <a:pt x="3300" y="669"/>
                </a:lnTo>
                <a:lnTo>
                  <a:pt x="3271" y="668"/>
                </a:lnTo>
                <a:lnTo>
                  <a:pt x="3180" y="668"/>
                </a:lnTo>
                <a:lnTo>
                  <a:pt x="3165" y="668"/>
                </a:lnTo>
                <a:lnTo>
                  <a:pt x="3151" y="670"/>
                </a:lnTo>
                <a:lnTo>
                  <a:pt x="3139" y="673"/>
                </a:lnTo>
                <a:lnTo>
                  <a:pt x="3128" y="678"/>
                </a:lnTo>
                <a:lnTo>
                  <a:pt x="3117" y="685"/>
                </a:lnTo>
                <a:lnTo>
                  <a:pt x="3110" y="696"/>
                </a:lnTo>
                <a:lnTo>
                  <a:pt x="3105" y="709"/>
                </a:lnTo>
                <a:lnTo>
                  <a:pt x="3104" y="726"/>
                </a:lnTo>
                <a:lnTo>
                  <a:pt x="3106" y="743"/>
                </a:lnTo>
                <a:lnTo>
                  <a:pt x="3112" y="757"/>
                </a:lnTo>
                <a:lnTo>
                  <a:pt x="3122" y="769"/>
                </a:lnTo>
                <a:lnTo>
                  <a:pt x="3130" y="774"/>
                </a:lnTo>
                <a:lnTo>
                  <a:pt x="3138" y="776"/>
                </a:lnTo>
                <a:lnTo>
                  <a:pt x="3157" y="782"/>
                </a:lnTo>
                <a:lnTo>
                  <a:pt x="3177" y="785"/>
                </a:lnTo>
                <a:lnTo>
                  <a:pt x="3228" y="787"/>
                </a:lnTo>
                <a:lnTo>
                  <a:pt x="3256" y="786"/>
                </a:lnTo>
                <a:lnTo>
                  <a:pt x="3284" y="782"/>
                </a:lnTo>
                <a:lnTo>
                  <a:pt x="3296" y="780"/>
                </a:lnTo>
                <a:lnTo>
                  <a:pt x="3309" y="775"/>
                </a:lnTo>
                <a:lnTo>
                  <a:pt x="3320" y="770"/>
                </a:lnTo>
                <a:lnTo>
                  <a:pt x="3329" y="762"/>
                </a:lnTo>
                <a:lnTo>
                  <a:pt x="3334" y="759"/>
                </a:lnTo>
                <a:lnTo>
                  <a:pt x="3338" y="755"/>
                </a:lnTo>
                <a:lnTo>
                  <a:pt x="3344" y="743"/>
                </a:lnTo>
                <a:lnTo>
                  <a:pt x="3347" y="732"/>
                </a:lnTo>
                <a:lnTo>
                  <a:pt x="3349" y="717"/>
                </a:lnTo>
                <a:close/>
                <a:moveTo>
                  <a:pt x="4255" y="85"/>
                </a:moveTo>
                <a:lnTo>
                  <a:pt x="4255" y="90"/>
                </a:lnTo>
                <a:lnTo>
                  <a:pt x="4252" y="95"/>
                </a:lnTo>
                <a:lnTo>
                  <a:pt x="4241" y="99"/>
                </a:lnTo>
                <a:lnTo>
                  <a:pt x="3944" y="99"/>
                </a:lnTo>
                <a:lnTo>
                  <a:pt x="3944" y="323"/>
                </a:lnTo>
                <a:lnTo>
                  <a:pt x="4214" y="323"/>
                </a:lnTo>
                <a:lnTo>
                  <a:pt x="4224" y="327"/>
                </a:lnTo>
                <a:lnTo>
                  <a:pt x="4226" y="332"/>
                </a:lnTo>
                <a:lnTo>
                  <a:pt x="4228" y="337"/>
                </a:lnTo>
                <a:lnTo>
                  <a:pt x="4228" y="396"/>
                </a:lnTo>
                <a:lnTo>
                  <a:pt x="4226" y="401"/>
                </a:lnTo>
                <a:lnTo>
                  <a:pt x="4224" y="406"/>
                </a:lnTo>
                <a:lnTo>
                  <a:pt x="4214" y="410"/>
                </a:lnTo>
                <a:lnTo>
                  <a:pt x="3944" y="410"/>
                </a:lnTo>
                <a:lnTo>
                  <a:pt x="3944" y="645"/>
                </a:lnTo>
                <a:lnTo>
                  <a:pt x="3943" y="651"/>
                </a:lnTo>
                <a:lnTo>
                  <a:pt x="3939" y="655"/>
                </a:lnTo>
                <a:lnTo>
                  <a:pt x="3929" y="660"/>
                </a:lnTo>
                <a:lnTo>
                  <a:pt x="3852" y="660"/>
                </a:lnTo>
                <a:lnTo>
                  <a:pt x="3841" y="655"/>
                </a:lnTo>
                <a:lnTo>
                  <a:pt x="3837" y="645"/>
                </a:lnTo>
                <a:lnTo>
                  <a:pt x="3837" y="27"/>
                </a:lnTo>
                <a:lnTo>
                  <a:pt x="3838" y="22"/>
                </a:lnTo>
                <a:lnTo>
                  <a:pt x="3841" y="17"/>
                </a:lnTo>
                <a:lnTo>
                  <a:pt x="3852" y="13"/>
                </a:lnTo>
                <a:lnTo>
                  <a:pt x="4241" y="13"/>
                </a:lnTo>
                <a:lnTo>
                  <a:pt x="4252" y="17"/>
                </a:lnTo>
                <a:lnTo>
                  <a:pt x="4255" y="22"/>
                </a:lnTo>
                <a:lnTo>
                  <a:pt x="4255" y="27"/>
                </a:lnTo>
                <a:lnTo>
                  <a:pt x="4255" y="85"/>
                </a:lnTo>
                <a:close/>
                <a:moveTo>
                  <a:pt x="4449" y="646"/>
                </a:moveTo>
                <a:lnTo>
                  <a:pt x="4448" y="651"/>
                </a:lnTo>
                <a:lnTo>
                  <a:pt x="4446" y="657"/>
                </a:lnTo>
                <a:lnTo>
                  <a:pt x="4442" y="659"/>
                </a:lnTo>
                <a:lnTo>
                  <a:pt x="4437" y="660"/>
                </a:lnTo>
                <a:lnTo>
                  <a:pt x="4365" y="660"/>
                </a:lnTo>
                <a:lnTo>
                  <a:pt x="4359" y="659"/>
                </a:lnTo>
                <a:lnTo>
                  <a:pt x="4354" y="657"/>
                </a:lnTo>
                <a:lnTo>
                  <a:pt x="4351" y="651"/>
                </a:lnTo>
                <a:lnTo>
                  <a:pt x="4350" y="646"/>
                </a:lnTo>
                <a:lnTo>
                  <a:pt x="4350" y="217"/>
                </a:lnTo>
                <a:lnTo>
                  <a:pt x="4351" y="212"/>
                </a:lnTo>
                <a:lnTo>
                  <a:pt x="4355" y="208"/>
                </a:lnTo>
                <a:lnTo>
                  <a:pt x="4365" y="204"/>
                </a:lnTo>
                <a:lnTo>
                  <a:pt x="4437" y="204"/>
                </a:lnTo>
                <a:lnTo>
                  <a:pt x="4446" y="208"/>
                </a:lnTo>
                <a:lnTo>
                  <a:pt x="4448" y="212"/>
                </a:lnTo>
                <a:lnTo>
                  <a:pt x="4449" y="217"/>
                </a:lnTo>
                <a:lnTo>
                  <a:pt x="4449" y="646"/>
                </a:lnTo>
                <a:close/>
                <a:moveTo>
                  <a:pt x="4449" y="115"/>
                </a:moveTo>
                <a:lnTo>
                  <a:pt x="4448" y="122"/>
                </a:lnTo>
                <a:lnTo>
                  <a:pt x="4444" y="129"/>
                </a:lnTo>
                <a:lnTo>
                  <a:pt x="4438" y="131"/>
                </a:lnTo>
                <a:lnTo>
                  <a:pt x="4430" y="133"/>
                </a:lnTo>
                <a:lnTo>
                  <a:pt x="4369" y="133"/>
                </a:lnTo>
                <a:lnTo>
                  <a:pt x="4361" y="131"/>
                </a:lnTo>
                <a:lnTo>
                  <a:pt x="4355" y="129"/>
                </a:lnTo>
                <a:lnTo>
                  <a:pt x="4351" y="122"/>
                </a:lnTo>
                <a:lnTo>
                  <a:pt x="4350" y="115"/>
                </a:lnTo>
                <a:lnTo>
                  <a:pt x="4350" y="18"/>
                </a:lnTo>
                <a:lnTo>
                  <a:pt x="4351" y="10"/>
                </a:lnTo>
                <a:lnTo>
                  <a:pt x="4355" y="5"/>
                </a:lnTo>
                <a:lnTo>
                  <a:pt x="4361" y="2"/>
                </a:lnTo>
                <a:lnTo>
                  <a:pt x="4369" y="0"/>
                </a:lnTo>
                <a:lnTo>
                  <a:pt x="4430" y="0"/>
                </a:lnTo>
                <a:lnTo>
                  <a:pt x="4438" y="2"/>
                </a:lnTo>
                <a:lnTo>
                  <a:pt x="4444" y="5"/>
                </a:lnTo>
                <a:lnTo>
                  <a:pt x="4448" y="10"/>
                </a:lnTo>
                <a:lnTo>
                  <a:pt x="4449" y="18"/>
                </a:lnTo>
                <a:lnTo>
                  <a:pt x="4449" y="115"/>
                </a:lnTo>
                <a:close/>
                <a:moveTo>
                  <a:pt x="4984" y="646"/>
                </a:moveTo>
                <a:lnTo>
                  <a:pt x="4984" y="651"/>
                </a:lnTo>
                <a:lnTo>
                  <a:pt x="4981" y="657"/>
                </a:lnTo>
                <a:lnTo>
                  <a:pt x="4976" y="659"/>
                </a:lnTo>
                <a:lnTo>
                  <a:pt x="4971" y="660"/>
                </a:lnTo>
                <a:lnTo>
                  <a:pt x="4898" y="660"/>
                </a:lnTo>
                <a:lnTo>
                  <a:pt x="4893" y="659"/>
                </a:lnTo>
                <a:lnTo>
                  <a:pt x="4888" y="657"/>
                </a:lnTo>
                <a:lnTo>
                  <a:pt x="4885" y="651"/>
                </a:lnTo>
                <a:lnTo>
                  <a:pt x="4884" y="646"/>
                </a:lnTo>
                <a:lnTo>
                  <a:pt x="4884" y="332"/>
                </a:lnTo>
                <a:lnTo>
                  <a:pt x="4883" y="313"/>
                </a:lnTo>
                <a:lnTo>
                  <a:pt x="4880" y="298"/>
                </a:lnTo>
                <a:lnTo>
                  <a:pt x="4875" y="285"/>
                </a:lnTo>
                <a:lnTo>
                  <a:pt x="4868" y="275"/>
                </a:lnTo>
                <a:lnTo>
                  <a:pt x="4858" y="269"/>
                </a:lnTo>
                <a:lnTo>
                  <a:pt x="4845" y="264"/>
                </a:lnTo>
                <a:lnTo>
                  <a:pt x="4830" y="261"/>
                </a:lnTo>
                <a:lnTo>
                  <a:pt x="4812" y="260"/>
                </a:lnTo>
                <a:lnTo>
                  <a:pt x="4764" y="262"/>
                </a:lnTo>
                <a:lnTo>
                  <a:pt x="4723" y="269"/>
                </a:lnTo>
                <a:lnTo>
                  <a:pt x="4682" y="279"/>
                </a:lnTo>
                <a:lnTo>
                  <a:pt x="4682" y="646"/>
                </a:lnTo>
                <a:lnTo>
                  <a:pt x="4681" y="651"/>
                </a:lnTo>
                <a:lnTo>
                  <a:pt x="4679" y="657"/>
                </a:lnTo>
                <a:lnTo>
                  <a:pt x="4675" y="659"/>
                </a:lnTo>
                <a:lnTo>
                  <a:pt x="4670" y="660"/>
                </a:lnTo>
                <a:lnTo>
                  <a:pt x="4597" y="660"/>
                </a:lnTo>
                <a:lnTo>
                  <a:pt x="4587" y="657"/>
                </a:lnTo>
                <a:lnTo>
                  <a:pt x="4584" y="651"/>
                </a:lnTo>
                <a:lnTo>
                  <a:pt x="4583" y="646"/>
                </a:lnTo>
                <a:lnTo>
                  <a:pt x="4583" y="274"/>
                </a:lnTo>
                <a:lnTo>
                  <a:pt x="4583" y="262"/>
                </a:lnTo>
                <a:lnTo>
                  <a:pt x="4585" y="252"/>
                </a:lnTo>
                <a:lnTo>
                  <a:pt x="4594" y="236"/>
                </a:lnTo>
                <a:lnTo>
                  <a:pt x="4602" y="230"/>
                </a:lnTo>
                <a:lnTo>
                  <a:pt x="4612" y="223"/>
                </a:lnTo>
                <a:lnTo>
                  <a:pt x="4641" y="213"/>
                </a:lnTo>
                <a:lnTo>
                  <a:pt x="4680" y="203"/>
                </a:lnTo>
                <a:lnTo>
                  <a:pt x="4727" y="196"/>
                </a:lnTo>
                <a:lnTo>
                  <a:pt x="4776" y="190"/>
                </a:lnTo>
                <a:lnTo>
                  <a:pt x="4821" y="188"/>
                </a:lnTo>
                <a:lnTo>
                  <a:pt x="4859" y="189"/>
                </a:lnTo>
                <a:lnTo>
                  <a:pt x="4892" y="194"/>
                </a:lnTo>
                <a:lnTo>
                  <a:pt x="4919" y="203"/>
                </a:lnTo>
                <a:lnTo>
                  <a:pt x="4943" y="216"/>
                </a:lnTo>
                <a:lnTo>
                  <a:pt x="4952" y="223"/>
                </a:lnTo>
                <a:lnTo>
                  <a:pt x="4961" y="233"/>
                </a:lnTo>
                <a:lnTo>
                  <a:pt x="4967" y="243"/>
                </a:lnTo>
                <a:lnTo>
                  <a:pt x="4974" y="256"/>
                </a:lnTo>
                <a:lnTo>
                  <a:pt x="4979" y="270"/>
                </a:lnTo>
                <a:lnTo>
                  <a:pt x="4981" y="285"/>
                </a:lnTo>
                <a:lnTo>
                  <a:pt x="4984" y="319"/>
                </a:lnTo>
                <a:lnTo>
                  <a:pt x="4984" y="646"/>
                </a:lnTo>
                <a:close/>
                <a:moveTo>
                  <a:pt x="5286" y="643"/>
                </a:moveTo>
                <a:lnTo>
                  <a:pt x="5286" y="645"/>
                </a:lnTo>
                <a:lnTo>
                  <a:pt x="5284" y="654"/>
                </a:lnTo>
                <a:lnTo>
                  <a:pt x="5280" y="657"/>
                </a:lnTo>
                <a:lnTo>
                  <a:pt x="5256" y="663"/>
                </a:lnTo>
                <a:lnTo>
                  <a:pt x="5234" y="667"/>
                </a:lnTo>
                <a:lnTo>
                  <a:pt x="5207" y="668"/>
                </a:lnTo>
                <a:lnTo>
                  <a:pt x="5183" y="665"/>
                </a:lnTo>
                <a:lnTo>
                  <a:pt x="5160" y="660"/>
                </a:lnTo>
                <a:lnTo>
                  <a:pt x="5142" y="653"/>
                </a:lnTo>
                <a:lnTo>
                  <a:pt x="5127" y="640"/>
                </a:lnTo>
                <a:lnTo>
                  <a:pt x="5115" y="626"/>
                </a:lnTo>
                <a:lnTo>
                  <a:pt x="5106" y="607"/>
                </a:lnTo>
                <a:lnTo>
                  <a:pt x="5101" y="587"/>
                </a:lnTo>
                <a:lnTo>
                  <a:pt x="5100" y="562"/>
                </a:lnTo>
                <a:lnTo>
                  <a:pt x="5100" y="29"/>
                </a:lnTo>
                <a:lnTo>
                  <a:pt x="5100" y="23"/>
                </a:lnTo>
                <a:lnTo>
                  <a:pt x="5102" y="19"/>
                </a:lnTo>
                <a:lnTo>
                  <a:pt x="5112" y="14"/>
                </a:lnTo>
                <a:lnTo>
                  <a:pt x="5184" y="0"/>
                </a:lnTo>
                <a:lnTo>
                  <a:pt x="5188" y="0"/>
                </a:lnTo>
                <a:lnTo>
                  <a:pt x="5195" y="4"/>
                </a:lnTo>
                <a:lnTo>
                  <a:pt x="5198" y="8"/>
                </a:lnTo>
                <a:lnTo>
                  <a:pt x="5199" y="14"/>
                </a:lnTo>
                <a:lnTo>
                  <a:pt x="5199" y="556"/>
                </a:lnTo>
                <a:lnTo>
                  <a:pt x="5200" y="567"/>
                </a:lnTo>
                <a:lnTo>
                  <a:pt x="5202" y="576"/>
                </a:lnTo>
                <a:lnTo>
                  <a:pt x="5205" y="582"/>
                </a:lnTo>
                <a:lnTo>
                  <a:pt x="5210" y="587"/>
                </a:lnTo>
                <a:lnTo>
                  <a:pt x="5223" y="592"/>
                </a:lnTo>
                <a:lnTo>
                  <a:pt x="5236" y="594"/>
                </a:lnTo>
                <a:lnTo>
                  <a:pt x="5253" y="594"/>
                </a:lnTo>
                <a:lnTo>
                  <a:pt x="5266" y="591"/>
                </a:lnTo>
                <a:lnTo>
                  <a:pt x="5270" y="591"/>
                </a:lnTo>
                <a:lnTo>
                  <a:pt x="5275" y="592"/>
                </a:lnTo>
                <a:lnTo>
                  <a:pt x="5277" y="599"/>
                </a:lnTo>
                <a:lnTo>
                  <a:pt x="5286" y="643"/>
                </a:lnTo>
                <a:close/>
                <a:moveTo>
                  <a:pt x="5745" y="567"/>
                </a:moveTo>
                <a:lnTo>
                  <a:pt x="5745" y="588"/>
                </a:lnTo>
                <a:lnTo>
                  <a:pt x="5741" y="607"/>
                </a:lnTo>
                <a:lnTo>
                  <a:pt x="5736" y="621"/>
                </a:lnTo>
                <a:lnTo>
                  <a:pt x="5728" y="633"/>
                </a:lnTo>
                <a:lnTo>
                  <a:pt x="5718" y="640"/>
                </a:lnTo>
                <a:lnTo>
                  <a:pt x="5704" y="648"/>
                </a:lnTo>
                <a:lnTo>
                  <a:pt x="5688" y="654"/>
                </a:lnTo>
                <a:lnTo>
                  <a:pt x="5667" y="659"/>
                </a:lnTo>
                <a:lnTo>
                  <a:pt x="5615" y="668"/>
                </a:lnTo>
                <a:lnTo>
                  <a:pt x="5583" y="670"/>
                </a:lnTo>
                <a:lnTo>
                  <a:pt x="5548" y="672"/>
                </a:lnTo>
                <a:lnTo>
                  <a:pt x="5503" y="670"/>
                </a:lnTo>
                <a:lnTo>
                  <a:pt x="5479" y="668"/>
                </a:lnTo>
                <a:lnTo>
                  <a:pt x="5456" y="664"/>
                </a:lnTo>
                <a:lnTo>
                  <a:pt x="5432" y="659"/>
                </a:lnTo>
                <a:lnTo>
                  <a:pt x="5412" y="650"/>
                </a:lnTo>
                <a:lnTo>
                  <a:pt x="5392" y="639"/>
                </a:lnTo>
                <a:lnTo>
                  <a:pt x="5376" y="624"/>
                </a:lnTo>
                <a:lnTo>
                  <a:pt x="5360" y="606"/>
                </a:lnTo>
                <a:lnTo>
                  <a:pt x="5350" y="583"/>
                </a:lnTo>
                <a:lnTo>
                  <a:pt x="5344" y="556"/>
                </a:lnTo>
                <a:lnTo>
                  <a:pt x="5340" y="524"/>
                </a:lnTo>
                <a:lnTo>
                  <a:pt x="5343" y="498"/>
                </a:lnTo>
                <a:lnTo>
                  <a:pt x="5347" y="475"/>
                </a:lnTo>
                <a:lnTo>
                  <a:pt x="5353" y="455"/>
                </a:lnTo>
                <a:lnTo>
                  <a:pt x="5362" y="440"/>
                </a:lnTo>
                <a:lnTo>
                  <a:pt x="5372" y="427"/>
                </a:lnTo>
                <a:lnTo>
                  <a:pt x="5384" y="417"/>
                </a:lnTo>
                <a:lnTo>
                  <a:pt x="5398" y="408"/>
                </a:lnTo>
                <a:lnTo>
                  <a:pt x="5415" y="402"/>
                </a:lnTo>
                <a:lnTo>
                  <a:pt x="5449" y="393"/>
                </a:lnTo>
                <a:lnTo>
                  <a:pt x="5486" y="386"/>
                </a:lnTo>
                <a:lnTo>
                  <a:pt x="5646" y="359"/>
                </a:lnTo>
                <a:lnTo>
                  <a:pt x="5646" y="328"/>
                </a:lnTo>
                <a:lnTo>
                  <a:pt x="5645" y="309"/>
                </a:lnTo>
                <a:lnTo>
                  <a:pt x="5644" y="301"/>
                </a:lnTo>
                <a:lnTo>
                  <a:pt x="5641" y="294"/>
                </a:lnTo>
                <a:lnTo>
                  <a:pt x="5640" y="290"/>
                </a:lnTo>
                <a:lnTo>
                  <a:pt x="5639" y="286"/>
                </a:lnTo>
                <a:lnTo>
                  <a:pt x="5634" y="281"/>
                </a:lnTo>
                <a:lnTo>
                  <a:pt x="5619" y="271"/>
                </a:lnTo>
                <a:lnTo>
                  <a:pt x="5606" y="267"/>
                </a:lnTo>
                <a:lnTo>
                  <a:pt x="5590" y="265"/>
                </a:lnTo>
                <a:lnTo>
                  <a:pt x="5547" y="262"/>
                </a:lnTo>
                <a:lnTo>
                  <a:pt x="5500" y="265"/>
                </a:lnTo>
                <a:lnTo>
                  <a:pt x="5456" y="272"/>
                </a:lnTo>
                <a:lnTo>
                  <a:pt x="5392" y="287"/>
                </a:lnTo>
                <a:lnTo>
                  <a:pt x="5389" y="287"/>
                </a:lnTo>
                <a:lnTo>
                  <a:pt x="5386" y="287"/>
                </a:lnTo>
                <a:lnTo>
                  <a:pt x="5381" y="286"/>
                </a:lnTo>
                <a:lnTo>
                  <a:pt x="5377" y="281"/>
                </a:lnTo>
                <a:lnTo>
                  <a:pt x="5367" y="232"/>
                </a:lnTo>
                <a:lnTo>
                  <a:pt x="5367" y="230"/>
                </a:lnTo>
                <a:lnTo>
                  <a:pt x="5367" y="224"/>
                </a:lnTo>
                <a:lnTo>
                  <a:pt x="5369" y="221"/>
                </a:lnTo>
                <a:lnTo>
                  <a:pt x="5376" y="217"/>
                </a:lnTo>
                <a:lnTo>
                  <a:pt x="5403" y="209"/>
                </a:lnTo>
                <a:lnTo>
                  <a:pt x="5447" y="199"/>
                </a:lnTo>
                <a:lnTo>
                  <a:pt x="5474" y="194"/>
                </a:lnTo>
                <a:lnTo>
                  <a:pt x="5502" y="192"/>
                </a:lnTo>
                <a:lnTo>
                  <a:pt x="5565" y="188"/>
                </a:lnTo>
                <a:lnTo>
                  <a:pt x="5607" y="189"/>
                </a:lnTo>
                <a:lnTo>
                  <a:pt x="5643" y="194"/>
                </a:lnTo>
                <a:lnTo>
                  <a:pt x="5672" y="202"/>
                </a:lnTo>
                <a:lnTo>
                  <a:pt x="5696" y="212"/>
                </a:lnTo>
                <a:lnTo>
                  <a:pt x="5709" y="222"/>
                </a:lnTo>
                <a:lnTo>
                  <a:pt x="5722" y="233"/>
                </a:lnTo>
                <a:lnTo>
                  <a:pt x="5731" y="246"/>
                </a:lnTo>
                <a:lnTo>
                  <a:pt x="5737" y="260"/>
                </a:lnTo>
                <a:lnTo>
                  <a:pt x="5743" y="291"/>
                </a:lnTo>
                <a:lnTo>
                  <a:pt x="5745" y="325"/>
                </a:lnTo>
                <a:lnTo>
                  <a:pt x="5745" y="567"/>
                </a:lnTo>
                <a:close/>
                <a:moveTo>
                  <a:pt x="5646" y="588"/>
                </a:moveTo>
                <a:lnTo>
                  <a:pt x="5646" y="429"/>
                </a:lnTo>
                <a:lnTo>
                  <a:pt x="5517" y="450"/>
                </a:lnTo>
                <a:lnTo>
                  <a:pt x="5489" y="455"/>
                </a:lnTo>
                <a:lnTo>
                  <a:pt x="5465" y="465"/>
                </a:lnTo>
                <a:lnTo>
                  <a:pt x="5456" y="474"/>
                </a:lnTo>
                <a:lnTo>
                  <a:pt x="5449" y="485"/>
                </a:lnTo>
                <a:lnTo>
                  <a:pt x="5445" y="502"/>
                </a:lnTo>
                <a:lnTo>
                  <a:pt x="5442" y="522"/>
                </a:lnTo>
                <a:lnTo>
                  <a:pt x="5444" y="539"/>
                </a:lnTo>
                <a:lnTo>
                  <a:pt x="5447" y="554"/>
                </a:lnTo>
                <a:lnTo>
                  <a:pt x="5452" y="567"/>
                </a:lnTo>
                <a:lnTo>
                  <a:pt x="5460" y="577"/>
                </a:lnTo>
                <a:lnTo>
                  <a:pt x="5469" y="585"/>
                </a:lnTo>
                <a:lnTo>
                  <a:pt x="5479" y="591"/>
                </a:lnTo>
                <a:lnTo>
                  <a:pt x="5502" y="599"/>
                </a:lnTo>
                <a:lnTo>
                  <a:pt x="5527" y="602"/>
                </a:lnTo>
                <a:lnTo>
                  <a:pt x="5551" y="602"/>
                </a:lnTo>
                <a:lnTo>
                  <a:pt x="5602" y="599"/>
                </a:lnTo>
                <a:lnTo>
                  <a:pt x="5646" y="588"/>
                </a:lnTo>
                <a:close/>
                <a:moveTo>
                  <a:pt x="6263" y="646"/>
                </a:moveTo>
                <a:lnTo>
                  <a:pt x="6261" y="651"/>
                </a:lnTo>
                <a:lnTo>
                  <a:pt x="6259" y="657"/>
                </a:lnTo>
                <a:lnTo>
                  <a:pt x="6255" y="659"/>
                </a:lnTo>
                <a:lnTo>
                  <a:pt x="6249" y="660"/>
                </a:lnTo>
                <a:lnTo>
                  <a:pt x="6177" y="660"/>
                </a:lnTo>
                <a:lnTo>
                  <a:pt x="6171" y="659"/>
                </a:lnTo>
                <a:lnTo>
                  <a:pt x="6166" y="657"/>
                </a:lnTo>
                <a:lnTo>
                  <a:pt x="6163" y="651"/>
                </a:lnTo>
                <a:lnTo>
                  <a:pt x="6162" y="646"/>
                </a:lnTo>
                <a:lnTo>
                  <a:pt x="6162" y="332"/>
                </a:lnTo>
                <a:lnTo>
                  <a:pt x="6162" y="313"/>
                </a:lnTo>
                <a:lnTo>
                  <a:pt x="6158" y="298"/>
                </a:lnTo>
                <a:lnTo>
                  <a:pt x="6153" y="285"/>
                </a:lnTo>
                <a:lnTo>
                  <a:pt x="6145" y="275"/>
                </a:lnTo>
                <a:lnTo>
                  <a:pt x="6137" y="269"/>
                </a:lnTo>
                <a:lnTo>
                  <a:pt x="6124" y="264"/>
                </a:lnTo>
                <a:lnTo>
                  <a:pt x="6109" y="261"/>
                </a:lnTo>
                <a:lnTo>
                  <a:pt x="6090" y="260"/>
                </a:lnTo>
                <a:lnTo>
                  <a:pt x="6043" y="262"/>
                </a:lnTo>
                <a:lnTo>
                  <a:pt x="6002" y="269"/>
                </a:lnTo>
                <a:lnTo>
                  <a:pt x="5960" y="279"/>
                </a:lnTo>
                <a:lnTo>
                  <a:pt x="5960" y="646"/>
                </a:lnTo>
                <a:lnTo>
                  <a:pt x="5960" y="651"/>
                </a:lnTo>
                <a:lnTo>
                  <a:pt x="5956" y="657"/>
                </a:lnTo>
                <a:lnTo>
                  <a:pt x="5953" y="659"/>
                </a:lnTo>
                <a:lnTo>
                  <a:pt x="5948" y="660"/>
                </a:lnTo>
                <a:lnTo>
                  <a:pt x="5875" y="660"/>
                </a:lnTo>
                <a:lnTo>
                  <a:pt x="5864" y="657"/>
                </a:lnTo>
                <a:lnTo>
                  <a:pt x="5862" y="651"/>
                </a:lnTo>
                <a:lnTo>
                  <a:pt x="5861" y="646"/>
                </a:lnTo>
                <a:lnTo>
                  <a:pt x="5861" y="274"/>
                </a:lnTo>
                <a:lnTo>
                  <a:pt x="5861" y="262"/>
                </a:lnTo>
                <a:lnTo>
                  <a:pt x="5863" y="252"/>
                </a:lnTo>
                <a:lnTo>
                  <a:pt x="5872" y="236"/>
                </a:lnTo>
                <a:lnTo>
                  <a:pt x="5880" y="230"/>
                </a:lnTo>
                <a:lnTo>
                  <a:pt x="5891" y="223"/>
                </a:lnTo>
                <a:lnTo>
                  <a:pt x="5920" y="213"/>
                </a:lnTo>
                <a:lnTo>
                  <a:pt x="5959" y="203"/>
                </a:lnTo>
                <a:lnTo>
                  <a:pt x="6006" y="196"/>
                </a:lnTo>
                <a:lnTo>
                  <a:pt x="6053" y="190"/>
                </a:lnTo>
                <a:lnTo>
                  <a:pt x="6099" y="188"/>
                </a:lnTo>
                <a:lnTo>
                  <a:pt x="6137" y="189"/>
                </a:lnTo>
                <a:lnTo>
                  <a:pt x="6169" y="194"/>
                </a:lnTo>
                <a:lnTo>
                  <a:pt x="6198" y="203"/>
                </a:lnTo>
                <a:lnTo>
                  <a:pt x="6221" y="216"/>
                </a:lnTo>
                <a:lnTo>
                  <a:pt x="6231" y="223"/>
                </a:lnTo>
                <a:lnTo>
                  <a:pt x="6239" y="233"/>
                </a:lnTo>
                <a:lnTo>
                  <a:pt x="6246" y="243"/>
                </a:lnTo>
                <a:lnTo>
                  <a:pt x="6251" y="256"/>
                </a:lnTo>
                <a:lnTo>
                  <a:pt x="6256" y="270"/>
                </a:lnTo>
                <a:lnTo>
                  <a:pt x="6260" y="285"/>
                </a:lnTo>
                <a:lnTo>
                  <a:pt x="6263" y="319"/>
                </a:lnTo>
                <a:lnTo>
                  <a:pt x="6263" y="646"/>
                </a:lnTo>
                <a:close/>
                <a:moveTo>
                  <a:pt x="6773" y="585"/>
                </a:moveTo>
                <a:lnTo>
                  <a:pt x="6772" y="605"/>
                </a:lnTo>
                <a:lnTo>
                  <a:pt x="6765" y="624"/>
                </a:lnTo>
                <a:lnTo>
                  <a:pt x="6759" y="633"/>
                </a:lnTo>
                <a:lnTo>
                  <a:pt x="6750" y="640"/>
                </a:lnTo>
                <a:lnTo>
                  <a:pt x="6736" y="646"/>
                </a:lnTo>
                <a:lnTo>
                  <a:pt x="6719" y="653"/>
                </a:lnTo>
                <a:lnTo>
                  <a:pt x="6691" y="659"/>
                </a:lnTo>
                <a:lnTo>
                  <a:pt x="6660" y="665"/>
                </a:lnTo>
                <a:lnTo>
                  <a:pt x="6641" y="668"/>
                </a:lnTo>
                <a:lnTo>
                  <a:pt x="6622" y="669"/>
                </a:lnTo>
                <a:lnTo>
                  <a:pt x="6578" y="672"/>
                </a:lnTo>
                <a:lnTo>
                  <a:pt x="6537" y="669"/>
                </a:lnTo>
                <a:lnTo>
                  <a:pt x="6502" y="665"/>
                </a:lnTo>
                <a:lnTo>
                  <a:pt x="6472" y="658"/>
                </a:lnTo>
                <a:lnTo>
                  <a:pt x="6445" y="648"/>
                </a:lnTo>
                <a:lnTo>
                  <a:pt x="6423" y="634"/>
                </a:lnTo>
                <a:lnTo>
                  <a:pt x="6404" y="616"/>
                </a:lnTo>
                <a:lnTo>
                  <a:pt x="6389" y="595"/>
                </a:lnTo>
                <a:lnTo>
                  <a:pt x="6382" y="583"/>
                </a:lnTo>
                <a:lnTo>
                  <a:pt x="6377" y="571"/>
                </a:lnTo>
                <a:lnTo>
                  <a:pt x="6368" y="542"/>
                </a:lnTo>
                <a:lnTo>
                  <a:pt x="6362" y="509"/>
                </a:lnTo>
                <a:lnTo>
                  <a:pt x="6358" y="473"/>
                </a:lnTo>
                <a:lnTo>
                  <a:pt x="6358" y="431"/>
                </a:lnTo>
                <a:lnTo>
                  <a:pt x="6360" y="374"/>
                </a:lnTo>
                <a:lnTo>
                  <a:pt x="6362" y="349"/>
                </a:lnTo>
                <a:lnTo>
                  <a:pt x="6367" y="325"/>
                </a:lnTo>
                <a:lnTo>
                  <a:pt x="6380" y="284"/>
                </a:lnTo>
                <a:lnTo>
                  <a:pt x="6389" y="266"/>
                </a:lnTo>
                <a:lnTo>
                  <a:pt x="6399" y="250"/>
                </a:lnTo>
                <a:lnTo>
                  <a:pt x="6410" y="235"/>
                </a:lnTo>
                <a:lnTo>
                  <a:pt x="6425" y="223"/>
                </a:lnTo>
                <a:lnTo>
                  <a:pt x="6442" y="212"/>
                </a:lnTo>
                <a:lnTo>
                  <a:pt x="6459" y="203"/>
                </a:lnTo>
                <a:lnTo>
                  <a:pt x="6481" y="197"/>
                </a:lnTo>
                <a:lnTo>
                  <a:pt x="6503" y="192"/>
                </a:lnTo>
                <a:lnTo>
                  <a:pt x="6528" y="189"/>
                </a:lnTo>
                <a:lnTo>
                  <a:pt x="6556" y="188"/>
                </a:lnTo>
                <a:lnTo>
                  <a:pt x="6598" y="190"/>
                </a:lnTo>
                <a:lnTo>
                  <a:pt x="6634" y="194"/>
                </a:lnTo>
                <a:lnTo>
                  <a:pt x="6683" y="204"/>
                </a:lnTo>
                <a:lnTo>
                  <a:pt x="6675" y="153"/>
                </a:lnTo>
                <a:lnTo>
                  <a:pt x="6675" y="31"/>
                </a:lnTo>
                <a:lnTo>
                  <a:pt x="6675" y="24"/>
                </a:lnTo>
                <a:lnTo>
                  <a:pt x="6677" y="19"/>
                </a:lnTo>
                <a:lnTo>
                  <a:pt x="6687" y="14"/>
                </a:lnTo>
                <a:lnTo>
                  <a:pt x="6759" y="0"/>
                </a:lnTo>
                <a:lnTo>
                  <a:pt x="6762" y="0"/>
                </a:lnTo>
                <a:lnTo>
                  <a:pt x="6770" y="4"/>
                </a:lnTo>
                <a:lnTo>
                  <a:pt x="6773" y="8"/>
                </a:lnTo>
                <a:lnTo>
                  <a:pt x="6773" y="14"/>
                </a:lnTo>
                <a:lnTo>
                  <a:pt x="6773" y="585"/>
                </a:lnTo>
                <a:close/>
                <a:moveTo>
                  <a:pt x="6675" y="587"/>
                </a:moveTo>
                <a:lnTo>
                  <a:pt x="6675" y="272"/>
                </a:lnTo>
                <a:lnTo>
                  <a:pt x="6644" y="266"/>
                </a:lnTo>
                <a:lnTo>
                  <a:pt x="6613" y="262"/>
                </a:lnTo>
                <a:lnTo>
                  <a:pt x="6578" y="260"/>
                </a:lnTo>
                <a:lnTo>
                  <a:pt x="6557" y="260"/>
                </a:lnTo>
                <a:lnTo>
                  <a:pt x="6540" y="262"/>
                </a:lnTo>
                <a:lnTo>
                  <a:pt x="6523" y="266"/>
                </a:lnTo>
                <a:lnTo>
                  <a:pt x="6510" y="271"/>
                </a:lnTo>
                <a:lnTo>
                  <a:pt x="6497" y="279"/>
                </a:lnTo>
                <a:lnTo>
                  <a:pt x="6487" y="289"/>
                </a:lnTo>
                <a:lnTo>
                  <a:pt x="6478" y="303"/>
                </a:lnTo>
                <a:lnTo>
                  <a:pt x="6472" y="319"/>
                </a:lnTo>
                <a:lnTo>
                  <a:pt x="6465" y="340"/>
                </a:lnTo>
                <a:lnTo>
                  <a:pt x="6463" y="366"/>
                </a:lnTo>
                <a:lnTo>
                  <a:pt x="6460" y="395"/>
                </a:lnTo>
                <a:lnTo>
                  <a:pt x="6459" y="429"/>
                </a:lnTo>
                <a:lnTo>
                  <a:pt x="6460" y="464"/>
                </a:lnTo>
                <a:lnTo>
                  <a:pt x="6463" y="494"/>
                </a:lnTo>
                <a:lnTo>
                  <a:pt x="6467" y="520"/>
                </a:lnTo>
                <a:lnTo>
                  <a:pt x="6473" y="541"/>
                </a:lnTo>
                <a:lnTo>
                  <a:pt x="6481" y="558"/>
                </a:lnTo>
                <a:lnTo>
                  <a:pt x="6489" y="572"/>
                </a:lnTo>
                <a:lnTo>
                  <a:pt x="6501" y="582"/>
                </a:lnTo>
                <a:lnTo>
                  <a:pt x="6513" y="590"/>
                </a:lnTo>
                <a:lnTo>
                  <a:pt x="6527" y="594"/>
                </a:lnTo>
                <a:lnTo>
                  <a:pt x="6544" y="597"/>
                </a:lnTo>
                <a:lnTo>
                  <a:pt x="6580" y="600"/>
                </a:lnTo>
                <a:lnTo>
                  <a:pt x="6615" y="597"/>
                </a:lnTo>
                <a:lnTo>
                  <a:pt x="6646" y="594"/>
                </a:lnTo>
                <a:lnTo>
                  <a:pt x="6675" y="587"/>
                </a:lnTo>
                <a:close/>
                <a:moveTo>
                  <a:pt x="7545" y="567"/>
                </a:moveTo>
                <a:lnTo>
                  <a:pt x="7544" y="588"/>
                </a:lnTo>
                <a:lnTo>
                  <a:pt x="7542" y="607"/>
                </a:lnTo>
                <a:lnTo>
                  <a:pt x="7537" y="621"/>
                </a:lnTo>
                <a:lnTo>
                  <a:pt x="7529" y="633"/>
                </a:lnTo>
                <a:lnTo>
                  <a:pt x="7519" y="640"/>
                </a:lnTo>
                <a:lnTo>
                  <a:pt x="7505" y="648"/>
                </a:lnTo>
                <a:lnTo>
                  <a:pt x="7487" y="654"/>
                </a:lnTo>
                <a:lnTo>
                  <a:pt x="7467" y="659"/>
                </a:lnTo>
                <a:lnTo>
                  <a:pt x="7416" y="668"/>
                </a:lnTo>
                <a:lnTo>
                  <a:pt x="7384" y="670"/>
                </a:lnTo>
                <a:lnTo>
                  <a:pt x="7349" y="672"/>
                </a:lnTo>
                <a:lnTo>
                  <a:pt x="7303" y="670"/>
                </a:lnTo>
                <a:lnTo>
                  <a:pt x="7280" y="668"/>
                </a:lnTo>
                <a:lnTo>
                  <a:pt x="7256" y="664"/>
                </a:lnTo>
                <a:lnTo>
                  <a:pt x="7233" y="659"/>
                </a:lnTo>
                <a:lnTo>
                  <a:pt x="7211" y="650"/>
                </a:lnTo>
                <a:lnTo>
                  <a:pt x="7193" y="639"/>
                </a:lnTo>
                <a:lnTo>
                  <a:pt x="7175" y="624"/>
                </a:lnTo>
                <a:lnTo>
                  <a:pt x="7161" y="606"/>
                </a:lnTo>
                <a:lnTo>
                  <a:pt x="7150" y="583"/>
                </a:lnTo>
                <a:lnTo>
                  <a:pt x="7143" y="556"/>
                </a:lnTo>
                <a:lnTo>
                  <a:pt x="7141" y="524"/>
                </a:lnTo>
                <a:lnTo>
                  <a:pt x="7142" y="498"/>
                </a:lnTo>
                <a:lnTo>
                  <a:pt x="7146" y="475"/>
                </a:lnTo>
                <a:lnTo>
                  <a:pt x="7152" y="455"/>
                </a:lnTo>
                <a:lnTo>
                  <a:pt x="7161" y="440"/>
                </a:lnTo>
                <a:lnTo>
                  <a:pt x="7172" y="427"/>
                </a:lnTo>
                <a:lnTo>
                  <a:pt x="7185" y="417"/>
                </a:lnTo>
                <a:lnTo>
                  <a:pt x="7199" y="408"/>
                </a:lnTo>
                <a:lnTo>
                  <a:pt x="7214" y="402"/>
                </a:lnTo>
                <a:lnTo>
                  <a:pt x="7249" y="393"/>
                </a:lnTo>
                <a:lnTo>
                  <a:pt x="7286" y="386"/>
                </a:lnTo>
                <a:lnTo>
                  <a:pt x="7446" y="359"/>
                </a:lnTo>
                <a:lnTo>
                  <a:pt x="7446" y="328"/>
                </a:lnTo>
                <a:lnTo>
                  <a:pt x="7446" y="309"/>
                </a:lnTo>
                <a:lnTo>
                  <a:pt x="7445" y="301"/>
                </a:lnTo>
                <a:lnTo>
                  <a:pt x="7442" y="294"/>
                </a:lnTo>
                <a:lnTo>
                  <a:pt x="7441" y="290"/>
                </a:lnTo>
                <a:lnTo>
                  <a:pt x="7438" y="286"/>
                </a:lnTo>
                <a:lnTo>
                  <a:pt x="7434" y="281"/>
                </a:lnTo>
                <a:lnTo>
                  <a:pt x="7419" y="271"/>
                </a:lnTo>
                <a:lnTo>
                  <a:pt x="7407" y="267"/>
                </a:lnTo>
                <a:lnTo>
                  <a:pt x="7390" y="265"/>
                </a:lnTo>
                <a:lnTo>
                  <a:pt x="7348" y="262"/>
                </a:lnTo>
                <a:lnTo>
                  <a:pt x="7300" y="265"/>
                </a:lnTo>
                <a:lnTo>
                  <a:pt x="7257" y="272"/>
                </a:lnTo>
                <a:lnTo>
                  <a:pt x="7191" y="287"/>
                </a:lnTo>
                <a:lnTo>
                  <a:pt x="7189" y="287"/>
                </a:lnTo>
                <a:lnTo>
                  <a:pt x="7185" y="287"/>
                </a:lnTo>
                <a:lnTo>
                  <a:pt x="7180" y="286"/>
                </a:lnTo>
                <a:lnTo>
                  <a:pt x="7177" y="281"/>
                </a:lnTo>
                <a:lnTo>
                  <a:pt x="7166" y="232"/>
                </a:lnTo>
                <a:lnTo>
                  <a:pt x="7166" y="230"/>
                </a:lnTo>
                <a:lnTo>
                  <a:pt x="7167" y="224"/>
                </a:lnTo>
                <a:lnTo>
                  <a:pt x="7170" y="221"/>
                </a:lnTo>
                <a:lnTo>
                  <a:pt x="7176" y="217"/>
                </a:lnTo>
                <a:lnTo>
                  <a:pt x="7204" y="209"/>
                </a:lnTo>
                <a:lnTo>
                  <a:pt x="7247" y="199"/>
                </a:lnTo>
                <a:lnTo>
                  <a:pt x="7273" y="194"/>
                </a:lnTo>
                <a:lnTo>
                  <a:pt x="7302" y="192"/>
                </a:lnTo>
                <a:lnTo>
                  <a:pt x="7364" y="188"/>
                </a:lnTo>
                <a:lnTo>
                  <a:pt x="7408" y="189"/>
                </a:lnTo>
                <a:lnTo>
                  <a:pt x="7443" y="194"/>
                </a:lnTo>
                <a:lnTo>
                  <a:pt x="7472" y="202"/>
                </a:lnTo>
                <a:lnTo>
                  <a:pt x="7495" y="212"/>
                </a:lnTo>
                <a:lnTo>
                  <a:pt x="7510" y="222"/>
                </a:lnTo>
                <a:lnTo>
                  <a:pt x="7523" y="233"/>
                </a:lnTo>
                <a:lnTo>
                  <a:pt x="7532" y="246"/>
                </a:lnTo>
                <a:lnTo>
                  <a:pt x="7538" y="260"/>
                </a:lnTo>
                <a:lnTo>
                  <a:pt x="7544" y="291"/>
                </a:lnTo>
                <a:lnTo>
                  <a:pt x="7545" y="325"/>
                </a:lnTo>
                <a:lnTo>
                  <a:pt x="7545" y="567"/>
                </a:lnTo>
                <a:close/>
                <a:moveTo>
                  <a:pt x="7446" y="588"/>
                </a:moveTo>
                <a:lnTo>
                  <a:pt x="7446" y="429"/>
                </a:lnTo>
                <a:lnTo>
                  <a:pt x="7317" y="450"/>
                </a:lnTo>
                <a:lnTo>
                  <a:pt x="7290" y="455"/>
                </a:lnTo>
                <a:lnTo>
                  <a:pt x="7266" y="465"/>
                </a:lnTo>
                <a:lnTo>
                  <a:pt x="7256" y="474"/>
                </a:lnTo>
                <a:lnTo>
                  <a:pt x="7249" y="485"/>
                </a:lnTo>
                <a:lnTo>
                  <a:pt x="7244" y="502"/>
                </a:lnTo>
                <a:lnTo>
                  <a:pt x="7243" y="522"/>
                </a:lnTo>
                <a:lnTo>
                  <a:pt x="7244" y="539"/>
                </a:lnTo>
                <a:lnTo>
                  <a:pt x="7247" y="554"/>
                </a:lnTo>
                <a:lnTo>
                  <a:pt x="7253" y="567"/>
                </a:lnTo>
                <a:lnTo>
                  <a:pt x="7261" y="577"/>
                </a:lnTo>
                <a:lnTo>
                  <a:pt x="7269" y="585"/>
                </a:lnTo>
                <a:lnTo>
                  <a:pt x="7280" y="591"/>
                </a:lnTo>
                <a:lnTo>
                  <a:pt x="7302" y="599"/>
                </a:lnTo>
                <a:lnTo>
                  <a:pt x="7327" y="602"/>
                </a:lnTo>
                <a:lnTo>
                  <a:pt x="7351" y="602"/>
                </a:lnTo>
                <a:lnTo>
                  <a:pt x="7403" y="599"/>
                </a:lnTo>
                <a:lnTo>
                  <a:pt x="7446" y="588"/>
                </a:lnTo>
                <a:close/>
                <a:moveTo>
                  <a:pt x="7998" y="524"/>
                </a:moveTo>
                <a:lnTo>
                  <a:pt x="7996" y="544"/>
                </a:lnTo>
                <a:lnTo>
                  <a:pt x="7993" y="563"/>
                </a:lnTo>
                <a:lnTo>
                  <a:pt x="7989" y="581"/>
                </a:lnTo>
                <a:lnTo>
                  <a:pt x="7983" y="596"/>
                </a:lnTo>
                <a:lnTo>
                  <a:pt x="7975" y="610"/>
                </a:lnTo>
                <a:lnTo>
                  <a:pt x="7965" y="621"/>
                </a:lnTo>
                <a:lnTo>
                  <a:pt x="7954" y="631"/>
                </a:lnTo>
                <a:lnTo>
                  <a:pt x="7941" y="640"/>
                </a:lnTo>
                <a:lnTo>
                  <a:pt x="7912" y="654"/>
                </a:lnTo>
                <a:lnTo>
                  <a:pt x="7881" y="664"/>
                </a:lnTo>
                <a:lnTo>
                  <a:pt x="7845" y="669"/>
                </a:lnTo>
                <a:lnTo>
                  <a:pt x="7807" y="672"/>
                </a:lnTo>
                <a:lnTo>
                  <a:pt x="7778" y="670"/>
                </a:lnTo>
                <a:lnTo>
                  <a:pt x="7752" y="668"/>
                </a:lnTo>
                <a:lnTo>
                  <a:pt x="7704" y="659"/>
                </a:lnTo>
                <a:lnTo>
                  <a:pt x="7669" y="650"/>
                </a:lnTo>
                <a:lnTo>
                  <a:pt x="7649" y="643"/>
                </a:lnTo>
                <a:lnTo>
                  <a:pt x="7644" y="640"/>
                </a:lnTo>
                <a:lnTo>
                  <a:pt x="7641" y="633"/>
                </a:lnTo>
                <a:lnTo>
                  <a:pt x="7641" y="628"/>
                </a:lnTo>
                <a:lnTo>
                  <a:pt x="7650" y="585"/>
                </a:lnTo>
                <a:lnTo>
                  <a:pt x="7654" y="577"/>
                </a:lnTo>
                <a:lnTo>
                  <a:pt x="7660" y="575"/>
                </a:lnTo>
                <a:lnTo>
                  <a:pt x="7663" y="575"/>
                </a:lnTo>
                <a:lnTo>
                  <a:pt x="7664" y="576"/>
                </a:lnTo>
                <a:lnTo>
                  <a:pt x="7712" y="588"/>
                </a:lnTo>
                <a:lnTo>
                  <a:pt x="7753" y="595"/>
                </a:lnTo>
                <a:lnTo>
                  <a:pt x="7801" y="599"/>
                </a:lnTo>
                <a:lnTo>
                  <a:pt x="7823" y="597"/>
                </a:lnTo>
                <a:lnTo>
                  <a:pt x="7840" y="595"/>
                </a:lnTo>
                <a:lnTo>
                  <a:pt x="7858" y="590"/>
                </a:lnTo>
                <a:lnTo>
                  <a:pt x="7872" y="583"/>
                </a:lnTo>
                <a:lnTo>
                  <a:pt x="7883" y="575"/>
                </a:lnTo>
                <a:lnTo>
                  <a:pt x="7892" y="563"/>
                </a:lnTo>
                <a:lnTo>
                  <a:pt x="7897" y="549"/>
                </a:lnTo>
                <a:lnTo>
                  <a:pt x="7898" y="533"/>
                </a:lnTo>
                <a:lnTo>
                  <a:pt x="7897" y="514"/>
                </a:lnTo>
                <a:lnTo>
                  <a:pt x="7891" y="499"/>
                </a:lnTo>
                <a:lnTo>
                  <a:pt x="7882" y="488"/>
                </a:lnTo>
                <a:lnTo>
                  <a:pt x="7869" y="481"/>
                </a:lnTo>
                <a:lnTo>
                  <a:pt x="7838" y="471"/>
                </a:lnTo>
                <a:lnTo>
                  <a:pt x="7797" y="465"/>
                </a:lnTo>
                <a:lnTo>
                  <a:pt x="7768" y="460"/>
                </a:lnTo>
                <a:lnTo>
                  <a:pt x="7736" y="452"/>
                </a:lnTo>
                <a:lnTo>
                  <a:pt x="7718" y="446"/>
                </a:lnTo>
                <a:lnTo>
                  <a:pt x="7703" y="439"/>
                </a:lnTo>
                <a:lnTo>
                  <a:pt x="7688" y="429"/>
                </a:lnTo>
                <a:lnTo>
                  <a:pt x="7674" y="415"/>
                </a:lnTo>
                <a:lnTo>
                  <a:pt x="7668" y="407"/>
                </a:lnTo>
                <a:lnTo>
                  <a:pt x="7661" y="400"/>
                </a:lnTo>
                <a:lnTo>
                  <a:pt x="7652" y="379"/>
                </a:lnTo>
                <a:lnTo>
                  <a:pt x="7647" y="355"/>
                </a:lnTo>
                <a:lnTo>
                  <a:pt x="7645" y="328"/>
                </a:lnTo>
                <a:lnTo>
                  <a:pt x="7647" y="300"/>
                </a:lnTo>
                <a:lnTo>
                  <a:pt x="7654" y="276"/>
                </a:lnTo>
                <a:lnTo>
                  <a:pt x="7663" y="256"/>
                </a:lnTo>
                <a:lnTo>
                  <a:pt x="7675" y="238"/>
                </a:lnTo>
                <a:lnTo>
                  <a:pt x="7692" y="224"/>
                </a:lnTo>
                <a:lnTo>
                  <a:pt x="7708" y="213"/>
                </a:lnTo>
                <a:lnTo>
                  <a:pt x="7727" y="204"/>
                </a:lnTo>
                <a:lnTo>
                  <a:pt x="7747" y="198"/>
                </a:lnTo>
                <a:lnTo>
                  <a:pt x="7789" y="190"/>
                </a:lnTo>
                <a:lnTo>
                  <a:pt x="7829" y="188"/>
                </a:lnTo>
                <a:lnTo>
                  <a:pt x="7881" y="190"/>
                </a:lnTo>
                <a:lnTo>
                  <a:pt x="7923" y="197"/>
                </a:lnTo>
                <a:lnTo>
                  <a:pt x="7971" y="207"/>
                </a:lnTo>
                <a:lnTo>
                  <a:pt x="7979" y="212"/>
                </a:lnTo>
                <a:lnTo>
                  <a:pt x="7981" y="218"/>
                </a:lnTo>
                <a:lnTo>
                  <a:pt x="7981" y="221"/>
                </a:lnTo>
                <a:lnTo>
                  <a:pt x="7973" y="267"/>
                </a:lnTo>
                <a:lnTo>
                  <a:pt x="7971" y="271"/>
                </a:lnTo>
                <a:lnTo>
                  <a:pt x="7970" y="274"/>
                </a:lnTo>
                <a:lnTo>
                  <a:pt x="7964" y="276"/>
                </a:lnTo>
                <a:lnTo>
                  <a:pt x="7961" y="276"/>
                </a:lnTo>
                <a:lnTo>
                  <a:pt x="7916" y="267"/>
                </a:lnTo>
                <a:lnTo>
                  <a:pt x="7879" y="262"/>
                </a:lnTo>
                <a:lnTo>
                  <a:pt x="7842" y="261"/>
                </a:lnTo>
                <a:lnTo>
                  <a:pt x="7805" y="264"/>
                </a:lnTo>
                <a:lnTo>
                  <a:pt x="7789" y="267"/>
                </a:lnTo>
                <a:lnTo>
                  <a:pt x="7773" y="272"/>
                </a:lnTo>
                <a:lnTo>
                  <a:pt x="7762" y="281"/>
                </a:lnTo>
                <a:lnTo>
                  <a:pt x="7752" y="291"/>
                </a:lnTo>
                <a:lnTo>
                  <a:pt x="7747" y="305"/>
                </a:lnTo>
                <a:lnTo>
                  <a:pt x="7744" y="321"/>
                </a:lnTo>
                <a:lnTo>
                  <a:pt x="7747" y="339"/>
                </a:lnTo>
                <a:lnTo>
                  <a:pt x="7753" y="353"/>
                </a:lnTo>
                <a:lnTo>
                  <a:pt x="7763" y="363"/>
                </a:lnTo>
                <a:lnTo>
                  <a:pt x="7776" y="371"/>
                </a:lnTo>
                <a:lnTo>
                  <a:pt x="7809" y="379"/>
                </a:lnTo>
                <a:lnTo>
                  <a:pt x="7847" y="386"/>
                </a:lnTo>
                <a:lnTo>
                  <a:pt x="7882" y="392"/>
                </a:lnTo>
                <a:lnTo>
                  <a:pt x="7917" y="401"/>
                </a:lnTo>
                <a:lnTo>
                  <a:pt x="7933" y="407"/>
                </a:lnTo>
                <a:lnTo>
                  <a:pt x="7949" y="416"/>
                </a:lnTo>
                <a:lnTo>
                  <a:pt x="7962" y="427"/>
                </a:lnTo>
                <a:lnTo>
                  <a:pt x="7975" y="440"/>
                </a:lnTo>
                <a:lnTo>
                  <a:pt x="7984" y="455"/>
                </a:lnTo>
                <a:lnTo>
                  <a:pt x="7991" y="475"/>
                </a:lnTo>
                <a:lnTo>
                  <a:pt x="7995" y="498"/>
                </a:lnTo>
                <a:lnTo>
                  <a:pt x="7998" y="524"/>
                </a:lnTo>
                <a:close/>
                <a:moveTo>
                  <a:pt x="8744" y="567"/>
                </a:moveTo>
                <a:lnTo>
                  <a:pt x="8744" y="588"/>
                </a:lnTo>
                <a:lnTo>
                  <a:pt x="8741" y="607"/>
                </a:lnTo>
                <a:lnTo>
                  <a:pt x="8735" y="621"/>
                </a:lnTo>
                <a:lnTo>
                  <a:pt x="8729" y="633"/>
                </a:lnTo>
                <a:lnTo>
                  <a:pt x="8717" y="640"/>
                </a:lnTo>
                <a:lnTo>
                  <a:pt x="8705" y="648"/>
                </a:lnTo>
                <a:lnTo>
                  <a:pt x="8687" y="654"/>
                </a:lnTo>
                <a:lnTo>
                  <a:pt x="8667" y="659"/>
                </a:lnTo>
                <a:lnTo>
                  <a:pt x="8614" y="668"/>
                </a:lnTo>
                <a:lnTo>
                  <a:pt x="8582" y="670"/>
                </a:lnTo>
                <a:lnTo>
                  <a:pt x="8548" y="672"/>
                </a:lnTo>
                <a:lnTo>
                  <a:pt x="8502" y="670"/>
                </a:lnTo>
                <a:lnTo>
                  <a:pt x="8479" y="668"/>
                </a:lnTo>
                <a:lnTo>
                  <a:pt x="8455" y="664"/>
                </a:lnTo>
                <a:lnTo>
                  <a:pt x="8432" y="659"/>
                </a:lnTo>
                <a:lnTo>
                  <a:pt x="8411" y="650"/>
                </a:lnTo>
                <a:lnTo>
                  <a:pt x="8392" y="639"/>
                </a:lnTo>
                <a:lnTo>
                  <a:pt x="8375" y="624"/>
                </a:lnTo>
                <a:lnTo>
                  <a:pt x="8359" y="606"/>
                </a:lnTo>
                <a:lnTo>
                  <a:pt x="8349" y="583"/>
                </a:lnTo>
                <a:lnTo>
                  <a:pt x="8343" y="556"/>
                </a:lnTo>
                <a:lnTo>
                  <a:pt x="8340" y="524"/>
                </a:lnTo>
                <a:lnTo>
                  <a:pt x="8342" y="498"/>
                </a:lnTo>
                <a:lnTo>
                  <a:pt x="8346" y="475"/>
                </a:lnTo>
                <a:lnTo>
                  <a:pt x="8352" y="455"/>
                </a:lnTo>
                <a:lnTo>
                  <a:pt x="8361" y="440"/>
                </a:lnTo>
                <a:lnTo>
                  <a:pt x="8372" y="427"/>
                </a:lnTo>
                <a:lnTo>
                  <a:pt x="8383" y="417"/>
                </a:lnTo>
                <a:lnTo>
                  <a:pt x="8398" y="408"/>
                </a:lnTo>
                <a:lnTo>
                  <a:pt x="8414" y="402"/>
                </a:lnTo>
                <a:lnTo>
                  <a:pt x="8448" y="393"/>
                </a:lnTo>
                <a:lnTo>
                  <a:pt x="8485" y="386"/>
                </a:lnTo>
                <a:lnTo>
                  <a:pt x="8645" y="359"/>
                </a:lnTo>
                <a:lnTo>
                  <a:pt x="8645" y="328"/>
                </a:lnTo>
                <a:lnTo>
                  <a:pt x="8644" y="309"/>
                </a:lnTo>
                <a:lnTo>
                  <a:pt x="8643" y="301"/>
                </a:lnTo>
                <a:lnTo>
                  <a:pt x="8642" y="294"/>
                </a:lnTo>
                <a:lnTo>
                  <a:pt x="8640" y="290"/>
                </a:lnTo>
                <a:lnTo>
                  <a:pt x="8638" y="286"/>
                </a:lnTo>
                <a:lnTo>
                  <a:pt x="8633" y="281"/>
                </a:lnTo>
                <a:lnTo>
                  <a:pt x="8618" y="271"/>
                </a:lnTo>
                <a:lnTo>
                  <a:pt x="8605" y="267"/>
                </a:lnTo>
                <a:lnTo>
                  <a:pt x="8590" y="265"/>
                </a:lnTo>
                <a:lnTo>
                  <a:pt x="8546" y="262"/>
                </a:lnTo>
                <a:lnTo>
                  <a:pt x="8499" y="265"/>
                </a:lnTo>
                <a:lnTo>
                  <a:pt x="8456" y="272"/>
                </a:lnTo>
                <a:lnTo>
                  <a:pt x="8391" y="287"/>
                </a:lnTo>
                <a:lnTo>
                  <a:pt x="8388" y="287"/>
                </a:lnTo>
                <a:lnTo>
                  <a:pt x="8385" y="287"/>
                </a:lnTo>
                <a:lnTo>
                  <a:pt x="8380" y="286"/>
                </a:lnTo>
                <a:lnTo>
                  <a:pt x="8376" y="281"/>
                </a:lnTo>
                <a:lnTo>
                  <a:pt x="8366" y="232"/>
                </a:lnTo>
                <a:lnTo>
                  <a:pt x="8366" y="230"/>
                </a:lnTo>
                <a:lnTo>
                  <a:pt x="8367" y="224"/>
                </a:lnTo>
                <a:lnTo>
                  <a:pt x="8368" y="221"/>
                </a:lnTo>
                <a:lnTo>
                  <a:pt x="8376" y="217"/>
                </a:lnTo>
                <a:lnTo>
                  <a:pt x="8403" y="209"/>
                </a:lnTo>
                <a:lnTo>
                  <a:pt x="8446" y="199"/>
                </a:lnTo>
                <a:lnTo>
                  <a:pt x="8473" y="194"/>
                </a:lnTo>
                <a:lnTo>
                  <a:pt x="8502" y="192"/>
                </a:lnTo>
                <a:lnTo>
                  <a:pt x="8564" y="188"/>
                </a:lnTo>
                <a:lnTo>
                  <a:pt x="8606" y="189"/>
                </a:lnTo>
                <a:lnTo>
                  <a:pt x="8642" y="194"/>
                </a:lnTo>
                <a:lnTo>
                  <a:pt x="8672" y="202"/>
                </a:lnTo>
                <a:lnTo>
                  <a:pt x="8695" y="212"/>
                </a:lnTo>
                <a:lnTo>
                  <a:pt x="8710" y="222"/>
                </a:lnTo>
                <a:lnTo>
                  <a:pt x="8721" y="233"/>
                </a:lnTo>
                <a:lnTo>
                  <a:pt x="8730" y="246"/>
                </a:lnTo>
                <a:lnTo>
                  <a:pt x="8736" y="260"/>
                </a:lnTo>
                <a:lnTo>
                  <a:pt x="8742" y="291"/>
                </a:lnTo>
                <a:lnTo>
                  <a:pt x="8744" y="325"/>
                </a:lnTo>
                <a:lnTo>
                  <a:pt x="8744" y="567"/>
                </a:lnTo>
                <a:close/>
                <a:moveTo>
                  <a:pt x="8645" y="588"/>
                </a:moveTo>
                <a:lnTo>
                  <a:pt x="8645" y="429"/>
                </a:lnTo>
                <a:lnTo>
                  <a:pt x="8517" y="450"/>
                </a:lnTo>
                <a:lnTo>
                  <a:pt x="8489" y="455"/>
                </a:lnTo>
                <a:lnTo>
                  <a:pt x="8465" y="465"/>
                </a:lnTo>
                <a:lnTo>
                  <a:pt x="8455" y="474"/>
                </a:lnTo>
                <a:lnTo>
                  <a:pt x="8448" y="485"/>
                </a:lnTo>
                <a:lnTo>
                  <a:pt x="8444" y="502"/>
                </a:lnTo>
                <a:lnTo>
                  <a:pt x="8441" y="522"/>
                </a:lnTo>
                <a:lnTo>
                  <a:pt x="8443" y="539"/>
                </a:lnTo>
                <a:lnTo>
                  <a:pt x="8446" y="554"/>
                </a:lnTo>
                <a:lnTo>
                  <a:pt x="8451" y="567"/>
                </a:lnTo>
                <a:lnTo>
                  <a:pt x="8459" y="577"/>
                </a:lnTo>
                <a:lnTo>
                  <a:pt x="8469" y="585"/>
                </a:lnTo>
                <a:lnTo>
                  <a:pt x="8478" y="591"/>
                </a:lnTo>
                <a:lnTo>
                  <a:pt x="8502" y="599"/>
                </a:lnTo>
                <a:lnTo>
                  <a:pt x="8526" y="602"/>
                </a:lnTo>
                <a:lnTo>
                  <a:pt x="8551" y="602"/>
                </a:lnTo>
                <a:lnTo>
                  <a:pt x="8601" y="599"/>
                </a:lnTo>
                <a:lnTo>
                  <a:pt x="8645" y="588"/>
                </a:lnTo>
                <a:close/>
                <a:moveTo>
                  <a:pt x="9546" y="426"/>
                </a:moveTo>
                <a:lnTo>
                  <a:pt x="9546" y="466"/>
                </a:lnTo>
                <a:lnTo>
                  <a:pt x="9545" y="485"/>
                </a:lnTo>
                <a:lnTo>
                  <a:pt x="9543" y="503"/>
                </a:lnTo>
                <a:lnTo>
                  <a:pt x="9538" y="536"/>
                </a:lnTo>
                <a:lnTo>
                  <a:pt x="9529" y="565"/>
                </a:lnTo>
                <a:lnTo>
                  <a:pt x="9524" y="577"/>
                </a:lnTo>
                <a:lnTo>
                  <a:pt x="9519" y="590"/>
                </a:lnTo>
                <a:lnTo>
                  <a:pt x="9504" y="612"/>
                </a:lnTo>
                <a:lnTo>
                  <a:pt x="9486" y="630"/>
                </a:lnTo>
                <a:lnTo>
                  <a:pt x="9464" y="645"/>
                </a:lnTo>
                <a:lnTo>
                  <a:pt x="9439" y="657"/>
                </a:lnTo>
                <a:lnTo>
                  <a:pt x="9424" y="662"/>
                </a:lnTo>
                <a:lnTo>
                  <a:pt x="9409" y="664"/>
                </a:lnTo>
                <a:lnTo>
                  <a:pt x="9374" y="669"/>
                </a:lnTo>
                <a:lnTo>
                  <a:pt x="9335" y="672"/>
                </a:lnTo>
                <a:lnTo>
                  <a:pt x="9287" y="669"/>
                </a:lnTo>
                <a:lnTo>
                  <a:pt x="9244" y="664"/>
                </a:lnTo>
                <a:lnTo>
                  <a:pt x="9207" y="658"/>
                </a:lnTo>
                <a:lnTo>
                  <a:pt x="9180" y="651"/>
                </a:lnTo>
                <a:lnTo>
                  <a:pt x="9165" y="645"/>
                </a:lnTo>
                <a:lnTo>
                  <a:pt x="9152" y="639"/>
                </a:lnTo>
                <a:lnTo>
                  <a:pt x="9144" y="631"/>
                </a:lnTo>
                <a:lnTo>
                  <a:pt x="9138" y="622"/>
                </a:lnTo>
                <a:lnTo>
                  <a:pt x="9132" y="602"/>
                </a:lnTo>
                <a:lnTo>
                  <a:pt x="9131" y="578"/>
                </a:lnTo>
                <a:lnTo>
                  <a:pt x="9131" y="31"/>
                </a:lnTo>
                <a:lnTo>
                  <a:pt x="9132" y="24"/>
                </a:lnTo>
                <a:lnTo>
                  <a:pt x="9134" y="19"/>
                </a:lnTo>
                <a:lnTo>
                  <a:pt x="9144" y="14"/>
                </a:lnTo>
                <a:lnTo>
                  <a:pt x="9216" y="0"/>
                </a:lnTo>
                <a:lnTo>
                  <a:pt x="9219" y="0"/>
                </a:lnTo>
                <a:lnTo>
                  <a:pt x="9224" y="2"/>
                </a:lnTo>
                <a:lnTo>
                  <a:pt x="9228" y="4"/>
                </a:lnTo>
                <a:lnTo>
                  <a:pt x="9230" y="8"/>
                </a:lnTo>
                <a:lnTo>
                  <a:pt x="9231" y="14"/>
                </a:lnTo>
                <a:lnTo>
                  <a:pt x="9231" y="159"/>
                </a:lnTo>
                <a:lnTo>
                  <a:pt x="9221" y="211"/>
                </a:lnTo>
                <a:lnTo>
                  <a:pt x="9243" y="206"/>
                </a:lnTo>
                <a:lnTo>
                  <a:pt x="9296" y="194"/>
                </a:lnTo>
                <a:lnTo>
                  <a:pt x="9326" y="189"/>
                </a:lnTo>
                <a:lnTo>
                  <a:pt x="9359" y="188"/>
                </a:lnTo>
                <a:lnTo>
                  <a:pt x="9407" y="192"/>
                </a:lnTo>
                <a:lnTo>
                  <a:pt x="9428" y="196"/>
                </a:lnTo>
                <a:lnTo>
                  <a:pt x="9447" y="202"/>
                </a:lnTo>
                <a:lnTo>
                  <a:pt x="9464" y="209"/>
                </a:lnTo>
                <a:lnTo>
                  <a:pt x="9480" y="219"/>
                </a:lnTo>
                <a:lnTo>
                  <a:pt x="9493" y="231"/>
                </a:lnTo>
                <a:lnTo>
                  <a:pt x="9505" y="243"/>
                </a:lnTo>
                <a:lnTo>
                  <a:pt x="9515" y="258"/>
                </a:lnTo>
                <a:lnTo>
                  <a:pt x="9524" y="276"/>
                </a:lnTo>
                <a:lnTo>
                  <a:pt x="9531" y="295"/>
                </a:lnTo>
                <a:lnTo>
                  <a:pt x="9538" y="318"/>
                </a:lnTo>
                <a:lnTo>
                  <a:pt x="9541" y="342"/>
                </a:lnTo>
                <a:lnTo>
                  <a:pt x="9545" y="367"/>
                </a:lnTo>
                <a:lnTo>
                  <a:pt x="9546" y="426"/>
                </a:lnTo>
                <a:close/>
                <a:moveTo>
                  <a:pt x="9446" y="429"/>
                </a:moveTo>
                <a:lnTo>
                  <a:pt x="9444" y="383"/>
                </a:lnTo>
                <a:lnTo>
                  <a:pt x="9441" y="345"/>
                </a:lnTo>
                <a:lnTo>
                  <a:pt x="9434" y="316"/>
                </a:lnTo>
                <a:lnTo>
                  <a:pt x="9429" y="304"/>
                </a:lnTo>
                <a:lnTo>
                  <a:pt x="9424" y="294"/>
                </a:lnTo>
                <a:lnTo>
                  <a:pt x="9418" y="286"/>
                </a:lnTo>
                <a:lnTo>
                  <a:pt x="9410" y="279"/>
                </a:lnTo>
                <a:lnTo>
                  <a:pt x="9391" y="269"/>
                </a:lnTo>
                <a:lnTo>
                  <a:pt x="9367" y="262"/>
                </a:lnTo>
                <a:lnTo>
                  <a:pt x="9338" y="261"/>
                </a:lnTo>
                <a:lnTo>
                  <a:pt x="9291" y="265"/>
                </a:lnTo>
                <a:lnTo>
                  <a:pt x="9249" y="274"/>
                </a:lnTo>
                <a:lnTo>
                  <a:pt x="9231" y="277"/>
                </a:lnTo>
                <a:lnTo>
                  <a:pt x="9231" y="588"/>
                </a:lnTo>
                <a:lnTo>
                  <a:pt x="9258" y="594"/>
                </a:lnTo>
                <a:lnTo>
                  <a:pt x="9273" y="596"/>
                </a:lnTo>
                <a:lnTo>
                  <a:pt x="9289" y="599"/>
                </a:lnTo>
                <a:lnTo>
                  <a:pt x="9328" y="600"/>
                </a:lnTo>
                <a:lnTo>
                  <a:pt x="9359" y="599"/>
                </a:lnTo>
                <a:lnTo>
                  <a:pt x="9384" y="592"/>
                </a:lnTo>
                <a:lnTo>
                  <a:pt x="9394" y="587"/>
                </a:lnTo>
                <a:lnTo>
                  <a:pt x="9404" y="581"/>
                </a:lnTo>
                <a:lnTo>
                  <a:pt x="9413" y="573"/>
                </a:lnTo>
                <a:lnTo>
                  <a:pt x="9419" y="565"/>
                </a:lnTo>
                <a:lnTo>
                  <a:pt x="9425" y="554"/>
                </a:lnTo>
                <a:lnTo>
                  <a:pt x="9432" y="542"/>
                </a:lnTo>
                <a:lnTo>
                  <a:pt x="9436" y="528"/>
                </a:lnTo>
                <a:lnTo>
                  <a:pt x="9439" y="512"/>
                </a:lnTo>
                <a:lnTo>
                  <a:pt x="9444" y="474"/>
                </a:lnTo>
                <a:lnTo>
                  <a:pt x="9446" y="429"/>
                </a:lnTo>
                <a:close/>
                <a:moveTo>
                  <a:pt x="10040" y="495"/>
                </a:moveTo>
                <a:lnTo>
                  <a:pt x="10040" y="520"/>
                </a:lnTo>
                <a:lnTo>
                  <a:pt x="10037" y="543"/>
                </a:lnTo>
                <a:lnTo>
                  <a:pt x="10032" y="566"/>
                </a:lnTo>
                <a:lnTo>
                  <a:pt x="10025" y="586"/>
                </a:lnTo>
                <a:lnTo>
                  <a:pt x="10015" y="605"/>
                </a:lnTo>
                <a:lnTo>
                  <a:pt x="10001" y="621"/>
                </a:lnTo>
                <a:lnTo>
                  <a:pt x="9985" y="635"/>
                </a:lnTo>
                <a:lnTo>
                  <a:pt x="9965" y="648"/>
                </a:lnTo>
                <a:lnTo>
                  <a:pt x="9941" y="658"/>
                </a:lnTo>
                <a:lnTo>
                  <a:pt x="9912" y="665"/>
                </a:lnTo>
                <a:lnTo>
                  <a:pt x="9878" y="669"/>
                </a:lnTo>
                <a:lnTo>
                  <a:pt x="9840" y="672"/>
                </a:lnTo>
                <a:lnTo>
                  <a:pt x="9790" y="669"/>
                </a:lnTo>
                <a:lnTo>
                  <a:pt x="9767" y="665"/>
                </a:lnTo>
                <a:lnTo>
                  <a:pt x="9747" y="660"/>
                </a:lnTo>
                <a:lnTo>
                  <a:pt x="9711" y="648"/>
                </a:lnTo>
                <a:lnTo>
                  <a:pt x="9696" y="639"/>
                </a:lnTo>
                <a:lnTo>
                  <a:pt x="9684" y="629"/>
                </a:lnTo>
                <a:lnTo>
                  <a:pt x="9674" y="617"/>
                </a:lnTo>
                <a:lnTo>
                  <a:pt x="9664" y="605"/>
                </a:lnTo>
                <a:lnTo>
                  <a:pt x="9656" y="591"/>
                </a:lnTo>
                <a:lnTo>
                  <a:pt x="9650" y="575"/>
                </a:lnTo>
                <a:lnTo>
                  <a:pt x="9641" y="538"/>
                </a:lnTo>
                <a:lnTo>
                  <a:pt x="9638" y="497"/>
                </a:lnTo>
                <a:lnTo>
                  <a:pt x="9638" y="218"/>
                </a:lnTo>
                <a:lnTo>
                  <a:pt x="9640" y="212"/>
                </a:lnTo>
                <a:lnTo>
                  <a:pt x="9642" y="207"/>
                </a:lnTo>
                <a:lnTo>
                  <a:pt x="9654" y="202"/>
                </a:lnTo>
                <a:lnTo>
                  <a:pt x="9724" y="188"/>
                </a:lnTo>
                <a:lnTo>
                  <a:pt x="9728" y="188"/>
                </a:lnTo>
                <a:lnTo>
                  <a:pt x="9735" y="192"/>
                </a:lnTo>
                <a:lnTo>
                  <a:pt x="9738" y="196"/>
                </a:lnTo>
                <a:lnTo>
                  <a:pt x="9739" y="202"/>
                </a:lnTo>
                <a:lnTo>
                  <a:pt x="9739" y="503"/>
                </a:lnTo>
                <a:lnTo>
                  <a:pt x="9739" y="526"/>
                </a:lnTo>
                <a:lnTo>
                  <a:pt x="9743" y="546"/>
                </a:lnTo>
                <a:lnTo>
                  <a:pt x="9751" y="563"/>
                </a:lnTo>
                <a:lnTo>
                  <a:pt x="9759" y="576"/>
                </a:lnTo>
                <a:lnTo>
                  <a:pt x="9766" y="582"/>
                </a:lnTo>
                <a:lnTo>
                  <a:pt x="9773" y="587"/>
                </a:lnTo>
                <a:lnTo>
                  <a:pt x="9791" y="595"/>
                </a:lnTo>
                <a:lnTo>
                  <a:pt x="9814" y="599"/>
                </a:lnTo>
                <a:lnTo>
                  <a:pt x="9840" y="600"/>
                </a:lnTo>
                <a:lnTo>
                  <a:pt x="9860" y="600"/>
                </a:lnTo>
                <a:lnTo>
                  <a:pt x="9879" y="596"/>
                </a:lnTo>
                <a:lnTo>
                  <a:pt x="9894" y="592"/>
                </a:lnTo>
                <a:lnTo>
                  <a:pt x="9907" y="587"/>
                </a:lnTo>
                <a:lnTo>
                  <a:pt x="9917" y="580"/>
                </a:lnTo>
                <a:lnTo>
                  <a:pt x="9924" y="571"/>
                </a:lnTo>
                <a:lnTo>
                  <a:pt x="9931" y="562"/>
                </a:lnTo>
                <a:lnTo>
                  <a:pt x="9935" y="552"/>
                </a:lnTo>
                <a:lnTo>
                  <a:pt x="9940" y="528"/>
                </a:lnTo>
                <a:lnTo>
                  <a:pt x="9941" y="502"/>
                </a:lnTo>
                <a:lnTo>
                  <a:pt x="9941" y="218"/>
                </a:lnTo>
                <a:lnTo>
                  <a:pt x="9941" y="212"/>
                </a:lnTo>
                <a:lnTo>
                  <a:pt x="9943" y="207"/>
                </a:lnTo>
                <a:lnTo>
                  <a:pt x="9955" y="202"/>
                </a:lnTo>
                <a:lnTo>
                  <a:pt x="10025" y="188"/>
                </a:lnTo>
                <a:lnTo>
                  <a:pt x="10028" y="188"/>
                </a:lnTo>
                <a:lnTo>
                  <a:pt x="10033" y="189"/>
                </a:lnTo>
                <a:lnTo>
                  <a:pt x="10038" y="192"/>
                </a:lnTo>
                <a:lnTo>
                  <a:pt x="10039" y="196"/>
                </a:lnTo>
                <a:lnTo>
                  <a:pt x="10040" y="202"/>
                </a:lnTo>
                <a:lnTo>
                  <a:pt x="10040" y="495"/>
                </a:lnTo>
                <a:close/>
                <a:moveTo>
                  <a:pt x="10494" y="524"/>
                </a:moveTo>
                <a:lnTo>
                  <a:pt x="10493" y="544"/>
                </a:lnTo>
                <a:lnTo>
                  <a:pt x="10489" y="563"/>
                </a:lnTo>
                <a:lnTo>
                  <a:pt x="10485" y="581"/>
                </a:lnTo>
                <a:lnTo>
                  <a:pt x="10479" y="596"/>
                </a:lnTo>
                <a:lnTo>
                  <a:pt x="10471" y="610"/>
                </a:lnTo>
                <a:lnTo>
                  <a:pt x="10461" y="621"/>
                </a:lnTo>
                <a:lnTo>
                  <a:pt x="10450" y="631"/>
                </a:lnTo>
                <a:lnTo>
                  <a:pt x="10437" y="640"/>
                </a:lnTo>
                <a:lnTo>
                  <a:pt x="10408" y="654"/>
                </a:lnTo>
                <a:lnTo>
                  <a:pt x="10377" y="664"/>
                </a:lnTo>
                <a:lnTo>
                  <a:pt x="10342" y="669"/>
                </a:lnTo>
                <a:lnTo>
                  <a:pt x="10304" y="672"/>
                </a:lnTo>
                <a:lnTo>
                  <a:pt x="10275" y="670"/>
                </a:lnTo>
                <a:lnTo>
                  <a:pt x="10248" y="668"/>
                </a:lnTo>
                <a:lnTo>
                  <a:pt x="10200" y="659"/>
                </a:lnTo>
                <a:lnTo>
                  <a:pt x="10164" y="650"/>
                </a:lnTo>
                <a:lnTo>
                  <a:pt x="10145" y="643"/>
                </a:lnTo>
                <a:lnTo>
                  <a:pt x="10140" y="640"/>
                </a:lnTo>
                <a:lnTo>
                  <a:pt x="10137" y="633"/>
                </a:lnTo>
                <a:lnTo>
                  <a:pt x="10137" y="628"/>
                </a:lnTo>
                <a:lnTo>
                  <a:pt x="10146" y="585"/>
                </a:lnTo>
                <a:lnTo>
                  <a:pt x="10150" y="577"/>
                </a:lnTo>
                <a:lnTo>
                  <a:pt x="10156" y="575"/>
                </a:lnTo>
                <a:lnTo>
                  <a:pt x="10159" y="575"/>
                </a:lnTo>
                <a:lnTo>
                  <a:pt x="10160" y="576"/>
                </a:lnTo>
                <a:lnTo>
                  <a:pt x="10208" y="588"/>
                </a:lnTo>
                <a:lnTo>
                  <a:pt x="10250" y="595"/>
                </a:lnTo>
                <a:lnTo>
                  <a:pt x="10297" y="599"/>
                </a:lnTo>
                <a:lnTo>
                  <a:pt x="10319" y="597"/>
                </a:lnTo>
                <a:lnTo>
                  <a:pt x="10336" y="595"/>
                </a:lnTo>
                <a:lnTo>
                  <a:pt x="10354" y="590"/>
                </a:lnTo>
                <a:lnTo>
                  <a:pt x="10368" y="583"/>
                </a:lnTo>
                <a:lnTo>
                  <a:pt x="10379" y="575"/>
                </a:lnTo>
                <a:lnTo>
                  <a:pt x="10388" y="563"/>
                </a:lnTo>
                <a:lnTo>
                  <a:pt x="10393" y="549"/>
                </a:lnTo>
                <a:lnTo>
                  <a:pt x="10394" y="533"/>
                </a:lnTo>
                <a:lnTo>
                  <a:pt x="10393" y="514"/>
                </a:lnTo>
                <a:lnTo>
                  <a:pt x="10387" y="499"/>
                </a:lnTo>
                <a:lnTo>
                  <a:pt x="10378" y="488"/>
                </a:lnTo>
                <a:lnTo>
                  <a:pt x="10365" y="481"/>
                </a:lnTo>
                <a:lnTo>
                  <a:pt x="10334" y="471"/>
                </a:lnTo>
                <a:lnTo>
                  <a:pt x="10292" y="465"/>
                </a:lnTo>
                <a:lnTo>
                  <a:pt x="10265" y="460"/>
                </a:lnTo>
                <a:lnTo>
                  <a:pt x="10232" y="452"/>
                </a:lnTo>
                <a:lnTo>
                  <a:pt x="10214" y="446"/>
                </a:lnTo>
                <a:lnTo>
                  <a:pt x="10199" y="439"/>
                </a:lnTo>
                <a:lnTo>
                  <a:pt x="10184" y="429"/>
                </a:lnTo>
                <a:lnTo>
                  <a:pt x="10170" y="415"/>
                </a:lnTo>
                <a:lnTo>
                  <a:pt x="10164" y="407"/>
                </a:lnTo>
                <a:lnTo>
                  <a:pt x="10158" y="400"/>
                </a:lnTo>
                <a:lnTo>
                  <a:pt x="10149" y="379"/>
                </a:lnTo>
                <a:lnTo>
                  <a:pt x="10144" y="355"/>
                </a:lnTo>
                <a:lnTo>
                  <a:pt x="10141" y="328"/>
                </a:lnTo>
                <a:lnTo>
                  <a:pt x="10144" y="300"/>
                </a:lnTo>
                <a:lnTo>
                  <a:pt x="10150" y="276"/>
                </a:lnTo>
                <a:lnTo>
                  <a:pt x="10159" y="256"/>
                </a:lnTo>
                <a:lnTo>
                  <a:pt x="10171" y="238"/>
                </a:lnTo>
                <a:lnTo>
                  <a:pt x="10188" y="224"/>
                </a:lnTo>
                <a:lnTo>
                  <a:pt x="10204" y="213"/>
                </a:lnTo>
                <a:lnTo>
                  <a:pt x="10223" y="204"/>
                </a:lnTo>
                <a:lnTo>
                  <a:pt x="10243" y="198"/>
                </a:lnTo>
                <a:lnTo>
                  <a:pt x="10285" y="190"/>
                </a:lnTo>
                <a:lnTo>
                  <a:pt x="10325" y="188"/>
                </a:lnTo>
                <a:lnTo>
                  <a:pt x="10377" y="190"/>
                </a:lnTo>
                <a:lnTo>
                  <a:pt x="10420" y="197"/>
                </a:lnTo>
                <a:lnTo>
                  <a:pt x="10468" y="207"/>
                </a:lnTo>
                <a:lnTo>
                  <a:pt x="10475" y="212"/>
                </a:lnTo>
                <a:lnTo>
                  <a:pt x="10478" y="218"/>
                </a:lnTo>
                <a:lnTo>
                  <a:pt x="10478" y="221"/>
                </a:lnTo>
                <a:lnTo>
                  <a:pt x="10469" y="267"/>
                </a:lnTo>
                <a:lnTo>
                  <a:pt x="10468" y="271"/>
                </a:lnTo>
                <a:lnTo>
                  <a:pt x="10466" y="274"/>
                </a:lnTo>
                <a:lnTo>
                  <a:pt x="10460" y="276"/>
                </a:lnTo>
                <a:lnTo>
                  <a:pt x="10457" y="276"/>
                </a:lnTo>
                <a:lnTo>
                  <a:pt x="10412" y="267"/>
                </a:lnTo>
                <a:lnTo>
                  <a:pt x="10376" y="262"/>
                </a:lnTo>
                <a:lnTo>
                  <a:pt x="10338" y="261"/>
                </a:lnTo>
                <a:lnTo>
                  <a:pt x="10301" y="264"/>
                </a:lnTo>
                <a:lnTo>
                  <a:pt x="10285" y="267"/>
                </a:lnTo>
                <a:lnTo>
                  <a:pt x="10270" y="272"/>
                </a:lnTo>
                <a:lnTo>
                  <a:pt x="10257" y="281"/>
                </a:lnTo>
                <a:lnTo>
                  <a:pt x="10248" y="291"/>
                </a:lnTo>
                <a:lnTo>
                  <a:pt x="10243" y="305"/>
                </a:lnTo>
                <a:lnTo>
                  <a:pt x="10241" y="321"/>
                </a:lnTo>
                <a:lnTo>
                  <a:pt x="10243" y="339"/>
                </a:lnTo>
                <a:lnTo>
                  <a:pt x="10250" y="353"/>
                </a:lnTo>
                <a:lnTo>
                  <a:pt x="10260" y="363"/>
                </a:lnTo>
                <a:lnTo>
                  <a:pt x="10272" y="371"/>
                </a:lnTo>
                <a:lnTo>
                  <a:pt x="10305" y="379"/>
                </a:lnTo>
                <a:lnTo>
                  <a:pt x="10342" y="386"/>
                </a:lnTo>
                <a:lnTo>
                  <a:pt x="10378" y="392"/>
                </a:lnTo>
                <a:lnTo>
                  <a:pt x="10413" y="401"/>
                </a:lnTo>
                <a:lnTo>
                  <a:pt x="10430" y="407"/>
                </a:lnTo>
                <a:lnTo>
                  <a:pt x="10445" y="416"/>
                </a:lnTo>
                <a:lnTo>
                  <a:pt x="10459" y="427"/>
                </a:lnTo>
                <a:lnTo>
                  <a:pt x="10470" y="440"/>
                </a:lnTo>
                <a:lnTo>
                  <a:pt x="10480" y="455"/>
                </a:lnTo>
                <a:lnTo>
                  <a:pt x="10488" y="475"/>
                </a:lnTo>
                <a:lnTo>
                  <a:pt x="10491" y="498"/>
                </a:lnTo>
                <a:lnTo>
                  <a:pt x="10494" y="524"/>
                </a:lnTo>
                <a:close/>
                <a:moveTo>
                  <a:pt x="10701" y="646"/>
                </a:moveTo>
                <a:lnTo>
                  <a:pt x="10699" y="651"/>
                </a:lnTo>
                <a:lnTo>
                  <a:pt x="10697" y="657"/>
                </a:lnTo>
                <a:lnTo>
                  <a:pt x="10693" y="659"/>
                </a:lnTo>
                <a:lnTo>
                  <a:pt x="10687" y="660"/>
                </a:lnTo>
                <a:lnTo>
                  <a:pt x="10615" y="660"/>
                </a:lnTo>
                <a:lnTo>
                  <a:pt x="10610" y="659"/>
                </a:lnTo>
                <a:lnTo>
                  <a:pt x="10605" y="657"/>
                </a:lnTo>
                <a:lnTo>
                  <a:pt x="10602" y="651"/>
                </a:lnTo>
                <a:lnTo>
                  <a:pt x="10601" y="646"/>
                </a:lnTo>
                <a:lnTo>
                  <a:pt x="10601" y="217"/>
                </a:lnTo>
                <a:lnTo>
                  <a:pt x="10602" y="212"/>
                </a:lnTo>
                <a:lnTo>
                  <a:pt x="10605" y="208"/>
                </a:lnTo>
                <a:lnTo>
                  <a:pt x="10615" y="204"/>
                </a:lnTo>
                <a:lnTo>
                  <a:pt x="10687" y="204"/>
                </a:lnTo>
                <a:lnTo>
                  <a:pt x="10697" y="208"/>
                </a:lnTo>
                <a:lnTo>
                  <a:pt x="10699" y="212"/>
                </a:lnTo>
                <a:lnTo>
                  <a:pt x="10701" y="217"/>
                </a:lnTo>
                <a:lnTo>
                  <a:pt x="10701" y="646"/>
                </a:lnTo>
                <a:close/>
                <a:moveTo>
                  <a:pt x="10701" y="115"/>
                </a:moveTo>
                <a:lnTo>
                  <a:pt x="10699" y="122"/>
                </a:lnTo>
                <a:lnTo>
                  <a:pt x="10696" y="129"/>
                </a:lnTo>
                <a:lnTo>
                  <a:pt x="10689" y="131"/>
                </a:lnTo>
                <a:lnTo>
                  <a:pt x="10682" y="133"/>
                </a:lnTo>
                <a:lnTo>
                  <a:pt x="10620" y="133"/>
                </a:lnTo>
                <a:lnTo>
                  <a:pt x="10612" y="131"/>
                </a:lnTo>
                <a:lnTo>
                  <a:pt x="10606" y="129"/>
                </a:lnTo>
                <a:lnTo>
                  <a:pt x="10602" y="122"/>
                </a:lnTo>
                <a:lnTo>
                  <a:pt x="10601" y="115"/>
                </a:lnTo>
                <a:lnTo>
                  <a:pt x="10601" y="18"/>
                </a:lnTo>
                <a:lnTo>
                  <a:pt x="10602" y="10"/>
                </a:lnTo>
                <a:lnTo>
                  <a:pt x="10606" y="5"/>
                </a:lnTo>
                <a:lnTo>
                  <a:pt x="10612" y="2"/>
                </a:lnTo>
                <a:lnTo>
                  <a:pt x="10620" y="0"/>
                </a:lnTo>
                <a:lnTo>
                  <a:pt x="10682" y="0"/>
                </a:lnTo>
                <a:lnTo>
                  <a:pt x="10689" y="2"/>
                </a:lnTo>
                <a:lnTo>
                  <a:pt x="10696" y="5"/>
                </a:lnTo>
                <a:lnTo>
                  <a:pt x="10699" y="10"/>
                </a:lnTo>
                <a:lnTo>
                  <a:pt x="10701" y="18"/>
                </a:lnTo>
                <a:lnTo>
                  <a:pt x="10701" y="115"/>
                </a:lnTo>
                <a:close/>
                <a:moveTo>
                  <a:pt x="11235" y="646"/>
                </a:moveTo>
                <a:lnTo>
                  <a:pt x="11234" y="651"/>
                </a:lnTo>
                <a:lnTo>
                  <a:pt x="11231" y="657"/>
                </a:lnTo>
                <a:lnTo>
                  <a:pt x="11227" y="659"/>
                </a:lnTo>
                <a:lnTo>
                  <a:pt x="11222" y="660"/>
                </a:lnTo>
                <a:lnTo>
                  <a:pt x="11149" y="660"/>
                </a:lnTo>
                <a:lnTo>
                  <a:pt x="11143" y="659"/>
                </a:lnTo>
                <a:lnTo>
                  <a:pt x="11139" y="657"/>
                </a:lnTo>
                <a:lnTo>
                  <a:pt x="11137" y="651"/>
                </a:lnTo>
                <a:lnTo>
                  <a:pt x="11135" y="646"/>
                </a:lnTo>
                <a:lnTo>
                  <a:pt x="11135" y="332"/>
                </a:lnTo>
                <a:lnTo>
                  <a:pt x="11134" y="313"/>
                </a:lnTo>
                <a:lnTo>
                  <a:pt x="11132" y="298"/>
                </a:lnTo>
                <a:lnTo>
                  <a:pt x="11127" y="285"/>
                </a:lnTo>
                <a:lnTo>
                  <a:pt x="11119" y="275"/>
                </a:lnTo>
                <a:lnTo>
                  <a:pt x="11109" y="269"/>
                </a:lnTo>
                <a:lnTo>
                  <a:pt x="11096" y="264"/>
                </a:lnTo>
                <a:lnTo>
                  <a:pt x="11081" y="261"/>
                </a:lnTo>
                <a:lnTo>
                  <a:pt x="11064" y="260"/>
                </a:lnTo>
                <a:lnTo>
                  <a:pt x="11016" y="262"/>
                </a:lnTo>
                <a:lnTo>
                  <a:pt x="10974" y="269"/>
                </a:lnTo>
                <a:lnTo>
                  <a:pt x="10934" y="279"/>
                </a:lnTo>
                <a:lnTo>
                  <a:pt x="10934" y="646"/>
                </a:lnTo>
                <a:lnTo>
                  <a:pt x="10932" y="651"/>
                </a:lnTo>
                <a:lnTo>
                  <a:pt x="10930" y="657"/>
                </a:lnTo>
                <a:lnTo>
                  <a:pt x="10926" y="659"/>
                </a:lnTo>
                <a:lnTo>
                  <a:pt x="10920" y="660"/>
                </a:lnTo>
                <a:lnTo>
                  <a:pt x="10848" y="660"/>
                </a:lnTo>
                <a:lnTo>
                  <a:pt x="10838" y="657"/>
                </a:lnTo>
                <a:lnTo>
                  <a:pt x="10834" y="651"/>
                </a:lnTo>
                <a:lnTo>
                  <a:pt x="10833" y="646"/>
                </a:lnTo>
                <a:lnTo>
                  <a:pt x="10833" y="274"/>
                </a:lnTo>
                <a:lnTo>
                  <a:pt x="10834" y="262"/>
                </a:lnTo>
                <a:lnTo>
                  <a:pt x="10835" y="252"/>
                </a:lnTo>
                <a:lnTo>
                  <a:pt x="10846" y="236"/>
                </a:lnTo>
                <a:lnTo>
                  <a:pt x="10853" y="230"/>
                </a:lnTo>
                <a:lnTo>
                  <a:pt x="10863" y="223"/>
                </a:lnTo>
                <a:lnTo>
                  <a:pt x="10892" y="213"/>
                </a:lnTo>
                <a:lnTo>
                  <a:pt x="10931" y="203"/>
                </a:lnTo>
                <a:lnTo>
                  <a:pt x="10978" y="196"/>
                </a:lnTo>
                <a:lnTo>
                  <a:pt x="11027" y="190"/>
                </a:lnTo>
                <a:lnTo>
                  <a:pt x="11072" y="188"/>
                </a:lnTo>
                <a:lnTo>
                  <a:pt x="11110" y="189"/>
                </a:lnTo>
                <a:lnTo>
                  <a:pt x="11143" y="194"/>
                </a:lnTo>
                <a:lnTo>
                  <a:pt x="11171" y="203"/>
                </a:lnTo>
                <a:lnTo>
                  <a:pt x="11193" y="216"/>
                </a:lnTo>
                <a:lnTo>
                  <a:pt x="11203" y="223"/>
                </a:lnTo>
                <a:lnTo>
                  <a:pt x="11212" y="233"/>
                </a:lnTo>
                <a:lnTo>
                  <a:pt x="11219" y="243"/>
                </a:lnTo>
                <a:lnTo>
                  <a:pt x="11225" y="256"/>
                </a:lnTo>
                <a:lnTo>
                  <a:pt x="11229" y="270"/>
                </a:lnTo>
                <a:lnTo>
                  <a:pt x="11232" y="285"/>
                </a:lnTo>
                <a:lnTo>
                  <a:pt x="11235" y="319"/>
                </a:lnTo>
                <a:lnTo>
                  <a:pt x="11235" y="646"/>
                </a:lnTo>
                <a:close/>
                <a:moveTo>
                  <a:pt x="11753" y="421"/>
                </a:moveTo>
                <a:lnTo>
                  <a:pt x="11753" y="441"/>
                </a:lnTo>
                <a:lnTo>
                  <a:pt x="11752" y="464"/>
                </a:lnTo>
                <a:lnTo>
                  <a:pt x="11748" y="475"/>
                </a:lnTo>
                <a:lnTo>
                  <a:pt x="11743" y="479"/>
                </a:lnTo>
                <a:lnTo>
                  <a:pt x="11736" y="480"/>
                </a:lnTo>
                <a:lnTo>
                  <a:pt x="11431" y="480"/>
                </a:lnTo>
                <a:lnTo>
                  <a:pt x="11434" y="509"/>
                </a:lnTo>
                <a:lnTo>
                  <a:pt x="11440" y="532"/>
                </a:lnTo>
                <a:lnTo>
                  <a:pt x="11450" y="552"/>
                </a:lnTo>
                <a:lnTo>
                  <a:pt x="11464" y="567"/>
                </a:lnTo>
                <a:lnTo>
                  <a:pt x="11473" y="576"/>
                </a:lnTo>
                <a:lnTo>
                  <a:pt x="11484" y="582"/>
                </a:lnTo>
                <a:lnTo>
                  <a:pt x="11510" y="592"/>
                </a:lnTo>
                <a:lnTo>
                  <a:pt x="11541" y="597"/>
                </a:lnTo>
                <a:lnTo>
                  <a:pt x="11576" y="600"/>
                </a:lnTo>
                <a:lnTo>
                  <a:pt x="11615" y="597"/>
                </a:lnTo>
                <a:lnTo>
                  <a:pt x="11648" y="592"/>
                </a:lnTo>
                <a:lnTo>
                  <a:pt x="11702" y="578"/>
                </a:lnTo>
                <a:lnTo>
                  <a:pt x="11705" y="577"/>
                </a:lnTo>
                <a:lnTo>
                  <a:pt x="11706" y="577"/>
                </a:lnTo>
                <a:lnTo>
                  <a:pt x="11714" y="580"/>
                </a:lnTo>
                <a:lnTo>
                  <a:pt x="11719" y="588"/>
                </a:lnTo>
                <a:lnTo>
                  <a:pt x="11729" y="628"/>
                </a:lnTo>
                <a:lnTo>
                  <a:pt x="11729" y="630"/>
                </a:lnTo>
                <a:lnTo>
                  <a:pt x="11730" y="631"/>
                </a:lnTo>
                <a:lnTo>
                  <a:pt x="11726" y="639"/>
                </a:lnTo>
                <a:lnTo>
                  <a:pt x="11720" y="644"/>
                </a:lnTo>
                <a:lnTo>
                  <a:pt x="11691" y="654"/>
                </a:lnTo>
                <a:lnTo>
                  <a:pt x="11655" y="663"/>
                </a:lnTo>
                <a:lnTo>
                  <a:pt x="11610" y="669"/>
                </a:lnTo>
                <a:lnTo>
                  <a:pt x="11564" y="672"/>
                </a:lnTo>
                <a:lnTo>
                  <a:pt x="11534" y="670"/>
                </a:lnTo>
                <a:lnTo>
                  <a:pt x="11505" y="668"/>
                </a:lnTo>
                <a:lnTo>
                  <a:pt x="11455" y="657"/>
                </a:lnTo>
                <a:lnTo>
                  <a:pt x="11434" y="649"/>
                </a:lnTo>
                <a:lnTo>
                  <a:pt x="11414" y="639"/>
                </a:lnTo>
                <a:lnTo>
                  <a:pt x="11397" y="628"/>
                </a:lnTo>
                <a:lnTo>
                  <a:pt x="11382" y="614"/>
                </a:lnTo>
                <a:lnTo>
                  <a:pt x="11360" y="581"/>
                </a:lnTo>
                <a:lnTo>
                  <a:pt x="11351" y="561"/>
                </a:lnTo>
                <a:lnTo>
                  <a:pt x="11343" y="539"/>
                </a:lnTo>
                <a:lnTo>
                  <a:pt x="11333" y="489"/>
                </a:lnTo>
                <a:lnTo>
                  <a:pt x="11331" y="461"/>
                </a:lnTo>
                <a:lnTo>
                  <a:pt x="11331" y="431"/>
                </a:lnTo>
                <a:lnTo>
                  <a:pt x="11332" y="393"/>
                </a:lnTo>
                <a:lnTo>
                  <a:pt x="11334" y="358"/>
                </a:lnTo>
                <a:lnTo>
                  <a:pt x="11339" y="327"/>
                </a:lnTo>
                <a:lnTo>
                  <a:pt x="11347" y="298"/>
                </a:lnTo>
                <a:lnTo>
                  <a:pt x="11358" y="272"/>
                </a:lnTo>
                <a:lnTo>
                  <a:pt x="11372" y="250"/>
                </a:lnTo>
                <a:lnTo>
                  <a:pt x="11390" y="231"/>
                </a:lnTo>
                <a:lnTo>
                  <a:pt x="11400" y="223"/>
                </a:lnTo>
                <a:lnTo>
                  <a:pt x="11411" y="216"/>
                </a:lnTo>
                <a:lnTo>
                  <a:pt x="11437" y="204"/>
                </a:lnTo>
                <a:lnTo>
                  <a:pt x="11467" y="196"/>
                </a:lnTo>
                <a:lnTo>
                  <a:pt x="11502" y="190"/>
                </a:lnTo>
                <a:lnTo>
                  <a:pt x="11542" y="188"/>
                </a:lnTo>
                <a:lnTo>
                  <a:pt x="11575" y="189"/>
                </a:lnTo>
                <a:lnTo>
                  <a:pt x="11603" y="193"/>
                </a:lnTo>
                <a:lnTo>
                  <a:pt x="11629" y="198"/>
                </a:lnTo>
                <a:lnTo>
                  <a:pt x="11652" y="206"/>
                </a:lnTo>
                <a:lnTo>
                  <a:pt x="11689" y="228"/>
                </a:lnTo>
                <a:lnTo>
                  <a:pt x="11704" y="242"/>
                </a:lnTo>
                <a:lnTo>
                  <a:pt x="11716" y="258"/>
                </a:lnTo>
                <a:lnTo>
                  <a:pt x="11726" y="274"/>
                </a:lnTo>
                <a:lnTo>
                  <a:pt x="11734" y="291"/>
                </a:lnTo>
                <a:lnTo>
                  <a:pt x="11740" y="309"/>
                </a:lnTo>
                <a:lnTo>
                  <a:pt x="11745" y="329"/>
                </a:lnTo>
                <a:lnTo>
                  <a:pt x="11750" y="373"/>
                </a:lnTo>
                <a:lnTo>
                  <a:pt x="11753" y="421"/>
                </a:lnTo>
                <a:close/>
                <a:moveTo>
                  <a:pt x="11652" y="411"/>
                </a:moveTo>
                <a:lnTo>
                  <a:pt x="11651" y="368"/>
                </a:lnTo>
                <a:lnTo>
                  <a:pt x="11643" y="328"/>
                </a:lnTo>
                <a:lnTo>
                  <a:pt x="11638" y="310"/>
                </a:lnTo>
                <a:lnTo>
                  <a:pt x="11631" y="295"/>
                </a:lnTo>
                <a:lnTo>
                  <a:pt x="11622" y="282"/>
                </a:lnTo>
                <a:lnTo>
                  <a:pt x="11610" y="274"/>
                </a:lnTo>
                <a:lnTo>
                  <a:pt x="11597" y="267"/>
                </a:lnTo>
                <a:lnTo>
                  <a:pt x="11581" y="262"/>
                </a:lnTo>
                <a:lnTo>
                  <a:pt x="11564" y="260"/>
                </a:lnTo>
                <a:lnTo>
                  <a:pt x="11542" y="258"/>
                </a:lnTo>
                <a:lnTo>
                  <a:pt x="11521" y="260"/>
                </a:lnTo>
                <a:lnTo>
                  <a:pt x="11501" y="262"/>
                </a:lnTo>
                <a:lnTo>
                  <a:pt x="11484" y="267"/>
                </a:lnTo>
                <a:lnTo>
                  <a:pt x="11472" y="274"/>
                </a:lnTo>
                <a:lnTo>
                  <a:pt x="11460" y="282"/>
                </a:lnTo>
                <a:lnTo>
                  <a:pt x="11452" y="295"/>
                </a:lnTo>
                <a:lnTo>
                  <a:pt x="11439" y="325"/>
                </a:lnTo>
                <a:lnTo>
                  <a:pt x="11435" y="347"/>
                </a:lnTo>
                <a:lnTo>
                  <a:pt x="11433" y="368"/>
                </a:lnTo>
                <a:lnTo>
                  <a:pt x="11431" y="412"/>
                </a:lnTo>
                <a:lnTo>
                  <a:pt x="11652" y="411"/>
                </a:lnTo>
                <a:close/>
                <a:moveTo>
                  <a:pt x="12190" y="524"/>
                </a:moveTo>
                <a:lnTo>
                  <a:pt x="12188" y="544"/>
                </a:lnTo>
                <a:lnTo>
                  <a:pt x="12185" y="563"/>
                </a:lnTo>
                <a:lnTo>
                  <a:pt x="12180" y="581"/>
                </a:lnTo>
                <a:lnTo>
                  <a:pt x="12174" y="596"/>
                </a:lnTo>
                <a:lnTo>
                  <a:pt x="12166" y="610"/>
                </a:lnTo>
                <a:lnTo>
                  <a:pt x="12157" y="621"/>
                </a:lnTo>
                <a:lnTo>
                  <a:pt x="12146" y="631"/>
                </a:lnTo>
                <a:lnTo>
                  <a:pt x="12133" y="640"/>
                </a:lnTo>
                <a:lnTo>
                  <a:pt x="12104" y="654"/>
                </a:lnTo>
                <a:lnTo>
                  <a:pt x="12073" y="664"/>
                </a:lnTo>
                <a:lnTo>
                  <a:pt x="12038" y="669"/>
                </a:lnTo>
                <a:lnTo>
                  <a:pt x="12000" y="672"/>
                </a:lnTo>
                <a:lnTo>
                  <a:pt x="11971" y="670"/>
                </a:lnTo>
                <a:lnTo>
                  <a:pt x="11944" y="668"/>
                </a:lnTo>
                <a:lnTo>
                  <a:pt x="11896" y="659"/>
                </a:lnTo>
                <a:lnTo>
                  <a:pt x="11860" y="650"/>
                </a:lnTo>
                <a:lnTo>
                  <a:pt x="11841" y="643"/>
                </a:lnTo>
                <a:lnTo>
                  <a:pt x="11836" y="640"/>
                </a:lnTo>
                <a:lnTo>
                  <a:pt x="11832" y="633"/>
                </a:lnTo>
                <a:lnTo>
                  <a:pt x="11832" y="628"/>
                </a:lnTo>
                <a:lnTo>
                  <a:pt x="11842" y="585"/>
                </a:lnTo>
                <a:lnTo>
                  <a:pt x="11845" y="577"/>
                </a:lnTo>
                <a:lnTo>
                  <a:pt x="11852" y="575"/>
                </a:lnTo>
                <a:lnTo>
                  <a:pt x="11854" y="575"/>
                </a:lnTo>
                <a:lnTo>
                  <a:pt x="11856" y="576"/>
                </a:lnTo>
                <a:lnTo>
                  <a:pt x="11904" y="588"/>
                </a:lnTo>
                <a:lnTo>
                  <a:pt x="11946" y="595"/>
                </a:lnTo>
                <a:lnTo>
                  <a:pt x="11993" y="599"/>
                </a:lnTo>
                <a:lnTo>
                  <a:pt x="12014" y="597"/>
                </a:lnTo>
                <a:lnTo>
                  <a:pt x="12033" y="595"/>
                </a:lnTo>
                <a:lnTo>
                  <a:pt x="12049" y="590"/>
                </a:lnTo>
                <a:lnTo>
                  <a:pt x="12064" y="583"/>
                </a:lnTo>
                <a:lnTo>
                  <a:pt x="12075" y="575"/>
                </a:lnTo>
                <a:lnTo>
                  <a:pt x="12083" y="563"/>
                </a:lnTo>
                <a:lnTo>
                  <a:pt x="12088" y="549"/>
                </a:lnTo>
                <a:lnTo>
                  <a:pt x="12091" y="533"/>
                </a:lnTo>
                <a:lnTo>
                  <a:pt x="12088" y="514"/>
                </a:lnTo>
                <a:lnTo>
                  <a:pt x="12083" y="499"/>
                </a:lnTo>
                <a:lnTo>
                  <a:pt x="12074" y="488"/>
                </a:lnTo>
                <a:lnTo>
                  <a:pt x="12062" y="481"/>
                </a:lnTo>
                <a:lnTo>
                  <a:pt x="12029" y="471"/>
                </a:lnTo>
                <a:lnTo>
                  <a:pt x="11988" y="465"/>
                </a:lnTo>
                <a:lnTo>
                  <a:pt x="11961" y="460"/>
                </a:lnTo>
                <a:lnTo>
                  <a:pt x="11928" y="452"/>
                </a:lnTo>
                <a:lnTo>
                  <a:pt x="11910" y="446"/>
                </a:lnTo>
                <a:lnTo>
                  <a:pt x="11894" y="439"/>
                </a:lnTo>
                <a:lnTo>
                  <a:pt x="11879" y="429"/>
                </a:lnTo>
                <a:lnTo>
                  <a:pt x="11865" y="415"/>
                </a:lnTo>
                <a:lnTo>
                  <a:pt x="11859" y="407"/>
                </a:lnTo>
                <a:lnTo>
                  <a:pt x="11854" y="400"/>
                </a:lnTo>
                <a:lnTo>
                  <a:pt x="11845" y="379"/>
                </a:lnTo>
                <a:lnTo>
                  <a:pt x="11840" y="355"/>
                </a:lnTo>
                <a:lnTo>
                  <a:pt x="11837" y="328"/>
                </a:lnTo>
                <a:lnTo>
                  <a:pt x="11840" y="300"/>
                </a:lnTo>
                <a:lnTo>
                  <a:pt x="11845" y="276"/>
                </a:lnTo>
                <a:lnTo>
                  <a:pt x="11855" y="256"/>
                </a:lnTo>
                <a:lnTo>
                  <a:pt x="11867" y="238"/>
                </a:lnTo>
                <a:lnTo>
                  <a:pt x="11883" y="224"/>
                </a:lnTo>
                <a:lnTo>
                  <a:pt x="11900" y="213"/>
                </a:lnTo>
                <a:lnTo>
                  <a:pt x="11919" y="204"/>
                </a:lnTo>
                <a:lnTo>
                  <a:pt x="11939" y="198"/>
                </a:lnTo>
                <a:lnTo>
                  <a:pt x="11981" y="190"/>
                </a:lnTo>
                <a:lnTo>
                  <a:pt x="12021" y="188"/>
                </a:lnTo>
                <a:lnTo>
                  <a:pt x="12073" y="190"/>
                </a:lnTo>
                <a:lnTo>
                  <a:pt x="12114" y="197"/>
                </a:lnTo>
                <a:lnTo>
                  <a:pt x="12164" y="207"/>
                </a:lnTo>
                <a:lnTo>
                  <a:pt x="12171" y="212"/>
                </a:lnTo>
                <a:lnTo>
                  <a:pt x="12172" y="218"/>
                </a:lnTo>
                <a:lnTo>
                  <a:pt x="12172" y="221"/>
                </a:lnTo>
                <a:lnTo>
                  <a:pt x="12165" y="267"/>
                </a:lnTo>
                <a:lnTo>
                  <a:pt x="12164" y="271"/>
                </a:lnTo>
                <a:lnTo>
                  <a:pt x="12161" y="274"/>
                </a:lnTo>
                <a:lnTo>
                  <a:pt x="12155" y="276"/>
                </a:lnTo>
                <a:lnTo>
                  <a:pt x="12152" y="276"/>
                </a:lnTo>
                <a:lnTo>
                  <a:pt x="12107" y="267"/>
                </a:lnTo>
                <a:lnTo>
                  <a:pt x="12072" y="262"/>
                </a:lnTo>
                <a:lnTo>
                  <a:pt x="12034" y="261"/>
                </a:lnTo>
                <a:lnTo>
                  <a:pt x="11997" y="264"/>
                </a:lnTo>
                <a:lnTo>
                  <a:pt x="11981" y="267"/>
                </a:lnTo>
                <a:lnTo>
                  <a:pt x="11966" y="272"/>
                </a:lnTo>
                <a:lnTo>
                  <a:pt x="11953" y="281"/>
                </a:lnTo>
                <a:lnTo>
                  <a:pt x="11944" y="291"/>
                </a:lnTo>
                <a:lnTo>
                  <a:pt x="11938" y="305"/>
                </a:lnTo>
                <a:lnTo>
                  <a:pt x="11936" y="321"/>
                </a:lnTo>
                <a:lnTo>
                  <a:pt x="11938" y="339"/>
                </a:lnTo>
                <a:lnTo>
                  <a:pt x="11944" y="353"/>
                </a:lnTo>
                <a:lnTo>
                  <a:pt x="11954" y="363"/>
                </a:lnTo>
                <a:lnTo>
                  <a:pt x="11968" y="371"/>
                </a:lnTo>
                <a:lnTo>
                  <a:pt x="12001" y="379"/>
                </a:lnTo>
                <a:lnTo>
                  <a:pt x="12038" y="386"/>
                </a:lnTo>
                <a:lnTo>
                  <a:pt x="12074" y="392"/>
                </a:lnTo>
                <a:lnTo>
                  <a:pt x="12109" y="401"/>
                </a:lnTo>
                <a:lnTo>
                  <a:pt x="12126" y="407"/>
                </a:lnTo>
                <a:lnTo>
                  <a:pt x="12141" y="416"/>
                </a:lnTo>
                <a:lnTo>
                  <a:pt x="12155" y="427"/>
                </a:lnTo>
                <a:lnTo>
                  <a:pt x="12166" y="440"/>
                </a:lnTo>
                <a:lnTo>
                  <a:pt x="12176" y="455"/>
                </a:lnTo>
                <a:lnTo>
                  <a:pt x="12184" y="475"/>
                </a:lnTo>
                <a:lnTo>
                  <a:pt x="12188" y="498"/>
                </a:lnTo>
                <a:lnTo>
                  <a:pt x="12190" y="5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32055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56895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71443" y="1653739"/>
            <a:ext cx="9049113" cy="2767350"/>
            <a:chOff x="2316520" y="1653739"/>
            <a:chExt cx="9049113" cy="2767350"/>
          </a:xfrm>
        </p:grpSpPr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9284896" y="1653739"/>
              <a:ext cx="2080737" cy="2088000"/>
              <a:chOff x="5735638" y="4581525"/>
              <a:chExt cx="1819275" cy="1825625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316520" y="2952652"/>
              <a:ext cx="6678612" cy="1468437"/>
            </a:xfrm>
            <a:custGeom>
              <a:avLst/>
              <a:gdLst>
                <a:gd name="T0" fmla="*/ 12539 w 12621"/>
                <a:gd name="T1" fmla="*/ 267 h 2775"/>
                <a:gd name="T2" fmla="*/ 427 w 12621"/>
                <a:gd name="T3" fmla="*/ 2534 h 2775"/>
                <a:gd name="T4" fmla="*/ 770 w 12621"/>
                <a:gd name="T5" fmla="*/ 2369 h 2775"/>
                <a:gd name="T6" fmla="*/ 1780 w 12621"/>
                <a:gd name="T7" fmla="*/ 2526 h 2775"/>
                <a:gd name="T8" fmla="*/ 1649 w 12621"/>
                <a:gd name="T9" fmla="*/ 2387 h 2775"/>
                <a:gd name="T10" fmla="*/ 2965 w 12621"/>
                <a:gd name="T11" fmla="*/ 2124 h 2775"/>
                <a:gd name="T12" fmla="*/ 3310 w 12621"/>
                <a:gd name="T13" fmla="*/ 2395 h 2775"/>
                <a:gd name="T14" fmla="*/ 4086 w 12621"/>
                <a:gd name="T15" fmla="*/ 2751 h 2775"/>
                <a:gd name="T16" fmla="*/ 4550 w 12621"/>
                <a:gd name="T17" fmla="*/ 2760 h 2775"/>
                <a:gd name="T18" fmla="*/ 5113 w 12621"/>
                <a:gd name="T19" fmla="*/ 2373 h 2775"/>
                <a:gd name="T20" fmla="*/ 5824 w 12621"/>
                <a:gd name="T21" fmla="*/ 2328 h 2775"/>
                <a:gd name="T22" fmla="*/ 6147 w 12621"/>
                <a:gd name="T23" fmla="*/ 2294 h 2775"/>
                <a:gd name="T24" fmla="*/ 6426 w 12621"/>
                <a:gd name="T25" fmla="*/ 2694 h 2775"/>
                <a:gd name="T26" fmla="*/ 6927 w 12621"/>
                <a:gd name="T27" fmla="*/ 2367 h 2775"/>
                <a:gd name="T28" fmla="*/ 8023 w 12621"/>
                <a:gd name="T29" fmla="*/ 2367 h 2775"/>
                <a:gd name="T30" fmla="*/ 8724 w 12621"/>
                <a:gd name="T31" fmla="*/ 2584 h 2775"/>
                <a:gd name="T32" fmla="*/ 8530 w 12621"/>
                <a:gd name="T33" fmla="*/ 2363 h 2775"/>
                <a:gd name="T34" fmla="*/ 9059 w 12621"/>
                <a:gd name="T35" fmla="*/ 2295 h 2775"/>
                <a:gd name="T36" fmla="*/ 29 w 12621"/>
                <a:gd name="T37" fmla="*/ 1633 h 2775"/>
                <a:gd name="T38" fmla="*/ 622 w 12621"/>
                <a:gd name="T39" fmla="*/ 1698 h 2775"/>
                <a:gd name="T40" fmla="*/ 1526 w 12621"/>
                <a:gd name="T41" fmla="*/ 1256 h 2775"/>
                <a:gd name="T42" fmla="*/ 2135 w 12621"/>
                <a:gd name="T43" fmla="*/ 1704 h 2775"/>
                <a:gd name="T44" fmla="*/ 2359 w 12621"/>
                <a:gd name="T45" fmla="*/ 1532 h 2775"/>
                <a:gd name="T46" fmla="*/ 3521 w 12621"/>
                <a:gd name="T47" fmla="*/ 1322 h 2775"/>
                <a:gd name="T48" fmla="*/ 4057 w 12621"/>
                <a:gd name="T49" fmla="*/ 1644 h 2775"/>
                <a:gd name="T50" fmla="*/ 3983 w 12621"/>
                <a:gd name="T51" fmla="*/ 1398 h 2775"/>
                <a:gd name="T52" fmla="*/ 4917 w 12621"/>
                <a:gd name="T53" fmla="*/ 1120 h 2775"/>
                <a:gd name="T54" fmla="*/ 5649 w 12621"/>
                <a:gd name="T55" fmla="*/ 1640 h 2775"/>
                <a:gd name="T56" fmla="*/ 5965 w 12621"/>
                <a:gd name="T57" fmla="*/ 1343 h 2775"/>
                <a:gd name="T58" fmla="*/ 6874 w 12621"/>
                <a:gd name="T59" fmla="*/ 1638 h 2775"/>
                <a:gd name="T60" fmla="*/ 7753 w 12621"/>
                <a:gd name="T61" fmla="*/ 1649 h 2775"/>
                <a:gd name="T62" fmla="*/ 7790 w 12621"/>
                <a:gd name="T63" fmla="*/ 1463 h 2775"/>
                <a:gd name="T64" fmla="*/ 8557 w 12621"/>
                <a:gd name="T65" fmla="*/ 1665 h 2775"/>
                <a:gd name="T66" fmla="*/ 9308 w 12621"/>
                <a:gd name="T67" fmla="*/ 1265 h 2775"/>
                <a:gd name="T68" fmla="*/ 9871 w 12621"/>
                <a:gd name="T69" fmla="*/ 1343 h 2775"/>
                <a:gd name="T70" fmla="*/ 10761 w 12621"/>
                <a:gd name="T71" fmla="*/ 1721 h 2775"/>
                <a:gd name="T72" fmla="*/ 10813 w 12621"/>
                <a:gd name="T73" fmla="*/ 1606 h 2775"/>
                <a:gd name="T74" fmla="*/ 524 w 12621"/>
                <a:gd name="T75" fmla="*/ 609 h 2775"/>
                <a:gd name="T76" fmla="*/ 364 w 12621"/>
                <a:gd name="T77" fmla="*/ 95 h 2775"/>
                <a:gd name="T78" fmla="*/ 999 w 12621"/>
                <a:gd name="T79" fmla="*/ 10 h 2775"/>
                <a:gd name="T80" fmla="*/ 2133 w 12621"/>
                <a:gd name="T81" fmla="*/ 323 h 2775"/>
                <a:gd name="T82" fmla="*/ 1773 w 12621"/>
                <a:gd name="T83" fmla="*/ 622 h 2775"/>
                <a:gd name="T84" fmla="*/ 1995 w 12621"/>
                <a:gd name="T85" fmla="*/ 437 h 2775"/>
                <a:gd name="T86" fmla="*/ 2297 w 12621"/>
                <a:gd name="T87" fmla="*/ 0 h 2775"/>
                <a:gd name="T88" fmla="*/ 3414 w 12621"/>
                <a:gd name="T89" fmla="*/ 397 h 2775"/>
                <a:gd name="T90" fmla="*/ 3024 w 12621"/>
                <a:gd name="T91" fmla="*/ 586 h 2775"/>
                <a:gd name="T92" fmla="*/ 3309 w 12621"/>
                <a:gd name="T93" fmla="*/ 410 h 2775"/>
                <a:gd name="T94" fmla="*/ 4365 w 12621"/>
                <a:gd name="T95" fmla="*/ 660 h 2775"/>
                <a:gd name="T96" fmla="*/ 4821 w 12621"/>
                <a:gd name="T97" fmla="*/ 188 h 2775"/>
                <a:gd name="T98" fmla="*/ 5362 w 12621"/>
                <a:gd name="T99" fmla="*/ 440 h 2775"/>
                <a:gd name="T100" fmla="*/ 6162 w 12621"/>
                <a:gd name="T101" fmla="*/ 646 h 2775"/>
                <a:gd name="T102" fmla="*/ 6410 w 12621"/>
                <a:gd name="T103" fmla="*/ 235 h 2775"/>
                <a:gd name="T104" fmla="*/ 7142 w 12621"/>
                <a:gd name="T105" fmla="*/ 498 h 2775"/>
                <a:gd name="T106" fmla="*/ 7965 w 12621"/>
                <a:gd name="T107" fmla="*/ 621 h 2775"/>
                <a:gd name="T108" fmla="*/ 7752 w 12621"/>
                <a:gd name="T109" fmla="*/ 291 h 2775"/>
                <a:gd name="T110" fmla="*/ 8403 w 12621"/>
                <a:gd name="T111" fmla="*/ 209 h 2775"/>
                <a:gd name="T112" fmla="*/ 9326 w 12621"/>
                <a:gd name="T113" fmla="*/ 189 h 2775"/>
                <a:gd name="T114" fmla="*/ 9724 w 12621"/>
                <a:gd name="T115" fmla="*/ 188 h 2775"/>
                <a:gd name="T116" fmla="*/ 10365 w 12621"/>
                <a:gd name="T117" fmla="*/ 481 h 2775"/>
                <a:gd name="T118" fmla="*/ 10697 w 12621"/>
                <a:gd name="T119" fmla="*/ 208 h 2775"/>
                <a:gd name="T120" fmla="*/ 11232 w 12621"/>
                <a:gd name="T121" fmla="*/ 285 h 2775"/>
                <a:gd name="T122" fmla="*/ 11643 w 12621"/>
                <a:gd name="T123" fmla="*/ 328 h 2775"/>
                <a:gd name="T124" fmla="*/ 11855 w 12621"/>
                <a:gd name="T125" fmla="*/ 256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21" h="2775">
                  <a:moveTo>
                    <a:pt x="12621" y="524"/>
                  </a:moveTo>
                  <a:lnTo>
                    <a:pt x="12618" y="544"/>
                  </a:lnTo>
                  <a:lnTo>
                    <a:pt x="12616" y="563"/>
                  </a:lnTo>
                  <a:lnTo>
                    <a:pt x="12611" y="581"/>
                  </a:lnTo>
                  <a:lnTo>
                    <a:pt x="12606" y="596"/>
                  </a:lnTo>
                  <a:lnTo>
                    <a:pt x="12597" y="610"/>
                  </a:lnTo>
                  <a:lnTo>
                    <a:pt x="12588" y="621"/>
                  </a:lnTo>
                  <a:lnTo>
                    <a:pt x="12577" y="631"/>
                  </a:lnTo>
                  <a:lnTo>
                    <a:pt x="12564" y="640"/>
                  </a:lnTo>
                  <a:lnTo>
                    <a:pt x="12535" y="654"/>
                  </a:lnTo>
                  <a:lnTo>
                    <a:pt x="12504" y="664"/>
                  </a:lnTo>
                  <a:lnTo>
                    <a:pt x="12469" y="669"/>
                  </a:lnTo>
                  <a:lnTo>
                    <a:pt x="12431" y="672"/>
                  </a:lnTo>
                  <a:lnTo>
                    <a:pt x="12402" y="670"/>
                  </a:lnTo>
                  <a:lnTo>
                    <a:pt x="12375" y="668"/>
                  </a:lnTo>
                  <a:lnTo>
                    <a:pt x="12327" y="659"/>
                  </a:lnTo>
                  <a:lnTo>
                    <a:pt x="12291" y="650"/>
                  </a:lnTo>
                  <a:lnTo>
                    <a:pt x="12272" y="643"/>
                  </a:lnTo>
                  <a:lnTo>
                    <a:pt x="12267" y="640"/>
                  </a:lnTo>
                  <a:lnTo>
                    <a:pt x="12263" y="633"/>
                  </a:lnTo>
                  <a:lnTo>
                    <a:pt x="12263" y="628"/>
                  </a:lnTo>
                  <a:lnTo>
                    <a:pt x="12273" y="585"/>
                  </a:lnTo>
                  <a:lnTo>
                    <a:pt x="12277" y="577"/>
                  </a:lnTo>
                  <a:lnTo>
                    <a:pt x="12283" y="575"/>
                  </a:lnTo>
                  <a:lnTo>
                    <a:pt x="12285" y="575"/>
                  </a:lnTo>
                  <a:lnTo>
                    <a:pt x="12287" y="576"/>
                  </a:lnTo>
                  <a:lnTo>
                    <a:pt x="12335" y="588"/>
                  </a:lnTo>
                  <a:lnTo>
                    <a:pt x="12377" y="595"/>
                  </a:lnTo>
                  <a:lnTo>
                    <a:pt x="12424" y="599"/>
                  </a:lnTo>
                  <a:lnTo>
                    <a:pt x="12445" y="597"/>
                  </a:lnTo>
                  <a:lnTo>
                    <a:pt x="12463" y="595"/>
                  </a:lnTo>
                  <a:lnTo>
                    <a:pt x="12480" y="590"/>
                  </a:lnTo>
                  <a:lnTo>
                    <a:pt x="12495" y="583"/>
                  </a:lnTo>
                  <a:lnTo>
                    <a:pt x="12506" y="575"/>
                  </a:lnTo>
                  <a:lnTo>
                    <a:pt x="12514" y="563"/>
                  </a:lnTo>
                  <a:lnTo>
                    <a:pt x="12519" y="549"/>
                  </a:lnTo>
                  <a:lnTo>
                    <a:pt x="12521" y="533"/>
                  </a:lnTo>
                  <a:lnTo>
                    <a:pt x="12519" y="514"/>
                  </a:lnTo>
                  <a:lnTo>
                    <a:pt x="12514" y="499"/>
                  </a:lnTo>
                  <a:lnTo>
                    <a:pt x="12505" y="488"/>
                  </a:lnTo>
                  <a:lnTo>
                    <a:pt x="12492" y="481"/>
                  </a:lnTo>
                  <a:lnTo>
                    <a:pt x="12461" y="471"/>
                  </a:lnTo>
                  <a:lnTo>
                    <a:pt x="12419" y="465"/>
                  </a:lnTo>
                  <a:lnTo>
                    <a:pt x="12392" y="460"/>
                  </a:lnTo>
                  <a:lnTo>
                    <a:pt x="12359" y="452"/>
                  </a:lnTo>
                  <a:lnTo>
                    <a:pt x="12341" y="446"/>
                  </a:lnTo>
                  <a:lnTo>
                    <a:pt x="12325" y="439"/>
                  </a:lnTo>
                  <a:lnTo>
                    <a:pt x="12310" y="429"/>
                  </a:lnTo>
                  <a:lnTo>
                    <a:pt x="12296" y="415"/>
                  </a:lnTo>
                  <a:lnTo>
                    <a:pt x="12290" y="407"/>
                  </a:lnTo>
                  <a:lnTo>
                    <a:pt x="12285" y="400"/>
                  </a:lnTo>
                  <a:lnTo>
                    <a:pt x="12276" y="379"/>
                  </a:lnTo>
                  <a:lnTo>
                    <a:pt x="12271" y="355"/>
                  </a:lnTo>
                  <a:lnTo>
                    <a:pt x="12268" y="328"/>
                  </a:lnTo>
                  <a:lnTo>
                    <a:pt x="12271" y="300"/>
                  </a:lnTo>
                  <a:lnTo>
                    <a:pt x="12276" y="276"/>
                  </a:lnTo>
                  <a:lnTo>
                    <a:pt x="12286" y="256"/>
                  </a:lnTo>
                  <a:lnTo>
                    <a:pt x="12298" y="238"/>
                  </a:lnTo>
                  <a:lnTo>
                    <a:pt x="12314" y="224"/>
                  </a:lnTo>
                  <a:lnTo>
                    <a:pt x="12331" y="213"/>
                  </a:lnTo>
                  <a:lnTo>
                    <a:pt x="12350" y="204"/>
                  </a:lnTo>
                  <a:lnTo>
                    <a:pt x="12370" y="198"/>
                  </a:lnTo>
                  <a:lnTo>
                    <a:pt x="12412" y="190"/>
                  </a:lnTo>
                  <a:lnTo>
                    <a:pt x="12452" y="188"/>
                  </a:lnTo>
                  <a:lnTo>
                    <a:pt x="12504" y="190"/>
                  </a:lnTo>
                  <a:lnTo>
                    <a:pt x="12545" y="197"/>
                  </a:lnTo>
                  <a:lnTo>
                    <a:pt x="12595" y="207"/>
                  </a:lnTo>
                  <a:lnTo>
                    <a:pt x="12602" y="212"/>
                  </a:lnTo>
                  <a:lnTo>
                    <a:pt x="12603" y="218"/>
                  </a:lnTo>
                  <a:lnTo>
                    <a:pt x="12603" y="221"/>
                  </a:lnTo>
                  <a:lnTo>
                    <a:pt x="12596" y="267"/>
                  </a:lnTo>
                  <a:lnTo>
                    <a:pt x="12595" y="271"/>
                  </a:lnTo>
                  <a:lnTo>
                    <a:pt x="12592" y="274"/>
                  </a:lnTo>
                  <a:lnTo>
                    <a:pt x="12586" y="276"/>
                  </a:lnTo>
                  <a:lnTo>
                    <a:pt x="12583" y="276"/>
                  </a:lnTo>
                  <a:lnTo>
                    <a:pt x="12539" y="267"/>
                  </a:lnTo>
                  <a:lnTo>
                    <a:pt x="12503" y="262"/>
                  </a:lnTo>
                  <a:lnTo>
                    <a:pt x="12465" y="261"/>
                  </a:lnTo>
                  <a:lnTo>
                    <a:pt x="12428" y="264"/>
                  </a:lnTo>
                  <a:lnTo>
                    <a:pt x="12412" y="267"/>
                  </a:lnTo>
                  <a:lnTo>
                    <a:pt x="12397" y="272"/>
                  </a:lnTo>
                  <a:lnTo>
                    <a:pt x="12384" y="281"/>
                  </a:lnTo>
                  <a:lnTo>
                    <a:pt x="12375" y="291"/>
                  </a:lnTo>
                  <a:lnTo>
                    <a:pt x="12369" y="305"/>
                  </a:lnTo>
                  <a:lnTo>
                    <a:pt x="12366" y="321"/>
                  </a:lnTo>
                  <a:lnTo>
                    <a:pt x="12370" y="339"/>
                  </a:lnTo>
                  <a:lnTo>
                    <a:pt x="12375" y="353"/>
                  </a:lnTo>
                  <a:lnTo>
                    <a:pt x="12385" y="363"/>
                  </a:lnTo>
                  <a:lnTo>
                    <a:pt x="12399" y="371"/>
                  </a:lnTo>
                  <a:lnTo>
                    <a:pt x="12432" y="379"/>
                  </a:lnTo>
                  <a:lnTo>
                    <a:pt x="12469" y="386"/>
                  </a:lnTo>
                  <a:lnTo>
                    <a:pt x="12505" y="392"/>
                  </a:lnTo>
                  <a:lnTo>
                    <a:pt x="12540" y="401"/>
                  </a:lnTo>
                  <a:lnTo>
                    <a:pt x="12557" y="407"/>
                  </a:lnTo>
                  <a:lnTo>
                    <a:pt x="12572" y="416"/>
                  </a:lnTo>
                  <a:lnTo>
                    <a:pt x="12586" y="427"/>
                  </a:lnTo>
                  <a:lnTo>
                    <a:pt x="12597" y="440"/>
                  </a:lnTo>
                  <a:lnTo>
                    <a:pt x="12607" y="455"/>
                  </a:lnTo>
                  <a:lnTo>
                    <a:pt x="12615" y="475"/>
                  </a:lnTo>
                  <a:lnTo>
                    <a:pt x="12618" y="498"/>
                  </a:lnTo>
                  <a:lnTo>
                    <a:pt x="12621" y="524"/>
                  </a:lnTo>
                  <a:close/>
                  <a:moveTo>
                    <a:pt x="427" y="2534"/>
                  </a:moveTo>
                  <a:lnTo>
                    <a:pt x="427" y="2567"/>
                  </a:lnTo>
                  <a:lnTo>
                    <a:pt x="425" y="2599"/>
                  </a:lnTo>
                  <a:lnTo>
                    <a:pt x="421" y="2628"/>
                  </a:lnTo>
                  <a:lnTo>
                    <a:pt x="415" y="2655"/>
                  </a:lnTo>
                  <a:lnTo>
                    <a:pt x="404" y="2682"/>
                  </a:lnTo>
                  <a:lnTo>
                    <a:pt x="392" y="2704"/>
                  </a:lnTo>
                  <a:lnTo>
                    <a:pt x="384" y="2715"/>
                  </a:lnTo>
                  <a:lnTo>
                    <a:pt x="376" y="2725"/>
                  </a:lnTo>
                  <a:lnTo>
                    <a:pt x="354" y="2742"/>
                  </a:lnTo>
                  <a:lnTo>
                    <a:pt x="328" y="2756"/>
                  </a:lnTo>
                  <a:lnTo>
                    <a:pt x="296" y="2766"/>
                  </a:lnTo>
                  <a:lnTo>
                    <a:pt x="258" y="2772"/>
                  </a:lnTo>
                  <a:lnTo>
                    <a:pt x="214" y="2775"/>
                  </a:lnTo>
                  <a:lnTo>
                    <a:pt x="170" y="2772"/>
                  </a:lnTo>
                  <a:lnTo>
                    <a:pt x="132" y="2766"/>
                  </a:lnTo>
                  <a:lnTo>
                    <a:pt x="100" y="2756"/>
                  </a:lnTo>
                  <a:lnTo>
                    <a:pt x="74" y="2742"/>
                  </a:lnTo>
                  <a:lnTo>
                    <a:pt x="53" y="2725"/>
                  </a:lnTo>
                  <a:lnTo>
                    <a:pt x="35" y="2704"/>
                  </a:lnTo>
                  <a:lnTo>
                    <a:pt x="29" y="2693"/>
                  </a:lnTo>
                  <a:lnTo>
                    <a:pt x="23" y="2682"/>
                  </a:lnTo>
                  <a:lnTo>
                    <a:pt x="14" y="2655"/>
                  </a:lnTo>
                  <a:lnTo>
                    <a:pt x="8" y="2628"/>
                  </a:lnTo>
                  <a:lnTo>
                    <a:pt x="5" y="2613"/>
                  </a:lnTo>
                  <a:lnTo>
                    <a:pt x="3" y="2599"/>
                  </a:lnTo>
                  <a:lnTo>
                    <a:pt x="0" y="2567"/>
                  </a:lnTo>
                  <a:lnTo>
                    <a:pt x="0" y="2534"/>
                  </a:lnTo>
                  <a:lnTo>
                    <a:pt x="0" y="2500"/>
                  </a:lnTo>
                  <a:lnTo>
                    <a:pt x="3" y="2469"/>
                  </a:lnTo>
                  <a:lnTo>
                    <a:pt x="14" y="2411"/>
                  </a:lnTo>
                  <a:lnTo>
                    <a:pt x="23" y="2386"/>
                  </a:lnTo>
                  <a:lnTo>
                    <a:pt x="35" y="2363"/>
                  </a:lnTo>
                  <a:lnTo>
                    <a:pt x="53" y="2343"/>
                  </a:lnTo>
                  <a:lnTo>
                    <a:pt x="74" y="2325"/>
                  </a:lnTo>
                  <a:lnTo>
                    <a:pt x="100" y="2310"/>
                  </a:lnTo>
                  <a:lnTo>
                    <a:pt x="132" y="2300"/>
                  </a:lnTo>
                  <a:lnTo>
                    <a:pt x="170" y="2294"/>
                  </a:lnTo>
                  <a:lnTo>
                    <a:pt x="214" y="2293"/>
                  </a:lnTo>
                  <a:lnTo>
                    <a:pt x="258" y="2294"/>
                  </a:lnTo>
                  <a:lnTo>
                    <a:pt x="296" y="2300"/>
                  </a:lnTo>
                  <a:lnTo>
                    <a:pt x="328" y="2310"/>
                  </a:lnTo>
                  <a:lnTo>
                    <a:pt x="354" y="2325"/>
                  </a:lnTo>
                  <a:lnTo>
                    <a:pt x="376" y="2343"/>
                  </a:lnTo>
                  <a:lnTo>
                    <a:pt x="392" y="2363"/>
                  </a:lnTo>
                  <a:lnTo>
                    <a:pt x="404" y="2386"/>
                  </a:lnTo>
                  <a:lnTo>
                    <a:pt x="415" y="2411"/>
                  </a:lnTo>
                  <a:lnTo>
                    <a:pt x="421" y="2440"/>
                  </a:lnTo>
                  <a:lnTo>
                    <a:pt x="425" y="2469"/>
                  </a:lnTo>
                  <a:lnTo>
                    <a:pt x="427" y="2500"/>
                  </a:lnTo>
                  <a:lnTo>
                    <a:pt x="427" y="2534"/>
                  </a:lnTo>
                  <a:close/>
                  <a:moveTo>
                    <a:pt x="325" y="2534"/>
                  </a:moveTo>
                  <a:lnTo>
                    <a:pt x="324" y="2484"/>
                  </a:lnTo>
                  <a:lnTo>
                    <a:pt x="320" y="2442"/>
                  </a:lnTo>
                  <a:lnTo>
                    <a:pt x="315" y="2424"/>
                  </a:lnTo>
                  <a:lnTo>
                    <a:pt x="309" y="2408"/>
                  </a:lnTo>
                  <a:lnTo>
                    <a:pt x="301" y="2395"/>
                  </a:lnTo>
                  <a:lnTo>
                    <a:pt x="290" y="2385"/>
                  </a:lnTo>
                  <a:lnTo>
                    <a:pt x="276" y="2376"/>
                  </a:lnTo>
                  <a:lnTo>
                    <a:pt x="260" y="2369"/>
                  </a:lnTo>
                  <a:lnTo>
                    <a:pt x="238" y="2366"/>
                  </a:lnTo>
                  <a:lnTo>
                    <a:pt x="214" y="2364"/>
                  </a:lnTo>
                  <a:lnTo>
                    <a:pt x="189" y="2366"/>
                  </a:lnTo>
                  <a:lnTo>
                    <a:pt x="169" y="2369"/>
                  </a:lnTo>
                  <a:lnTo>
                    <a:pt x="151" y="2376"/>
                  </a:lnTo>
                  <a:lnTo>
                    <a:pt x="137" y="2385"/>
                  </a:lnTo>
                  <a:lnTo>
                    <a:pt x="127" y="2395"/>
                  </a:lnTo>
                  <a:lnTo>
                    <a:pt x="118" y="2408"/>
                  </a:lnTo>
                  <a:lnTo>
                    <a:pt x="112" y="2424"/>
                  </a:lnTo>
                  <a:lnTo>
                    <a:pt x="107" y="2442"/>
                  </a:lnTo>
                  <a:lnTo>
                    <a:pt x="105" y="2461"/>
                  </a:lnTo>
                  <a:lnTo>
                    <a:pt x="103" y="2484"/>
                  </a:lnTo>
                  <a:lnTo>
                    <a:pt x="102" y="2534"/>
                  </a:lnTo>
                  <a:lnTo>
                    <a:pt x="103" y="2584"/>
                  </a:lnTo>
                  <a:lnTo>
                    <a:pt x="107" y="2625"/>
                  </a:lnTo>
                  <a:lnTo>
                    <a:pt x="112" y="2643"/>
                  </a:lnTo>
                  <a:lnTo>
                    <a:pt x="118" y="2659"/>
                  </a:lnTo>
                  <a:lnTo>
                    <a:pt x="127" y="2672"/>
                  </a:lnTo>
                  <a:lnTo>
                    <a:pt x="137" y="2683"/>
                  </a:lnTo>
                  <a:lnTo>
                    <a:pt x="151" y="2692"/>
                  </a:lnTo>
                  <a:lnTo>
                    <a:pt x="169" y="2698"/>
                  </a:lnTo>
                  <a:lnTo>
                    <a:pt x="189" y="2702"/>
                  </a:lnTo>
                  <a:lnTo>
                    <a:pt x="214" y="2703"/>
                  </a:lnTo>
                  <a:lnTo>
                    <a:pt x="238" y="2702"/>
                  </a:lnTo>
                  <a:lnTo>
                    <a:pt x="260" y="2698"/>
                  </a:lnTo>
                  <a:lnTo>
                    <a:pt x="276" y="2692"/>
                  </a:lnTo>
                  <a:lnTo>
                    <a:pt x="290" y="2683"/>
                  </a:lnTo>
                  <a:lnTo>
                    <a:pt x="301" y="2672"/>
                  </a:lnTo>
                  <a:lnTo>
                    <a:pt x="309" y="2659"/>
                  </a:lnTo>
                  <a:lnTo>
                    <a:pt x="315" y="2643"/>
                  </a:lnTo>
                  <a:lnTo>
                    <a:pt x="320" y="2625"/>
                  </a:lnTo>
                  <a:lnTo>
                    <a:pt x="323" y="2605"/>
                  </a:lnTo>
                  <a:lnTo>
                    <a:pt x="324" y="2584"/>
                  </a:lnTo>
                  <a:lnTo>
                    <a:pt x="325" y="2534"/>
                  </a:lnTo>
                  <a:close/>
                  <a:moveTo>
                    <a:pt x="783" y="2741"/>
                  </a:moveTo>
                  <a:lnTo>
                    <a:pt x="784" y="2745"/>
                  </a:lnTo>
                  <a:lnTo>
                    <a:pt x="781" y="2751"/>
                  </a:lnTo>
                  <a:lnTo>
                    <a:pt x="774" y="2756"/>
                  </a:lnTo>
                  <a:lnTo>
                    <a:pt x="735" y="2766"/>
                  </a:lnTo>
                  <a:lnTo>
                    <a:pt x="703" y="2770"/>
                  </a:lnTo>
                  <a:lnTo>
                    <a:pt x="665" y="2772"/>
                  </a:lnTo>
                  <a:lnTo>
                    <a:pt x="633" y="2771"/>
                  </a:lnTo>
                  <a:lnTo>
                    <a:pt x="604" y="2765"/>
                  </a:lnTo>
                  <a:lnTo>
                    <a:pt x="580" y="2755"/>
                  </a:lnTo>
                  <a:lnTo>
                    <a:pt x="559" y="2742"/>
                  </a:lnTo>
                  <a:lnTo>
                    <a:pt x="552" y="2733"/>
                  </a:lnTo>
                  <a:lnTo>
                    <a:pt x="544" y="2723"/>
                  </a:lnTo>
                  <a:lnTo>
                    <a:pt x="538" y="2713"/>
                  </a:lnTo>
                  <a:lnTo>
                    <a:pt x="533" y="2701"/>
                  </a:lnTo>
                  <a:lnTo>
                    <a:pt x="527" y="2673"/>
                  </a:lnTo>
                  <a:lnTo>
                    <a:pt x="524" y="2641"/>
                  </a:lnTo>
                  <a:lnTo>
                    <a:pt x="524" y="2178"/>
                  </a:lnTo>
                  <a:lnTo>
                    <a:pt x="525" y="2172"/>
                  </a:lnTo>
                  <a:lnTo>
                    <a:pt x="528" y="2168"/>
                  </a:lnTo>
                  <a:lnTo>
                    <a:pt x="538" y="2163"/>
                  </a:lnTo>
                  <a:lnTo>
                    <a:pt x="610" y="2148"/>
                  </a:lnTo>
                  <a:lnTo>
                    <a:pt x="612" y="2148"/>
                  </a:lnTo>
                  <a:lnTo>
                    <a:pt x="621" y="2152"/>
                  </a:lnTo>
                  <a:lnTo>
                    <a:pt x="624" y="2157"/>
                  </a:lnTo>
                  <a:lnTo>
                    <a:pt x="624" y="2162"/>
                  </a:lnTo>
                  <a:lnTo>
                    <a:pt x="624" y="2304"/>
                  </a:lnTo>
                  <a:lnTo>
                    <a:pt x="757" y="2304"/>
                  </a:lnTo>
                  <a:lnTo>
                    <a:pt x="767" y="2306"/>
                  </a:lnTo>
                  <a:lnTo>
                    <a:pt x="770" y="2312"/>
                  </a:lnTo>
                  <a:lnTo>
                    <a:pt x="771" y="2317"/>
                  </a:lnTo>
                  <a:lnTo>
                    <a:pt x="771" y="2364"/>
                  </a:lnTo>
                  <a:lnTo>
                    <a:pt x="770" y="2369"/>
                  </a:lnTo>
                  <a:lnTo>
                    <a:pt x="767" y="2374"/>
                  </a:lnTo>
                  <a:lnTo>
                    <a:pt x="762" y="2377"/>
                  </a:lnTo>
                  <a:lnTo>
                    <a:pt x="757" y="2378"/>
                  </a:lnTo>
                  <a:lnTo>
                    <a:pt x="624" y="2378"/>
                  </a:lnTo>
                  <a:lnTo>
                    <a:pt x="624" y="2641"/>
                  </a:lnTo>
                  <a:lnTo>
                    <a:pt x="625" y="2657"/>
                  </a:lnTo>
                  <a:lnTo>
                    <a:pt x="628" y="2668"/>
                  </a:lnTo>
                  <a:lnTo>
                    <a:pt x="633" y="2678"/>
                  </a:lnTo>
                  <a:lnTo>
                    <a:pt x="640" y="2686"/>
                  </a:lnTo>
                  <a:lnTo>
                    <a:pt x="649" y="2692"/>
                  </a:lnTo>
                  <a:lnTo>
                    <a:pt x="660" y="2696"/>
                  </a:lnTo>
                  <a:lnTo>
                    <a:pt x="673" y="2698"/>
                  </a:lnTo>
                  <a:lnTo>
                    <a:pt x="689" y="2698"/>
                  </a:lnTo>
                  <a:lnTo>
                    <a:pt x="730" y="2696"/>
                  </a:lnTo>
                  <a:lnTo>
                    <a:pt x="761" y="2689"/>
                  </a:lnTo>
                  <a:lnTo>
                    <a:pt x="764" y="2689"/>
                  </a:lnTo>
                  <a:lnTo>
                    <a:pt x="770" y="2692"/>
                  </a:lnTo>
                  <a:lnTo>
                    <a:pt x="774" y="2698"/>
                  </a:lnTo>
                  <a:lnTo>
                    <a:pt x="783" y="2741"/>
                  </a:lnTo>
                  <a:close/>
                  <a:moveTo>
                    <a:pt x="1263" y="2751"/>
                  </a:moveTo>
                  <a:lnTo>
                    <a:pt x="1263" y="2756"/>
                  </a:lnTo>
                  <a:lnTo>
                    <a:pt x="1259" y="2760"/>
                  </a:lnTo>
                  <a:lnTo>
                    <a:pt x="1255" y="2762"/>
                  </a:lnTo>
                  <a:lnTo>
                    <a:pt x="1250" y="2764"/>
                  </a:lnTo>
                  <a:lnTo>
                    <a:pt x="1178" y="2764"/>
                  </a:lnTo>
                  <a:lnTo>
                    <a:pt x="1172" y="2762"/>
                  </a:lnTo>
                  <a:lnTo>
                    <a:pt x="1168" y="2760"/>
                  </a:lnTo>
                  <a:lnTo>
                    <a:pt x="1166" y="2756"/>
                  </a:lnTo>
                  <a:lnTo>
                    <a:pt x="1164" y="2751"/>
                  </a:lnTo>
                  <a:lnTo>
                    <a:pt x="1164" y="2432"/>
                  </a:lnTo>
                  <a:lnTo>
                    <a:pt x="1163" y="2415"/>
                  </a:lnTo>
                  <a:lnTo>
                    <a:pt x="1161" y="2401"/>
                  </a:lnTo>
                  <a:lnTo>
                    <a:pt x="1155" y="2388"/>
                  </a:lnTo>
                  <a:lnTo>
                    <a:pt x="1149" y="2380"/>
                  </a:lnTo>
                  <a:lnTo>
                    <a:pt x="1139" y="2372"/>
                  </a:lnTo>
                  <a:lnTo>
                    <a:pt x="1127" y="2368"/>
                  </a:lnTo>
                  <a:lnTo>
                    <a:pt x="1111" y="2364"/>
                  </a:lnTo>
                  <a:lnTo>
                    <a:pt x="1094" y="2364"/>
                  </a:lnTo>
                  <a:lnTo>
                    <a:pt x="1046" y="2367"/>
                  </a:lnTo>
                  <a:lnTo>
                    <a:pt x="1003" y="2372"/>
                  </a:lnTo>
                  <a:lnTo>
                    <a:pt x="961" y="2381"/>
                  </a:lnTo>
                  <a:lnTo>
                    <a:pt x="961" y="2751"/>
                  </a:lnTo>
                  <a:lnTo>
                    <a:pt x="960" y="2756"/>
                  </a:lnTo>
                  <a:lnTo>
                    <a:pt x="958" y="2760"/>
                  </a:lnTo>
                  <a:lnTo>
                    <a:pt x="954" y="2762"/>
                  </a:lnTo>
                  <a:lnTo>
                    <a:pt x="949" y="2764"/>
                  </a:lnTo>
                  <a:lnTo>
                    <a:pt x="876" y="2764"/>
                  </a:lnTo>
                  <a:lnTo>
                    <a:pt x="866" y="2760"/>
                  </a:lnTo>
                  <a:lnTo>
                    <a:pt x="863" y="2756"/>
                  </a:lnTo>
                  <a:lnTo>
                    <a:pt x="862" y="2751"/>
                  </a:lnTo>
                  <a:lnTo>
                    <a:pt x="862" y="2134"/>
                  </a:lnTo>
                  <a:lnTo>
                    <a:pt x="862" y="2128"/>
                  </a:lnTo>
                  <a:lnTo>
                    <a:pt x="864" y="2124"/>
                  </a:lnTo>
                  <a:lnTo>
                    <a:pt x="876" y="2119"/>
                  </a:lnTo>
                  <a:lnTo>
                    <a:pt x="946" y="2105"/>
                  </a:lnTo>
                  <a:lnTo>
                    <a:pt x="949" y="2105"/>
                  </a:lnTo>
                  <a:lnTo>
                    <a:pt x="954" y="2105"/>
                  </a:lnTo>
                  <a:lnTo>
                    <a:pt x="958" y="2107"/>
                  </a:lnTo>
                  <a:lnTo>
                    <a:pt x="960" y="2112"/>
                  </a:lnTo>
                  <a:lnTo>
                    <a:pt x="961" y="2118"/>
                  </a:lnTo>
                  <a:lnTo>
                    <a:pt x="961" y="2262"/>
                  </a:lnTo>
                  <a:lnTo>
                    <a:pt x="951" y="2315"/>
                  </a:lnTo>
                  <a:lnTo>
                    <a:pt x="1029" y="2299"/>
                  </a:lnTo>
                  <a:lnTo>
                    <a:pt x="1071" y="2294"/>
                  </a:lnTo>
                  <a:lnTo>
                    <a:pt x="1110" y="2293"/>
                  </a:lnTo>
                  <a:lnTo>
                    <a:pt x="1145" y="2294"/>
                  </a:lnTo>
                  <a:lnTo>
                    <a:pt x="1177" y="2299"/>
                  </a:lnTo>
                  <a:lnTo>
                    <a:pt x="1203" y="2306"/>
                  </a:lnTo>
                  <a:lnTo>
                    <a:pt x="1225" y="2319"/>
                  </a:lnTo>
                  <a:lnTo>
                    <a:pt x="1234" y="2327"/>
                  </a:lnTo>
                  <a:lnTo>
                    <a:pt x="1241" y="2337"/>
                  </a:lnTo>
                  <a:lnTo>
                    <a:pt x="1254" y="2358"/>
                  </a:lnTo>
                  <a:lnTo>
                    <a:pt x="1260" y="2386"/>
                  </a:lnTo>
                  <a:lnTo>
                    <a:pt x="1263" y="2419"/>
                  </a:lnTo>
                  <a:lnTo>
                    <a:pt x="1263" y="2751"/>
                  </a:lnTo>
                  <a:close/>
                  <a:moveTo>
                    <a:pt x="1780" y="2526"/>
                  </a:moveTo>
                  <a:lnTo>
                    <a:pt x="1780" y="2546"/>
                  </a:lnTo>
                  <a:lnTo>
                    <a:pt x="1779" y="2567"/>
                  </a:lnTo>
                  <a:lnTo>
                    <a:pt x="1775" y="2579"/>
                  </a:lnTo>
                  <a:lnTo>
                    <a:pt x="1770" y="2582"/>
                  </a:lnTo>
                  <a:lnTo>
                    <a:pt x="1764" y="2584"/>
                  </a:lnTo>
                  <a:lnTo>
                    <a:pt x="1459" y="2584"/>
                  </a:lnTo>
                  <a:lnTo>
                    <a:pt x="1462" y="2613"/>
                  </a:lnTo>
                  <a:lnTo>
                    <a:pt x="1468" y="2636"/>
                  </a:lnTo>
                  <a:lnTo>
                    <a:pt x="1478" y="2655"/>
                  </a:lnTo>
                  <a:lnTo>
                    <a:pt x="1492" y="2672"/>
                  </a:lnTo>
                  <a:lnTo>
                    <a:pt x="1502" y="2679"/>
                  </a:lnTo>
                  <a:lnTo>
                    <a:pt x="1512" y="2687"/>
                  </a:lnTo>
                  <a:lnTo>
                    <a:pt x="1537" y="2696"/>
                  </a:lnTo>
                  <a:lnTo>
                    <a:pt x="1569" y="2702"/>
                  </a:lnTo>
                  <a:lnTo>
                    <a:pt x="1605" y="2703"/>
                  </a:lnTo>
                  <a:lnTo>
                    <a:pt x="1643" y="2701"/>
                  </a:lnTo>
                  <a:lnTo>
                    <a:pt x="1676" y="2696"/>
                  </a:lnTo>
                  <a:lnTo>
                    <a:pt x="1730" y="2682"/>
                  </a:lnTo>
                  <a:lnTo>
                    <a:pt x="1733" y="2682"/>
                  </a:lnTo>
                  <a:lnTo>
                    <a:pt x="1735" y="2682"/>
                  </a:lnTo>
                  <a:lnTo>
                    <a:pt x="1741" y="2683"/>
                  </a:lnTo>
                  <a:lnTo>
                    <a:pt x="1746" y="2692"/>
                  </a:lnTo>
                  <a:lnTo>
                    <a:pt x="1757" y="2732"/>
                  </a:lnTo>
                  <a:lnTo>
                    <a:pt x="1758" y="2733"/>
                  </a:lnTo>
                  <a:lnTo>
                    <a:pt x="1758" y="2736"/>
                  </a:lnTo>
                  <a:lnTo>
                    <a:pt x="1755" y="2744"/>
                  </a:lnTo>
                  <a:lnTo>
                    <a:pt x="1748" y="2747"/>
                  </a:lnTo>
                  <a:lnTo>
                    <a:pt x="1719" y="2757"/>
                  </a:lnTo>
                  <a:lnTo>
                    <a:pt x="1682" y="2766"/>
                  </a:lnTo>
                  <a:lnTo>
                    <a:pt x="1639" y="2772"/>
                  </a:lnTo>
                  <a:lnTo>
                    <a:pt x="1591" y="2775"/>
                  </a:lnTo>
                  <a:lnTo>
                    <a:pt x="1561" y="2774"/>
                  </a:lnTo>
                  <a:lnTo>
                    <a:pt x="1532" y="2771"/>
                  </a:lnTo>
                  <a:lnTo>
                    <a:pt x="1483" y="2761"/>
                  </a:lnTo>
                  <a:lnTo>
                    <a:pt x="1462" y="2752"/>
                  </a:lnTo>
                  <a:lnTo>
                    <a:pt x="1443" y="2744"/>
                  </a:lnTo>
                  <a:lnTo>
                    <a:pt x="1425" y="2731"/>
                  </a:lnTo>
                  <a:lnTo>
                    <a:pt x="1411" y="2717"/>
                  </a:lnTo>
                  <a:lnTo>
                    <a:pt x="1387" y="2684"/>
                  </a:lnTo>
                  <a:lnTo>
                    <a:pt x="1379" y="2664"/>
                  </a:lnTo>
                  <a:lnTo>
                    <a:pt x="1371" y="2643"/>
                  </a:lnTo>
                  <a:lnTo>
                    <a:pt x="1361" y="2594"/>
                  </a:lnTo>
                  <a:lnTo>
                    <a:pt x="1360" y="2565"/>
                  </a:lnTo>
                  <a:lnTo>
                    <a:pt x="1358" y="2534"/>
                  </a:lnTo>
                  <a:lnTo>
                    <a:pt x="1360" y="2497"/>
                  </a:lnTo>
                  <a:lnTo>
                    <a:pt x="1362" y="2461"/>
                  </a:lnTo>
                  <a:lnTo>
                    <a:pt x="1367" y="2430"/>
                  </a:lnTo>
                  <a:lnTo>
                    <a:pt x="1376" y="2401"/>
                  </a:lnTo>
                  <a:lnTo>
                    <a:pt x="1386" y="2376"/>
                  </a:lnTo>
                  <a:lnTo>
                    <a:pt x="1400" y="2354"/>
                  </a:lnTo>
                  <a:lnTo>
                    <a:pt x="1418" y="2335"/>
                  </a:lnTo>
                  <a:lnTo>
                    <a:pt x="1428" y="2327"/>
                  </a:lnTo>
                  <a:lnTo>
                    <a:pt x="1439" y="2320"/>
                  </a:lnTo>
                  <a:lnTo>
                    <a:pt x="1465" y="2308"/>
                  </a:lnTo>
                  <a:lnTo>
                    <a:pt x="1496" y="2299"/>
                  </a:lnTo>
                  <a:lnTo>
                    <a:pt x="1531" y="2294"/>
                  </a:lnTo>
                  <a:lnTo>
                    <a:pt x="1571" y="2293"/>
                  </a:lnTo>
                  <a:lnTo>
                    <a:pt x="1603" y="2293"/>
                  </a:lnTo>
                  <a:lnTo>
                    <a:pt x="1632" y="2296"/>
                  </a:lnTo>
                  <a:lnTo>
                    <a:pt x="1657" y="2303"/>
                  </a:lnTo>
                  <a:lnTo>
                    <a:pt x="1680" y="2310"/>
                  </a:lnTo>
                  <a:lnTo>
                    <a:pt x="1717" y="2332"/>
                  </a:lnTo>
                  <a:lnTo>
                    <a:pt x="1731" y="2346"/>
                  </a:lnTo>
                  <a:lnTo>
                    <a:pt x="1744" y="2362"/>
                  </a:lnTo>
                  <a:lnTo>
                    <a:pt x="1754" y="2377"/>
                  </a:lnTo>
                  <a:lnTo>
                    <a:pt x="1762" y="2395"/>
                  </a:lnTo>
                  <a:lnTo>
                    <a:pt x="1768" y="2414"/>
                  </a:lnTo>
                  <a:lnTo>
                    <a:pt x="1773" y="2432"/>
                  </a:lnTo>
                  <a:lnTo>
                    <a:pt x="1779" y="2476"/>
                  </a:lnTo>
                  <a:lnTo>
                    <a:pt x="1780" y="2526"/>
                  </a:lnTo>
                  <a:close/>
                  <a:moveTo>
                    <a:pt x="1680" y="2514"/>
                  </a:moveTo>
                  <a:lnTo>
                    <a:pt x="1678" y="2471"/>
                  </a:lnTo>
                  <a:lnTo>
                    <a:pt x="1672" y="2431"/>
                  </a:lnTo>
                  <a:lnTo>
                    <a:pt x="1666" y="2414"/>
                  </a:lnTo>
                  <a:lnTo>
                    <a:pt x="1658" y="2398"/>
                  </a:lnTo>
                  <a:lnTo>
                    <a:pt x="1649" y="2387"/>
                  </a:lnTo>
                  <a:lnTo>
                    <a:pt x="1638" y="2378"/>
                  </a:lnTo>
                  <a:lnTo>
                    <a:pt x="1626" y="2371"/>
                  </a:lnTo>
                  <a:lnTo>
                    <a:pt x="1609" y="2367"/>
                  </a:lnTo>
                  <a:lnTo>
                    <a:pt x="1591" y="2363"/>
                  </a:lnTo>
                  <a:lnTo>
                    <a:pt x="1571" y="2363"/>
                  </a:lnTo>
                  <a:lnTo>
                    <a:pt x="1549" y="2363"/>
                  </a:lnTo>
                  <a:lnTo>
                    <a:pt x="1530" y="2367"/>
                  </a:lnTo>
                  <a:lnTo>
                    <a:pt x="1513" y="2371"/>
                  </a:lnTo>
                  <a:lnTo>
                    <a:pt x="1499" y="2378"/>
                  </a:lnTo>
                  <a:lnTo>
                    <a:pt x="1488" y="2387"/>
                  </a:lnTo>
                  <a:lnTo>
                    <a:pt x="1479" y="2398"/>
                  </a:lnTo>
                  <a:lnTo>
                    <a:pt x="1467" y="2430"/>
                  </a:lnTo>
                  <a:lnTo>
                    <a:pt x="1463" y="2450"/>
                  </a:lnTo>
                  <a:lnTo>
                    <a:pt x="1460" y="2471"/>
                  </a:lnTo>
                  <a:lnTo>
                    <a:pt x="1459" y="2516"/>
                  </a:lnTo>
                  <a:lnTo>
                    <a:pt x="1680" y="2514"/>
                  </a:lnTo>
                  <a:close/>
                  <a:moveTo>
                    <a:pt x="2127" y="2358"/>
                  </a:moveTo>
                  <a:lnTo>
                    <a:pt x="2127" y="2363"/>
                  </a:lnTo>
                  <a:lnTo>
                    <a:pt x="2125" y="2367"/>
                  </a:lnTo>
                  <a:lnTo>
                    <a:pt x="2121" y="2369"/>
                  </a:lnTo>
                  <a:lnTo>
                    <a:pt x="2114" y="2371"/>
                  </a:lnTo>
                  <a:lnTo>
                    <a:pt x="2075" y="2372"/>
                  </a:lnTo>
                  <a:lnTo>
                    <a:pt x="2040" y="2374"/>
                  </a:lnTo>
                  <a:lnTo>
                    <a:pt x="1981" y="2385"/>
                  </a:lnTo>
                  <a:lnTo>
                    <a:pt x="1981" y="2751"/>
                  </a:lnTo>
                  <a:lnTo>
                    <a:pt x="1980" y="2756"/>
                  </a:lnTo>
                  <a:lnTo>
                    <a:pt x="1977" y="2760"/>
                  </a:lnTo>
                  <a:lnTo>
                    <a:pt x="1973" y="2762"/>
                  </a:lnTo>
                  <a:lnTo>
                    <a:pt x="1967" y="2764"/>
                  </a:lnTo>
                  <a:lnTo>
                    <a:pt x="1895" y="2764"/>
                  </a:lnTo>
                  <a:lnTo>
                    <a:pt x="1886" y="2760"/>
                  </a:lnTo>
                  <a:lnTo>
                    <a:pt x="1883" y="2756"/>
                  </a:lnTo>
                  <a:lnTo>
                    <a:pt x="1881" y="2751"/>
                  </a:lnTo>
                  <a:lnTo>
                    <a:pt x="1881" y="2377"/>
                  </a:lnTo>
                  <a:lnTo>
                    <a:pt x="1884" y="2354"/>
                  </a:lnTo>
                  <a:lnTo>
                    <a:pt x="1888" y="2346"/>
                  </a:lnTo>
                  <a:lnTo>
                    <a:pt x="1894" y="2339"/>
                  </a:lnTo>
                  <a:lnTo>
                    <a:pt x="1910" y="2327"/>
                  </a:lnTo>
                  <a:lnTo>
                    <a:pt x="1934" y="2318"/>
                  </a:lnTo>
                  <a:lnTo>
                    <a:pt x="1967" y="2308"/>
                  </a:lnTo>
                  <a:lnTo>
                    <a:pt x="2005" y="2300"/>
                  </a:lnTo>
                  <a:lnTo>
                    <a:pt x="2083" y="2293"/>
                  </a:lnTo>
                  <a:lnTo>
                    <a:pt x="2097" y="2293"/>
                  </a:lnTo>
                  <a:lnTo>
                    <a:pt x="2109" y="2293"/>
                  </a:lnTo>
                  <a:lnTo>
                    <a:pt x="2117" y="2295"/>
                  </a:lnTo>
                  <a:lnTo>
                    <a:pt x="2123" y="2298"/>
                  </a:lnTo>
                  <a:lnTo>
                    <a:pt x="2126" y="2301"/>
                  </a:lnTo>
                  <a:lnTo>
                    <a:pt x="2127" y="2308"/>
                  </a:lnTo>
                  <a:lnTo>
                    <a:pt x="2127" y="2358"/>
                  </a:lnTo>
                  <a:close/>
                  <a:moveTo>
                    <a:pt x="3070" y="2751"/>
                  </a:moveTo>
                  <a:lnTo>
                    <a:pt x="3068" y="2755"/>
                  </a:lnTo>
                  <a:lnTo>
                    <a:pt x="3066" y="2760"/>
                  </a:lnTo>
                  <a:lnTo>
                    <a:pt x="3056" y="2764"/>
                  </a:lnTo>
                  <a:lnTo>
                    <a:pt x="2889" y="2764"/>
                  </a:lnTo>
                  <a:lnTo>
                    <a:pt x="2879" y="2759"/>
                  </a:lnTo>
                  <a:lnTo>
                    <a:pt x="2873" y="2750"/>
                  </a:lnTo>
                  <a:lnTo>
                    <a:pt x="2617" y="2199"/>
                  </a:lnTo>
                  <a:lnTo>
                    <a:pt x="2587" y="2199"/>
                  </a:lnTo>
                  <a:lnTo>
                    <a:pt x="2592" y="2751"/>
                  </a:lnTo>
                  <a:lnTo>
                    <a:pt x="2591" y="2755"/>
                  </a:lnTo>
                  <a:lnTo>
                    <a:pt x="2588" y="2760"/>
                  </a:lnTo>
                  <a:lnTo>
                    <a:pt x="2578" y="2764"/>
                  </a:lnTo>
                  <a:lnTo>
                    <a:pt x="2500" y="2764"/>
                  </a:lnTo>
                  <a:lnTo>
                    <a:pt x="2490" y="2760"/>
                  </a:lnTo>
                  <a:lnTo>
                    <a:pt x="2486" y="2751"/>
                  </a:lnTo>
                  <a:lnTo>
                    <a:pt x="2486" y="2130"/>
                  </a:lnTo>
                  <a:lnTo>
                    <a:pt x="2486" y="2125"/>
                  </a:lnTo>
                  <a:lnTo>
                    <a:pt x="2490" y="2120"/>
                  </a:lnTo>
                  <a:lnTo>
                    <a:pt x="2500" y="2116"/>
                  </a:lnTo>
                  <a:lnTo>
                    <a:pt x="2681" y="2116"/>
                  </a:lnTo>
                  <a:lnTo>
                    <a:pt x="2693" y="2120"/>
                  </a:lnTo>
                  <a:lnTo>
                    <a:pt x="2699" y="2130"/>
                  </a:lnTo>
                  <a:lnTo>
                    <a:pt x="2957" y="2694"/>
                  </a:lnTo>
                  <a:lnTo>
                    <a:pt x="2967" y="2694"/>
                  </a:lnTo>
                  <a:lnTo>
                    <a:pt x="2965" y="2130"/>
                  </a:lnTo>
                  <a:lnTo>
                    <a:pt x="2965" y="2124"/>
                  </a:lnTo>
                  <a:lnTo>
                    <a:pt x="2969" y="2120"/>
                  </a:lnTo>
                  <a:lnTo>
                    <a:pt x="2974" y="2118"/>
                  </a:lnTo>
                  <a:lnTo>
                    <a:pt x="2979" y="2116"/>
                  </a:lnTo>
                  <a:lnTo>
                    <a:pt x="3054" y="2116"/>
                  </a:lnTo>
                  <a:lnTo>
                    <a:pt x="3061" y="2118"/>
                  </a:lnTo>
                  <a:lnTo>
                    <a:pt x="3066" y="2120"/>
                  </a:lnTo>
                  <a:lnTo>
                    <a:pt x="3068" y="2124"/>
                  </a:lnTo>
                  <a:lnTo>
                    <a:pt x="3070" y="2130"/>
                  </a:lnTo>
                  <a:lnTo>
                    <a:pt x="3070" y="2751"/>
                  </a:lnTo>
                  <a:close/>
                  <a:moveTo>
                    <a:pt x="3611" y="2534"/>
                  </a:moveTo>
                  <a:lnTo>
                    <a:pt x="3610" y="2567"/>
                  </a:lnTo>
                  <a:lnTo>
                    <a:pt x="3608" y="2599"/>
                  </a:lnTo>
                  <a:lnTo>
                    <a:pt x="3604" y="2628"/>
                  </a:lnTo>
                  <a:lnTo>
                    <a:pt x="3598" y="2655"/>
                  </a:lnTo>
                  <a:lnTo>
                    <a:pt x="3589" y="2682"/>
                  </a:lnTo>
                  <a:lnTo>
                    <a:pt x="3576" y="2704"/>
                  </a:lnTo>
                  <a:lnTo>
                    <a:pt x="3567" y="2715"/>
                  </a:lnTo>
                  <a:lnTo>
                    <a:pt x="3558" y="2725"/>
                  </a:lnTo>
                  <a:lnTo>
                    <a:pt x="3537" y="2742"/>
                  </a:lnTo>
                  <a:lnTo>
                    <a:pt x="3512" y="2756"/>
                  </a:lnTo>
                  <a:lnTo>
                    <a:pt x="3479" y="2766"/>
                  </a:lnTo>
                  <a:lnTo>
                    <a:pt x="3441" y="2772"/>
                  </a:lnTo>
                  <a:lnTo>
                    <a:pt x="3397" y="2775"/>
                  </a:lnTo>
                  <a:lnTo>
                    <a:pt x="3354" y="2772"/>
                  </a:lnTo>
                  <a:lnTo>
                    <a:pt x="3315" y="2766"/>
                  </a:lnTo>
                  <a:lnTo>
                    <a:pt x="3284" y="2756"/>
                  </a:lnTo>
                  <a:lnTo>
                    <a:pt x="3257" y="2742"/>
                  </a:lnTo>
                  <a:lnTo>
                    <a:pt x="3237" y="2725"/>
                  </a:lnTo>
                  <a:lnTo>
                    <a:pt x="3220" y="2704"/>
                  </a:lnTo>
                  <a:lnTo>
                    <a:pt x="3212" y="2693"/>
                  </a:lnTo>
                  <a:lnTo>
                    <a:pt x="3206" y="2682"/>
                  </a:lnTo>
                  <a:lnTo>
                    <a:pt x="3197" y="2655"/>
                  </a:lnTo>
                  <a:lnTo>
                    <a:pt x="3191" y="2628"/>
                  </a:lnTo>
                  <a:lnTo>
                    <a:pt x="3188" y="2613"/>
                  </a:lnTo>
                  <a:lnTo>
                    <a:pt x="3187" y="2599"/>
                  </a:lnTo>
                  <a:lnTo>
                    <a:pt x="3184" y="2567"/>
                  </a:lnTo>
                  <a:lnTo>
                    <a:pt x="3184" y="2534"/>
                  </a:lnTo>
                  <a:lnTo>
                    <a:pt x="3184" y="2500"/>
                  </a:lnTo>
                  <a:lnTo>
                    <a:pt x="3187" y="2469"/>
                  </a:lnTo>
                  <a:lnTo>
                    <a:pt x="3197" y="2411"/>
                  </a:lnTo>
                  <a:lnTo>
                    <a:pt x="3206" y="2386"/>
                  </a:lnTo>
                  <a:lnTo>
                    <a:pt x="3220" y="2363"/>
                  </a:lnTo>
                  <a:lnTo>
                    <a:pt x="3237" y="2343"/>
                  </a:lnTo>
                  <a:lnTo>
                    <a:pt x="3257" y="2325"/>
                  </a:lnTo>
                  <a:lnTo>
                    <a:pt x="3284" y="2310"/>
                  </a:lnTo>
                  <a:lnTo>
                    <a:pt x="3315" y="2300"/>
                  </a:lnTo>
                  <a:lnTo>
                    <a:pt x="3354" y="2294"/>
                  </a:lnTo>
                  <a:lnTo>
                    <a:pt x="3397" y="2293"/>
                  </a:lnTo>
                  <a:lnTo>
                    <a:pt x="3441" y="2294"/>
                  </a:lnTo>
                  <a:lnTo>
                    <a:pt x="3479" y="2300"/>
                  </a:lnTo>
                  <a:lnTo>
                    <a:pt x="3512" y="2310"/>
                  </a:lnTo>
                  <a:lnTo>
                    <a:pt x="3537" y="2325"/>
                  </a:lnTo>
                  <a:lnTo>
                    <a:pt x="3558" y="2343"/>
                  </a:lnTo>
                  <a:lnTo>
                    <a:pt x="3576" y="2363"/>
                  </a:lnTo>
                  <a:lnTo>
                    <a:pt x="3589" y="2386"/>
                  </a:lnTo>
                  <a:lnTo>
                    <a:pt x="3598" y="2411"/>
                  </a:lnTo>
                  <a:lnTo>
                    <a:pt x="3604" y="2440"/>
                  </a:lnTo>
                  <a:lnTo>
                    <a:pt x="3608" y="2469"/>
                  </a:lnTo>
                  <a:lnTo>
                    <a:pt x="3610" y="2500"/>
                  </a:lnTo>
                  <a:lnTo>
                    <a:pt x="3611" y="2534"/>
                  </a:lnTo>
                  <a:close/>
                  <a:moveTo>
                    <a:pt x="3508" y="2534"/>
                  </a:moveTo>
                  <a:lnTo>
                    <a:pt x="3508" y="2484"/>
                  </a:lnTo>
                  <a:lnTo>
                    <a:pt x="3503" y="2442"/>
                  </a:lnTo>
                  <a:lnTo>
                    <a:pt x="3499" y="2424"/>
                  </a:lnTo>
                  <a:lnTo>
                    <a:pt x="3493" y="2408"/>
                  </a:lnTo>
                  <a:lnTo>
                    <a:pt x="3484" y="2395"/>
                  </a:lnTo>
                  <a:lnTo>
                    <a:pt x="3474" y="2385"/>
                  </a:lnTo>
                  <a:lnTo>
                    <a:pt x="3460" y="2376"/>
                  </a:lnTo>
                  <a:lnTo>
                    <a:pt x="3443" y="2369"/>
                  </a:lnTo>
                  <a:lnTo>
                    <a:pt x="3422" y="2366"/>
                  </a:lnTo>
                  <a:lnTo>
                    <a:pt x="3397" y="2364"/>
                  </a:lnTo>
                  <a:lnTo>
                    <a:pt x="3373" y="2366"/>
                  </a:lnTo>
                  <a:lnTo>
                    <a:pt x="3352" y="2369"/>
                  </a:lnTo>
                  <a:lnTo>
                    <a:pt x="3335" y="2376"/>
                  </a:lnTo>
                  <a:lnTo>
                    <a:pt x="3322" y="2385"/>
                  </a:lnTo>
                  <a:lnTo>
                    <a:pt x="3310" y="2395"/>
                  </a:lnTo>
                  <a:lnTo>
                    <a:pt x="3301" y="2408"/>
                  </a:lnTo>
                  <a:lnTo>
                    <a:pt x="3295" y="2424"/>
                  </a:lnTo>
                  <a:lnTo>
                    <a:pt x="3291" y="2442"/>
                  </a:lnTo>
                  <a:lnTo>
                    <a:pt x="3289" y="2461"/>
                  </a:lnTo>
                  <a:lnTo>
                    <a:pt x="3288" y="2484"/>
                  </a:lnTo>
                  <a:lnTo>
                    <a:pt x="3286" y="2534"/>
                  </a:lnTo>
                  <a:lnTo>
                    <a:pt x="3288" y="2584"/>
                  </a:lnTo>
                  <a:lnTo>
                    <a:pt x="3291" y="2625"/>
                  </a:lnTo>
                  <a:lnTo>
                    <a:pt x="3295" y="2643"/>
                  </a:lnTo>
                  <a:lnTo>
                    <a:pt x="3301" y="2659"/>
                  </a:lnTo>
                  <a:lnTo>
                    <a:pt x="3310" y="2672"/>
                  </a:lnTo>
                  <a:lnTo>
                    <a:pt x="3322" y="2683"/>
                  </a:lnTo>
                  <a:lnTo>
                    <a:pt x="3335" y="2692"/>
                  </a:lnTo>
                  <a:lnTo>
                    <a:pt x="3352" y="2698"/>
                  </a:lnTo>
                  <a:lnTo>
                    <a:pt x="3373" y="2702"/>
                  </a:lnTo>
                  <a:lnTo>
                    <a:pt x="3397" y="2703"/>
                  </a:lnTo>
                  <a:lnTo>
                    <a:pt x="3422" y="2702"/>
                  </a:lnTo>
                  <a:lnTo>
                    <a:pt x="3443" y="2698"/>
                  </a:lnTo>
                  <a:lnTo>
                    <a:pt x="3460" y="2692"/>
                  </a:lnTo>
                  <a:lnTo>
                    <a:pt x="3474" y="2683"/>
                  </a:lnTo>
                  <a:lnTo>
                    <a:pt x="3484" y="2672"/>
                  </a:lnTo>
                  <a:lnTo>
                    <a:pt x="3493" y="2659"/>
                  </a:lnTo>
                  <a:lnTo>
                    <a:pt x="3499" y="2643"/>
                  </a:lnTo>
                  <a:lnTo>
                    <a:pt x="3503" y="2625"/>
                  </a:lnTo>
                  <a:lnTo>
                    <a:pt x="3506" y="2605"/>
                  </a:lnTo>
                  <a:lnTo>
                    <a:pt x="3508" y="2584"/>
                  </a:lnTo>
                  <a:lnTo>
                    <a:pt x="3508" y="2534"/>
                  </a:lnTo>
                  <a:close/>
                  <a:moveTo>
                    <a:pt x="3954" y="2358"/>
                  </a:moveTo>
                  <a:lnTo>
                    <a:pt x="3954" y="2363"/>
                  </a:lnTo>
                  <a:lnTo>
                    <a:pt x="3952" y="2367"/>
                  </a:lnTo>
                  <a:lnTo>
                    <a:pt x="3948" y="2369"/>
                  </a:lnTo>
                  <a:lnTo>
                    <a:pt x="3942" y="2371"/>
                  </a:lnTo>
                  <a:lnTo>
                    <a:pt x="3902" y="2372"/>
                  </a:lnTo>
                  <a:lnTo>
                    <a:pt x="3867" y="2374"/>
                  </a:lnTo>
                  <a:lnTo>
                    <a:pt x="3808" y="2385"/>
                  </a:lnTo>
                  <a:lnTo>
                    <a:pt x="3808" y="2751"/>
                  </a:lnTo>
                  <a:lnTo>
                    <a:pt x="3807" y="2756"/>
                  </a:lnTo>
                  <a:lnTo>
                    <a:pt x="3804" y="2760"/>
                  </a:lnTo>
                  <a:lnTo>
                    <a:pt x="3800" y="2762"/>
                  </a:lnTo>
                  <a:lnTo>
                    <a:pt x="3795" y="2764"/>
                  </a:lnTo>
                  <a:lnTo>
                    <a:pt x="3722" y="2764"/>
                  </a:lnTo>
                  <a:lnTo>
                    <a:pt x="3713" y="2760"/>
                  </a:lnTo>
                  <a:lnTo>
                    <a:pt x="3710" y="2756"/>
                  </a:lnTo>
                  <a:lnTo>
                    <a:pt x="3708" y="2751"/>
                  </a:lnTo>
                  <a:lnTo>
                    <a:pt x="3708" y="2377"/>
                  </a:lnTo>
                  <a:lnTo>
                    <a:pt x="3711" y="2354"/>
                  </a:lnTo>
                  <a:lnTo>
                    <a:pt x="3715" y="2346"/>
                  </a:lnTo>
                  <a:lnTo>
                    <a:pt x="3721" y="2339"/>
                  </a:lnTo>
                  <a:lnTo>
                    <a:pt x="3737" y="2327"/>
                  </a:lnTo>
                  <a:lnTo>
                    <a:pt x="3761" y="2318"/>
                  </a:lnTo>
                  <a:lnTo>
                    <a:pt x="3794" y="2308"/>
                  </a:lnTo>
                  <a:lnTo>
                    <a:pt x="3832" y="2300"/>
                  </a:lnTo>
                  <a:lnTo>
                    <a:pt x="3910" y="2293"/>
                  </a:lnTo>
                  <a:lnTo>
                    <a:pt x="3925" y="2293"/>
                  </a:lnTo>
                  <a:lnTo>
                    <a:pt x="3937" y="2293"/>
                  </a:lnTo>
                  <a:lnTo>
                    <a:pt x="3945" y="2295"/>
                  </a:lnTo>
                  <a:lnTo>
                    <a:pt x="3950" y="2298"/>
                  </a:lnTo>
                  <a:lnTo>
                    <a:pt x="3953" y="2301"/>
                  </a:lnTo>
                  <a:lnTo>
                    <a:pt x="3954" y="2308"/>
                  </a:lnTo>
                  <a:lnTo>
                    <a:pt x="3954" y="2358"/>
                  </a:lnTo>
                  <a:close/>
                  <a:moveTo>
                    <a:pt x="4414" y="2688"/>
                  </a:moveTo>
                  <a:lnTo>
                    <a:pt x="4413" y="2708"/>
                  </a:lnTo>
                  <a:lnTo>
                    <a:pt x="4407" y="2727"/>
                  </a:lnTo>
                  <a:lnTo>
                    <a:pt x="4400" y="2736"/>
                  </a:lnTo>
                  <a:lnTo>
                    <a:pt x="4391" y="2744"/>
                  </a:lnTo>
                  <a:lnTo>
                    <a:pt x="4378" y="2751"/>
                  </a:lnTo>
                  <a:lnTo>
                    <a:pt x="4360" y="2756"/>
                  </a:lnTo>
                  <a:lnTo>
                    <a:pt x="4332" y="2764"/>
                  </a:lnTo>
                  <a:lnTo>
                    <a:pt x="4301" y="2769"/>
                  </a:lnTo>
                  <a:lnTo>
                    <a:pt x="4282" y="2771"/>
                  </a:lnTo>
                  <a:lnTo>
                    <a:pt x="4263" y="2774"/>
                  </a:lnTo>
                  <a:lnTo>
                    <a:pt x="4219" y="2775"/>
                  </a:lnTo>
                  <a:lnTo>
                    <a:pt x="4178" y="2774"/>
                  </a:lnTo>
                  <a:lnTo>
                    <a:pt x="4143" y="2769"/>
                  </a:lnTo>
                  <a:lnTo>
                    <a:pt x="4113" y="2761"/>
                  </a:lnTo>
                  <a:lnTo>
                    <a:pt x="4086" y="2751"/>
                  </a:lnTo>
                  <a:lnTo>
                    <a:pt x="4064" y="2737"/>
                  </a:lnTo>
                  <a:lnTo>
                    <a:pt x="4045" y="2720"/>
                  </a:lnTo>
                  <a:lnTo>
                    <a:pt x="4030" y="2699"/>
                  </a:lnTo>
                  <a:lnTo>
                    <a:pt x="4023" y="2687"/>
                  </a:lnTo>
                  <a:lnTo>
                    <a:pt x="4018" y="2674"/>
                  </a:lnTo>
                  <a:lnTo>
                    <a:pt x="4010" y="2645"/>
                  </a:lnTo>
                  <a:lnTo>
                    <a:pt x="4003" y="2613"/>
                  </a:lnTo>
                  <a:lnTo>
                    <a:pt x="4000" y="2576"/>
                  </a:lnTo>
                  <a:lnTo>
                    <a:pt x="4000" y="2534"/>
                  </a:lnTo>
                  <a:lnTo>
                    <a:pt x="4001" y="2478"/>
                  </a:lnTo>
                  <a:lnTo>
                    <a:pt x="4003" y="2453"/>
                  </a:lnTo>
                  <a:lnTo>
                    <a:pt x="4008" y="2429"/>
                  </a:lnTo>
                  <a:lnTo>
                    <a:pt x="4021" y="2387"/>
                  </a:lnTo>
                  <a:lnTo>
                    <a:pt x="4030" y="2369"/>
                  </a:lnTo>
                  <a:lnTo>
                    <a:pt x="4040" y="2353"/>
                  </a:lnTo>
                  <a:lnTo>
                    <a:pt x="4051" y="2339"/>
                  </a:lnTo>
                  <a:lnTo>
                    <a:pt x="4066" y="2327"/>
                  </a:lnTo>
                  <a:lnTo>
                    <a:pt x="4081" y="2317"/>
                  </a:lnTo>
                  <a:lnTo>
                    <a:pt x="4100" y="2308"/>
                  </a:lnTo>
                  <a:lnTo>
                    <a:pt x="4122" y="2300"/>
                  </a:lnTo>
                  <a:lnTo>
                    <a:pt x="4144" y="2296"/>
                  </a:lnTo>
                  <a:lnTo>
                    <a:pt x="4170" y="2293"/>
                  </a:lnTo>
                  <a:lnTo>
                    <a:pt x="4197" y="2293"/>
                  </a:lnTo>
                  <a:lnTo>
                    <a:pt x="4239" y="2294"/>
                  </a:lnTo>
                  <a:lnTo>
                    <a:pt x="4275" y="2299"/>
                  </a:lnTo>
                  <a:lnTo>
                    <a:pt x="4325" y="2309"/>
                  </a:lnTo>
                  <a:lnTo>
                    <a:pt x="4316" y="2257"/>
                  </a:lnTo>
                  <a:lnTo>
                    <a:pt x="4316" y="2134"/>
                  </a:lnTo>
                  <a:lnTo>
                    <a:pt x="4316" y="2128"/>
                  </a:lnTo>
                  <a:lnTo>
                    <a:pt x="4318" y="2124"/>
                  </a:lnTo>
                  <a:lnTo>
                    <a:pt x="4328" y="2119"/>
                  </a:lnTo>
                  <a:lnTo>
                    <a:pt x="4400" y="2105"/>
                  </a:lnTo>
                  <a:lnTo>
                    <a:pt x="4403" y="2105"/>
                  </a:lnTo>
                  <a:lnTo>
                    <a:pt x="4412" y="2107"/>
                  </a:lnTo>
                  <a:lnTo>
                    <a:pt x="4414" y="2112"/>
                  </a:lnTo>
                  <a:lnTo>
                    <a:pt x="4414" y="2118"/>
                  </a:lnTo>
                  <a:lnTo>
                    <a:pt x="4414" y="2688"/>
                  </a:lnTo>
                  <a:close/>
                  <a:moveTo>
                    <a:pt x="4316" y="2691"/>
                  </a:moveTo>
                  <a:lnTo>
                    <a:pt x="4316" y="2376"/>
                  </a:lnTo>
                  <a:lnTo>
                    <a:pt x="4286" y="2369"/>
                  </a:lnTo>
                  <a:lnTo>
                    <a:pt x="4254" y="2366"/>
                  </a:lnTo>
                  <a:lnTo>
                    <a:pt x="4218" y="2364"/>
                  </a:lnTo>
                  <a:lnTo>
                    <a:pt x="4199" y="2364"/>
                  </a:lnTo>
                  <a:lnTo>
                    <a:pt x="4181" y="2366"/>
                  </a:lnTo>
                  <a:lnTo>
                    <a:pt x="4165" y="2369"/>
                  </a:lnTo>
                  <a:lnTo>
                    <a:pt x="4151" y="2374"/>
                  </a:lnTo>
                  <a:lnTo>
                    <a:pt x="4138" y="2382"/>
                  </a:lnTo>
                  <a:lnTo>
                    <a:pt x="4128" y="2393"/>
                  </a:lnTo>
                  <a:lnTo>
                    <a:pt x="4119" y="2407"/>
                  </a:lnTo>
                  <a:lnTo>
                    <a:pt x="4113" y="2424"/>
                  </a:lnTo>
                  <a:lnTo>
                    <a:pt x="4107" y="2444"/>
                  </a:lnTo>
                  <a:lnTo>
                    <a:pt x="4103" y="2469"/>
                  </a:lnTo>
                  <a:lnTo>
                    <a:pt x="4102" y="2498"/>
                  </a:lnTo>
                  <a:lnTo>
                    <a:pt x="4100" y="2532"/>
                  </a:lnTo>
                  <a:lnTo>
                    <a:pt x="4102" y="2567"/>
                  </a:lnTo>
                  <a:lnTo>
                    <a:pt x="4104" y="2599"/>
                  </a:lnTo>
                  <a:lnTo>
                    <a:pt x="4108" y="2624"/>
                  </a:lnTo>
                  <a:lnTo>
                    <a:pt x="4114" y="2645"/>
                  </a:lnTo>
                  <a:lnTo>
                    <a:pt x="4122" y="2662"/>
                  </a:lnTo>
                  <a:lnTo>
                    <a:pt x="4131" y="2675"/>
                  </a:lnTo>
                  <a:lnTo>
                    <a:pt x="4142" y="2686"/>
                  </a:lnTo>
                  <a:lnTo>
                    <a:pt x="4154" y="2693"/>
                  </a:lnTo>
                  <a:lnTo>
                    <a:pt x="4168" y="2698"/>
                  </a:lnTo>
                  <a:lnTo>
                    <a:pt x="4183" y="2701"/>
                  </a:lnTo>
                  <a:lnTo>
                    <a:pt x="4221" y="2703"/>
                  </a:lnTo>
                  <a:lnTo>
                    <a:pt x="4257" y="2701"/>
                  </a:lnTo>
                  <a:lnTo>
                    <a:pt x="4287" y="2697"/>
                  </a:lnTo>
                  <a:lnTo>
                    <a:pt x="4316" y="2691"/>
                  </a:lnTo>
                  <a:close/>
                  <a:moveTo>
                    <a:pt x="4646" y="2751"/>
                  </a:moveTo>
                  <a:lnTo>
                    <a:pt x="4645" y="2756"/>
                  </a:lnTo>
                  <a:lnTo>
                    <a:pt x="4642" y="2760"/>
                  </a:lnTo>
                  <a:lnTo>
                    <a:pt x="4638" y="2762"/>
                  </a:lnTo>
                  <a:lnTo>
                    <a:pt x="4633" y="2764"/>
                  </a:lnTo>
                  <a:lnTo>
                    <a:pt x="4562" y="2764"/>
                  </a:lnTo>
                  <a:lnTo>
                    <a:pt x="4555" y="2762"/>
                  </a:lnTo>
                  <a:lnTo>
                    <a:pt x="4550" y="2760"/>
                  </a:lnTo>
                  <a:lnTo>
                    <a:pt x="4548" y="2756"/>
                  </a:lnTo>
                  <a:lnTo>
                    <a:pt x="4546" y="2751"/>
                  </a:lnTo>
                  <a:lnTo>
                    <a:pt x="4546" y="2320"/>
                  </a:lnTo>
                  <a:lnTo>
                    <a:pt x="4548" y="2317"/>
                  </a:lnTo>
                  <a:lnTo>
                    <a:pt x="4551" y="2312"/>
                  </a:lnTo>
                  <a:lnTo>
                    <a:pt x="4562" y="2309"/>
                  </a:lnTo>
                  <a:lnTo>
                    <a:pt x="4633" y="2309"/>
                  </a:lnTo>
                  <a:lnTo>
                    <a:pt x="4642" y="2312"/>
                  </a:lnTo>
                  <a:lnTo>
                    <a:pt x="4645" y="2317"/>
                  </a:lnTo>
                  <a:lnTo>
                    <a:pt x="4646" y="2320"/>
                  </a:lnTo>
                  <a:lnTo>
                    <a:pt x="4646" y="2751"/>
                  </a:lnTo>
                  <a:close/>
                  <a:moveTo>
                    <a:pt x="4646" y="2220"/>
                  </a:moveTo>
                  <a:lnTo>
                    <a:pt x="4645" y="2227"/>
                  </a:lnTo>
                  <a:lnTo>
                    <a:pt x="4641" y="2232"/>
                  </a:lnTo>
                  <a:lnTo>
                    <a:pt x="4636" y="2236"/>
                  </a:lnTo>
                  <a:lnTo>
                    <a:pt x="4627" y="2237"/>
                  </a:lnTo>
                  <a:lnTo>
                    <a:pt x="4565" y="2237"/>
                  </a:lnTo>
                  <a:lnTo>
                    <a:pt x="4558" y="2236"/>
                  </a:lnTo>
                  <a:lnTo>
                    <a:pt x="4551" y="2232"/>
                  </a:lnTo>
                  <a:lnTo>
                    <a:pt x="4548" y="2227"/>
                  </a:lnTo>
                  <a:lnTo>
                    <a:pt x="4546" y="2220"/>
                  </a:lnTo>
                  <a:lnTo>
                    <a:pt x="4546" y="2121"/>
                  </a:lnTo>
                  <a:lnTo>
                    <a:pt x="4548" y="2115"/>
                  </a:lnTo>
                  <a:lnTo>
                    <a:pt x="4551" y="2109"/>
                  </a:lnTo>
                  <a:lnTo>
                    <a:pt x="4558" y="2105"/>
                  </a:lnTo>
                  <a:lnTo>
                    <a:pt x="4565" y="2105"/>
                  </a:lnTo>
                  <a:lnTo>
                    <a:pt x="4627" y="2105"/>
                  </a:lnTo>
                  <a:lnTo>
                    <a:pt x="4636" y="2105"/>
                  </a:lnTo>
                  <a:lnTo>
                    <a:pt x="4641" y="2109"/>
                  </a:lnTo>
                  <a:lnTo>
                    <a:pt x="4645" y="2115"/>
                  </a:lnTo>
                  <a:lnTo>
                    <a:pt x="4646" y="2121"/>
                  </a:lnTo>
                  <a:lnTo>
                    <a:pt x="4646" y="2220"/>
                  </a:lnTo>
                  <a:close/>
                  <a:moveTo>
                    <a:pt x="5121" y="2733"/>
                  </a:moveTo>
                  <a:lnTo>
                    <a:pt x="5122" y="2738"/>
                  </a:lnTo>
                  <a:lnTo>
                    <a:pt x="5120" y="2746"/>
                  </a:lnTo>
                  <a:lnTo>
                    <a:pt x="5112" y="2750"/>
                  </a:lnTo>
                  <a:lnTo>
                    <a:pt x="5089" y="2759"/>
                  </a:lnTo>
                  <a:lnTo>
                    <a:pt x="5054" y="2766"/>
                  </a:lnTo>
                  <a:lnTo>
                    <a:pt x="5014" y="2771"/>
                  </a:lnTo>
                  <a:lnTo>
                    <a:pt x="4970" y="2774"/>
                  </a:lnTo>
                  <a:lnTo>
                    <a:pt x="4931" y="2771"/>
                  </a:lnTo>
                  <a:lnTo>
                    <a:pt x="4895" y="2766"/>
                  </a:lnTo>
                  <a:lnTo>
                    <a:pt x="4865" y="2759"/>
                  </a:lnTo>
                  <a:lnTo>
                    <a:pt x="4840" y="2747"/>
                  </a:lnTo>
                  <a:lnTo>
                    <a:pt x="4829" y="2740"/>
                  </a:lnTo>
                  <a:lnTo>
                    <a:pt x="4819" y="2732"/>
                  </a:lnTo>
                  <a:lnTo>
                    <a:pt x="4800" y="2715"/>
                  </a:lnTo>
                  <a:lnTo>
                    <a:pt x="4786" y="2692"/>
                  </a:lnTo>
                  <a:lnTo>
                    <a:pt x="4774" y="2668"/>
                  </a:lnTo>
                  <a:lnTo>
                    <a:pt x="4767" y="2639"/>
                  </a:lnTo>
                  <a:lnTo>
                    <a:pt x="4761" y="2607"/>
                  </a:lnTo>
                  <a:lnTo>
                    <a:pt x="4757" y="2572"/>
                  </a:lnTo>
                  <a:lnTo>
                    <a:pt x="4757" y="2533"/>
                  </a:lnTo>
                  <a:lnTo>
                    <a:pt x="4757" y="2494"/>
                  </a:lnTo>
                  <a:lnTo>
                    <a:pt x="4761" y="2459"/>
                  </a:lnTo>
                  <a:lnTo>
                    <a:pt x="4767" y="2427"/>
                  </a:lnTo>
                  <a:lnTo>
                    <a:pt x="4774" y="2398"/>
                  </a:lnTo>
                  <a:lnTo>
                    <a:pt x="4779" y="2386"/>
                  </a:lnTo>
                  <a:lnTo>
                    <a:pt x="4786" y="2373"/>
                  </a:lnTo>
                  <a:lnTo>
                    <a:pt x="4792" y="2362"/>
                  </a:lnTo>
                  <a:lnTo>
                    <a:pt x="4800" y="2352"/>
                  </a:lnTo>
                  <a:lnTo>
                    <a:pt x="4819" y="2333"/>
                  </a:lnTo>
                  <a:lnTo>
                    <a:pt x="4840" y="2319"/>
                  </a:lnTo>
                  <a:lnTo>
                    <a:pt x="4853" y="2313"/>
                  </a:lnTo>
                  <a:lnTo>
                    <a:pt x="4865" y="2306"/>
                  </a:lnTo>
                  <a:lnTo>
                    <a:pt x="4895" y="2299"/>
                  </a:lnTo>
                  <a:lnTo>
                    <a:pt x="4931" y="2294"/>
                  </a:lnTo>
                  <a:lnTo>
                    <a:pt x="4970" y="2293"/>
                  </a:lnTo>
                  <a:lnTo>
                    <a:pt x="5014" y="2294"/>
                  </a:lnTo>
                  <a:lnTo>
                    <a:pt x="5054" y="2299"/>
                  </a:lnTo>
                  <a:lnTo>
                    <a:pt x="5089" y="2306"/>
                  </a:lnTo>
                  <a:lnTo>
                    <a:pt x="5112" y="2315"/>
                  </a:lnTo>
                  <a:lnTo>
                    <a:pt x="5120" y="2319"/>
                  </a:lnTo>
                  <a:lnTo>
                    <a:pt x="5122" y="2328"/>
                  </a:lnTo>
                  <a:lnTo>
                    <a:pt x="5121" y="2333"/>
                  </a:lnTo>
                  <a:lnTo>
                    <a:pt x="5113" y="2373"/>
                  </a:lnTo>
                  <a:lnTo>
                    <a:pt x="5108" y="2381"/>
                  </a:lnTo>
                  <a:lnTo>
                    <a:pt x="5101" y="2383"/>
                  </a:lnTo>
                  <a:lnTo>
                    <a:pt x="5098" y="2383"/>
                  </a:lnTo>
                  <a:lnTo>
                    <a:pt x="5096" y="2382"/>
                  </a:lnTo>
                  <a:lnTo>
                    <a:pt x="5050" y="2372"/>
                  </a:lnTo>
                  <a:lnTo>
                    <a:pt x="5019" y="2367"/>
                  </a:lnTo>
                  <a:lnTo>
                    <a:pt x="4986" y="2364"/>
                  </a:lnTo>
                  <a:lnTo>
                    <a:pt x="4952" y="2367"/>
                  </a:lnTo>
                  <a:lnTo>
                    <a:pt x="4924" y="2373"/>
                  </a:lnTo>
                  <a:lnTo>
                    <a:pt x="4913" y="2378"/>
                  </a:lnTo>
                  <a:lnTo>
                    <a:pt x="4902" y="2385"/>
                  </a:lnTo>
                  <a:lnTo>
                    <a:pt x="4893" y="2392"/>
                  </a:lnTo>
                  <a:lnTo>
                    <a:pt x="4885" y="2401"/>
                  </a:lnTo>
                  <a:lnTo>
                    <a:pt x="4873" y="2424"/>
                  </a:lnTo>
                  <a:lnTo>
                    <a:pt x="4864" y="2454"/>
                  </a:lnTo>
                  <a:lnTo>
                    <a:pt x="4859" y="2490"/>
                  </a:lnTo>
                  <a:lnTo>
                    <a:pt x="4858" y="2533"/>
                  </a:lnTo>
                  <a:lnTo>
                    <a:pt x="4859" y="2576"/>
                  </a:lnTo>
                  <a:lnTo>
                    <a:pt x="4864" y="2613"/>
                  </a:lnTo>
                  <a:lnTo>
                    <a:pt x="4873" y="2641"/>
                  </a:lnTo>
                  <a:lnTo>
                    <a:pt x="4885" y="2664"/>
                  </a:lnTo>
                  <a:lnTo>
                    <a:pt x="4902" y="2681"/>
                  </a:lnTo>
                  <a:lnTo>
                    <a:pt x="4913" y="2687"/>
                  </a:lnTo>
                  <a:lnTo>
                    <a:pt x="4924" y="2692"/>
                  </a:lnTo>
                  <a:lnTo>
                    <a:pt x="4952" y="2698"/>
                  </a:lnTo>
                  <a:lnTo>
                    <a:pt x="4969" y="2701"/>
                  </a:lnTo>
                  <a:lnTo>
                    <a:pt x="4986" y="2701"/>
                  </a:lnTo>
                  <a:lnTo>
                    <a:pt x="5019" y="2698"/>
                  </a:lnTo>
                  <a:lnTo>
                    <a:pt x="5050" y="2694"/>
                  </a:lnTo>
                  <a:lnTo>
                    <a:pt x="5096" y="2684"/>
                  </a:lnTo>
                  <a:lnTo>
                    <a:pt x="5101" y="2684"/>
                  </a:lnTo>
                  <a:lnTo>
                    <a:pt x="5108" y="2686"/>
                  </a:lnTo>
                  <a:lnTo>
                    <a:pt x="5113" y="2693"/>
                  </a:lnTo>
                  <a:lnTo>
                    <a:pt x="5121" y="2733"/>
                  </a:lnTo>
                  <a:close/>
                  <a:moveTo>
                    <a:pt x="5823" y="2733"/>
                  </a:moveTo>
                  <a:lnTo>
                    <a:pt x="5824" y="2738"/>
                  </a:lnTo>
                  <a:lnTo>
                    <a:pt x="5822" y="2746"/>
                  </a:lnTo>
                  <a:lnTo>
                    <a:pt x="5814" y="2750"/>
                  </a:lnTo>
                  <a:lnTo>
                    <a:pt x="5791" y="2759"/>
                  </a:lnTo>
                  <a:lnTo>
                    <a:pt x="5757" y="2766"/>
                  </a:lnTo>
                  <a:lnTo>
                    <a:pt x="5716" y="2771"/>
                  </a:lnTo>
                  <a:lnTo>
                    <a:pt x="5673" y="2774"/>
                  </a:lnTo>
                  <a:lnTo>
                    <a:pt x="5633" y="2771"/>
                  </a:lnTo>
                  <a:lnTo>
                    <a:pt x="5599" y="2766"/>
                  </a:lnTo>
                  <a:lnTo>
                    <a:pt x="5568" y="2759"/>
                  </a:lnTo>
                  <a:lnTo>
                    <a:pt x="5542" y="2747"/>
                  </a:lnTo>
                  <a:lnTo>
                    <a:pt x="5531" y="2740"/>
                  </a:lnTo>
                  <a:lnTo>
                    <a:pt x="5520" y="2732"/>
                  </a:lnTo>
                  <a:lnTo>
                    <a:pt x="5503" y="2715"/>
                  </a:lnTo>
                  <a:lnTo>
                    <a:pt x="5488" y="2692"/>
                  </a:lnTo>
                  <a:lnTo>
                    <a:pt x="5476" y="2668"/>
                  </a:lnTo>
                  <a:lnTo>
                    <a:pt x="5469" y="2639"/>
                  </a:lnTo>
                  <a:lnTo>
                    <a:pt x="5462" y="2607"/>
                  </a:lnTo>
                  <a:lnTo>
                    <a:pt x="5459" y="2572"/>
                  </a:lnTo>
                  <a:lnTo>
                    <a:pt x="5459" y="2533"/>
                  </a:lnTo>
                  <a:lnTo>
                    <a:pt x="5459" y="2494"/>
                  </a:lnTo>
                  <a:lnTo>
                    <a:pt x="5462" y="2459"/>
                  </a:lnTo>
                  <a:lnTo>
                    <a:pt x="5469" y="2427"/>
                  </a:lnTo>
                  <a:lnTo>
                    <a:pt x="5476" y="2398"/>
                  </a:lnTo>
                  <a:lnTo>
                    <a:pt x="5481" y="2386"/>
                  </a:lnTo>
                  <a:lnTo>
                    <a:pt x="5488" y="2373"/>
                  </a:lnTo>
                  <a:lnTo>
                    <a:pt x="5494" y="2362"/>
                  </a:lnTo>
                  <a:lnTo>
                    <a:pt x="5503" y="2352"/>
                  </a:lnTo>
                  <a:lnTo>
                    <a:pt x="5520" y="2333"/>
                  </a:lnTo>
                  <a:lnTo>
                    <a:pt x="5542" y="2319"/>
                  </a:lnTo>
                  <a:lnTo>
                    <a:pt x="5554" y="2313"/>
                  </a:lnTo>
                  <a:lnTo>
                    <a:pt x="5568" y="2306"/>
                  </a:lnTo>
                  <a:lnTo>
                    <a:pt x="5599" y="2299"/>
                  </a:lnTo>
                  <a:lnTo>
                    <a:pt x="5633" y="2294"/>
                  </a:lnTo>
                  <a:lnTo>
                    <a:pt x="5673" y="2293"/>
                  </a:lnTo>
                  <a:lnTo>
                    <a:pt x="5716" y="2294"/>
                  </a:lnTo>
                  <a:lnTo>
                    <a:pt x="5757" y="2299"/>
                  </a:lnTo>
                  <a:lnTo>
                    <a:pt x="5791" y="2306"/>
                  </a:lnTo>
                  <a:lnTo>
                    <a:pt x="5814" y="2315"/>
                  </a:lnTo>
                  <a:lnTo>
                    <a:pt x="5822" y="2319"/>
                  </a:lnTo>
                  <a:lnTo>
                    <a:pt x="5824" y="2328"/>
                  </a:lnTo>
                  <a:lnTo>
                    <a:pt x="5823" y="2333"/>
                  </a:lnTo>
                  <a:lnTo>
                    <a:pt x="5815" y="2373"/>
                  </a:lnTo>
                  <a:lnTo>
                    <a:pt x="5810" y="2381"/>
                  </a:lnTo>
                  <a:lnTo>
                    <a:pt x="5803" y="2383"/>
                  </a:lnTo>
                  <a:lnTo>
                    <a:pt x="5800" y="2383"/>
                  </a:lnTo>
                  <a:lnTo>
                    <a:pt x="5798" y="2382"/>
                  </a:lnTo>
                  <a:lnTo>
                    <a:pt x="5752" y="2372"/>
                  </a:lnTo>
                  <a:lnTo>
                    <a:pt x="5721" y="2367"/>
                  </a:lnTo>
                  <a:lnTo>
                    <a:pt x="5688" y="2364"/>
                  </a:lnTo>
                  <a:lnTo>
                    <a:pt x="5654" y="2367"/>
                  </a:lnTo>
                  <a:lnTo>
                    <a:pt x="5626" y="2373"/>
                  </a:lnTo>
                  <a:lnTo>
                    <a:pt x="5615" y="2378"/>
                  </a:lnTo>
                  <a:lnTo>
                    <a:pt x="5604" y="2385"/>
                  </a:lnTo>
                  <a:lnTo>
                    <a:pt x="5595" y="2392"/>
                  </a:lnTo>
                  <a:lnTo>
                    <a:pt x="5587" y="2401"/>
                  </a:lnTo>
                  <a:lnTo>
                    <a:pt x="5575" y="2424"/>
                  </a:lnTo>
                  <a:lnTo>
                    <a:pt x="5566" y="2454"/>
                  </a:lnTo>
                  <a:lnTo>
                    <a:pt x="5561" y="2490"/>
                  </a:lnTo>
                  <a:lnTo>
                    <a:pt x="5559" y="2533"/>
                  </a:lnTo>
                  <a:lnTo>
                    <a:pt x="5561" y="2576"/>
                  </a:lnTo>
                  <a:lnTo>
                    <a:pt x="5566" y="2613"/>
                  </a:lnTo>
                  <a:lnTo>
                    <a:pt x="5575" y="2641"/>
                  </a:lnTo>
                  <a:lnTo>
                    <a:pt x="5587" y="2664"/>
                  </a:lnTo>
                  <a:lnTo>
                    <a:pt x="5604" y="2681"/>
                  </a:lnTo>
                  <a:lnTo>
                    <a:pt x="5615" y="2687"/>
                  </a:lnTo>
                  <a:lnTo>
                    <a:pt x="5626" y="2692"/>
                  </a:lnTo>
                  <a:lnTo>
                    <a:pt x="5654" y="2698"/>
                  </a:lnTo>
                  <a:lnTo>
                    <a:pt x="5670" y="2701"/>
                  </a:lnTo>
                  <a:lnTo>
                    <a:pt x="5688" y="2701"/>
                  </a:lnTo>
                  <a:lnTo>
                    <a:pt x="5721" y="2698"/>
                  </a:lnTo>
                  <a:lnTo>
                    <a:pt x="5752" y="2694"/>
                  </a:lnTo>
                  <a:lnTo>
                    <a:pt x="5798" y="2684"/>
                  </a:lnTo>
                  <a:lnTo>
                    <a:pt x="5803" y="2684"/>
                  </a:lnTo>
                  <a:lnTo>
                    <a:pt x="5810" y="2686"/>
                  </a:lnTo>
                  <a:lnTo>
                    <a:pt x="5815" y="2693"/>
                  </a:lnTo>
                  <a:lnTo>
                    <a:pt x="5823" y="2733"/>
                  </a:lnTo>
                  <a:close/>
                  <a:moveTo>
                    <a:pt x="6317" y="2534"/>
                  </a:moveTo>
                  <a:lnTo>
                    <a:pt x="6316" y="2567"/>
                  </a:lnTo>
                  <a:lnTo>
                    <a:pt x="6314" y="2599"/>
                  </a:lnTo>
                  <a:lnTo>
                    <a:pt x="6309" y="2628"/>
                  </a:lnTo>
                  <a:lnTo>
                    <a:pt x="6303" y="2655"/>
                  </a:lnTo>
                  <a:lnTo>
                    <a:pt x="6294" y="2682"/>
                  </a:lnTo>
                  <a:lnTo>
                    <a:pt x="6282" y="2704"/>
                  </a:lnTo>
                  <a:lnTo>
                    <a:pt x="6273" y="2715"/>
                  </a:lnTo>
                  <a:lnTo>
                    <a:pt x="6264" y="2725"/>
                  </a:lnTo>
                  <a:lnTo>
                    <a:pt x="6244" y="2742"/>
                  </a:lnTo>
                  <a:lnTo>
                    <a:pt x="6217" y="2756"/>
                  </a:lnTo>
                  <a:lnTo>
                    <a:pt x="6186" y="2766"/>
                  </a:lnTo>
                  <a:lnTo>
                    <a:pt x="6147" y="2772"/>
                  </a:lnTo>
                  <a:lnTo>
                    <a:pt x="6104" y="2775"/>
                  </a:lnTo>
                  <a:lnTo>
                    <a:pt x="6060" y="2772"/>
                  </a:lnTo>
                  <a:lnTo>
                    <a:pt x="6022" y="2766"/>
                  </a:lnTo>
                  <a:lnTo>
                    <a:pt x="5989" y="2756"/>
                  </a:lnTo>
                  <a:lnTo>
                    <a:pt x="5964" y="2742"/>
                  </a:lnTo>
                  <a:lnTo>
                    <a:pt x="5943" y="2725"/>
                  </a:lnTo>
                  <a:lnTo>
                    <a:pt x="5925" y="2704"/>
                  </a:lnTo>
                  <a:lnTo>
                    <a:pt x="5917" y="2693"/>
                  </a:lnTo>
                  <a:lnTo>
                    <a:pt x="5912" y="2682"/>
                  </a:lnTo>
                  <a:lnTo>
                    <a:pt x="5902" y="2655"/>
                  </a:lnTo>
                  <a:lnTo>
                    <a:pt x="5896" y="2628"/>
                  </a:lnTo>
                  <a:lnTo>
                    <a:pt x="5893" y="2613"/>
                  </a:lnTo>
                  <a:lnTo>
                    <a:pt x="5892" y="2599"/>
                  </a:lnTo>
                  <a:lnTo>
                    <a:pt x="5890" y="2567"/>
                  </a:lnTo>
                  <a:lnTo>
                    <a:pt x="5890" y="2534"/>
                  </a:lnTo>
                  <a:lnTo>
                    <a:pt x="5890" y="2500"/>
                  </a:lnTo>
                  <a:lnTo>
                    <a:pt x="5892" y="2469"/>
                  </a:lnTo>
                  <a:lnTo>
                    <a:pt x="5902" y="2411"/>
                  </a:lnTo>
                  <a:lnTo>
                    <a:pt x="5912" y="2386"/>
                  </a:lnTo>
                  <a:lnTo>
                    <a:pt x="5925" y="2363"/>
                  </a:lnTo>
                  <a:lnTo>
                    <a:pt x="5943" y="2343"/>
                  </a:lnTo>
                  <a:lnTo>
                    <a:pt x="5964" y="2325"/>
                  </a:lnTo>
                  <a:lnTo>
                    <a:pt x="5989" y="2310"/>
                  </a:lnTo>
                  <a:lnTo>
                    <a:pt x="6022" y="2300"/>
                  </a:lnTo>
                  <a:lnTo>
                    <a:pt x="6060" y="2294"/>
                  </a:lnTo>
                  <a:lnTo>
                    <a:pt x="6104" y="2293"/>
                  </a:lnTo>
                  <a:lnTo>
                    <a:pt x="6147" y="2294"/>
                  </a:lnTo>
                  <a:lnTo>
                    <a:pt x="6186" y="2300"/>
                  </a:lnTo>
                  <a:lnTo>
                    <a:pt x="6217" y="2310"/>
                  </a:lnTo>
                  <a:lnTo>
                    <a:pt x="6244" y="2325"/>
                  </a:lnTo>
                  <a:lnTo>
                    <a:pt x="6264" y="2343"/>
                  </a:lnTo>
                  <a:lnTo>
                    <a:pt x="6282" y="2363"/>
                  </a:lnTo>
                  <a:lnTo>
                    <a:pt x="6294" y="2386"/>
                  </a:lnTo>
                  <a:lnTo>
                    <a:pt x="6303" y="2411"/>
                  </a:lnTo>
                  <a:lnTo>
                    <a:pt x="6309" y="2440"/>
                  </a:lnTo>
                  <a:lnTo>
                    <a:pt x="6314" y="2469"/>
                  </a:lnTo>
                  <a:lnTo>
                    <a:pt x="6316" y="2500"/>
                  </a:lnTo>
                  <a:lnTo>
                    <a:pt x="6317" y="2534"/>
                  </a:lnTo>
                  <a:close/>
                  <a:moveTo>
                    <a:pt x="6213" y="2534"/>
                  </a:moveTo>
                  <a:lnTo>
                    <a:pt x="6213" y="2484"/>
                  </a:lnTo>
                  <a:lnTo>
                    <a:pt x="6208" y="2442"/>
                  </a:lnTo>
                  <a:lnTo>
                    <a:pt x="6205" y="2424"/>
                  </a:lnTo>
                  <a:lnTo>
                    <a:pt x="6198" y="2408"/>
                  </a:lnTo>
                  <a:lnTo>
                    <a:pt x="6190" y="2395"/>
                  </a:lnTo>
                  <a:lnTo>
                    <a:pt x="6179" y="2385"/>
                  </a:lnTo>
                  <a:lnTo>
                    <a:pt x="6166" y="2376"/>
                  </a:lnTo>
                  <a:lnTo>
                    <a:pt x="6148" y="2369"/>
                  </a:lnTo>
                  <a:lnTo>
                    <a:pt x="6128" y="2366"/>
                  </a:lnTo>
                  <a:lnTo>
                    <a:pt x="6104" y="2364"/>
                  </a:lnTo>
                  <a:lnTo>
                    <a:pt x="6079" y="2366"/>
                  </a:lnTo>
                  <a:lnTo>
                    <a:pt x="6058" y="2369"/>
                  </a:lnTo>
                  <a:lnTo>
                    <a:pt x="6041" y="2376"/>
                  </a:lnTo>
                  <a:lnTo>
                    <a:pt x="6027" y="2385"/>
                  </a:lnTo>
                  <a:lnTo>
                    <a:pt x="6016" y="2395"/>
                  </a:lnTo>
                  <a:lnTo>
                    <a:pt x="6008" y="2408"/>
                  </a:lnTo>
                  <a:lnTo>
                    <a:pt x="6002" y="2424"/>
                  </a:lnTo>
                  <a:lnTo>
                    <a:pt x="5997" y="2442"/>
                  </a:lnTo>
                  <a:lnTo>
                    <a:pt x="5994" y="2461"/>
                  </a:lnTo>
                  <a:lnTo>
                    <a:pt x="5993" y="2484"/>
                  </a:lnTo>
                  <a:lnTo>
                    <a:pt x="5992" y="2534"/>
                  </a:lnTo>
                  <a:lnTo>
                    <a:pt x="5993" y="2584"/>
                  </a:lnTo>
                  <a:lnTo>
                    <a:pt x="5997" y="2625"/>
                  </a:lnTo>
                  <a:lnTo>
                    <a:pt x="6002" y="2643"/>
                  </a:lnTo>
                  <a:lnTo>
                    <a:pt x="6008" y="2659"/>
                  </a:lnTo>
                  <a:lnTo>
                    <a:pt x="6016" y="2672"/>
                  </a:lnTo>
                  <a:lnTo>
                    <a:pt x="6027" y="2683"/>
                  </a:lnTo>
                  <a:lnTo>
                    <a:pt x="6041" y="2692"/>
                  </a:lnTo>
                  <a:lnTo>
                    <a:pt x="6058" y="2698"/>
                  </a:lnTo>
                  <a:lnTo>
                    <a:pt x="6079" y="2702"/>
                  </a:lnTo>
                  <a:lnTo>
                    <a:pt x="6104" y="2703"/>
                  </a:lnTo>
                  <a:lnTo>
                    <a:pt x="6128" y="2702"/>
                  </a:lnTo>
                  <a:lnTo>
                    <a:pt x="6148" y="2698"/>
                  </a:lnTo>
                  <a:lnTo>
                    <a:pt x="6166" y="2692"/>
                  </a:lnTo>
                  <a:lnTo>
                    <a:pt x="6179" y="2683"/>
                  </a:lnTo>
                  <a:lnTo>
                    <a:pt x="6190" y="2672"/>
                  </a:lnTo>
                  <a:lnTo>
                    <a:pt x="6198" y="2659"/>
                  </a:lnTo>
                  <a:lnTo>
                    <a:pt x="6205" y="2643"/>
                  </a:lnTo>
                  <a:lnTo>
                    <a:pt x="6208" y="2625"/>
                  </a:lnTo>
                  <a:lnTo>
                    <a:pt x="6211" y="2605"/>
                  </a:lnTo>
                  <a:lnTo>
                    <a:pt x="6213" y="2584"/>
                  </a:lnTo>
                  <a:lnTo>
                    <a:pt x="6213" y="2534"/>
                  </a:lnTo>
                  <a:close/>
                  <a:moveTo>
                    <a:pt x="6811" y="2600"/>
                  </a:moveTo>
                  <a:lnTo>
                    <a:pt x="6811" y="2624"/>
                  </a:lnTo>
                  <a:lnTo>
                    <a:pt x="6807" y="2648"/>
                  </a:lnTo>
                  <a:lnTo>
                    <a:pt x="6802" y="2669"/>
                  </a:lnTo>
                  <a:lnTo>
                    <a:pt x="6796" y="2689"/>
                  </a:lnTo>
                  <a:lnTo>
                    <a:pt x="6786" y="2708"/>
                  </a:lnTo>
                  <a:lnTo>
                    <a:pt x="6772" y="2725"/>
                  </a:lnTo>
                  <a:lnTo>
                    <a:pt x="6755" y="2740"/>
                  </a:lnTo>
                  <a:lnTo>
                    <a:pt x="6735" y="2752"/>
                  </a:lnTo>
                  <a:lnTo>
                    <a:pt x="6711" y="2761"/>
                  </a:lnTo>
                  <a:lnTo>
                    <a:pt x="6682" y="2769"/>
                  </a:lnTo>
                  <a:lnTo>
                    <a:pt x="6648" y="2774"/>
                  </a:lnTo>
                  <a:lnTo>
                    <a:pt x="6610" y="2775"/>
                  </a:lnTo>
                  <a:lnTo>
                    <a:pt x="6560" y="2772"/>
                  </a:lnTo>
                  <a:lnTo>
                    <a:pt x="6537" y="2769"/>
                  </a:lnTo>
                  <a:lnTo>
                    <a:pt x="6517" y="2765"/>
                  </a:lnTo>
                  <a:lnTo>
                    <a:pt x="6482" y="2751"/>
                  </a:lnTo>
                  <a:lnTo>
                    <a:pt x="6468" y="2742"/>
                  </a:lnTo>
                  <a:lnTo>
                    <a:pt x="6454" y="2732"/>
                  </a:lnTo>
                  <a:lnTo>
                    <a:pt x="6444" y="2721"/>
                  </a:lnTo>
                  <a:lnTo>
                    <a:pt x="6434" y="2708"/>
                  </a:lnTo>
                  <a:lnTo>
                    <a:pt x="6426" y="2694"/>
                  </a:lnTo>
                  <a:lnTo>
                    <a:pt x="6420" y="2678"/>
                  </a:lnTo>
                  <a:lnTo>
                    <a:pt x="6411" y="2643"/>
                  </a:lnTo>
                  <a:lnTo>
                    <a:pt x="6409" y="2601"/>
                  </a:lnTo>
                  <a:lnTo>
                    <a:pt x="6409" y="2322"/>
                  </a:lnTo>
                  <a:lnTo>
                    <a:pt x="6410" y="2315"/>
                  </a:lnTo>
                  <a:lnTo>
                    <a:pt x="6413" y="2312"/>
                  </a:lnTo>
                  <a:lnTo>
                    <a:pt x="6424" y="2306"/>
                  </a:lnTo>
                  <a:lnTo>
                    <a:pt x="6494" y="2293"/>
                  </a:lnTo>
                  <a:lnTo>
                    <a:pt x="6498" y="2293"/>
                  </a:lnTo>
                  <a:lnTo>
                    <a:pt x="6506" y="2295"/>
                  </a:lnTo>
                  <a:lnTo>
                    <a:pt x="6508" y="2300"/>
                  </a:lnTo>
                  <a:lnTo>
                    <a:pt x="6510" y="2305"/>
                  </a:lnTo>
                  <a:lnTo>
                    <a:pt x="6510" y="2606"/>
                  </a:lnTo>
                  <a:lnTo>
                    <a:pt x="6510" y="2630"/>
                  </a:lnTo>
                  <a:lnTo>
                    <a:pt x="6513" y="2650"/>
                  </a:lnTo>
                  <a:lnTo>
                    <a:pt x="6521" y="2667"/>
                  </a:lnTo>
                  <a:lnTo>
                    <a:pt x="6530" y="2681"/>
                  </a:lnTo>
                  <a:lnTo>
                    <a:pt x="6536" y="2686"/>
                  </a:lnTo>
                  <a:lnTo>
                    <a:pt x="6544" y="2691"/>
                  </a:lnTo>
                  <a:lnTo>
                    <a:pt x="6561" y="2698"/>
                  </a:lnTo>
                  <a:lnTo>
                    <a:pt x="6584" y="2703"/>
                  </a:lnTo>
                  <a:lnTo>
                    <a:pt x="6610" y="2704"/>
                  </a:lnTo>
                  <a:lnTo>
                    <a:pt x="6631" y="2703"/>
                  </a:lnTo>
                  <a:lnTo>
                    <a:pt x="6649" y="2701"/>
                  </a:lnTo>
                  <a:lnTo>
                    <a:pt x="6665" y="2697"/>
                  </a:lnTo>
                  <a:lnTo>
                    <a:pt x="6677" y="2691"/>
                  </a:lnTo>
                  <a:lnTo>
                    <a:pt x="6687" y="2683"/>
                  </a:lnTo>
                  <a:lnTo>
                    <a:pt x="6695" y="2675"/>
                  </a:lnTo>
                  <a:lnTo>
                    <a:pt x="6701" y="2665"/>
                  </a:lnTo>
                  <a:lnTo>
                    <a:pt x="6705" y="2655"/>
                  </a:lnTo>
                  <a:lnTo>
                    <a:pt x="6710" y="2631"/>
                  </a:lnTo>
                  <a:lnTo>
                    <a:pt x="6711" y="2606"/>
                  </a:lnTo>
                  <a:lnTo>
                    <a:pt x="6711" y="2322"/>
                  </a:lnTo>
                  <a:lnTo>
                    <a:pt x="6712" y="2315"/>
                  </a:lnTo>
                  <a:lnTo>
                    <a:pt x="6715" y="2312"/>
                  </a:lnTo>
                  <a:lnTo>
                    <a:pt x="6725" y="2306"/>
                  </a:lnTo>
                  <a:lnTo>
                    <a:pt x="6796" y="2293"/>
                  </a:lnTo>
                  <a:lnTo>
                    <a:pt x="6798" y="2293"/>
                  </a:lnTo>
                  <a:lnTo>
                    <a:pt x="6804" y="2293"/>
                  </a:lnTo>
                  <a:lnTo>
                    <a:pt x="6808" y="2295"/>
                  </a:lnTo>
                  <a:lnTo>
                    <a:pt x="6809" y="2300"/>
                  </a:lnTo>
                  <a:lnTo>
                    <a:pt x="6811" y="2305"/>
                  </a:lnTo>
                  <a:lnTo>
                    <a:pt x="6811" y="2600"/>
                  </a:lnTo>
                  <a:close/>
                  <a:moveTo>
                    <a:pt x="7327" y="2751"/>
                  </a:moveTo>
                  <a:lnTo>
                    <a:pt x="7326" y="2756"/>
                  </a:lnTo>
                  <a:lnTo>
                    <a:pt x="7324" y="2760"/>
                  </a:lnTo>
                  <a:lnTo>
                    <a:pt x="7320" y="2762"/>
                  </a:lnTo>
                  <a:lnTo>
                    <a:pt x="7315" y="2764"/>
                  </a:lnTo>
                  <a:lnTo>
                    <a:pt x="7242" y="2764"/>
                  </a:lnTo>
                  <a:lnTo>
                    <a:pt x="7235" y="2762"/>
                  </a:lnTo>
                  <a:lnTo>
                    <a:pt x="7232" y="2760"/>
                  </a:lnTo>
                  <a:lnTo>
                    <a:pt x="7229" y="2756"/>
                  </a:lnTo>
                  <a:lnTo>
                    <a:pt x="7228" y="2751"/>
                  </a:lnTo>
                  <a:lnTo>
                    <a:pt x="7228" y="2436"/>
                  </a:lnTo>
                  <a:lnTo>
                    <a:pt x="7227" y="2417"/>
                  </a:lnTo>
                  <a:lnTo>
                    <a:pt x="7224" y="2401"/>
                  </a:lnTo>
                  <a:lnTo>
                    <a:pt x="7218" y="2388"/>
                  </a:lnTo>
                  <a:lnTo>
                    <a:pt x="7211" y="2380"/>
                  </a:lnTo>
                  <a:lnTo>
                    <a:pt x="7201" y="2372"/>
                  </a:lnTo>
                  <a:lnTo>
                    <a:pt x="7189" y="2367"/>
                  </a:lnTo>
                  <a:lnTo>
                    <a:pt x="7174" y="2364"/>
                  </a:lnTo>
                  <a:lnTo>
                    <a:pt x="7156" y="2364"/>
                  </a:lnTo>
                  <a:lnTo>
                    <a:pt x="7108" y="2367"/>
                  </a:lnTo>
                  <a:lnTo>
                    <a:pt x="7067" y="2373"/>
                  </a:lnTo>
                  <a:lnTo>
                    <a:pt x="7026" y="2382"/>
                  </a:lnTo>
                  <a:lnTo>
                    <a:pt x="7026" y="2751"/>
                  </a:lnTo>
                  <a:lnTo>
                    <a:pt x="7025" y="2756"/>
                  </a:lnTo>
                  <a:lnTo>
                    <a:pt x="7022" y="2760"/>
                  </a:lnTo>
                  <a:lnTo>
                    <a:pt x="7017" y="2762"/>
                  </a:lnTo>
                  <a:lnTo>
                    <a:pt x="7012" y="2764"/>
                  </a:lnTo>
                  <a:lnTo>
                    <a:pt x="6939" y="2764"/>
                  </a:lnTo>
                  <a:lnTo>
                    <a:pt x="6930" y="2760"/>
                  </a:lnTo>
                  <a:lnTo>
                    <a:pt x="6927" y="2756"/>
                  </a:lnTo>
                  <a:lnTo>
                    <a:pt x="6925" y="2751"/>
                  </a:lnTo>
                  <a:lnTo>
                    <a:pt x="6925" y="2378"/>
                  </a:lnTo>
                  <a:lnTo>
                    <a:pt x="6927" y="2367"/>
                  </a:lnTo>
                  <a:lnTo>
                    <a:pt x="6928" y="2357"/>
                  </a:lnTo>
                  <a:lnTo>
                    <a:pt x="6938" y="2340"/>
                  </a:lnTo>
                  <a:lnTo>
                    <a:pt x="6946" y="2334"/>
                  </a:lnTo>
                  <a:lnTo>
                    <a:pt x="6956" y="2328"/>
                  </a:lnTo>
                  <a:lnTo>
                    <a:pt x="6985" y="2317"/>
                  </a:lnTo>
                  <a:lnTo>
                    <a:pt x="7024" y="2308"/>
                  </a:lnTo>
                  <a:lnTo>
                    <a:pt x="7070" y="2299"/>
                  </a:lnTo>
                  <a:lnTo>
                    <a:pt x="7118" y="2294"/>
                  </a:lnTo>
                  <a:lnTo>
                    <a:pt x="7165" y="2293"/>
                  </a:lnTo>
                  <a:lnTo>
                    <a:pt x="7203" y="2294"/>
                  </a:lnTo>
                  <a:lnTo>
                    <a:pt x="7235" y="2298"/>
                  </a:lnTo>
                  <a:lnTo>
                    <a:pt x="7263" y="2306"/>
                  </a:lnTo>
                  <a:lnTo>
                    <a:pt x="7286" y="2319"/>
                  </a:lnTo>
                  <a:lnTo>
                    <a:pt x="7296" y="2328"/>
                  </a:lnTo>
                  <a:lnTo>
                    <a:pt x="7303" y="2337"/>
                  </a:lnTo>
                  <a:lnTo>
                    <a:pt x="7311" y="2348"/>
                  </a:lnTo>
                  <a:lnTo>
                    <a:pt x="7317" y="2359"/>
                  </a:lnTo>
                  <a:lnTo>
                    <a:pt x="7321" y="2373"/>
                  </a:lnTo>
                  <a:lnTo>
                    <a:pt x="7325" y="2388"/>
                  </a:lnTo>
                  <a:lnTo>
                    <a:pt x="7327" y="2422"/>
                  </a:lnTo>
                  <a:lnTo>
                    <a:pt x="7327" y="2751"/>
                  </a:lnTo>
                  <a:close/>
                  <a:moveTo>
                    <a:pt x="7700" y="2741"/>
                  </a:moveTo>
                  <a:lnTo>
                    <a:pt x="7702" y="2745"/>
                  </a:lnTo>
                  <a:lnTo>
                    <a:pt x="7699" y="2751"/>
                  </a:lnTo>
                  <a:lnTo>
                    <a:pt x="7692" y="2756"/>
                  </a:lnTo>
                  <a:lnTo>
                    <a:pt x="7652" y="2766"/>
                  </a:lnTo>
                  <a:lnTo>
                    <a:pt x="7621" y="2770"/>
                  </a:lnTo>
                  <a:lnTo>
                    <a:pt x="7583" y="2772"/>
                  </a:lnTo>
                  <a:lnTo>
                    <a:pt x="7550" y="2771"/>
                  </a:lnTo>
                  <a:lnTo>
                    <a:pt x="7521" y="2765"/>
                  </a:lnTo>
                  <a:lnTo>
                    <a:pt x="7497" y="2755"/>
                  </a:lnTo>
                  <a:lnTo>
                    <a:pt x="7477" y="2742"/>
                  </a:lnTo>
                  <a:lnTo>
                    <a:pt x="7470" y="2733"/>
                  </a:lnTo>
                  <a:lnTo>
                    <a:pt x="7462" y="2723"/>
                  </a:lnTo>
                  <a:lnTo>
                    <a:pt x="7456" y="2713"/>
                  </a:lnTo>
                  <a:lnTo>
                    <a:pt x="7451" y="2701"/>
                  </a:lnTo>
                  <a:lnTo>
                    <a:pt x="7445" y="2673"/>
                  </a:lnTo>
                  <a:lnTo>
                    <a:pt x="7442" y="2641"/>
                  </a:lnTo>
                  <a:lnTo>
                    <a:pt x="7442" y="2178"/>
                  </a:lnTo>
                  <a:lnTo>
                    <a:pt x="7443" y="2172"/>
                  </a:lnTo>
                  <a:lnTo>
                    <a:pt x="7446" y="2168"/>
                  </a:lnTo>
                  <a:lnTo>
                    <a:pt x="7456" y="2163"/>
                  </a:lnTo>
                  <a:lnTo>
                    <a:pt x="7528" y="2148"/>
                  </a:lnTo>
                  <a:lnTo>
                    <a:pt x="7530" y="2148"/>
                  </a:lnTo>
                  <a:lnTo>
                    <a:pt x="7539" y="2152"/>
                  </a:lnTo>
                  <a:lnTo>
                    <a:pt x="7542" y="2157"/>
                  </a:lnTo>
                  <a:lnTo>
                    <a:pt x="7542" y="2162"/>
                  </a:lnTo>
                  <a:lnTo>
                    <a:pt x="7542" y="2304"/>
                  </a:lnTo>
                  <a:lnTo>
                    <a:pt x="7675" y="2304"/>
                  </a:lnTo>
                  <a:lnTo>
                    <a:pt x="7685" y="2306"/>
                  </a:lnTo>
                  <a:lnTo>
                    <a:pt x="7688" y="2312"/>
                  </a:lnTo>
                  <a:lnTo>
                    <a:pt x="7689" y="2317"/>
                  </a:lnTo>
                  <a:lnTo>
                    <a:pt x="7689" y="2364"/>
                  </a:lnTo>
                  <a:lnTo>
                    <a:pt x="7688" y="2369"/>
                  </a:lnTo>
                  <a:lnTo>
                    <a:pt x="7685" y="2374"/>
                  </a:lnTo>
                  <a:lnTo>
                    <a:pt x="7680" y="2377"/>
                  </a:lnTo>
                  <a:lnTo>
                    <a:pt x="7675" y="2378"/>
                  </a:lnTo>
                  <a:lnTo>
                    <a:pt x="7542" y="2378"/>
                  </a:lnTo>
                  <a:lnTo>
                    <a:pt x="7542" y="2641"/>
                  </a:lnTo>
                  <a:lnTo>
                    <a:pt x="7543" y="2657"/>
                  </a:lnTo>
                  <a:lnTo>
                    <a:pt x="7545" y="2668"/>
                  </a:lnTo>
                  <a:lnTo>
                    <a:pt x="7550" y="2678"/>
                  </a:lnTo>
                  <a:lnTo>
                    <a:pt x="7558" y="2686"/>
                  </a:lnTo>
                  <a:lnTo>
                    <a:pt x="7567" y="2692"/>
                  </a:lnTo>
                  <a:lnTo>
                    <a:pt x="7578" y="2696"/>
                  </a:lnTo>
                  <a:lnTo>
                    <a:pt x="7591" y="2698"/>
                  </a:lnTo>
                  <a:lnTo>
                    <a:pt x="7607" y="2698"/>
                  </a:lnTo>
                  <a:lnTo>
                    <a:pt x="7647" y="2696"/>
                  </a:lnTo>
                  <a:lnTo>
                    <a:pt x="7679" y="2689"/>
                  </a:lnTo>
                  <a:lnTo>
                    <a:pt x="7681" y="2689"/>
                  </a:lnTo>
                  <a:lnTo>
                    <a:pt x="7688" y="2692"/>
                  </a:lnTo>
                  <a:lnTo>
                    <a:pt x="7692" y="2698"/>
                  </a:lnTo>
                  <a:lnTo>
                    <a:pt x="7700" y="2741"/>
                  </a:lnTo>
                  <a:close/>
                  <a:moveTo>
                    <a:pt x="8025" y="2358"/>
                  </a:moveTo>
                  <a:lnTo>
                    <a:pt x="8025" y="2363"/>
                  </a:lnTo>
                  <a:lnTo>
                    <a:pt x="8023" y="2367"/>
                  </a:lnTo>
                  <a:lnTo>
                    <a:pt x="8019" y="2369"/>
                  </a:lnTo>
                  <a:lnTo>
                    <a:pt x="8013" y="2371"/>
                  </a:lnTo>
                  <a:lnTo>
                    <a:pt x="7974" y="2372"/>
                  </a:lnTo>
                  <a:lnTo>
                    <a:pt x="7939" y="2374"/>
                  </a:lnTo>
                  <a:lnTo>
                    <a:pt x="7879" y="2385"/>
                  </a:lnTo>
                  <a:lnTo>
                    <a:pt x="7879" y="2751"/>
                  </a:lnTo>
                  <a:lnTo>
                    <a:pt x="7878" y="2756"/>
                  </a:lnTo>
                  <a:lnTo>
                    <a:pt x="7876" y="2760"/>
                  </a:lnTo>
                  <a:lnTo>
                    <a:pt x="7872" y="2762"/>
                  </a:lnTo>
                  <a:lnTo>
                    <a:pt x="7867" y="2764"/>
                  </a:lnTo>
                  <a:lnTo>
                    <a:pt x="7794" y="2764"/>
                  </a:lnTo>
                  <a:lnTo>
                    <a:pt x="7785" y="2760"/>
                  </a:lnTo>
                  <a:lnTo>
                    <a:pt x="7781" y="2756"/>
                  </a:lnTo>
                  <a:lnTo>
                    <a:pt x="7780" y="2751"/>
                  </a:lnTo>
                  <a:lnTo>
                    <a:pt x="7780" y="2377"/>
                  </a:lnTo>
                  <a:lnTo>
                    <a:pt x="7782" y="2354"/>
                  </a:lnTo>
                  <a:lnTo>
                    <a:pt x="7786" y="2346"/>
                  </a:lnTo>
                  <a:lnTo>
                    <a:pt x="7792" y="2339"/>
                  </a:lnTo>
                  <a:lnTo>
                    <a:pt x="7809" y="2327"/>
                  </a:lnTo>
                  <a:lnTo>
                    <a:pt x="7833" y="2318"/>
                  </a:lnTo>
                  <a:lnTo>
                    <a:pt x="7865" y="2308"/>
                  </a:lnTo>
                  <a:lnTo>
                    <a:pt x="7903" y="2300"/>
                  </a:lnTo>
                  <a:lnTo>
                    <a:pt x="7981" y="2293"/>
                  </a:lnTo>
                  <a:lnTo>
                    <a:pt x="7996" y="2293"/>
                  </a:lnTo>
                  <a:lnTo>
                    <a:pt x="8008" y="2293"/>
                  </a:lnTo>
                  <a:lnTo>
                    <a:pt x="8017" y="2295"/>
                  </a:lnTo>
                  <a:lnTo>
                    <a:pt x="8022" y="2298"/>
                  </a:lnTo>
                  <a:lnTo>
                    <a:pt x="8024" y="2301"/>
                  </a:lnTo>
                  <a:lnTo>
                    <a:pt x="8025" y="2308"/>
                  </a:lnTo>
                  <a:lnTo>
                    <a:pt x="8025" y="2358"/>
                  </a:lnTo>
                  <a:close/>
                  <a:moveTo>
                    <a:pt x="8207" y="2751"/>
                  </a:moveTo>
                  <a:lnTo>
                    <a:pt x="8206" y="2756"/>
                  </a:lnTo>
                  <a:lnTo>
                    <a:pt x="8203" y="2760"/>
                  </a:lnTo>
                  <a:lnTo>
                    <a:pt x="8199" y="2762"/>
                  </a:lnTo>
                  <a:lnTo>
                    <a:pt x="8194" y="2764"/>
                  </a:lnTo>
                  <a:lnTo>
                    <a:pt x="8123" y="2764"/>
                  </a:lnTo>
                  <a:lnTo>
                    <a:pt x="8116" y="2762"/>
                  </a:lnTo>
                  <a:lnTo>
                    <a:pt x="8111" y="2760"/>
                  </a:lnTo>
                  <a:lnTo>
                    <a:pt x="8109" y="2756"/>
                  </a:lnTo>
                  <a:lnTo>
                    <a:pt x="8107" y="2751"/>
                  </a:lnTo>
                  <a:lnTo>
                    <a:pt x="8107" y="2320"/>
                  </a:lnTo>
                  <a:lnTo>
                    <a:pt x="8109" y="2317"/>
                  </a:lnTo>
                  <a:lnTo>
                    <a:pt x="8112" y="2312"/>
                  </a:lnTo>
                  <a:lnTo>
                    <a:pt x="8123" y="2309"/>
                  </a:lnTo>
                  <a:lnTo>
                    <a:pt x="8194" y="2309"/>
                  </a:lnTo>
                  <a:lnTo>
                    <a:pt x="8203" y="2312"/>
                  </a:lnTo>
                  <a:lnTo>
                    <a:pt x="8206" y="2317"/>
                  </a:lnTo>
                  <a:lnTo>
                    <a:pt x="8207" y="2320"/>
                  </a:lnTo>
                  <a:lnTo>
                    <a:pt x="8207" y="2751"/>
                  </a:lnTo>
                  <a:close/>
                  <a:moveTo>
                    <a:pt x="8207" y="2220"/>
                  </a:moveTo>
                  <a:lnTo>
                    <a:pt x="8206" y="2227"/>
                  </a:lnTo>
                  <a:lnTo>
                    <a:pt x="8202" y="2232"/>
                  </a:lnTo>
                  <a:lnTo>
                    <a:pt x="8196" y="2236"/>
                  </a:lnTo>
                  <a:lnTo>
                    <a:pt x="8188" y="2237"/>
                  </a:lnTo>
                  <a:lnTo>
                    <a:pt x="8126" y="2237"/>
                  </a:lnTo>
                  <a:lnTo>
                    <a:pt x="8119" y="2236"/>
                  </a:lnTo>
                  <a:lnTo>
                    <a:pt x="8112" y="2232"/>
                  </a:lnTo>
                  <a:lnTo>
                    <a:pt x="8109" y="2227"/>
                  </a:lnTo>
                  <a:lnTo>
                    <a:pt x="8107" y="2220"/>
                  </a:lnTo>
                  <a:lnTo>
                    <a:pt x="8107" y="2121"/>
                  </a:lnTo>
                  <a:lnTo>
                    <a:pt x="8109" y="2115"/>
                  </a:lnTo>
                  <a:lnTo>
                    <a:pt x="8112" y="2109"/>
                  </a:lnTo>
                  <a:lnTo>
                    <a:pt x="8119" y="2105"/>
                  </a:lnTo>
                  <a:lnTo>
                    <a:pt x="8126" y="2105"/>
                  </a:lnTo>
                  <a:lnTo>
                    <a:pt x="8188" y="2105"/>
                  </a:lnTo>
                  <a:lnTo>
                    <a:pt x="8196" y="2105"/>
                  </a:lnTo>
                  <a:lnTo>
                    <a:pt x="8202" y="2109"/>
                  </a:lnTo>
                  <a:lnTo>
                    <a:pt x="8206" y="2115"/>
                  </a:lnTo>
                  <a:lnTo>
                    <a:pt x="8207" y="2121"/>
                  </a:lnTo>
                  <a:lnTo>
                    <a:pt x="8207" y="2220"/>
                  </a:lnTo>
                  <a:close/>
                  <a:moveTo>
                    <a:pt x="8739" y="2526"/>
                  </a:moveTo>
                  <a:lnTo>
                    <a:pt x="8739" y="2546"/>
                  </a:lnTo>
                  <a:lnTo>
                    <a:pt x="8739" y="2567"/>
                  </a:lnTo>
                  <a:lnTo>
                    <a:pt x="8735" y="2579"/>
                  </a:lnTo>
                  <a:lnTo>
                    <a:pt x="8730" y="2582"/>
                  </a:lnTo>
                  <a:lnTo>
                    <a:pt x="8724" y="2584"/>
                  </a:lnTo>
                  <a:lnTo>
                    <a:pt x="8419" y="2584"/>
                  </a:lnTo>
                  <a:lnTo>
                    <a:pt x="8421" y="2613"/>
                  </a:lnTo>
                  <a:lnTo>
                    <a:pt x="8426" y="2636"/>
                  </a:lnTo>
                  <a:lnTo>
                    <a:pt x="8436" y="2655"/>
                  </a:lnTo>
                  <a:lnTo>
                    <a:pt x="8450" y="2672"/>
                  </a:lnTo>
                  <a:lnTo>
                    <a:pt x="8460" y="2679"/>
                  </a:lnTo>
                  <a:lnTo>
                    <a:pt x="8472" y="2687"/>
                  </a:lnTo>
                  <a:lnTo>
                    <a:pt x="8497" y="2696"/>
                  </a:lnTo>
                  <a:lnTo>
                    <a:pt x="8527" y="2702"/>
                  </a:lnTo>
                  <a:lnTo>
                    <a:pt x="8564" y="2703"/>
                  </a:lnTo>
                  <a:lnTo>
                    <a:pt x="8603" y="2701"/>
                  </a:lnTo>
                  <a:lnTo>
                    <a:pt x="8635" y="2696"/>
                  </a:lnTo>
                  <a:lnTo>
                    <a:pt x="8690" y="2682"/>
                  </a:lnTo>
                  <a:lnTo>
                    <a:pt x="8692" y="2682"/>
                  </a:lnTo>
                  <a:lnTo>
                    <a:pt x="8693" y="2682"/>
                  </a:lnTo>
                  <a:lnTo>
                    <a:pt x="8700" y="2683"/>
                  </a:lnTo>
                  <a:lnTo>
                    <a:pt x="8705" y="2692"/>
                  </a:lnTo>
                  <a:lnTo>
                    <a:pt x="8716" y="2732"/>
                  </a:lnTo>
                  <a:lnTo>
                    <a:pt x="8716" y="2733"/>
                  </a:lnTo>
                  <a:lnTo>
                    <a:pt x="8716" y="2736"/>
                  </a:lnTo>
                  <a:lnTo>
                    <a:pt x="8713" y="2744"/>
                  </a:lnTo>
                  <a:lnTo>
                    <a:pt x="8707" y="2747"/>
                  </a:lnTo>
                  <a:lnTo>
                    <a:pt x="8678" y="2757"/>
                  </a:lnTo>
                  <a:lnTo>
                    <a:pt x="8640" y="2766"/>
                  </a:lnTo>
                  <a:lnTo>
                    <a:pt x="8598" y="2772"/>
                  </a:lnTo>
                  <a:lnTo>
                    <a:pt x="8551" y="2775"/>
                  </a:lnTo>
                  <a:lnTo>
                    <a:pt x="8519" y="2774"/>
                  </a:lnTo>
                  <a:lnTo>
                    <a:pt x="8492" y="2771"/>
                  </a:lnTo>
                  <a:lnTo>
                    <a:pt x="8441" y="2761"/>
                  </a:lnTo>
                  <a:lnTo>
                    <a:pt x="8420" y="2752"/>
                  </a:lnTo>
                  <a:lnTo>
                    <a:pt x="8401" y="2744"/>
                  </a:lnTo>
                  <a:lnTo>
                    <a:pt x="8385" y="2731"/>
                  </a:lnTo>
                  <a:lnTo>
                    <a:pt x="8369" y="2717"/>
                  </a:lnTo>
                  <a:lnTo>
                    <a:pt x="8346" y="2684"/>
                  </a:lnTo>
                  <a:lnTo>
                    <a:pt x="8337" y="2664"/>
                  </a:lnTo>
                  <a:lnTo>
                    <a:pt x="8329" y="2643"/>
                  </a:lnTo>
                  <a:lnTo>
                    <a:pt x="8320" y="2594"/>
                  </a:lnTo>
                  <a:lnTo>
                    <a:pt x="8318" y="2565"/>
                  </a:lnTo>
                  <a:lnTo>
                    <a:pt x="8318" y="2534"/>
                  </a:lnTo>
                  <a:lnTo>
                    <a:pt x="8318" y="2497"/>
                  </a:lnTo>
                  <a:lnTo>
                    <a:pt x="8322" y="2461"/>
                  </a:lnTo>
                  <a:lnTo>
                    <a:pt x="8327" y="2430"/>
                  </a:lnTo>
                  <a:lnTo>
                    <a:pt x="8334" y="2401"/>
                  </a:lnTo>
                  <a:lnTo>
                    <a:pt x="8344" y="2376"/>
                  </a:lnTo>
                  <a:lnTo>
                    <a:pt x="8359" y="2354"/>
                  </a:lnTo>
                  <a:lnTo>
                    <a:pt x="8377" y="2335"/>
                  </a:lnTo>
                  <a:lnTo>
                    <a:pt x="8387" y="2327"/>
                  </a:lnTo>
                  <a:lnTo>
                    <a:pt x="8398" y="2320"/>
                  </a:lnTo>
                  <a:lnTo>
                    <a:pt x="8424" y="2308"/>
                  </a:lnTo>
                  <a:lnTo>
                    <a:pt x="8454" y="2299"/>
                  </a:lnTo>
                  <a:lnTo>
                    <a:pt x="8489" y="2294"/>
                  </a:lnTo>
                  <a:lnTo>
                    <a:pt x="8530" y="2293"/>
                  </a:lnTo>
                  <a:lnTo>
                    <a:pt x="8561" y="2293"/>
                  </a:lnTo>
                  <a:lnTo>
                    <a:pt x="8590" y="2296"/>
                  </a:lnTo>
                  <a:lnTo>
                    <a:pt x="8615" y="2303"/>
                  </a:lnTo>
                  <a:lnTo>
                    <a:pt x="8638" y="2310"/>
                  </a:lnTo>
                  <a:lnTo>
                    <a:pt x="8676" y="2332"/>
                  </a:lnTo>
                  <a:lnTo>
                    <a:pt x="8691" y="2346"/>
                  </a:lnTo>
                  <a:lnTo>
                    <a:pt x="8703" y="2362"/>
                  </a:lnTo>
                  <a:lnTo>
                    <a:pt x="8712" y="2377"/>
                  </a:lnTo>
                  <a:lnTo>
                    <a:pt x="8721" y="2395"/>
                  </a:lnTo>
                  <a:lnTo>
                    <a:pt x="8727" y="2414"/>
                  </a:lnTo>
                  <a:lnTo>
                    <a:pt x="8731" y="2432"/>
                  </a:lnTo>
                  <a:lnTo>
                    <a:pt x="8737" y="2476"/>
                  </a:lnTo>
                  <a:lnTo>
                    <a:pt x="8739" y="2526"/>
                  </a:lnTo>
                  <a:close/>
                  <a:moveTo>
                    <a:pt x="8638" y="2514"/>
                  </a:moveTo>
                  <a:lnTo>
                    <a:pt x="8637" y="2471"/>
                  </a:lnTo>
                  <a:lnTo>
                    <a:pt x="8630" y="2431"/>
                  </a:lnTo>
                  <a:lnTo>
                    <a:pt x="8625" y="2414"/>
                  </a:lnTo>
                  <a:lnTo>
                    <a:pt x="8618" y="2398"/>
                  </a:lnTo>
                  <a:lnTo>
                    <a:pt x="8608" y="2387"/>
                  </a:lnTo>
                  <a:lnTo>
                    <a:pt x="8598" y="2378"/>
                  </a:lnTo>
                  <a:lnTo>
                    <a:pt x="8584" y="2371"/>
                  </a:lnTo>
                  <a:lnTo>
                    <a:pt x="8569" y="2367"/>
                  </a:lnTo>
                  <a:lnTo>
                    <a:pt x="8550" y="2363"/>
                  </a:lnTo>
                  <a:lnTo>
                    <a:pt x="8530" y="2363"/>
                  </a:lnTo>
                  <a:lnTo>
                    <a:pt x="8507" y="2363"/>
                  </a:lnTo>
                  <a:lnTo>
                    <a:pt x="8488" y="2367"/>
                  </a:lnTo>
                  <a:lnTo>
                    <a:pt x="8472" y="2371"/>
                  </a:lnTo>
                  <a:lnTo>
                    <a:pt x="8458" y="2378"/>
                  </a:lnTo>
                  <a:lnTo>
                    <a:pt x="8448" y="2387"/>
                  </a:lnTo>
                  <a:lnTo>
                    <a:pt x="8438" y="2398"/>
                  </a:lnTo>
                  <a:lnTo>
                    <a:pt x="8426" y="2430"/>
                  </a:lnTo>
                  <a:lnTo>
                    <a:pt x="8422" y="2450"/>
                  </a:lnTo>
                  <a:lnTo>
                    <a:pt x="8420" y="2471"/>
                  </a:lnTo>
                  <a:lnTo>
                    <a:pt x="8419" y="2516"/>
                  </a:lnTo>
                  <a:lnTo>
                    <a:pt x="8638" y="2514"/>
                  </a:lnTo>
                  <a:close/>
                  <a:moveTo>
                    <a:pt x="9176" y="2629"/>
                  </a:moveTo>
                  <a:lnTo>
                    <a:pt x="9175" y="2649"/>
                  </a:lnTo>
                  <a:lnTo>
                    <a:pt x="9172" y="2668"/>
                  </a:lnTo>
                  <a:lnTo>
                    <a:pt x="9167" y="2684"/>
                  </a:lnTo>
                  <a:lnTo>
                    <a:pt x="9161" y="2699"/>
                  </a:lnTo>
                  <a:lnTo>
                    <a:pt x="9153" y="2713"/>
                  </a:lnTo>
                  <a:lnTo>
                    <a:pt x="9143" y="2726"/>
                  </a:lnTo>
                  <a:lnTo>
                    <a:pt x="9133" y="2736"/>
                  </a:lnTo>
                  <a:lnTo>
                    <a:pt x="9119" y="2745"/>
                  </a:lnTo>
                  <a:lnTo>
                    <a:pt x="9092" y="2759"/>
                  </a:lnTo>
                  <a:lnTo>
                    <a:pt x="9059" y="2769"/>
                  </a:lnTo>
                  <a:lnTo>
                    <a:pt x="9025" y="2774"/>
                  </a:lnTo>
                  <a:lnTo>
                    <a:pt x="8986" y="2775"/>
                  </a:lnTo>
                  <a:lnTo>
                    <a:pt x="8958" y="2774"/>
                  </a:lnTo>
                  <a:lnTo>
                    <a:pt x="8930" y="2771"/>
                  </a:lnTo>
                  <a:lnTo>
                    <a:pt x="8882" y="2762"/>
                  </a:lnTo>
                  <a:lnTo>
                    <a:pt x="8847" y="2754"/>
                  </a:lnTo>
                  <a:lnTo>
                    <a:pt x="8827" y="2747"/>
                  </a:lnTo>
                  <a:lnTo>
                    <a:pt x="8822" y="2744"/>
                  </a:lnTo>
                  <a:lnTo>
                    <a:pt x="8819" y="2736"/>
                  </a:lnTo>
                  <a:lnTo>
                    <a:pt x="8819" y="2732"/>
                  </a:lnTo>
                  <a:lnTo>
                    <a:pt x="8829" y="2688"/>
                  </a:lnTo>
                  <a:lnTo>
                    <a:pt x="8832" y="2681"/>
                  </a:lnTo>
                  <a:lnTo>
                    <a:pt x="8838" y="2678"/>
                  </a:lnTo>
                  <a:lnTo>
                    <a:pt x="8841" y="2679"/>
                  </a:lnTo>
                  <a:lnTo>
                    <a:pt x="8843" y="2679"/>
                  </a:lnTo>
                  <a:lnTo>
                    <a:pt x="8891" y="2692"/>
                  </a:lnTo>
                  <a:lnTo>
                    <a:pt x="8933" y="2699"/>
                  </a:lnTo>
                  <a:lnTo>
                    <a:pt x="8979" y="2702"/>
                  </a:lnTo>
                  <a:lnTo>
                    <a:pt x="9001" y="2702"/>
                  </a:lnTo>
                  <a:lnTo>
                    <a:pt x="9020" y="2698"/>
                  </a:lnTo>
                  <a:lnTo>
                    <a:pt x="9036" y="2694"/>
                  </a:lnTo>
                  <a:lnTo>
                    <a:pt x="9050" y="2687"/>
                  </a:lnTo>
                  <a:lnTo>
                    <a:pt x="9061" y="2678"/>
                  </a:lnTo>
                  <a:lnTo>
                    <a:pt x="9070" y="2667"/>
                  </a:lnTo>
                  <a:lnTo>
                    <a:pt x="9075" y="2654"/>
                  </a:lnTo>
                  <a:lnTo>
                    <a:pt x="9078" y="2638"/>
                  </a:lnTo>
                  <a:lnTo>
                    <a:pt x="9075" y="2619"/>
                  </a:lnTo>
                  <a:lnTo>
                    <a:pt x="9070" y="2604"/>
                  </a:lnTo>
                  <a:lnTo>
                    <a:pt x="9060" y="2592"/>
                  </a:lnTo>
                  <a:lnTo>
                    <a:pt x="9049" y="2585"/>
                  </a:lnTo>
                  <a:lnTo>
                    <a:pt x="9016" y="2576"/>
                  </a:lnTo>
                  <a:lnTo>
                    <a:pt x="8976" y="2568"/>
                  </a:lnTo>
                  <a:lnTo>
                    <a:pt x="8947" y="2565"/>
                  </a:lnTo>
                  <a:lnTo>
                    <a:pt x="8914" y="2557"/>
                  </a:lnTo>
                  <a:lnTo>
                    <a:pt x="8897" y="2551"/>
                  </a:lnTo>
                  <a:lnTo>
                    <a:pt x="8881" y="2542"/>
                  </a:lnTo>
                  <a:lnTo>
                    <a:pt x="8866" y="2532"/>
                  </a:lnTo>
                  <a:lnTo>
                    <a:pt x="8852" y="2519"/>
                  </a:lnTo>
                  <a:lnTo>
                    <a:pt x="8846" y="2512"/>
                  </a:lnTo>
                  <a:lnTo>
                    <a:pt x="8841" y="2503"/>
                  </a:lnTo>
                  <a:lnTo>
                    <a:pt x="8832" y="2483"/>
                  </a:lnTo>
                  <a:lnTo>
                    <a:pt x="8826" y="2460"/>
                  </a:lnTo>
                  <a:lnTo>
                    <a:pt x="8823" y="2432"/>
                  </a:lnTo>
                  <a:lnTo>
                    <a:pt x="8826" y="2405"/>
                  </a:lnTo>
                  <a:lnTo>
                    <a:pt x="8832" y="2380"/>
                  </a:lnTo>
                  <a:lnTo>
                    <a:pt x="8841" y="2359"/>
                  </a:lnTo>
                  <a:lnTo>
                    <a:pt x="8855" y="2343"/>
                  </a:lnTo>
                  <a:lnTo>
                    <a:pt x="8870" y="2329"/>
                  </a:lnTo>
                  <a:lnTo>
                    <a:pt x="8887" y="2317"/>
                  </a:lnTo>
                  <a:lnTo>
                    <a:pt x="8905" y="2308"/>
                  </a:lnTo>
                  <a:lnTo>
                    <a:pt x="8925" y="2301"/>
                  </a:lnTo>
                  <a:lnTo>
                    <a:pt x="8967" y="2294"/>
                  </a:lnTo>
                  <a:lnTo>
                    <a:pt x="9008" y="2293"/>
                  </a:lnTo>
                  <a:lnTo>
                    <a:pt x="9059" y="2295"/>
                  </a:lnTo>
                  <a:lnTo>
                    <a:pt x="9102" y="2300"/>
                  </a:lnTo>
                  <a:lnTo>
                    <a:pt x="9149" y="2312"/>
                  </a:lnTo>
                  <a:lnTo>
                    <a:pt x="9157" y="2315"/>
                  </a:lnTo>
                  <a:lnTo>
                    <a:pt x="9160" y="2323"/>
                  </a:lnTo>
                  <a:lnTo>
                    <a:pt x="9160" y="2324"/>
                  </a:lnTo>
                  <a:lnTo>
                    <a:pt x="9152" y="2372"/>
                  </a:lnTo>
                  <a:lnTo>
                    <a:pt x="9151" y="2376"/>
                  </a:lnTo>
                  <a:lnTo>
                    <a:pt x="9148" y="2378"/>
                  </a:lnTo>
                  <a:lnTo>
                    <a:pt x="9142" y="2380"/>
                  </a:lnTo>
                  <a:lnTo>
                    <a:pt x="9139" y="2380"/>
                  </a:lnTo>
                  <a:lnTo>
                    <a:pt x="9094" y="2372"/>
                  </a:lnTo>
                  <a:lnTo>
                    <a:pt x="9057" y="2367"/>
                  </a:lnTo>
                  <a:lnTo>
                    <a:pt x="9020" y="2364"/>
                  </a:lnTo>
                  <a:lnTo>
                    <a:pt x="8984" y="2367"/>
                  </a:lnTo>
                  <a:lnTo>
                    <a:pt x="8968" y="2371"/>
                  </a:lnTo>
                  <a:lnTo>
                    <a:pt x="8953" y="2377"/>
                  </a:lnTo>
                  <a:lnTo>
                    <a:pt x="8940" y="2385"/>
                  </a:lnTo>
                  <a:lnTo>
                    <a:pt x="8931" y="2396"/>
                  </a:lnTo>
                  <a:lnTo>
                    <a:pt x="8925" y="2408"/>
                  </a:lnTo>
                  <a:lnTo>
                    <a:pt x="8923" y="2425"/>
                  </a:lnTo>
                  <a:lnTo>
                    <a:pt x="8925" y="2442"/>
                  </a:lnTo>
                  <a:lnTo>
                    <a:pt x="8931" y="2456"/>
                  </a:lnTo>
                  <a:lnTo>
                    <a:pt x="8942" y="2466"/>
                  </a:lnTo>
                  <a:lnTo>
                    <a:pt x="8955" y="2474"/>
                  </a:lnTo>
                  <a:lnTo>
                    <a:pt x="8987" y="2484"/>
                  </a:lnTo>
                  <a:lnTo>
                    <a:pt x="9025" y="2489"/>
                  </a:lnTo>
                  <a:lnTo>
                    <a:pt x="9061" y="2495"/>
                  </a:lnTo>
                  <a:lnTo>
                    <a:pt x="9097" y="2504"/>
                  </a:lnTo>
                  <a:lnTo>
                    <a:pt x="9113" y="2512"/>
                  </a:lnTo>
                  <a:lnTo>
                    <a:pt x="9128" y="2519"/>
                  </a:lnTo>
                  <a:lnTo>
                    <a:pt x="9141" y="2531"/>
                  </a:lnTo>
                  <a:lnTo>
                    <a:pt x="9153" y="2543"/>
                  </a:lnTo>
                  <a:lnTo>
                    <a:pt x="9163" y="2560"/>
                  </a:lnTo>
                  <a:lnTo>
                    <a:pt x="9170" y="2579"/>
                  </a:lnTo>
                  <a:lnTo>
                    <a:pt x="9175" y="2602"/>
                  </a:lnTo>
                  <a:lnTo>
                    <a:pt x="9176" y="2629"/>
                  </a:lnTo>
                  <a:close/>
                  <a:moveTo>
                    <a:pt x="422" y="1473"/>
                  </a:moveTo>
                  <a:lnTo>
                    <a:pt x="422" y="1494"/>
                  </a:lnTo>
                  <a:lnTo>
                    <a:pt x="421" y="1515"/>
                  </a:lnTo>
                  <a:lnTo>
                    <a:pt x="417" y="1527"/>
                  </a:lnTo>
                  <a:lnTo>
                    <a:pt x="412" y="1531"/>
                  </a:lnTo>
                  <a:lnTo>
                    <a:pt x="406" y="1532"/>
                  </a:lnTo>
                  <a:lnTo>
                    <a:pt x="101" y="1532"/>
                  </a:lnTo>
                  <a:lnTo>
                    <a:pt x="103" y="1561"/>
                  </a:lnTo>
                  <a:lnTo>
                    <a:pt x="110" y="1585"/>
                  </a:lnTo>
                  <a:lnTo>
                    <a:pt x="120" y="1604"/>
                  </a:lnTo>
                  <a:lnTo>
                    <a:pt x="134" y="1620"/>
                  </a:lnTo>
                  <a:lnTo>
                    <a:pt x="144" y="1628"/>
                  </a:lnTo>
                  <a:lnTo>
                    <a:pt x="154" y="1635"/>
                  </a:lnTo>
                  <a:lnTo>
                    <a:pt x="179" y="1644"/>
                  </a:lnTo>
                  <a:lnTo>
                    <a:pt x="210" y="1649"/>
                  </a:lnTo>
                  <a:lnTo>
                    <a:pt x="247" y="1652"/>
                  </a:lnTo>
                  <a:lnTo>
                    <a:pt x="285" y="1649"/>
                  </a:lnTo>
                  <a:lnTo>
                    <a:pt x="318" y="1644"/>
                  </a:lnTo>
                  <a:lnTo>
                    <a:pt x="372" y="1630"/>
                  </a:lnTo>
                  <a:lnTo>
                    <a:pt x="374" y="1629"/>
                  </a:lnTo>
                  <a:lnTo>
                    <a:pt x="377" y="1629"/>
                  </a:lnTo>
                  <a:lnTo>
                    <a:pt x="383" y="1631"/>
                  </a:lnTo>
                  <a:lnTo>
                    <a:pt x="388" y="1640"/>
                  </a:lnTo>
                  <a:lnTo>
                    <a:pt x="398" y="1680"/>
                  </a:lnTo>
                  <a:lnTo>
                    <a:pt x="399" y="1682"/>
                  </a:lnTo>
                  <a:lnTo>
                    <a:pt x="399" y="1683"/>
                  </a:lnTo>
                  <a:lnTo>
                    <a:pt x="396" y="1691"/>
                  </a:lnTo>
                  <a:lnTo>
                    <a:pt x="389" y="1696"/>
                  </a:lnTo>
                  <a:lnTo>
                    <a:pt x="360" y="1706"/>
                  </a:lnTo>
                  <a:lnTo>
                    <a:pt x="324" y="1714"/>
                  </a:lnTo>
                  <a:lnTo>
                    <a:pt x="281" y="1721"/>
                  </a:lnTo>
                  <a:lnTo>
                    <a:pt x="233" y="1723"/>
                  </a:lnTo>
                  <a:lnTo>
                    <a:pt x="203" y="1722"/>
                  </a:lnTo>
                  <a:lnTo>
                    <a:pt x="174" y="1720"/>
                  </a:lnTo>
                  <a:lnTo>
                    <a:pt x="125" y="1709"/>
                  </a:lnTo>
                  <a:lnTo>
                    <a:pt x="103" y="1701"/>
                  </a:lnTo>
                  <a:lnTo>
                    <a:pt x="83" y="1691"/>
                  </a:lnTo>
                  <a:lnTo>
                    <a:pt x="67" y="1679"/>
                  </a:lnTo>
                  <a:lnTo>
                    <a:pt x="52" y="1665"/>
                  </a:lnTo>
                  <a:lnTo>
                    <a:pt x="29" y="1633"/>
                  </a:lnTo>
                  <a:lnTo>
                    <a:pt x="20" y="1612"/>
                  </a:lnTo>
                  <a:lnTo>
                    <a:pt x="13" y="1591"/>
                  </a:lnTo>
                  <a:lnTo>
                    <a:pt x="3" y="1541"/>
                  </a:lnTo>
                  <a:lnTo>
                    <a:pt x="0" y="1513"/>
                  </a:lnTo>
                  <a:lnTo>
                    <a:pt x="0" y="1483"/>
                  </a:lnTo>
                  <a:lnTo>
                    <a:pt x="1" y="1445"/>
                  </a:lnTo>
                  <a:lnTo>
                    <a:pt x="4" y="1410"/>
                  </a:lnTo>
                  <a:lnTo>
                    <a:pt x="9" y="1378"/>
                  </a:lnTo>
                  <a:lnTo>
                    <a:pt x="16" y="1349"/>
                  </a:lnTo>
                  <a:lnTo>
                    <a:pt x="28" y="1324"/>
                  </a:lnTo>
                  <a:lnTo>
                    <a:pt x="42" y="1301"/>
                  </a:lnTo>
                  <a:lnTo>
                    <a:pt x="59" y="1284"/>
                  </a:lnTo>
                  <a:lnTo>
                    <a:pt x="69" y="1275"/>
                  </a:lnTo>
                  <a:lnTo>
                    <a:pt x="81" y="1267"/>
                  </a:lnTo>
                  <a:lnTo>
                    <a:pt x="106" y="1256"/>
                  </a:lnTo>
                  <a:lnTo>
                    <a:pt x="137" y="1247"/>
                  </a:lnTo>
                  <a:lnTo>
                    <a:pt x="173" y="1242"/>
                  </a:lnTo>
                  <a:lnTo>
                    <a:pt x="212" y="1240"/>
                  </a:lnTo>
                  <a:lnTo>
                    <a:pt x="244" y="1241"/>
                  </a:lnTo>
                  <a:lnTo>
                    <a:pt x="272" y="1245"/>
                  </a:lnTo>
                  <a:lnTo>
                    <a:pt x="299" y="1250"/>
                  </a:lnTo>
                  <a:lnTo>
                    <a:pt x="321" y="1259"/>
                  </a:lnTo>
                  <a:lnTo>
                    <a:pt x="358" y="1280"/>
                  </a:lnTo>
                  <a:lnTo>
                    <a:pt x="373" y="1294"/>
                  </a:lnTo>
                  <a:lnTo>
                    <a:pt x="386" y="1310"/>
                  </a:lnTo>
                  <a:lnTo>
                    <a:pt x="396" y="1325"/>
                  </a:lnTo>
                  <a:lnTo>
                    <a:pt x="403" y="1343"/>
                  </a:lnTo>
                  <a:lnTo>
                    <a:pt x="410" y="1361"/>
                  </a:lnTo>
                  <a:lnTo>
                    <a:pt x="415" y="1381"/>
                  </a:lnTo>
                  <a:lnTo>
                    <a:pt x="420" y="1425"/>
                  </a:lnTo>
                  <a:lnTo>
                    <a:pt x="422" y="1473"/>
                  </a:lnTo>
                  <a:close/>
                  <a:moveTo>
                    <a:pt x="321" y="1463"/>
                  </a:moveTo>
                  <a:lnTo>
                    <a:pt x="320" y="1420"/>
                  </a:lnTo>
                  <a:lnTo>
                    <a:pt x="313" y="1379"/>
                  </a:lnTo>
                  <a:lnTo>
                    <a:pt x="307" y="1362"/>
                  </a:lnTo>
                  <a:lnTo>
                    <a:pt x="300" y="1347"/>
                  </a:lnTo>
                  <a:lnTo>
                    <a:pt x="291" y="1335"/>
                  </a:lnTo>
                  <a:lnTo>
                    <a:pt x="280" y="1325"/>
                  </a:lnTo>
                  <a:lnTo>
                    <a:pt x="267" y="1319"/>
                  </a:lnTo>
                  <a:lnTo>
                    <a:pt x="251" y="1314"/>
                  </a:lnTo>
                  <a:lnTo>
                    <a:pt x="233" y="1311"/>
                  </a:lnTo>
                  <a:lnTo>
                    <a:pt x="212" y="1311"/>
                  </a:lnTo>
                  <a:lnTo>
                    <a:pt x="190" y="1311"/>
                  </a:lnTo>
                  <a:lnTo>
                    <a:pt x="170" y="1314"/>
                  </a:lnTo>
                  <a:lnTo>
                    <a:pt x="154" y="1319"/>
                  </a:lnTo>
                  <a:lnTo>
                    <a:pt x="141" y="1325"/>
                  </a:lnTo>
                  <a:lnTo>
                    <a:pt x="130" y="1335"/>
                  </a:lnTo>
                  <a:lnTo>
                    <a:pt x="121" y="1347"/>
                  </a:lnTo>
                  <a:lnTo>
                    <a:pt x="108" y="1378"/>
                  </a:lnTo>
                  <a:lnTo>
                    <a:pt x="105" y="1398"/>
                  </a:lnTo>
                  <a:lnTo>
                    <a:pt x="102" y="1420"/>
                  </a:lnTo>
                  <a:lnTo>
                    <a:pt x="101" y="1464"/>
                  </a:lnTo>
                  <a:lnTo>
                    <a:pt x="321" y="1463"/>
                  </a:lnTo>
                  <a:close/>
                  <a:moveTo>
                    <a:pt x="924" y="1698"/>
                  </a:moveTo>
                  <a:lnTo>
                    <a:pt x="922" y="1704"/>
                  </a:lnTo>
                  <a:lnTo>
                    <a:pt x="920" y="1708"/>
                  </a:lnTo>
                  <a:lnTo>
                    <a:pt x="916" y="1711"/>
                  </a:lnTo>
                  <a:lnTo>
                    <a:pt x="911" y="1712"/>
                  </a:lnTo>
                  <a:lnTo>
                    <a:pt x="838" y="1712"/>
                  </a:lnTo>
                  <a:lnTo>
                    <a:pt x="832" y="1711"/>
                  </a:lnTo>
                  <a:lnTo>
                    <a:pt x="828" y="1708"/>
                  </a:lnTo>
                  <a:lnTo>
                    <a:pt x="825" y="1704"/>
                  </a:lnTo>
                  <a:lnTo>
                    <a:pt x="824" y="1698"/>
                  </a:lnTo>
                  <a:lnTo>
                    <a:pt x="824" y="1383"/>
                  </a:lnTo>
                  <a:lnTo>
                    <a:pt x="823" y="1366"/>
                  </a:lnTo>
                  <a:lnTo>
                    <a:pt x="820" y="1349"/>
                  </a:lnTo>
                  <a:lnTo>
                    <a:pt x="815" y="1337"/>
                  </a:lnTo>
                  <a:lnTo>
                    <a:pt x="808" y="1328"/>
                  </a:lnTo>
                  <a:lnTo>
                    <a:pt x="798" y="1320"/>
                  </a:lnTo>
                  <a:lnTo>
                    <a:pt x="785" y="1315"/>
                  </a:lnTo>
                  <a:lnTo>
                    <a:pt x="770" y="1313"/>
                  </a:lnTo>
                  <a:lnTo>
                    <a:pt x="752" y="1311"/>
                  </a:lnTo>
                  <a:lnTo>
                    <a:pt x="704" y="1315"/>
                  </a:lnTo>
                  <a:lnTo>
                    <a:pt x="663" y="1322"/>
                  </a:lnTo>
                  <a:lnTo>
                    <a:pt x="622" y="1330"/>
                  </a:lnTo>
                  <a:lnTo>
                    <a:pt x="622" y="1698"/>
                  </a:lnTo>
                  <a:lnTo>
                    <a:pt x="621" y="1704"/>
                  </a:lnTo>
                  <a:lnTo>
                    <a:pt x="619" y="1708"/>
                  </a:lnTo>
                  <a:lnTo>
                    <a:pt x="615" y="1711"/>
                  </a:lnTo>
                  <a:lnTo>
                    <a:pt x="609" y="1712"/>
                  </a:lnTo>
                  <a:lnTo>
                    <a:pt x="537" y="1712"/>
                  </a:lnTo>
                  <a:lnTo>
                    <a:pt x="527" y="1708"/>
                  </a:lnTo>
                  <a:lnTo>
                    <a:pt x="523" y="1704"/>
                  </a:lnTo>
                  <a:lnTo>
                    <a:pt x="522" y="1698"/>
                  </a:lnTo>
                  <a:lnTo>
                    <a:pt x="522" y="1325"/>
                  </a:lnTo>
                  <a:lnTo>
                    <a:pt x="523" y="1314"/>
                  </a:lnTo>
                  <a:lnTo>
                    <a:pt x="524" y="1304"/>
                  </a:lnTo>
                  <a:lnTo>
                    <a:pt x="534" y="1289"/>
                  </a:lnTo>
                  <a:lnTo>
                    <a:pt x="542" y="1282"/>
                  </a:lnTo>
                  <a:lnTo>
                    <a:pt x="552" y="1276"/>
                  </a:lnTo>
                  <a:lnTo>
                    <a:pt x="581" y="1265"/>
                  </a:lnTo>
                  <a:lnTo>
                    <a:pt x="620" y="1255"/>
                  </a:lnTo>
                  <a:lnTo>
                    <a:pt x="667" y="1247"/>
                  </a:lnTo>
                  <a:lnTo>
                    <a:pt x="716" y="1242"/>
                  </a:lnTo>
                  <a:lnTo>
                    <a:pt x="761" y="1240"/>
                  </a:lnTo>
                  <a:lnTo>
                    <a:pt x="799" y="1241"/>
                  </a:lnTo>
                  <a:lnTo>
                    <a:pt x="832" y="1246"/>
                  </a:lnTo>
                  <a:lnTo>
                    <a:pt x="859" y="1255"/>
                  </a:lnTo>
                  <a:lnTo>
                    <a:pt x="882" y="1267"/>
                  </a:lnTo>
                  <a:lnTo>
                    <a:pt x="892" y="1275"/>
                  </a:lnTo>
                  <a:lnTo>
                    <a:pt x="901" y="1285"/>
                  </a:lnTo>
                  <a:lnTo>
                    <a:pt x="907" y="1295"/>
                  </a:lnTo>
                  <a:lnTo>
                    <a:pt x="914" y="1308"/>
                  </a:lnTo>
                  <a:lnTo>
                    <a:pt x="917" y="1322"/>
                  </a:lnTo>
                  <a:lnTo>
                    <a:pt x="921" y="1337"/>
                  </a:lnTo>
                  <a:lnTo>
                    <a:pt x="924" y="1371"/>
                  </a:lnTo>
                  <a:lnTo>
                    <a:pt x="924" y="1698"/>
                  </a:lnTo>
                  <a:close/>
                  <a:moveTo>
                    <a:pt x="1423" y="1269"/>
                  </a:moveTo>
                  <a:lnTo>
                    <a:pt x="1293" y="1698"/>
                  </a:lnTo>
                  <a:lnTo>
                    <a:pt x="1290" y="1703"/>
                  </a:lnTo>
                  <a:lnTo>
                    <a:pt x="1287" y="1708"/>
                  </a:lnTo>
                  <a:lnTo>
                    <a:pt x="1282" y="1711"/>
                  </a:lnTo>
                  <a:lnTo>
                    <a:pt x="1275" y="1712"/>
                  </a:lnTo>
                  <a:lnTo>
                    <a:pt x="1142" y="1712"/>
                  </a:lnTo>
                  <a:lnTo>
                    <a:pt x="1132" y="1708"/>
                  </a:lnTo>
                  <a:lnTo>
                    <a:pt x="1124" y="1698"/>
                  </a:lnTo>
                  <a:lnTo>
                    <a:pt x="989" y="1270"/>
                  </a:lnTo>
                  <a:lnTo>
                    <a:pt x="989" y="1267"/>
                  </a:lnTo>
                  <a:lnTo>
                    <a:pt x="989" y="1265"/>
                  </a:lnTo>
                  <a:lnTo>
                    <a:pt x="989" y="1260"/>
                  </a:lnTo>
                  <a:lnTo>
                    <a:pt x="992" y="1255"/>
                  </a:lnTo>
                  <a:lnTo>
                    <a:pt x="1001" y="1251"/>
                  </a:lnTo>
                  <a:lnTo>
                    <a:pt x="1075" y="1251"/>
                  </a:lnTo>
                  <a:lnTo>
                    <a:pt x="1082" y="1252"/>
                  </a:lnTo>
                  <a:lnTo>
                    <a:pt x="1086" y="1255"/>
                  </a:lnTo>
                  <a:lnTo>
                    <a:pt x="1092" y="1265"/>
                  </a:lnTo>
                  <a:lnTo>
                    <a:pt x="1198" y="1646"/>
                  </a:lnTo>
                  <a:lnTo>
                    <a:pt x="1221" y="1646"/>
                  </a:lnTo>
                  <a:lnTo>
                    <a:pt x="1316" y="1265"/>
                  </a:lnTo>
                  <a:lnTo>
                    <a:pt x="1322" y="1255"/>
                  </a:lnTo>
                  <a:lnTo>
                    <a:pt x="1327" y="1252"/>
                  </a:lnTo>
                  <a:lnTo>
                    <a:pt x="1333" y="1251"/>
                  </a:lnTo>
                  <a:lnTo>
                    <a:pt x="1410" y="1251"/>
                  </a:lnTo>
                  <a:lnTo>
                    <a:pt x="1420" y="1255"/>
                  </a:lnTo>
                  <a:lnTo>
                    <a:pt x="1423" y="1260"/>
                  </a:lnTo>
                  <a:lnTo>
                    <a:pt x="1424" y="1265"/>
                  </a:lnTo>
                  <a:lnTo>
                    <a:pt x="1423" y="1266"/>
                  </a:lnTo>
                  <a:lnTo>
                    <a:pt x="1423" y="1269"/>
                  </a:lnTo>
                  <a:close/>
                  <a:moveTo>
                    <a:pt x="1612" y="1698"/>
                  </a:moveTo>
                  <a:lnTo>
                    <a:pt x="1610" y="1704"/>
                  </a:lnTo>
                  <a:lnTo>
                    <a:pt x="1608" y="1708"/>
                  </a:lnTo>
                  <a:lnTo>
                    <a:pt x="1603" y="1711"/>
                  </a:lnTo>
                  <a:lnTo>
                    <a:pt x="1598" y="1712"/>
                  </a:lnTo>
                  <a:lnTo>
                    <a:pt x="1526" y="1712"/>
                  </a:lnTo>
                  <a:lnTo>
                    <a:pt x="1520" y="1711"/>
                  </a:lnTo>
                  <a:lnTo>
                    <a:pt x="1516" y="1708"/>
                  </a:lnTo>
                  <a:lnTo>
                    <a:pt x="1513" y="1704"/>
                  </a:lnTo>
                  <a:lnTo>
                    <a:pt x="1512" y="1698"/>
                  </a:lnTo>
                  <a:lnTo>
                    <a:pt x="1512" y="1269"/>
                  </a:lnTo>
                  <a:lnTo>
                    <a:pt x="1513" y="1264"/>
                  </a:lnTo>
                  <a:lnTo>
                    <a:pt x="1516" y="1260"/>
                  </a:lnTo>
                  <a:lnTo>
                    <a:pt x="1526" y="1256"/>
                  </a:lnTo>
                  <a:lnTo>
                    <a:pt x="1598" y="1256"/>
                  </a:lnTo>
                  <a:lnTo>
                    <a:pt x="1608" y="1260"/>
                  </a:lnTo>
                  <a:lnTo>
                    <a:pt x="1610" y="1264"/>
                  </a:lnTo>
                  <a:lnTo>
                    <a:pt x="1612" y="1269"/>
                  </a:lnTo>
                  <a:lnTo>
                    <a:pt x="1612" y="1698"/>
                  </a:lnTo>
                  <a:close/>
                  <a:moveTo>
                    <a:pt x="1612" y="1167"/>
                  </a:moveTo>
                  <a:lnTo>
                    <a:pt x="1610" y="1174"/>
                  </a:lnTo>
                  <a:lnTo>
                    <a:pt x="1607" y="1180"/>
                  </a:lnTo>
                  <a:lnTo>
                    <a:pt x="1600" y="1184"/>
                  </a:lnTo>
                  <a:lnTo>
                    <a:pt x="1593" y="1184"/>
                  </a:lnTo>
                  <a:lnTo>
                    <a:pt x="1531" y="1184"/>
                  </a:lnTo>
                  <a:lnTo>
                    <a:pt x="1522" y="1184"/>
                  </a:lnTo>
                  <a:lnTo>
                    <a:pt x="1517" y="1180"/>
                  </a:lnTo>
                  <a:lnTo>
                    <a:pt x="1513" y="1174"/>
                  </a:lnTo>
                  <a:lnTo>
                    <a:pt x="1512" y="1167"/>
                  </a:lnTo>
                  <a:lnTo>
                    <a:pt x="1512" y="1070"/>
                  </a:lnTo>
                  <a:lnTo>
                    <a:pt x="1513" y="1062"/>
                  </a:lnTo>
                  <a:lnTo>
                    <a:pt x="1517" y="1057"/>
                  </a:lnTo>
                  <a:lnTo>
                    <a:pt x="1522" y="1053"/>
                  </a:lnTo>
                  <a:lnTo>
                    <a:pt x="1531" y="1052"/>
                  </a:lnTo>
                  <a:lnTo>
                    <a:pt x="1593" y="1052"/>
                  </a:lnTo>
                  <a:lnTo>
                    <a:pt x="1600" y="1053"/>
                  </a:lnTo>
                  <a:lnTo>
                    <a:pt x="1607" y="1057"/>
                  </a:lnTo>
                  <a:lnTo>
                    <a:pt x="1610" y="1062"/>
                  </a:lnTo>
                  <a:lnTo>
                    <a:pt x="1612" y="1070"/>
                  </a:lnTo>
                  <a:lnTo>
                    <a:pt x="1612" y="1167"/>
                  </a:lnTo>
                  <a:close/>
                  <a:moveTo>
                    <a:pt x="1991" y="1305"/>
                  </a:moveTo>
                  <a:lnTo>
                    <a:pt x="1990" y="1310"/>
                  </a:lnTo>
                  <a:lnTo>
                    <a:pt x="1988" y="1315"/>
                  </a:lnTo>
                  <a:lnTo>
                    <a:pt x="1985" y="1318"/>
                  </a:lnTo>
                  <a:lnTo>
                    <a:pt x="1978" y="1319"/>
                  </a:lnTo>
                  <a:lnTo>
                    <a:pt x="1939" y="1320"/>
                  </a:lnTo>
                  <a:lnTo>
                    <a:pt x="1904" y="1323"/>
                  </a:lnTo>
                  <a:lnTo>
                    <a:pt x="1845" y="1333"/>
                  </a:lnTo>
                  <a:lnTo>
                    <a:pt x="1845" y="1698"/>
                  </a:lnTo>
                  <a:lnTo>
                    <a:pt x="1844" y="1704"/>
                  </a:lnTo>
                  <a:lnTo>
                    <a:pt x="1841" y="1708"/>
                  </a:lnTo>
                  <a:lnTo>
                    <a:pt x="1836" y="1711"/>
                  </a:lnTo>
                  <a:lnTo>
                    <a:pt x="1831" y="1712"/>
                  </a:lnTo>
                  <a:lnTo>
                    <a:pt x="1758" y="1712"/>
                  </a:lnTo>
                  <a:lnTo>
                    <a:pt x="1750" y="1708"/>
                  </a:lnTo>
                  <a:lnTo>
                    <a:pt x="1746" y="1704"/>
                  </a:lnTo>
                  <a:lnTo>
                    <a:pt x="1744" y="1698"/>
                  </a:lnTo>
                  <a:lnTo>
                    <a:pt x="1744" y="1325"/>
                  </a:lnTo>
                  <a:lnTo>
                    <a:pt x="1748" y="1303"/>
                  </a:lnTo>
                  <a:lnTo>
                    <a:pt x="1752" y="1294"/>
                  </a:lnTo>
                  <a:lnTo>
                    <a:pt x="1757" y="1286"/>
                  </a:lnTo>
                  <a:lnTo>
                    <a:pt x="1773" y="1275"/>
                  </a:lnTo>
                  <a:lnTo>
                    <a:pt x="1798" y="1265"/>
                  </a:lnTo>
                  <a:lnTo>
                    <a:pt x="1830" y="1256"/>
                  </a:lnTo>
                  <a:lnTo>
                    <a:pt x="1869" y="1248"/>
                  </a:lnTo>
                  <a:lnTo>
                    <a:pt x="1946" y="1241"/>
                  </a:lnTo>
                  <a:lnTo>
                    <a:pt x="1961" y="1241"/>
                  </a:lnTo>
                  <a:lnTo>
                    <a:pt x="1973" y="1241"/>
                  </a:lnTo>
                  <a:lnTo>
                    <a:pt x="1981" y="1242"/>
                  </a:lnTo>
                  <a:lnTo>
                    <a:pt x="1987" y="1246"/>
                  </a:lnTo>
                  <a:lnTo>
                    <a:pt x="1990" y="1250"/>
                  </a:lnTo>
                  <a:lnTo>
                    <a:pt x="1991" y="1256"/>
                  </a:lnTo>
                  <a:lnTo>
                    <a:pt x="1991" y="1305"/>
                  </a:lnTo>
                  <a:close/>
                  <a:moveTo>
                    <a:pt x="2462" y="1481"/>
                  </a:moveTo>
                  <a:lnTo>
                    <a:pt x="2462" y="1514"/>
                  </a:lnTo>
                  <a:lnTo>
                    <a:pt x="2460" y="1546"/>
                  </a:lnTo>
                  <a:lnTo>
                    <a:pt x="2456" y="1576"/>
                  </a:lnTo>
                  <a:lnTo>
                    <a:pt x="2450" y="1604"/>
                  </a:lnTo>
                  <a:lnTo>
                    <a:pt x="2440" y="1629"/>
                  </a:lnTo>
                  <a:lnTo>
                    <a:pt x="2427" y="1653"/>
                  </a:lnTo>
                  <a:lnTo>
                    <a:pt x="2419" y="1663"/>
                  </a:lnTo>
                  <a:lnTo>
                    <a:pt x="2411" y="1673"/>
                  </a:lnTo>
                  <a:lnTo>
                    <a:pt x="2389" y="1691"/>
                  </a:lnTo>
                  <a:lnTo>
                    <a:pt x="2363" y="1704"/>
                  </a:lnTo>
                  <a:lnTo>
                    <a:pt x="2331" y="1714"/>
                  </a:lnTo>
                  <a:lnTo>
                    <a:pt x="2293" y="1721"/>
                  </a:lnTo>
                  <a:lnTo>
                    <a:pt x="2249" y="1723"/>
                  </a:lnTo>
                  <a:lnTo>
                    <a:pt x="2205" y="1721"/>
                  </a:lnTo>
                  <a:lnTo>
                    <a:pt x="2167" y="1714"/>
                  </a:lnTo>
                  <a:lnTo>
                    <a:pt x="2135" y="1704"/>
                  </a:lnTo>
                  <a:lnTo>
                    <a:pt x="2109" y="1691"/>
                  </a:lnTo>
                  <a:lnTo>
                    <a:pt x="2088" y="1673"/>
                  </a:lnTo>
                  <a:lnTo>
                    <a:pt x="2070" y="1653"/>
                  </a:lnTo>
                  <a:lnTo>
                    <a:pt x="2064" y="1641"/>
                  </a:lnTo>
                  <a:lnTo>
                    <a:pt x="2058" y="1629"/>
                  </a:lnTo>
                  <a:lnTo>
                    <a:pt x="2049" y="1604"/>
                  </a:lnTo>
                  <a:lnTo>
                    <a:pt x="2043" y="1576"/>
                  </a:lnTo>
                  <a:lnTo>
                    <a:pt x="2040" y="1561"/>
                  </a:lnTo>
                  <a:lnTo>
                    <a:pt x="2038" y="1546"/>
                  </a:lnTo>
                  <a:lnTo>
                    <a:pt x="2035" y="1514"/>
                  </a:lnTo>
                  <a:lnTo>
                    <a:pt x="2035" y="1481"/>
                  </a:lnTo>
                  <a:lnTo>
                    <a:pt x="2035" y="1449"/>
                  </a:lnTo>
                  <a:lnTo>
                    <a:pt x="2038" y="1417"/>
                  </a:lnTo>
                  <a:lnTo>
                    <a:pt x="2049" y="1359"/>
                  </a:lnTo>
                  <a:lnTo>
                    <a:pt x="2058" y="1334"/>
                  </a:lnTo>
                  <a:lnTo>
                    <a:pt x="2070" y="1310"/>
                  </a:lnTo>
                  <a:lnTo>
                    <a:pt x="2088" y="1290"/>
                  </a:lnTo>
                  <a:lnTo>
                    <a:pt x="2109" y="1272"/>
                  </a:lnTo>
                  <a:lnTo>
                    <a:pt x="2135" y="1259"/>
                  </a:lnTo>
                  <a:lnTo>
                    <a:pt x="2167" y="1248"/>
                  </a:lnTo>
                  <a:lnTo>
                    <a:pt x="2205" y="1242"/>
                  </a:lnTo>
                  <a:lnTo>
                    <a:pt x="2249" y="1240"/>
                  </a:lnTo>
                  <a:lnTo>
                    <a:pt x="2293" y="1242"/>
                  </a:lnTo>
                  <a:lnTo>
                    <a:pt x="2331" y="1248"/>
                  </a:lnTo>
                  <a:lnTo>
                    <a:pt x="2363" y="1259"/>
                  </a:lnTo>
                  <a:lnTo>
                    <a:pt x="2389" y="1272"/>
                  </a:lnTo>
                  <a:lnTo>
                    <a:pt x="2411" y="1290"/>
                  </a:lnTo>
                  <a:lnTo>
                    <a:pt x="2427" y="1310"/>
                  </a:lnTo>
                  <a:lnTo>
                    <a:pt x="2440" y="1334"/>
                  </a:lnTo>
                  <a:lnTo>
                    <a:pt x="2450" y="1359"/>
                  </a:lnTo>
                  <a:lnTo>
                    <a:pt x="2456" y="1388"/>
                  </a:lnTo>
                  <a:lnTo>
                    <a:pt x="2460" y="1417"/>
                  </a:lnTo>
                  <a:lnTo>
                    <a:pt x="2462" y="1449"/>
                  </a:lnTo>
                  <a:lnTo>
                    <a:pt x="2462" y="1481"/>
                  </a:lnTo>
                  <a:close/>
                  <a:moveTo>
                    <a:pt x="2360" y="1481"/>
                  </a:moveTo>
                  <a:lnTo>
                    <a:pt x="2359" y="1432"/>
                  </a:lnTo>
                  <a:lnTo>
                    <a:pt x="2355" y="1390"/>
                  </a:lnTo>
                  <a:lnTo>
                    <a:pt x="2350" y="1372"/>
                  </a:lnTo>
                  <a:lnTo>
                    <a:pt x="2344" y="1357"/>
                  </a:lnTo>
                  <a:lnTo>
                    <a:pt x="2336" y="1343"/>
                  </a:lnTo>
                  <a:lnTo>
                    <a:pt x="2325" y="1332"/>
                  </a:lnTo>
                  <a:lnTo>
                    <a:pt x="2311" y="1323"/>
                  </a:lnTo>
                  <a:lnTo>
                    <a:pt x="2295" y="1316"/>
                  </a:lnTo>
                  <a:lnTo>
                    <a:pt x="2273" y="1313"/>
                  </a:lnTo>
                  <a:lnTo>
                    <a:pt x="2249" y="1311"/>
                  </a:lnTo>
                  <a:lnTo>
                    <a:pt x="2224" y="1313"/>
                  </a:lnTo>
                  <a:lnTo>
                    <a:pt x="2204" y="1316"/>
                  </a:lnTo>
                  <a:lnTo>
                    <a:pt x="2186" y="1323"/>
                  </a:lnTo>
                  <a:lnTo>
                    <a:pt x="2172" y="1332"/>
                  </a:lnTo>
                  <a:lnTo>
                    <a:pt x="2162" y="1343"/>
                  </a:lnTo>
                  <a:lnTo>
                    <a:pt x="2153" y="1357"/>
                  </a:lnTo>
                  <a:lnTo>
                    <a:pt x="2147" y="1372"/>
                  </a:lnTo>
                  <a:lnTo>
                    <a:pt x="2143" y="1390"/>
                  </a:lnTo>
                  <a:lnTo>
                    <a:pt x="2140" y="1410"/>
                  </a:lnTo>
                  <a:lnTo>
                    <a:pt x="2138" y="1432"/>
                  </a:lnTo>
                  <a:lnTo>
                    <a:pt x="2137" y="1481"/>
                  </a:lnTo>
                  <a:lnTo>
                    <a:pt x="2138" y="1532"/>
                  </a:lnTo>
                  <a:lnTo>
                    <a:pt x="2143" y="1573"/>
                  </a:lnTo>
                  <a:lnTo>
                    <a:pt x="2147" y="1591"/>
                  </a:lnTo>
                  <a:lnTo>
                    <a:pt x="2153" y="1606"/>
                  </a:lnTo>
                  <a:lnTo>
                    <a:pt x="2162" y="1620"/>
                  </a:lnTo>
                  <a:lnTo>
                    <a:pt x="2172" y="1631"/>
                  </a:lnTo>
                  <a:lnTo>
                    <a:pt x="2186" y="1640"/>
                  </a:lnTo>
                  <a:lnTo>
                    <a:pt x="2204" y="1646"/>
                  </a:lnTo>
                  <a:lnTo>
                    <a:pt x="2224" y="1650"/>
                  </a:lnTo>
                  <a:lnTo>
                    <a:pt x="2249" y="1652"/>
                  </a:lnTo>
                  <a:lnTo>
                    <a:pt x="2273" y="1650"/>
                  </a:lnTo>
                  <a:lnTo>
                    <a:pt x="2295" y="1646"/>
                  </a:lnTo>
                  <a:lnTo>
                    <a:pt x="2311" y="1640"/>
                  </a:lnTo>
                  <a:lnTo>
                    <a:pt x="2325" y="1631"/>
                  </a:lnTo>
                  <a:lnTo>
                    <a:pt x="2336" y="1620"/>
                  </a:lnTo>
                  <a:lnTo>
                    <a:pt x="2344" y="1606"/>
                  </a:lnTo>
                  <a:lnTo>
                    <a:pt x="2350" y="1591"/>
                  </a:lnTo>
                  <a:lnTo>
                    <a:pt x="2355" y="1573"/>
                  </a:lnTo>
                  <a:lnTo>
                    <a:pt x="2358" y="1553"/>
                  </a:lnTo>
                  <a:lnTo>
                    <a:pt x="2359" y="1532"/>
                  </a:lnTo>
                  <a:lnTo>
                    <a:pt x="2360" y="1481"/>
                  </a:lnTo>
                  <a:close/>
                  <a:moveTo>
                    <a:pt x="2961" y="1698"/>
                  </a:moveTo>
                  <a:lnTo>
                    <a:pt x="2960" y="1704"/>
                  </a:lnTo>
                  <a:lnTo>
                    <a:pt x="2957" y="1708"/>
                  </a:lnTo>
                  <a:lnTo>
                    <a:pt x="2954" y="1711"/>
                  </a:lnTo>
                  <a:lnTo>
                    <a:pt x="2947" y="1712"/>
                  </a:lnTo>
                  <a:lnTo>
                    <a:pt x="2876" y="1712"/>
                  </a:lnTo>
                  <a:lnTo>
                    <a:pt x="2869" y="1711"/>
                  </a:lnTo>
                  <a:lnTo>
                    <a:pt x="2865" y="1708"/>
                  </a:lnTo>
                  <a:lnTo>
                    <a:pt x="2862" y="1704"/>
                  </a:lnTo>
                  <a:lnTo>
                    <a:pt x="2862" y="1698"/>
                  </a:lnTo>
                  <a:lnTo>
                    <a:pt x="2862" y="1383"/>
                  </a:lnTo>
                  <a:lnTo>
                    <a:pt x="2860" y="1366"/>
                  </a:lnTo>
                  <a:lnTo>
                    <a:pt x="2857" y="1349"/>
                  </a:lnTo>
                  <a:lnTo>
                    <a:pt x="2852" y="1337"/>
                  </a:lnTo>
                  <a:lnTo>
                    <a:pt x="2844" y="1328"/>
                  </a:lnTo>
                  <a:lnTo>
                    <a:pt x="2835" y="1320"/>
                  </a:lnTo>
                  <a:lnTo>
                    <a:pt x="2823" y="1315"/>
                  </a:lnTo>
                  <a:lnTo>
                    <a:pt x="2807" y="1313"/>
                  </a:lnTo>
                  <a:lnTo>
                    <a:pt x="2789" y="1311"/>
                  </a:lnTo>
                  <a:lnTo>
                    <a:pt x="2742" y="1315"/>
                  </a:lnTo>
                  <a:lnTo>
                    <a:pt x="2700" y="1322"/>
                  </a:lnTo>
                  <a:lnTo>
                    <a:pt x="2659" y="1330"/>
                  </a:lnTo>
                  <a:lnTo>
                    <a:pt x="2659" y="1698"/>
                  </a:lnTo>
                  <a:lnTo>
                    <a:pt x="2659" y="1704"/>
                  </a:lnTo>
                  <a:lnTo>
                    <a:pt x="2656" y="1708"/>
                  </a:lnTo>
                  <a:lnTo>
                    <a:pt x="2651" y="1711"/>
                  </a:lnTo>
                  <a:lnTo>
                    <a:pt x="2646" y="1712"/>
                  </a:lnTo>
                  <a:lnTo>
                    <a:pt x="2573" y="1712"/>
                  </a:lnTo>
                  <a:lnTo>
                    <a:pt x="2563" y="1708"/>
                  </a:lnTo>
                  <a:lnTo>
                    <a:pt x="2560" y="1704"/>
                  </a:lnTo>
                  <a:lnTo>
                    <a:pt x="2559" y="1698"/>
                  </a:lnTo>
                  <a:lnTo>
                    <a:pt x="2559" y="1325"/>
                  </a:lnTo>
                  <a:lnTo>
                    <a:pt x="2560" y="1314"/>
                  </a:lnTo>
                  <a:lnTo>
                    <a:pt x="2562" y="1304"/>
                  </a:lnTo>
                  <a:lnTo>
                    <a:pt x="2571" y="1289"/>
                  </a:lnTo>
                  <a:lnTo>
                    <a:pt x="2578" y="1282"/>
                  </a:lnTo>
                  <a:lnTo>
                    <a:pt x="2589" y="1276"/>
                  </a:lnTo>
                  <a:lnTo>
                    <a:pt x="2618" y="1265"/>
                  </a:lnTo>
                  <a:lnTo>
                    <a:pt x="2658" y="1255"/>
                  </a:lnTo>
                  <a:lnTo>
                    <a:pt x="2704" y="1247"/>
                  </a:lnTo>
                  <a:lnTo>
                    <a:pt x="2752" y="1242"/>
                  </a:lnTo>
                  <a:lnTo>
                    <a:pt x="2797" y="1240"/>
                  </a:lnTo>
                  <a:lnTo>
                    <a:pt x="2835" y="1241"/>
                  </a:lnTo>
                  <a:lnTo>
                    <a:pt x="2868" y="1246"/>
                  </a:lnTo>
                  <a:lnTo>
                    <a:pt x="2897" y="1255"/>
                  </a:lnTo>
                  <a:lnTo>
                    <a:pt x="2920" y="1267"/>
                  </a:lnTo>
                  <a:lnTo>
                    <a:pt x="2930" y="1275"/>
                  </a:lnTo>
                  <a:lnTo>
                    <a:pt x="2937" y="1285"/>
                  </a:lnTo>
                  <a:lnTo>
                    <a:pt x="2945" y="1295"/>
                  </a:lnTo>
                  <a:lnTo>
                    <a:pt x="2951" y="1308"/>
                  </a:lnTo>
                  <a:lnTo>
                    <a:pt x="2955" y="1322"/>
                  </a:lnTo>
                  <a:lnTo>
                    <a:pt x="2959" y="1337"/>
                  </a:lnTo>
                  <a:lnTo>
                    <a:pt x="2961" y="1371"/>
                  </a:lnTo>
                  <a:lnTo>
                    <a:pt x="2961" y="1698"/>
                  </a:lnTo>
                  <a:close/>
                  <a:moveTo>
                    <a:pt x="3782" y="1698"/>
                  </a:moveTo>
                  <a:lnTo>
                    <a:pt x="3782" y="1704"/>
                  </a:lnTo>
                  <a:lnTo>
                    <a:pt x="3779" y="1708"/>
                  </a:lnTo>
                  <a:lnTo>
                    <a:pt x="3774" y="1711"/>
                  </a:lnTo>
                  <a:lnTo>
                    <a:pt x="3769" y="1712"/>
                  </a:lnTo>
                  <a:lnTo>
                    <a:pt x="3697" y="1712"/>
                  </a:lnTo>
                  <a:lnTo>
                    <a:pt x="3691" y="1711"/>
                  </a:lnTo>
                  <a:lnTo>
                    <a:pt x="3687" y="1708"/>
                  </a:lnTo>
                  <a:lnTo>
                    <a:pt x="3683" y="1704"/>
                  </a:lnTo>
                  <a:lnTo>
                    <a:pt x="3683" y="1698"/>
                  </a:lnTo>
                  <a:lnTo>
                    <a:pt x="3683" y="1383"/>
                  </a:lnTo>
                  <a:lnTo>
                    <a:pt x="3682" y="1366"/>
                  </a:lnTo>
                  <a:lnTo>
                    <a:pt x="3681" y="1357"/>
                  </a:lnTo>
                  <a:lnTo>
                    <a:pt x="3678" y="1349"/>
                  </a:lnTo>
                  <a:lnTo>
                    <a:pt x="3673" y="1337"/>
                  </a:lnTo>
                  <a:lnTo>
                    <a:pt x="3666" y="1328"/>
                  </a:lnTo>
                  <a:lnTo>
                    <a:pt x="3643" y="1315"/>
                  </a:lnTo>
                  <a:lnTo>
                    <a:pt x="3627" y="1313"/>
                  </a:lnTo>
                  <a:lnTo>
                    <a:pt x="3609" y="1311"/>
                  </a:lnTo>
                  <a:lnTo>
                    <a:pt x="3562" y="1315"/>
                  </a:lnTo>
                  <a:lnTo>
                    <a:pt x="3521" y="1322"/>
                  </a:lnTo>
                  <a:lnTo>
                    <a:pt x="3479" y="1330"/>
                  </a:lnTo>
                  <a:lnTo>
                    <a:pt x="3479" y="1698"/>
                  </a:lnTo>
                  <a:lnTo>
                    <a:pt x="3478" y="1704"/>
                  </a:lnTo>
                  <a:lnTo>
                    <a:pt x="3475" y="1708"/>
                  </a:lnTo>
                  <a:lnTo>
                    <a:pt x="3472" y="1711"/>
                  </a:lnTo>
                  <a:lnTo>
                    <a:pt x="3466" y="1712"/>
                  </a:lnTo>
                  <a:lnTo>
                    <a:pt x="3393" y="1712"/>
                  </a:lnTo>
                  <a:lnTo>
                    <a:pt x="3383" y="1708"/>
                  </a:lnTo>
                  <a:lnTo>
                    <a:pt x="3381" y="1704"/>
                  </a:lnTo>
                  <a:lnTo>
                    <a:pt x="3380" y="1698"/>
                  </a:lnTo>
                  <a:lnTo>
                    <a:pt x="3380" y="1383"/>
                  </a:lnTo>
                  <a:lnTo>
                    <a:pt x="3380" y="1366"/>
                  </a:lnTo>
                  <a:lnTo>
                    <a:pt x="3376" y="1349"/>
                  </a:lnTo>
                  <a:lnTo>
                    <a:pt x="3371" y="1337"/>
                  </a:lnTo>
                  <a:lnTo>
                    <a:pt x="3363" y="1328"/>
                  </a:lnTo>
                  <a:lnTo>
                    <a:pt x="3340" y="1315"/>
                  </a:lnTo>
                  <a:lnTo>
                    <a:pt x="3325" y="1313"/>
                  </a:lnTo>
                  <a:lnTo>
                    <a:pt x="3308" y="1311"/>
                  </a:lnTo>
                  <a:lnTo>
                    <a:pt x="3275" y="1313"/>
                  </a:lnTo>
                  <a:lnTo>
                    <a:pt x="3245" y="1316"/>
                  </a:lnTo>
                  <a:lnTo>
                    <a:pt x="3196" y="1325"/>
                  </a:lnTo>
                  <a:lnTo>
                    <a:pt x="3175" y="1330"/>
                  </a:lnTo>
                  <a:lnTo>
                    <a:pt x="3175" y="1698"/>
                  </a:lnTo>
                  <a:lnTo>
                    <a:pt x="3174" y="1704"/>
                  </a:lnTo>
                  <a:lnTo>
                    <a:pt x="3172" y="1708"/>
                  </a:lnTo>
                  <a:lnTo>
                    <a:pt x="3168" y="1711"/>
                  </a:lnTo>
                  <a:lnTo>
                    <a:pt x="3163" y="1712"/>
                  </a:lnTo>
                  <a:lnTo>
                    <a:pt x="3090" y="1712"/>
                  </a:lnTo>
                  <a:lnTo>
                    <a:pt x="3080" y="1708"/>
                  </a:lnTo>
                  <a:lnTo>
                    <a:pt x="3077" y="1704"/>
                  </a:lnTo>
                  <a:lnTo>
                    <a:pt x="3076" y="1698"/>
                  </a:lnTo>
                  <a:lnTo>
                    <a:pt x="3076" y="1325"/>
                  </a:lnTo>
                  <a:lnTo>
                    <a:pt x="3076" y="1314"/>
                  </a:lnTo>
                  <a:lnTo>
                    <a:pt x="3078" y="1304"/>
                  </a:lnTo>
                  <a:lnTo>
                    <a:pt x="3087" y="1289"/>
                  </a:lnTo>
                  <a:lnTo>
                    <a:pt x="3095" y="1282"/>
                  </a:lnTo>
                  <a:lnTo>
                    <a:pt x="3105" y="1276"/>
                  </a:lnTo>
                  <a:lnTo>
                    <a:pt x="3135" y="1265"/>
                  </a:lnTo>
                  <a:lnTo>
                    <a:pt x="3174" y="1255"/>
                  </a:lnTo>
                  <a:lnTo>
                    <a:pt x="3221" y="1247"/>
                  </a:lnTo>
                  <a:lnTo>
                    <a:pt x="3270" y="1242"/>
                  </a:lnTo>
                  <a:lnTo>
                    <a:pt x="3315" y="1240"/>
                  </a:lnTo>
                  <a:lnTo>
                    <a:pt x="3353" y="1242"/>
                  </a:lnTo>
                  <a:lnTo>
                    <a:pt x="3386" y="1248"/>
                  </a:lnTo>
                  <a:lnTo>
                    <a:pt x="3412" y="1259"/>
                  </a:lnTo>
                  <a:lnTo>
                    <a:pt x="3434" y="1271"/>
                  </a:lnTo>
                  <a:lnTo>
                    <a:pt x="3455" y="1265"/>
                  </a:lnTo>
                  <a:lnTo>
                    <a:pt x="3483" y="1257"/>
                  </a:lnTo>
                  <a:lnTo>
                    <a:pt x="3550" y="1246"/>
                  </a:lnTo>
                  <a:lnTo>
                    <a:pt x="3586" y="1241"/>
                  </a:lnTo>
                  <a:lnTo>
                    <a:pt x="3619" y="1240"/>
                  </a:lnTo>
                  <a:lnTo>
                    <a:pt x="3657" y="1241"/>
                  </a:lnTo>
                  <a:lnTo>
                    <a:pt x="3690" y="1246"/>
                  </a:lnTo>
                  <a:lnTo>
                    <a:pt x="3717" y="1255"/>
                  </a:lnTo>
                  <a:lnTo>
                    <a:pt x="3741" y="1267"/>
                  </a:lnTo>
                  <a:lnTo>
                    <a:pt x="3750" y="1275"/>
                  </a:lnTo>
                  <a:lnTo>
                    <a:pt x="3759" y="1285"/>
                  </a:lnTo>
                  <a:lnTo>
                    <a:pt x="3771" y="1308"/>
                  </a:lnTo>
                  <a:lnTo>
                    <a:pt x="3776" y="1322"/>
                  </a:lnTo>
                  <a:lnTo>
                    <a:pt x="3779" y="1337"/>
                  </a:lnTo>
                  <a:lnTo>
                    <a:pt x="3782" y="1371"/>
                  </a:lnTo>
                  <a:lnTo>
                    <a:pt x="3782" y="1698"/>
                  </a:lnTo>
                  <a:close/>
                  <a:moveTo>
                    <a:pt x="4299" y="1473"/>
                  </a:moveTo>
                  <a:lnTo>
                    <a:pt x="4299" y="1494"/>
                  </a:lnTo>
                  <a:lnTo>
                    <a:pt x="4299" y="1515"/>
                  </a:lnTo>
                  <a:lnTo>
                    <a:pt x="4296" y="1527"/>
                  </a:lnTo>
                  <a:lnTo>
                    <a:pt x="4291" y="1531"/>
                  </a:lnTo>
                  <a:lnTo>
                    <a:pt x="4284" y="1532"/>
                  </a:lnTo>
                  <a:lnTo>
                    <a:pt x="3979" y="1532"/>
                  </a:lnTo>
                  <a:lnTo>
                    <a:pt x="3982" y="1561"/>
                  </a:lnTo>
                  <a:lnTo>
                    <a:pt x="3987" y="1585"/>
                  </a:lnTo>
                  <a:lnTo>
                    <a:pt x="3997" y="1604"/>
                  </a:lnTo>
                  <a:lnTo>
                    <a:pt x="4011" y="1620"/>
                  </a:lnTo>
                  <a:lnTo>
                    <a:pt x="4021" y="1628"/>
                  </a:lnTo>
                  <a:lnTo>
                    <a:pt x="4032" y="1635"/>
                  </a:lnTo>
                  <a:lnTo>
                    <a:pt x="4057" y="1644"/>
                  </a:lnTo>
                  <a:lnTo>
                    <a:pt x="4088" y="1649"/>
                  </a:lnTo>
                  <a:lnTo>
                    <a:pt x="4124" y="1652"/>
                  </a:lnTo>
                  <a:lnTo>
                    <a:pt x="4163" y="1649"/>
                  </a:lnTo>
                  <a:lnTo>
                    <a:pt x="4196" y="1644"/>
                  </a:lnTo>
                  <a:lnTo>
                    <a:pt x="4250" y="1630"/>
                  </a:lnTo>
                  <a:lnTo>
                    <a:pt x="4253" y="1629"/>
                  </a:lnTo>
                  <a:lnTo>
                    <a:pt x="4254" y="1629"/>
                  </a:lnTo>
                  <a:lnTo>
                    <a:pt x="4260" y="1631"/>
                  </a:lnTo>
                  <a:lnTo>
                    <a:pt x="4265" y="1640"/>
                  </a:lnTo>
                  <a:lnTo>
                    <a:pt x="4277" y="1680"/>
                  </a:lnTo>
                  <a:lnTo>
                    <a:pt x="4277" y="1682"/>
                  </a:lnTo>
                  <a:lnTo>
                    <a:pt x="4277" y="1683"/>
                  </a:lnTo>
                  <a:lnTo>
                    <a:pt x="4274" y="1691"/>
                  </a:lnTo>
                  <a:lnTo>
                    <a:pt x="4268" y="1696"/>
                  </a:lnTo>
                  <a:lnTo>
                    <a:pt x="4239" y="1706"/>
                  </a:lnTo>
                  <a:lnTo>
                    <a:pt x="4201" y="1714"/>
                  </a:lnTo>
                  <a:lnTo>
                    <a:pt x="4158" y="1721"/>
                  </a:lnTo>
                  <a:lnTo>
                    <a:pt x="4112" y="1723"/>
                  </a:lnTo>
                  <a:lnTo>
                    <a:pt x="4080" y="1722"/>
                  </a:lnTo>
                  <a:lnTo>
                    <a:pt x="4052" y="1720"/>
                  </a:lnTo>
                  <a:lnTo>
                    <a:pt x="4002" y="1709"/>
                  </a:lnTo>
                  <a:lnTo>
                    <a:pt x="3981" y="1701"/>
                  </a:lnTo>
                  <a:lnTo>
                    <a:pt x="3962" y="1691"/>
                  </a:lnTo>
                  <a:lnTo>
                    <a:pt x="3945" y="1679"/>
                  </a:lnTo>
                  <a:lnTo>
                    <a:pt x="3930" y="1665"/>
                  </a:lnTo>
                  <a:lnTo>
                    <a:pt x="3906" y="1633"/>
                  </a:lnTo>
                  <a:lnTo>
                    <a:pt x="3897" y="1612"/>
                  </a:lnTo>
                  <a:lnTo>
                    <a:pt x="3890" y="1591"/>
                  </a:lnTo>
                  <a:lnTo>
                    <a:pt x="3881" y="1541"/>
                  </a:lnTo>
                  <a:lnTo>
                    <a:pt x="3879" y="1513"/>
                  </a:lnTo>
                  <a:lnTo>
                    <a:pt x="3879" y="1483"/>
                  </a:lnTo>
                  <a:lnTo>
                    <a:pt x="3879" y="1445"/>
                  </a:lnTo>
                  <a:lnTo>
                    <a:pt x="3882" y="1410"/>
                  </a:lnTo>
                  <a:lnTo>
                    <a:pt x="3887" y="1378"/>
                  </a:lnTo>
                  <a:lnTo>
                    <a:pt x="3895" y="1349"/>
                  </a:lnTo>
                  <a:lnTo>
                    <a:pt x="3905" y="1324"/>
                  </a:lnTo>
                  <a:lnTo>
                    <a:pt x="3920" y="1301"/>
                  </a:lnTo>
                  <a:lnTo>
                    <a:pt x="3938" y="1284"/>
                  </a:lnTo>
                  <a:lnTo>
                    <a:pt x="3948" y="1275"/>
                  </a:lnTo>
                  <a:lnTo>
                    <a:pt x="3959" y="1267"/>
                  </a:lnTo>
                  <a:lnTo>
                    <a:pt x="3984" y="1256"/>
                  </a:lnTo>
                  <a:lnTo>
                    <a:pt x="4015" y="1247"/>
                  </a:lnTo>
                  <a:lnTo>
                    <a:pt x="4050" y="1242"/>
                  </a:lnTo>
                  <a:lnTo>
                    <a:pt x="4090" y="1240"/>
                  </a:lnTo>
                  <a:lnTo>
                    <a:pt x="4122" y="1241"/>
                  </a:lnTo>
                  <a:lnTo>
                    <a:pt x="4151" y="1245"/>
                  </a:lnTo>
                  <a:lnTo>
                    <a:pt x="4176" y="1250"/>
                  </a:lnTo>
                  <a:lnTo>
                    <a:pt x="4199" y="1259"/>
                  </a:lnTo>
                  <a:lnTo>
                    <a:pt x="4236" y="1280"/>
                  </a:lnTo>
                  <a:lnTo>
                    <a:pt x="4252" y="1294"/>
                  </a:lnTo>
                  <a:lnTo>
                    <a:pt x="4264" y="1310"/>
                  </a:lnTo>
                  <a:lnTo>
                    <a:pt x="4273" y="1325"/>
                  </a:lnTo>
                  <a:lnTo>
                    <a:pt x="4282" y="1343"/>
                  </a:lnTo>
                  <a:lnTo>
                    <a:pt x="4288" y="1361"/>
                  </a:lnTo>
                  <a:lnTo>
                    <a:pt x="4292" y="1381"/>
                  </a:lnTo>
                  <a:lnTo>
                    <a:pt x="4298" y="1425"/>
                  </a:lnTo>
                  <a:lnTo>
                    <a:pt x="4299" y="1473"/>
                  </a:lnTo>
                  <a:close/>
                  <a:moveTo>
                    <a:pt x="4199" y="1463"/>
                  </a:moveTo>
                  <a:lnTo>
                    <a:pt x="4197" y="1420"/>
                  </a:lnTo>
                  <a:lnTo>
                    <a:pt x="4191" y="1379"/>
                  </a:lnTo>
                  <a:lnTo>
                    <a:pt x="4186" y="1362"/>
                  </a:lnTo>
                  <a:lnTo>
                    <a:pt x="4178" y="1347"/>
                  </a:lnTo>
                  <a:lnTo>
                    <a:pt x="4168" y="1335"/>
                  </a:lnTo>
                  <a:lnTo>
                    <a:pt x="4158" y="1325"/>
                  </a:lnTo>
                  <a:lnTo>
                    <a:pt x="4144" y="1319"/>
                  </a:lnTo>
                  <a:lnTo>
                    <a:pt x="4129" y="1314"/>
                  </a:lnTo>
                  <a:lnTo>
                    <a:pt x="4110" y="1311"/>
                  </a:lnTo>
                  <a:lnTo>
                    <a:pt x="4090" y="1311"/>
                  </a:lnTo>
                  <a:lnTo>
                    <a:pt x="4068" y="1311"/>
                  </a:lnTo>
                  <a:lnTo>
                    <a:pt x="4049" y="1314"/>
                  </a:lnTo>
                  <a:lnTo>
                    <a:pt x="4032" y="1319"/>
                  </a:lnTo>
                  <a:lnTo>
                    <a:pt x="4018" y="1325"/>
                  </a:lnTo>
                  <a:lnTo>
                    <a:pt x="4007" y="1335"/>
                  </a:lnTo>
                  <a:lnTo>
                    <a:pt x="3998" y="1347"/>
                  </a:lnTo>
                  <a:lnTo>
                    <a:pt x="3987" y="1378"/>
                  </a:lnTo>
                  <a:lnTo>
                    <a:pt x="3983" y="1398"/>
                  </a:lnTo>
                  <a:lnTo>
                    <a:pt x="3981" y="1420"/>
                  </a:lnTo>
                  <a:lnTo>
                    <a:pt x="3979" y="1464"/>
                  </a:lnTo>
                  <a:lnTo>
                    <a:pt x="4199" y="1463"/>
                  </a:lnTo>
                  <a:close/>
                  <a:moveTo>
                    <a:pt x="4802" y="1698"/>
                  </a:moveTo>
                  <a:lnTo>
                    <a:pt x="4801" y="1704"/>
                  </a:lnTo>
                  <a:lnTo>
                    <a:pt x="4798" y="1708"/>
                  </a:lnTo>
                  <a:lnTo>
                    <a:pt x="4793" y="1711"/>
                  </a:lnTo>
                  <a:lnTo>
                    <a:pt x="4788" y="1712"/>
                  </a:lnTo>
                  <a:lnTo>
                    <a:pt x="4716" y="1712"/>
                  </a:lnTo>
                  <a:lnTo>
                    <a:pt x="4710" y="1711"/>
                  </a:lnTo>
                  <a:lnTo>
                    <a:pt x="4705" y="1708"/>
                  </a:lnTo>
                  <a:lnTo>
                    <a:pt x="4703" y="1704"/>
                  </a:lnTo>
                  <a:lnTo>
                    <a:pt x="4701" y="1698"/>
                  </a:lnTo>
                  <a:lnTo>
                    <a:pt x="4701" y="1383"/>
                  </a:lnTo>
                  <a:lnTo>
                    <a:pt x="4701" y="1366"/>
                  </a:lnTo>
                  <a:lnTo>
                    <a:pt x="4698" y="1349"/>
                  </a:lnTo>
                  <a:lnTo>
                    <a:pt x="4693" y="1337"/>
                  </a:lnTo>
                  <a:lnTo>
                    <a:pt x="4685" y="1328"/>
                  </a:lnTo>
                  <a:lnTo>
                    <a:pt x="4675" y="1320"/>
                  </a:lnTo>
                  <a:lnTo>
                    <a:pt x="4664" y="1315"/>
                  </a:lnTo>
                  <a:lnTo>
                    <a:pt x="4647" y="1313"/>
                  </a:lnTo>
                  <a:lnTo>
                    <a:pt x="4630" y="1311"/>
                  </a:lnTo>
                  <a:lnTo>
                    <a:pt x="4583" y="1315"/>
                  </a:lnTo>
                  <a:lnTo>
                    <a:pt x="4541" y="1322"/>
                  </a:lnTo>
                  <a:lnTo>
                    <a:pt x="4500" y="1330"/>
                  </a:lnTo>
                  <a:lnTo>
                    <a:pt x="4500" y="1698"/>
                  </a:lnTo>
                  <a:lnTo>
                    <a:pt x="4498" y="1704"/>
                  </a:lnTo>
                  <a:lnTo>
                    <a:pt x="4496" y="1708"/>
                  </a:lnTo>
                  <a:lnTo>
                    <a:pt x="4492" y="1711"/>
                  </a:lnTo>
                  <a:lnTo>
                    <a:pt x="4487" y="1712"/>
                  </a:lnTo>
                  <a:lnTo>
                    <a:pt x="4414" y="1712"/>
                  </a:lnTo>
                  <a:lnTo>
                    <a:pt x="4404" y="1708"/>
                  </a:lnTo>
                  <a:lnTo>
                    <a:pt x="4401" y="1704"/>
                  </a:lnTo>
                  <a:lnTo>
                    <a:pt x="4400" y="1698"/>
                  </a:lnTo>
                  <a:lnTo>
                    <a:pt x="4400" y="1325"/>
                  </a:lnTo>
                  <a:lnTo>
                    <a:pt x="4400" y="1314"/>
                  </a:lnTo>
                  <a:lnTo>
                    <a:pt x="4403" y="1304"/>
                  </a:lnTo>
                  <a:lnTo>
                    <a:pt x="4412" y="1289"/>
                  </a:lnTo>
                  <a:lnTo>
                    <a:pt x="4419" y="1282"/>
                  </a:lnTo>
                  <a:lnTo>
                    <a:pt x="4429" y="1276"/>
                  </a:lnTo>
                  <a:lnTo>
                    <a:pt x="4459" y="1265"/>
                  </a:lnTo>
                  <a:lnTo>
                    <a:pt x="4498" y="1255"/>
                  </a:lnTo>
                  <a:lnTo>
                    <a:pt x="4544" y="1247"/>
                  </a:lnTo>
                  <a:lnTo>
                    <a:pt x="4593" y="1242"/>
                  </a:lnTo>
                  <a:lnTo>
                    <a:pt x="4638" y="1240"/>
                  </a:lnTo>
                  <a:lnTo>
                    <a:pt x="4676" y="1241"/>
                  </a:lnTo>
                  <a:lnTo>
                    <a:pt x="4709" y="1246"/>
                  </a:lnTo>
                  <a:lnTo>
                    <a:pt x="4737" y="1255"/>
                  </a:lnTo>
                  <a:lnTo>
                    <a:pt x="4761" y="1267"/>
                  </a:lnTo>
                  <a:lnTo>
                    <a:pt x="4769" y="1275"/>
                  </a:lnTo>
                  <a:lnTo>
                    <a:pt x="4778" y="1285"/>
                  </a:lnTo>
                  <a:lnTo>
                    <a:pt x="4786" y="1295"/>
                  </a:lnTo>
                  <a:lnTo>
                    <a:pt x="4791" y="1308"/>
                  </a:lnTo>
                  <a:lnTo>
                    <a:pt x="4796" y="1322"/>
                  </a:lnTo>
                  <a:lnTo>
                    <a:pt x="4800" y="1337"/>
                  </a:lnTo>
                  <a:lnTo>
                    <a:pt x="4802" y="1371"/>
                  </a:lnTo>
                  <a:lnTo>
                    <a:pt x="4802" y="1698"/>
                  </a:lnTo>
                  <a:close/>
                  <a:moveTo>
                    <a:pt x="5175" y="1689"/>
                  </a:moveTo>
                  <a:lnTo>
                    <a:pt x="5176" y="1692"/>
                  </a:lnTo>
                  <a:lnTo>
                    <a:pt x="5174" y="1699"/>
                  </a:lnTo>
                  <a:lnTo>
                    <a:pt x="5166" y="1704"/>
                  </a:lnTo>
                  <a:lnTo>
                    <a:pt x="5126" y="1714"/>
                  </a:lnTo>
                  <a:lnTo>
                    <a:pt x="5096" y="1718"/>
                  </a:lnTo>
                  <a:lnTo>
                    <a:pt x="5058" y="1721"/>
                  </a:lnTo>
                  <a:lnTo>
                    <a:pt x="5025" y="1718"/>
                  </a:lnTo>
                  <a:lnTo>
                    <a:pt x="4996" y="1713"/>
                  </a:lnTo>
                  <a:lnTo>
                    <a:pt x="4972" y="1703"/>
                  </a:lnTo>
                  <a:lnTo>
                    <a:pt x="4952" y="1689"/>
                  </a:lnTo>
                  <a:lnTo>
                    <a:pt x="4943" y="1682"/>
                  </a:lnTo>
                  <a:lnTo>
                    <a:pt x="4937" y="1672"/>
                  </a:lnTo>
                  <a:lnTo>
                    <a:pt x="4931" y="1662"/>
                  </a:lnTo>
                  <a:lnTo>
                    <a:pt x="4926" y="1649"/>
                  </a:lnTo>
                  <a:lnTo>
                    <a:pt x="4919" y="1621"/>
                  </a:lnTo>
                  <a:lnTo>
                    <a:pt x="4917" y="1589"/>
                  </a:lnTo>
                  <a:lnTo>
                    <a:pt x="4917" y="1126"/>
                  </a:lnTo>
                  <a:lnTo>
                    <a:pt x="4917" y="1120"/>
                  </a:lnTo>
                  <a:lnTo>
                    <a:pt x="4919" y="1116"/>
                  </a:lnTo>
                  <a:lnTo>
                    <a:pt x="4931" y="1111"/>
                  </a:lnTo>
                  <a:lnTo>
                    <a:pt x="5001" y="1096"/>
                  </a:lnTo>
                  <a:lnTo>
                    <a:pt x="5005" y="1096"/>
                  </a:lnTo>
                  <a:lnTo>
                    <a:pt x="5014" y="1100"/>
                  </a:lnTo>
                  <a:lnTo>
                    <a:pt x="5015" y="1104"/>
                  </a:lnTo>
                  <a:lnTo>
                    <a:pt x="5016" y="1110"/>
                  </a:lnTo>
                  <a:lnTo>
                    <a:pt x="5016" y="1251"/>
                  </a:lnTo>
                  <a:lnTo>
                    <a:pt x="5150" y="1251"/>
                  </a:lnTo>
                  <a:lnTo>
                    <a:pt x="5159" y="1255"/>
                  </a:lnTo>
                  <a:lnTo>
                    <a:pt x="5163" y="1260"/>
                  </a:lnTo>
                  <a:lnTo>
                    <a:pt x="5163" y="1265"/>
                  </a:lnTo>
                  <a:lnTo>
                    <a:pt x="5163" y="1313"/>
                  </a:lnTo>
                  <a:lnTo>
                    <a:pt x="5163" y="1318"/>
                  </a:lnTo>
                  <a:lnTo>
                    <a:pt x="5159" y="1323"/>
                  </a:lnTo>
                  <a:lnTo>
                    <a:pt x="5155" y="1325"/>
                  </a:lnTo>
                  <a:lnTo>
                    <a:pt x="5150" y="1325"/>
                  </a:lnTo>
                  <a:lnTo>
                    <a:pt x="5016" y="1325"/>
                  </a:lnTo>
                  <a:lnTo>
                    <a:pt x="5016" y="1590"/>
                  </a:lnTo>
                  <a:lnTo>
                    <a:pt x="5018" y="1605"/>
                  </a:lnTo>
                  <a:lnTo>
                    <a:pt x="5020" y="1616"/>
                  </a:lnTo>
                  <a:lnTo>
                    <a:pt x="5025" y="1626"/>
                  </a:lnTo>
                  <a:lnTo>
                    <a:pt x="5032" y="1634"/>
                  </a:lnTo>
                  <a:lnTo>
                    <a:pt x="5040" y="1640"/>
                  </a:lnTo>
                  <a:lnTo>
                    <a:pt x="5052" y="1644"/>
                  </a:lnTo>
                  <a:lnTo>
                    <a:pt x="5066" y="1646"/>
                  </a:lnTo>
                  <a:lnTo>
                    <a:pt x="5082" y="1646"/>
                  </a:lnTo>
                  <a:lnTo>
                    <a:pt x="5121" y="1643"/>
                  </a:lnTo>
                  <a:lnTo>
                    <a:pt x="5154" y="1638"/>
                  </a:lnTo>
                  <a:lnTo>
                    <a:pt x="5156" y="1638"/>
                  </a:lnTo>
                  <a:lnTo>
                    <a:pt x="5163" y="1640"/>
                  </a:lnTo>
                  <a:lnTo>
                    <a:pt x="5166" y="1646"/>
                  </a:lnTo>
                  <a:lnTo>
                    <a:pt x="5175" y="1689"/>
                  </a:lnTo>
                  <a:close/>
                  <a:moveTo>
                    <a:pt x="5784" y="1689"/>
                  </a:moveTo>
                  <a:lnTo>
                    <a:pt x="5784" y="1692"/>
                  </a:lnTo>
                  <a:lnTo>
                    <a:pt x="5781" y="1699"/>
                  </a:lnTo>
                  <a:lnTo>
                    <a:pt x="5775" y="1704"/>
                  </a:lnTo>
                  <a:lnTo>
                    <a:pt x="5735" y="1714"/>
                  </a:lnTo>
                  <a:lnTo>
                    <a:pt x="5703" y="1718"/>
                  </a:lnTo>
                  <a:lnTo>
                    <a:pt x="5665" y="1721"/>
                  </a:lnTo>
                  <a:lnTo>
                    <a:pt x="5633" y="1718"/>
                  </a:lnTo>
                  <a:lnTo>
                    <a:pt x="5604" y="1713"/>
                  </a:lnTo>
                  <a:lnTo>
                    <a:pt x="5580" y="1703"/>
                  </a:lnTo>
                  <a:lnTo>
                    <a:pt x="5559" y="1689"/>
                  </a:lnTo>
                  <a:lnTo>
                    <a:pt x="5552" y="1682"/>
                  </a:lnTo>
                  <a:lnTo>
                    <a:pt x="5544" y="1672"/>
                  </a:lnTo>
                  <a:lnTo>
                    <a:pt x="5538" y="1662"/>
                  </a:lnTo>
                  <a:lnTo>
                    <a:pt x="5533" y="1649"/>
                  </a:lnTo>
                  <a:lnTo>
                    <a:pt x="5527" y="1621"/>
                  </a:lnTo>
                  <a:lnTo>
                    <a:pt x="5524" y="1589"/>
                  </a:lnTo>
                  <a:lnTo>
                    <a:pt x="5524" y="1126"/>
                  </a:lnTo>
                  <a:lnTo>
                    <a:pt x="5525" y="1120"/>
                  </a:lnTo>
                  <a:lnTo>
                    <a:pt x="5528" y="1116"/>
                  </a:lnTo>
                  <a:lnTo>
                    <a:pt x="5539" y="1111"/>
                  </a:lnTo>
                  <a:lnTo>
                    <a:pt x="5610" y="1096"/>
                  </a:lnTo>
                  <a:lnTo>
                    <a:pt x="5614" y="1096"/>
                  </a:lnTo>
                  <a:lnTo>
                    <a:pt x="5621" y="1100"/>
                  </a:lnTo>
                  <a:lnTo>
                    <a:pt x="5624" y="1104"/>
                  </a:lnTo>
                  <a:lnTo>
                    <a:pt x="5625" y="1110"/>
                  </a:lnTo>
                  <a:lnTo>
                    <a:pt x="5625" y="1251"/>
                  </a:lnTo>
                  <a:lnTo>
                    <a:pt x="5757" y="1251"/>
                  </a:lnTo>
                  <a:lnTo>
                    <a:pt x="5767" y="1255"/>
                  </a:lnTo>
                  <a:lnTo>
                    <a:pt x="5770" y="1260"/>
                  </a:lnTo>
                  <a:lnTo>
                    <a:pt x="5771" y="1265"/>
                  </a:lnTo>
                  <a:lnTo>
                    <a:pt x="5771" y="1313"/>
                  </a:lnTo>
                  <a:lnTo>
                    <a:pt x="5770" y="1318"/>
                  </a:lnTo>
                  <a:lnTo>
                    <a:pt x="5767" y="1323"/>
                  </a:lnTo>
                  <a:lnTo>
                    <a:pt x="5764" y="1325"/>
                  </a:lnTo>
                  <a:lnTo>
                    <a:pt x="5757" y="1325"/>
                  </a:lnTo>
                  <a:lnTo>
                    <a:pt x="5625" y="1325"/>
                  </a:lnTo>
                  <a:lnTo>
                    <a:pt x="5625" y="1590"/>
                  </a:lnTo>
                  <a:lnTo>
                    <a:pt x="5625" y="1605"/>
                  </a:lnTo>
                  <a:lnTo>
                    <a:pt x="5629" y="1616"/>
                  </a:lnTo>
                  <a:lnTo>
                    <a:pt x="5633" y="1626"/>
                  </a:lnTo>
                  <a:lnTo>
                    <a:pt x="5640" y="1634"/>
                  </a:lnTo>
                  <a:lnTo>
                    <a:pt x="5649" y="1640"/>
                  </a:lnTo>
                  <a:lnTo>
                    <a:pt x="5660" y="1644"/>
                  </a:lnTo>
                  <a:lnTo>
                    <a:pt x="5674" y="1646"/>
                  </a:lnTo>
                  <a:lnTo>
                    <a:pt x="5689" y="1646"/>
                  </a:lnTo>
                  <a:lnTo>
                    <a:pt x="5730" y="1643"/>
                  </a:lnTo>
                  <a:lnTo>
                    <a:pt x="5761" y="1638"/>
                  </a:lnTo>
                  <a:lnTo>
                    <a:pt x="5764" y="1638"/>
                  </a:lnTo>
                  <a:lnTo>
                    <a:pt x="5771" y="1640"/>
                  </a:lnTo>
                  <a:lnTo>
                    <a:pt x="5775" y="1646"/>
                  </a:lnTo>
                  <a:lnTo>
                    <a:pt x="5784" y="1689"/>
                  </a:lnTo>
                  <a:close/>
                  <a:moveTo>
                    <a:pt x="6266" y="1481"/>
                  </a:moveTo>
                  <a:lnTo>
                    <a:pt x="6265" y="1514"/>
                  </a:lnTo>
                  <a:lnTo>
                    <a:pt x="6264" y="1546"/>
                  </a:lnTo>
                  <a:lnTo>
                    <a:pt x="6259" y="1576"/>
                  </a:lnTo>
                  <a:lnTo>
                    <a:pt x="6253" y="1604"/>
                  </a:lnTo>
                  <a:lnTo>
                    <a:pt x="6244" y="1629"/>
                  </a:lnTo>
                  <a:lnTo>
                    <a:pt x="6231" y="1653"/>
                  </a:lnTo>
                  <a:lnTo>
                    <a:pt x="6222" y="1663"/>
                  </a:lnTo>
                  <a:lnTo>
                    <a:pt x="6213" y="1673"/>
                  </a:lnTo>
                  <a:lnTo>
                    <a:pt x="6193" y="1691"/>
                  </a:lnTo>
                  <a:lnTo>
                    <a:pt x="6167" y="1704"/>
                  </a:lnTo>
                  <a:lnTo>
                    <a:pt x="6135" y="1714"/>
                  </a:lnTo>
                  <a:lnTo>
                    <a:pt x="6096" y="1721"/>
                  </a:lnTo>
                  <a:lnTo>
                    <a:pt x="6053" y="1723"/>
                  </a:lnTo>
                  <a:lnTo>
                    <a:pt x="6009" y="1721"/>
                  </a:lnTo>
                  <a:lnTo>
                    <a:pt x="5972" y="1714"/>
                  </a:lnTo>
                  <a:lnTo>
                    <a:pt x="5939" y="1704"/>
                  </a:lnTo>
                  <a:lnTo>
                    <a:pt x="5912" y="1691"/>
                  </a:lnTo>
                  <a:lnTo>
                    <a:pt x="5892" y="1673"/>
                  </a:lnTo>
                  <a:lnTo>
                    <a:pt x="5875" y="1653"/>
                  </a:lnTo>
                  <a:lnTo>
                    <a:pt x="5867" y="1641"/>
                  </a:lnTo>
                  <a:lnTo>
                    <a:pt x="5862" y="1629"/>
                  </a:lnTo>
                  <a:lnTo>
                    <a:pt x="5852" y="1604"/>
                  </a:lnTo>
                  <a:lnTo>
                    <a:pt x="5846" y="1576"/>
                  </a:lnTo>
                  <a:lnTo>
                    <a:pt x="5843" y="1561"/>
                  </a:lnTo>
                  <a:lnTo>
                    <a:pt x="5842" y="1546"/>
                  </a:lnTo>
                  <a:lnTo>
                    <a:pt x="5839" y="1514"/>
                  </a:lnTo>
                  <a:lnTo>
                    <a:pt x="5839" y="1481"/>
                  </a:lnTo>
                  <a:lnTo>
                    <a:pt x="5839" y="1449"/>
                  </a:lnTo>
                  <a:lnTo>
                    <a:pt x="5842" y="1417"/>
                  </a:lnTo>
                  <a:lnTo>
                    <a:pt x="5852" y="1359"/>
                  </a:lnTo>
                  <a:lnTo>
                    <a:pt x="5862" y="1334"/>
                  </a:lnTo>
                  <a:lnTo>
                    <a:pt x="5875" y="1310"/>
                  </a:lnTo>
                  <a:lnTo>
                    <a:pt x="5892" y="1290"/>
                  </a:lnTo>
                  <a:lnTo>
                    <a:pt x="5912" y="1272"/>
                  </a:lnTo>
                  <a:lnTo>
                    <a:pt x="5939" y="1259"/>
                  </a:lnTo>
                  <a:lnTo>
                    <a:pt x="5972" y="1248"/>
                  </a:lnTo>
                  <a:lnTo>
                    <a:pt x="6009" y="1242"/>
                  </a:lnTo>
                  <a:lnTo>
                    <a:pt x="6053" y="1240"/>
                  </a:lnTo>
                  <a:lnTo>
                    <a:pt x="6096" y="1242"/>
                  </a:lnTo>
                  <a:lnTo>
                    <a:pt x="6135" y="1248"/>
                  </a:lnTo>
                  <a:lnTo>
                    <a:pt x="6167" y="1259"/>
                  </a:lnTo>
                  <a:lnTo>
                    <a:pt x="6193" y="1272"/>
                  </a:lnTo>
                  <a:lnTo>
                    <a:pt x="6213" y="1290"/>
                  </a:lnTo>
                  <a:lnTo>
                    <a:pt x="6231" y="1310"/>
                  </a:lnTo>
                  <a:lnTo>
                    <a:pt x="6244" y="1334"/>
                  </a:lnTo>
                  <a:lnTo>
                    <a:pt x="6253" y="1359"/>
                  </a:lnTo>
                  <a:lnTo>
                    <a:pt x="6259" y="1388"/>
                  </a:lnTo>
                  <a:lnTo>
                    <a:pt x="6264" y="1417"/>
                  </a:lnTo>
                  <a:lnTo>
                    <a:pt x="6265" y="1449"/>
                  </a:lnTo>
                  <a:lnTo>
                    <a:pt x="6266" y="1481"/>
                  </a:lnTo>
                  <a:close/>
                  <a:moveTo>
                    <a:pt x="6163" y="1481"/>
                  </a:moveTo>
                  <a:lnTo>
                    <a:pt x="6163" y="1432"/>
                  </a:lnTo>
                  <a:lnTo>
                    <a:pt x="6158" y="1390"/>
                  </a:lnTo>
                  <a:lnTo>
                    <a:pt x="6154" y="1372"/>
                  </a:lnTo>
                  <a:lnTo>
                    <a:pt x="6148" y="1357"/>
                  </a:lnTo>
                  <a:lnTo>
                    <a:pt x="6139" y="1343"/>
                  </a:lnTo>
                  <a:lnTo>
                    <a:pt x="6129" y="1332"/>
                  </a:lnTo>
                  <a:lnTo>
                    <a:pt x="6115" y="1323"/>
                  </a:lnTo>
                  <a:lnTo>
                    <a:pt x="6098" y="1316"/>
                  </a:lnTo>
                  <a:lnTo>
                    <a:pt x="6077" y="1313"/>
                  </a:lnTo>
                  <a:lnTo>
                    <a:pt x="6053" y="1311"/>
                  </a:lnTo>
                  <a:lnTo>
                    <a:pt x="6028" y="1313"/>
                  </a:lnTo>
                  <a:lnTo>
                    <a:pt x="6008" y="1316"/>
                  </a:lnTo>
                  <a:lnTo>
                    <a:pt x="5990" y="1323"/>
                  </a:lnTo>
                  <a:lnTo>
                    <a:pt x="5977" y="1332"/>
                  </a:lnTo>
                  <a:lnTo>
                    <a:pt x="5965" y="1343"/>
                  </a:lnTo>
                  <a:lnTo>
                    <a:pt x="5958" y="1357"/>
                  </a:lnTo>
                  <a:lnTo>
                    <a:pt x="5951" y="1372"/>
                  </a:lnTo>
                  <a:lnTo>
                    <a:pt x="5946" y="1390"/>
                  </a:lnTo>
                  <a:lnTo>
                    <a:pt x="5944" y="1410"/>
                  </a:lnTo>
                  <a:lnTo>
                    <a:pt x="5943" y="1432"/>
                  </a:lnTo>
                  <a:lnTo>
                    <a:pt x="5941" y="1481"/>
                  </a:lnTo>
                  <a:lnTo>
                    <a:pt x="5943" y="1532"/>
                  </a:lnTo>
                  <a:lnTo>
                    <a:pt x="5946" y="1573"/>
                  </a:lnTo>
                  <a:lnTo>
                    <a:pt x="5951" y="1591"/>
                  </a:lnTo>
                  <a:lnTo>
                    <a:pt x="5958" y="1606"/>
                  </a:lnTo>
                  <a:lnTo>
                    <a:pt x="5965" y="1620"/>
                  </a:lnTo>
                  <a:lnTo>
                    <a:pt x="5977" y="1631"/>
                  </a:lnTo>
                  <a:lnTo>
                    <a:pt x="5990" y="1640"/>
                  </a:lnTo>
                  <a:lnTo>
                    <a:pt x="6008" y="1646"/>
                  </a:lnTo>
                  <a:lnTo>
                    <a:pt x="6028" y="1650"/>
                  </a:lnTo>
                  <a:lnTo>
                    <a:pt x="6053" y="1652"/>
                  </a:lnTo>
                  <a:lnTo>
                    <a:pt x="6077" y="1650"/>
                  </a:lnTo>
                  <a:lnTo>
                    <a:pt x="6098" y="1646"/>
                  </a:lnTo>
                  <a:lnTo>
                    <a:pt x="6115" y="1640"/>
                  </a:lnTo>
                  <a:lnTo>
                    <a:pt x="6129" y="1631"/>
                  </a:lnTo>
                  <a:lnTo>
                    <a:pt x="6139" y="1620"/>
                  </a:lnTo>
                  <a:lnTo>
                    <a:pt x="6148" y="1606"/>
                  </a:lnTo>
                  <a:lnTo>
                    <a:pt x="6154" y="1591"/>
                  </a:lnTo>
                  <a:lnTo>
                    <a:pt x="6158" y="1573"/>
                  </a:lnTo>
                  <a:lnTo>
                    <a:pt x="6161" y="1553"/>
                  </a:lnTo>
                  <a:lnTo>
                    <a:pt x="6163" y="1532"/>
                  </a:lnTo>
                  <a:lnTo>
                    <a:pt x="6163" y="1481"/>
                  </a:lnTo>
                  <a:close/>
                  <a:moveTo>
                    <a:pt x="6893" y="1689"/>
                  </a:moveTo>
                  <a:lnTo>
                    <a:pt x="6894" y="1692"/>
                  </a:lnTo>
                  <a:lnTo>
                    <a:pt x="6891" y="1699"/>
                  </a:lnTo>
                  <a:lnTo>
                    <a:pt x="6884" y="1704"/>
                  </a:lnTo>
                  <a:lnTo>
                    <a:pt x="6845" y="1714"/>
                  </a:lnTo>
                  <a:lnTo>
                    <a:pt x="6813" y="1718"/>
                  </a:lnTo>
                  <a:lnTo>
                    <a:pt x="6775" y="1721"/>
                  </a:lnTo>
                  <a:lnTo>
                    <a:pt x="6743" y="1718"/>
                  </a:lnTo>
                  <a:lnTo>
                    <a:pt x="6714" y="1713"/>
                  </a:lnTo>
                  <a:lnTo>
                    <a:pt x="6690" y="1703"/>
                  </a:lnTo>
                  <a:lnTo>
                    <a:pt x="6670" y="1689"/>
                  </a:lnTo>
                  <a:lnTo>
                    <a:pt x="6661" y="1682"/>
                  </a:lnTo>
                  <a:lnTo>
                    <a:pt x="6655" y="1672"/>
                  </a:lnTo>
                  <a:lnTo>
                    <a:pt x="6648" y="1662"/>
                  </a:lnTo>
                  <a:lnTo>
                    <a:pt x="6643" y="1649"/>
                  </a:lnTo>
                  <a:lnTo>
                    <a:pt x="6637" y="1621"/>
                  </a:lnTo>
                  <a:lnTo>
                    <a:pt x="6634" y="1589"/>
                  </a:lnTo>
                  <a:lnTo>
                    <a:pt x="6634" y="1126"/>
                  </a:lnTo>
                  <a:lnTo>
                    <a:pt x="6636" y="1120"/>
                  </a:lnTo>
                  <a:lnTo>
                    <a:pt x="6638" y="1116"/>
                  </a:lnTo>
                  <a:lnTo>
                    <a:pt x="6648" y="1111"/>
                  </a:lnTo>
                  <a:lnTo>
                    <a:pt x="6719" y="1096"/>
                  </a:lnTo>
                  <a:lnTo>
                    <a:pt x="6723" y="1096"/>
                  </a:lnTo>
                  <a:lnTo>
                    <a:pt x="6731" y="1100"/>
                  </a:lnTo>
                  <a:lnTo>
                    <a:pt x="6734" y="1104"/>
                  </a:lnTo>
                  <a:lnTo>
                    <a:pt x="6734" y="1110"/>
                  </a:lnTo>
                  <a:lnTo>
                    <a:pt x="6734" y="1251"/>
                  </a:lnTo>
                  <a:lnTo>
                    <a:pt x="6867" y="1251"/>
                  </a:lnTo>
                  <a:lnTo>
                    <a:pt x="6878" y="1255"/>
                  </a:lnTo>
                  <a:lnTo>
                    <a:pt x="6880" y="1260"/>
                  </a:lnTo>
                  <a:lnTo>
                    <a:pt x="6880" y="1265"/>
                  </a:lnTo>
                  <a:lnTo>
                    <a:pt x="6880" y="1313"/>
                  </a:lnTo>
                  <a:lnTo>
                    <a:pt x="6880" y="1318"/>
                  </a:lnTo>
                  <a:lnTo>
                    <a:pt x="6878" y="1323"/>
                  </a:lnTo>
                  <a:lnTo>
                    <a:pt x="6872" y="1325"/>
                  </a:lnTo>
                  <a:lnTo>
                    <a:pt x="6867" y="1325"/>
                  </a:lnTo>
                  <a:lnTo>
                    <a:pt x="6734" y="1325"/>
                  </a:lnTo>
                  <a:lnTo>
                    <a:pt x="6734" y="1590"/>
                  </a:lnTo>
                  <a:lnTo>
                    <a:pt x="6735" y="1605"/>
                  </a:lnTo>
                  <a:lnTo>
                    <a:pt x="6738" y="1616"/>
                  </a:lnTo>
                  <a:lnTo>
                    <a:pt x="6743" y="1626"/>
                  </a:lnTo>
                  <a:lnTo>
                    <a:pt x="6749" y="1634"/>
                  </a:lnTo>
                  <a:lnTo>
                    <a:pt x="6758" y="1640"/>
                  </a:lnTo>
                  <a:lnTo>
                    <a:pt x="6769" y="1644"/>
                  </a:lnTo>
                  <a:lnTo>
                    <a:pt x="6783" y="1646"/>
                  </a:lnTo>
                  <a:lnTo>
                    <a:pt x="6799" y="1646"/>
                  </a:lnTo>
                  <a:lnTo>
                    <a:pt x="6838" y="1643"/>
                  </a:lnTo>
                  <a:lnTo>
                    <a:pt x="6871" y="1638"/>
                  </a:lnTo>
                  <a:lnTo>
                    <a:pt x="6874" y="1638"/>
                  </a:lnTo>
                  <a:lnTo>
                    <a:pt x="6880" y="1640"/>
                  </a:lnTo>
                  <a:lnTo>
                    <a:pt x="6884" y="1646"/>
                  </a:lnTo>
                  <a:lnTo>
                    <a:pt x="6893" y="1689"/>
                  </a:lnTo>
                  <a:close/>
                  <a:moveTo>
                    <a:pt x="7373" y="1698"/>
                  </a:moveTo>
                  <a:lnTo>
                    <a:pt x="7371" y="1704"/>
                  </a:lnTo>
                  <a:lnTo>
                    <a:pt x="7369" y="1708"/>
                  </a:lnTo>
                  <a:lnTo>
                    <a:pt x="7365" y="1711"/>
                  </a:lnTo>
                  <a:lnTo>
                    <a:pt x="7360" y="1712"/>
                  </a:lnTo>
                  <a:lnTo>
                    <a:pt x="7288" y="1712"/>
                  </a:lnTo>
                  <a:lnTo>
                    <a:pt x="7282" y="1711"/>
                  </a:lnTo>
                  <a:lnTo>
                    <a:pt x="7278" y="1708"/>
                  </a:lnTo>
                  <a:lnTo>
                    <a:pt x="7274" y="1704"/>
                  </a:lnTo>
                  <a:lnTo>
                    <a:pt x="7274" y="1698"/>
                  </a:lnTo>
                  <a:lnTo>
                    <a:pt x="7274" y="1381"/>
                  </a:lnTo>
                  <a:lnTo>
                    <a:pt x="7273" y="1363"/>
                  </a:lnTo>
                  <a:lnTo>
                    <a:pt x="7271" y="1349"/>
                  </a:lnTo>
                  <a:lnTo>
                    <a:pt x="7266" y="1337"/>
                  </a:lnTo>
                  <a:lnTo>
                    <a:pt x="7258" y="1328"/>
                  </a:lnTo>
                  <a:lnTo>
                    <a:pt x="7249" y="1320"/>
                  </a:lnTo>
                  <a:lnTo>
                    <a:pt x="7237" y="1315"/>
                  </a:lnTo>
                  <a:lnTo>
                    <a:pt x="7222" y="1313"/>
                  </a:lnTo>
                  <a:lnTo>
                    <a:pt x="7204" y="1311"/>
                  </a:lnTo>
                  <a:lnTo>
                    <a:pt x="7155" y="1314"/>
                  </a:lnTo>
                  <a:lnTo>
                    <a:pt x="7113" y="1320"/>
                  </a:lnTo>
                  <a:lnTo>
                    <a:pt x="7072" y="1329"/>
                  </a:lnTo>
                  <a:lnTo>
                    <a:pt x="7072" y="1698"/>
                  </a:lnTo>
                  <a:lnTo>
                    <a:pt x="7070" y="1704"/>
                  </a:lnTo>
                  <a:lnTo>
                    <a:pt x="7068" y="1708"/>
                  </a:lnTo>
                  <a:lnTo>
                    <a:pt x="7064" y="1711"/>
                  </a:lnTo>
                  <a:lnTo>
                    <a:pt x="7058" y="1712"/>
                  </a:lnTo>
                  <a:lnTo>
                    <a:pt x="6986" y="1712"/>
                  </a:lnTo>
                  <a:lnTo>
                    <a:pt x="6976" y="1708"/>
                  </a:lnTo>
                  <a:lnTo>
                    <a:pt x="6972" y="1704"/>
                  </a:lnTo>
                  <a:lnTo>
                    <a:pt x="6971" y="1698"/>
                  </a:lnTo>
                  <a:lnTo>
                    <a:pt x="6971" y="1082"/>
                  </a:lnTo>
                  <a:lnTo>
                    <a:pt x="6972" y="1076"/>
                  </a:lnTo>
                  <a:lnTo>
                    <a:pt x="6975" y="1071"/>
                  </a:lnTo>
                  <a:lnTo>
                    <a:pt x="6986" y="1066"/>
                  </a:lnTo>
                  <a:lnTo>
                    <a:pt x="7056" y="1052"/>
                  </a:lnTo>
                  <a:lnTo>
                    <a:pt x="7059" y="1052"/>
                  </a:lnTo>
                  <a:lnTo>
                    <a:pt x="7064" y="1053"/>
                  </a:lnTo>
                  <a:lnTo>
                    <a:pt x="7068" y="1056"/>
                  </a:lnTo>
                  <a:lnTo>
                    <a:pt x="7070" y="1061"/>
                  </a:lnTo>
                  <a:lnTo>
                    <a:pt x="7072" y="1066"/>
                  </a:lnTo>
                  <a:lnTo>
                    <a:pt x="7072" y="1211"/>
                  </a:lnTo>
                  <a:lnTo>
                    <a:pt x="7062" y="1262"/>
                  </a:lnTo>
                  <a:lnTo>
                    <a:pt x="7140" y="1247"/>
                  </a:lnTo>
                  <a:lnTo>
                    <a:pt x="7181" y="1242"/>
                  </a:lnTo>
                  <a:lnTo>
                    <a:pt x="7219" y="1240"/>
                  </a:lnTo>
                  <a:lnTo>
                    <a:pt x="7256" y="1241"/>
                  </a:lnTo>
                  <a:lnTo>
                    <a:pt x="7287" y="1246"/>
                  </a:lnTo>
                  <a:lnTo>
                    <a:pt x="7312" y="1255"/>
                  </a:lnTo>
                  <a:lnTo>
                    <a:pt x="7335" y="1267"/>
                  </a:lnTo>
                  <a:lnTo>
                    <a:pt x="7344" y="1275"/>
                  </a:lnTo>
                  <a:lnTo>
                    <a:pt x="7351" y="1284"/>
                  </a:lnTo>
                  <a:lnTo>
                    <a:pt x="7364" y="1306"/>
                  </a:lnTo>
                  <a:lnTo>
                    <a:pt x="7370" y="1334"/>
                  </a:lnTo>
                  <a:lnTo>
                    <a:pt x="7373" y="1366"/>
                  </a:lnTo>
                  <a:lnTo>
                    <a:pt x="7373" y="1698"/>
                  </a:lnTo>
                  <a:close/>
                  <a:moveTo>
                    <a:pt x="7891" y="1473"/>
                  </a:moveTo>
                  <a:lnTo>
                    <a:pt x="7891" y="1494"/>
                  </a:lnTo>
                  <a:lnTo>
                    <a:pt x="7889" y="1515"/>
                  </a:lnTo>
                  <a:lnTo>
                    <a:pt x="7886" y="1527"/>
                  </a:lnTo>
                  <a:lnTo>
                    <a:pt x="7881" y="1531"/>
                  </a:lnTo>
                  <a:lnTo>
                    <a:pt x="7874" y="1532"/>
                  </a:lnTo>
                  <a:lnTo>
                    <a:pt x="7569" y="1532"/>
                  </a:lnTo>
                  <a:lnTo>
                    <a:pt x="7572" y="1561"/>
                  </a:lnTo>
                  <a:lnTo>
                    <a:pt x="7578" y="1585"/>
                  </a:lnTo>
                  <a:lnTo>
                    <a:pt x="7588" y="1604"/>
                  </a:lnTo>
                  <a:lnTo>
                    <a:pt x="7602" y="1620"/>
                  </a:lnTo>
                  <a:lnTo>
                    <a:pt x="7611" y="1628"/>
                  </a:lnTo>
                  <a:lnTo>
                    <a:pt x="7622" y="1635"/>
                  </a:lnTo>
                  <a:lnTo>
                    <a:pt x="7647" y="1644"/>
                  </a:lnTo>
                  <a:lnTo>
                    <a:pt x="7679" y="1649"/>
                  </a:lnTo>
                  <a:lnTo>
                    <a:pt x="7714" y="1652"/>
                  </a:lnTo>
                  <a:lnTo>
                    <a:pt x="7753" y="1649"/>
                  </a:lnTo>
                  <a:lnTo>
                    <a:pt x="7786" y="1644"/>
                  </a:lnTo>
                  <a:lnTo>
                    <a:pt x="7840" y="1630"/>
                  </a:lnTo>
                  <a:lnTo>
                    <a:pt x="7843" y="1629"/>
                  </a:lnTo>
                  <a:lnTo>
                    <a:pt x="7844" y="1629"/>
                  </a:lnTo>
                  <a:lnTo>
                    <a:pt x="7852" y="1631"/>
                  </a:lnTo>
                  <a:lnTo>
                    <a:pt x="7857" y="1640"/>
                  </a:lnTo>
                  <a:lnTo>
                    <a:pt x="7867" y="1680"/>
                  </a:lnTo>
                  <a:lnTo>
                    <a:pt x="7868" y="1682"/>
                  </a:lnTo>
                  <a:lnTo>
                    <a:pt x="7868" y="1683"/>
                  </a:lnTo>
                  <a:lnTo>
                    <a:pt x="7864" y="1691"/>
                  </a:lnTo>
                  <a:lnTo>
                    <a:pt x="7858" y="1696"/>
                  </a:lnTo>
                  <a:lnTo>
                    <a:pt x="7829" y="1706"/>
                  </a:lnTo>
                  <a:lnTo>
                    <a:pt x="7792" y="1714"/>
                  </a:lnTo>
                  <a:lnTo>
                    <a:pt x="7750" y="1721"/>
                  </a:lnTo>
                  <a:lnTo>
                    <a:pt x="7702" y="1723"/>
                  </a:lnTo>
                  <a:lnTo>
                    <a:pt x="7671" y="1722"/>
                  </a:lnTo>
                  <a:lnTo>
                    <a:pt x="7642" y="1720"/>
                  </a:lnTo>
                  <a:lnTo>
                    <a:pt x="7593" y="1709"/>
                  </a:lnTo>
                  <a:lnTo>
                    <a:pt x="7572" y="1701"/>
                  </a:lnTo>
                  <a:lnTo>
                    <a:pt x="7552" y="1691"/>
                  </a:lnTo>
                  <a:lnTo>
                    <a:pt x="7535" y="1679"/>
                  </a:lnTo>
                  <a:lnTo>
                    <a:pt x="7520" y="1665"/>
                  </a:lnTo>
                  <a:lnTo>
                    <a:pt x="7497" y="1633"/>
                  </a:lnTo>
                  <a:lnTo>
                    <a:pt x="7489" y="1612"/>
                  </a:lnTo>
                  <a:lnTo>
                    <a:pt x="7481" y="1591"/>
                  </a:lnTo>
                  <a:lnTo>
                    <a:pt x="7471" y="1541"/>
                  </a:lnTo>
                  <a:lnTo>
                    <a:pt x="7469" y="1513"/>
                  </a:lnTo>
                  <a:lnTo>
                    <a:pt x="7469" y="1483"/>
                  </a:lnTo>
                  <a:lnTo>
                    <a:pt x="7470" y="1445"/>
                  </a:lnTo>
                  <a:lnTo>
                    <a:pt x="7472" y="1410"/>
                  </a:lnTo>
                  <a:lnTo>
                    <a:pt x="7477" y="1378"/>
                  </a:lnTo>
                  <a:lnTo>
                    <a:pt x="7485" y="1349"/>
                  </a:lnTo>
                  <a:lnTo>
                    <a:pt x="7496" y="1324"/>
                  </a:lnTo>
                  <a:lnTo>
                    <a:pt x="7510" y="1301"/>
                  </a:lnTo>
                  <a:lnTo>
                    <a:pt x="7528" y="1284"/>
                  </a:lnTo>
                  <a:lnTo>
                    <a:pt x="7538" y="1275"/>
                  </a:lnTo>
                  <a:lnTo>
                    <a:pt x="7549" y="1267"/>
                  </a:lnTo>
                  <a:lnTo>
                    <a:pt x="7574" y="1256"/>
                  </a:lnTo>
                  <a:lnTo>
                    <a:pt x="7606" y="1247"/>
                  </a:lnTo>
                  <a:lnTo>
                    <a:pt x="7641" y="1242"/>
                  </a:lnTo>
                  <a:lnTo>
                    <a:pt x="7680" y="1240"/>
                  </a:lnTo>
                  <a:lnTo>
                    <a:pt x="7713" y="1241"/>
                  </a:lnTo>
                  <a:lnTo>
                    <a:pt x="7741" y="1245"/>
                  </a:lnTo>
                  <a:lnTo>
                    <a:pt x="7767" y="1250"/>
                  </a:lnTo>
                  <a:lnTo>
                    <a:pt x="7790" y="1259"/>
                  </a:lnTo>
                  <a:lnTo>
                    <a:pt x="7826" y="1280"/>
                  </a:lnTo>
                  <a:lnTo>
                    <a:pt x="7842" y="1294"/>
                  </a:lnTo>
                  <a:lnTo>
                    <a:pt x="7854" y="1310"/>
                  </a:lnTo>
                  <a:lnTo>
                    <a:pt x="7864" y="1325"/>
                  </a:lnTo>
                  <a:lnTo>
                    <a:pt x="7872" y="1343"/>
                  </a:lnTo>
                  <a:lnTo>
                    <a:pt x="7878" y="1361"/>
                  </a:lnTo>
                  <a:lnTo>
                    <a:pt x="7883" y="1381"/>
                  </a:lnTo>
                  <a:lnTo>
                    <a:pt x="7888" y="1425"/>
                  </a:lnTo>
                  <a:lnTo>
                    <a:pt x="7891" y="1473"/>
                  </a:lnTo>
                  <a:close/>
                  <a:moveTo>
                    <a:pt x="7790" y="1463"/>
                  </a:moveTo>
                  <a:lnTo>
                    <a:pt x="7789" y="1420"/>
                  </a:lnTo>
                  <a:lnTo>
                    <a:pt x="7781" y="1379"/>
                  </a:lnTo>
                  <a:lnTo>
                    <a:pt x="7776" y="1362"/>
                  </a:lnTo>
                  <a:lnTo>
                    <a:pt x="7768" y="1347"/>
                  </a:lnTo>
                  <a:lnTo>
                    <a:pt x="7760" y="1335"/>
                  </a:lnTo>
                  <a:lnTo>
                    <a:pt x="7748" y="1325"/>
                  </a:lnTo>
                  <a:lnTo>
                    <a:pt x="7734" y="1319"/>
                  </a:lnTo>
                  <a:lnTo>
                    <a:pt x="7719" y="1314"/>
                  </a:lnTo>
                  <a:lnTo>
                    <a:pt x="7702" y="1311"/>
                  </a:lnTo>
                  <a:lnTo>
                    <a:pt x="7680" y="1311"/>
                  </a:lnTo>
                  <a:lnTo>
                    <a:pt x="7659" y="1311"/>
                  </a:lnTo>
                  <a:lnTo>
                    <a:pt x="7639" y="1314"/>
                  </a:lnTo>
                  <a:lnTo>
                    <a:pt x="7622" y="1319"/>
                  </a:lnTo>
                  <a:lnTo>
                    <a:pt x="7610" y="1325"/>
                  </a:lnTo>
                  <a:lnTo>
                    <a:pt x="7598" y="1335"/>
                  </a:lnTo>
                  <a:lnTo>
                    <a:pt x="7589" y="1347"/>
                  </a:lnTo>
                  <a:lnTo>
                    <a:pt x="7577" y="1378"/>
                  </a:lnTo>
                  <a:lnTo>
                    <a:pt x="7573" y="1398"/>
                  </a:lnTo>
                  <a:lnTo>
                    <a:pt x="7571" y="1420"/>
                  </a:lnTo>
                  <a:lnTo>
                    <a:pt x="7569" y="1464"/>
                  </a:lnTo>
                  <a:lnTo>
                    <a:pt x="7790" y="1463"/>
                  </a:lnTo>
                  <a:close/>
                  <a:moveTo>
                    <a:pt x="8449" y="1694"/>
                  </a:moveTo>
                  <a:lnTo>
                    <a:pt x="8449" y="1698"/>
                  </a:lnTo>
                  <a:lnTo>
                    <a:pt x="8446" y="1706"/>
                  </a:lnTo>
                  <a:lnTo>
                    <a:pt x="8443" y="1708"/>
                  </a:lnTo>
                  <a:lnTo>
                    <a:pt x="8417" y="1716"/>
                  </a:lnTo>
                  <a:lnTo>
                    <a:pt x="8397" y="1718"/>
                  </a:lnTo>
                  <a:lnTo>
                    <a:pt x="8369" y="1720"/>
                  </a:lnTo>
                  <a:lnTo>
                    <a:pt x="8344" y="1718"/>
                  </a:lnTo>
                  <a:lnTo>
                    <a:pt x="8323" y="1713"/>
                  </a:lnTo>
                  <a:lnTo>
                    <a:pt x="8305" y="1704"/>
                  </a:lnTo>
                  <a:lnTo>
                    <a:pt x="8290" y="1693"/>
                  </a:lnTo>
                  <a:lnTo>
                    <a:pt x="8277" y="1678"/>
                  </a:lnTo>
                  <a:lnTo>
                    <a:pt x="8269" y="1659"/>
                  </a:lnTo>
                  <a:lnTo>
                    <a:pt x="8264" y="1639"/>
                  </a:lnTo>
                  <a:lnTo>
                    <a:pt x="8261" y="1615"/>
                  </a:lnTo>
                  <a:lnTo>
                    <a:pt x="8261" y="1081"/>
                  </a:lnTo>
                  <a:lnTo>
                    <a:pt x="8262" y="1075"/>
                  </a:lnTo>
                  <a:lnTo>
                    <a:pt x="8265" y="1071"/>
                  </a:lnTo>
                  <a:lnTo>
                    <a:pt x="8275" y="1066"/>
                  </a:lnTo>
                  <a:lnTo>
                    <a:pt x="8347" y="1052"/>
                  </a:lnTo>
                  <a:lnTo>
                    <a:pt x="8351" y="1052"/>
                  </a:lnTo>
                  <a:lnTo>
                    <a:pt x="8358" y="1056"/>
                  </a:lnTo>
                  <a:lnTo>
                    <a:pt x="8361" y="1061"/>
                  </a:lnTo>
                  <a:lnTo>
                    <a:pt x="8362" y="1066"/>
                  </a:lnTo>
                  <a:lnTo>
                    <a:pt x="8362" y="1609"/>
                  </a:lnTo>
                  <a:lnTo>
                    <a:pt x="8362" y="1619"/>
                  </a:lnTo>
                  <a:lnTo>
                    <a:pt x="8364" y="1628"/>
                  </a:lnTo>
                  <a:lnTo>
                    <a:pt x="8368" y="1634"/>
                  </a:lnTo>
                  <a:lnTo>
                    <a:pt x="8373" y="1639"/>
                  </a:lnTo>
                  <a:lnTo>
                    <a:pt x="8385" y="1644"/>
                  </a:lnTo>
                  <a:lnTo>
                    <a:pt x="8398" y="1646"/>
                  </a:lnTo>
                  <a:lnTo>
                    <a:pt x="8416" y="1645"/>
                  </a:lnTo>
                  <a:lnTo>
                    <a:pt x="8429" y="1643"/>
                  </a:lnTo>
                  <a:lnTo>
                    <a:pt x="8432" y="1643"/>
                  </a:lnTo>
                  <a:lnTo>
                    <a:pt x="8438" y="1644"/>
                  </a:lnTo>
                  <a:lnTo>
                    <a:pt x="8440" y="1650"/>
                  </a:lnTo>
                  <a:lnTo>
                    <a:pt x="8449" y="1694"/>
                  </a:lnTo>
                  <a:close/>
                  <a:moveTo>
                    <a:pt x="8926" y="1473"/>
                  </a:moveTo>
                  <a:lnTo>
                    <a:pt x="8926" y="1494"/>
                  </a:lnTo>
                  <a:lnTo>
                    <a:pt x="8926" y="1515"/>
                  </a:lnTo>
                  <a:lnTo>
                    <a:pt x="8923" y="1527"/>
                  </a:lnTo>
                  <a:lnTo>
                    <a:pt x="8918" y="1531"/>
                  </a:lnTo>
                  <a:lnTo>
                    <a:pt x="8911" y="1532"/>
                  </a:lnTo>
                  <a:lnTo>
                    <a:pt x="8606" y="1532"/>
                  </a:lnTo>
                  <a:lnTo>
                    <a:pt x="8609" y="1561"/>
                  </a:lnTo>
                  <a:lnTo>
                    <a:pt x="8615" y="1585"/>
                  </a:lnTo>
                  <a:lnTo>
                    <a:pt x="8624" y="1604"/>
                  </a:lnTo>
                  <a:lnTo>
                    <a:pt x="8638" y="1620"/>
                  </a:lnTo>
                  <a:lnTo>
                    <a:pt x="8648" y="1628"/>
                  </a:lnTo>
                  <a:lnTo>
                    <a:pt x="8659" y="1635"/>
                  </a:lnTo>
                  <a:lnTo>
                    <a:pt x="8684" y="1644"/>
                  </a:lnTo>
                  <a:lnTo>
                    <a:pt x="8715" y="1649"/>
                  </a:lnTo>
                  <a:lnTo>
                    <a:pt x="8751" y="1652"/>
                  </a:lnTo>
                  <a:lnTo>
                    <a:pt x="8790" y="1649"/>
                  </a:lnTo>
                  <a:lnTo>
                    <a:pt x="8823" y="1644"/>
                  </a:lnTo>
                  <a:lnTo>
                    <a:pt x="8877" y="1630"/>
                  </a:lnTo>
                  <a:lnTo>
                    <a:pt x="8880" y="1629"/>
                  </a:lnTo>
                  <a:lnTo>
                    <a:pt x="8881" y="1629"/>
                  </a:lnTo>
                  <a:lnTo>
                    <a:pt x="8887" y="1631"/>
                  </a:lnTo>
                  <a:lnTo>
                    <a:pt x="8892" y="1640"/>
                  </a:lnTo>
                  <a:lnTo>
                    <a:pt x="8904" y="1680"/>
                  </a:lnTo>
                  <a:lnTo>
                    <a:pt x="8904" y="1682"/>
                  </a:lnTo>
                  <a:lnTo>
                    <a:pt x="8904" y="1683"/>
                  </a:lnTo>
                  <a:lnTo>
                    <a:pt x="8901" y="1691"/>
                  </a:lnTo>
                  <a:lnTo>
                    <a:pt x="8895" y="1696"/>
                  </a:lnTo>
                  <a:lnTo>
                    <a:pt x="8866" y="1706"/>
                  </a:lnTo>
                  <a:lnTo>
                    <a:pt x="8828" y="1714"/>
                  </a:lnTo>
                  <a:lnTo>
                    <a:pt x="8785" y="1721"/>
                  </a:lnTo>
                  <a:lnTo>
                    <a:pt x="8739" y="1723"/>
                  </a:lnTo>
                  <a:lnTo>
                    <a:pt x="8707" y="1722"/>
                  </a:lnTo>
                  <a:lnTo>
                    <a:pt x="8679" y="1720"/>
                  </a:lnTo>
                  <a:lnTo>
                    <a:pt x="8629" y="1709"/>
                  </a:lnTo>
                  <a:lnTo>
                    <a:pt x="8608" y="1701"/>
                  </a:lnTo>
                  <a:lnTo>
                    <a:pt x="8589" y="1691"/>
                  </a:lnTo>
                  <a:lnTo>
                    <a:pt x="8572" y="1679"/>
                  </a:lnTo>
                  <a:lnTo>
                    <a:pt x="8557" y="1665"/>
                  </a:lnTo>
                  <a:lnTo>
                    <a:pt x="8535" y="1633"/>
                  </a:lnTo>
                  <a:lnTo>
                    <a:pt x="8524" y="1612"/>
                  </a:lnTo>
                  <a:lnTo>
                    <a:pt x="8517" y="1591"/>
                  </a:lnTo>
                  <a:lnTo>
                    <a:pt x="8508" y="1541"/>
                  </a:lnTo>
                  <a:lnTo>
                    <a:pt x="8506" y="1513"/>
                  </a:lnTo>
                  <a:lnTo>
                    <a:pt x="8506" y="1483"/>
                  </a:lnTo>
                  <a:lnTo>
                    <a:pt x="8506" y="1445"/>
                  </a:lnTo>
                  <a:lnTo>
                    <a:pt x="8509" y="1410"/>
                  </a:lnTo>
                  <a:lnTo>
                    <a:pt x="8514" y="1378"/>
                  </a:lnTo>
                  <a:lnTo>
                    <a:pt x="8522" y="1349"/>
                  </a:lnTo>
                  <a:lnTo>
                    <a:pt x="8532" y="1324"/>
                  </a:lnTo>
                  <a:lnTo>
                    <a:pt x="8547" y="1301"/>
                  </a:lnTo>
                  <a:lnTo>
                    <a:pt x="8565" y="1284"/>
                  </a:lnTo>
                  <a:lnTo>
                    <a:pt x="8575" y="1275"/>
                  </a:lnTo>
                  <a:lnTo>
                    <a:pt x="8586" y="1267"/>
                  </a:lnTo>
                  <a:lnTo>
                    <a:pt x="8611" y="1256"/>
                  </a:lnTo>
                  <a:lnTo>
                    <a:pt x="8642" y="1247"/>
                  </a:lnTo>
                  <a:lnTo>
                    <a:pt x="8677" y="1242"/>
                  </a:lnTo>
                  <a:lnTo>
                    <a:pt x="8717" y="1240"/>
                  </a:lnTo>
                  <a:lnTo>
                    <a:pt x="8749" y="1241"/>
                  </a:lnTo>
                  <a:lnTo>
                    <a:pt x="8778" y="1245"/>
                  </a:lnTo>
                  <a:lnTo>
                    <a:pt x="8803" y="1250"/>
                  </a:lnTo>
                  <a:lnTo>
                    <a:pt x="8826" y="1259"/>
                  </a:lnTo>
                  <a:lnTo>
                    <a:pt x="8863" y="1280"/>
                  </a:lnTo>
                  <a:lnTo>
                    <a:pt x="8879" y="1294"/>
                  </a:lnTo>
                  <a:lnTo>
                    <a:pt x="8891" y="1310"/>
                  </a:lnTo>
                  <a:lnTo>
                    <a:pt x="8900" y="1325"/>
                  </a:lnTo>
                  <a:lnTo>
                    <a:pt x="8909" y="1343"/>
                  </a:lnTo>
                  <a:lnTo>
                    <a:pt x="8915" y="1361"/>
                  </a:lnTo>
                  <a:lnTo>
                    <a:pt x="8919" y="1381"/>
                  </a:lnTo>
                  <a:lnTo>
                    <a:pt x="8925" y="1425"/>
                  </a:lnTo>
                  <a:lnTo>
                    <a:pt x="8926" y="1473"/>
                  </a:lnTo>
                  <a:close/>
                  <a:moveTo>
                    <a:pt x="8826" y="1463"/>
                  </a:moveTo>
                  <a:lnTo>
                    <a:pt x="8824" y="1420"/>
                  </a:lnTo>
                  <a:lnTo>
                    <a:pt x="8818" y="1379"/>
                  </a:lnTo>
                  <a:lnTo>
                    <a:pt x="8813" y="1362"/>
                  </a:lnTo>
                  <a:lnTo>
                    <a:pt x="8805" y="1347"/>
                  </a:lnTo>
                  <a:lnTo>
                    <a:pt x="8795" y="1335"/>
                  </a:lnTo>
                  <a:lnTo>
                    <a:pt x="8785" y="1325"/>
                  </a:lnTo>
                  <a:lnTo>
                    <a:pt x="8771" y="1319"/>
                  </a:lnTo>
                  <a:lnTo>
                    <a:pt x="8756" y="1314"/>
                  </a:lnTo>
                  <a:lnTo>
                    <a:pt x="8737" y="1311"/>
                  </a:lnTo>
                  <a:lnTo>
                    <a:pt x="8717" y="1311"/>
                  </a:lnTo>
                  <a:lnTo>
                    <a:pt x="8695" y="1311"/>
                  </a:lnTo>
                  <a:lnTo>
                    <a:pt x="8676" y="1314"/>
                  </a:lnTo>
                  <a:lnTo>
                    <a:pt x="8659" y="1319"/>
                  </a:lnTo>
                  <a:lnTo>
                    <a:pt x="8645" y="1325"/>
                  </a:lnTo>
                  <a:lnTo>
                    <a:pt x="8635" y="1335"/>
                  </a:lnTo>
                  <a:lnTo>
                    <a:pt x="8625" y="1347"/>
                  </a:lnTo>
                  <a:lnTo>
                    <a:pt x="8614" y="1378"/>
                  </a:lnTo>
                  <a:lnTo>
                    <a:pt x="8610" y="1398"/>
                  </a:lnTo>
                  <a:lnTo>
                    <a:pt x="8608" y="1420"/>
                  </a:lnTo>
                  <a:lnTo>
                    <a:pt x="8606" y="1464"/>
                  </a:lnTo>
                  <a:lnTo>
                    <a:pt x="8826" y="1463"/>
                  </a:lnTo>
                  <a:close/>
                  <a:moveTo>
                    <a:pt x="9415" y="1269"/>
                  </a:moveTo>
                  <a:lnTo>
                    <a:pt x="9286" y="1698"/>
                  </a:lnTo>
                  <a:lnTo>
                    <a:pt x="9283" y="1703"/>
                  </a:lnTo>
                  <a:lnTo>
                    <a:pt x="9278" y="1708"/>
                  </a:lnTo>
                  <a:lnTo>
                    <a:pt x="9274" y="1711"/>
                  </a:lnTo>
                  <a:lnTo>
                    <a:pt x="9268" y="1712"/>
                  </a:lnTo>
                  <a:lnTo>
                    <a:pt x="9134" y="1712"/>
                  </a:lnTo>
                  <a:lnTo>
                    <a:pt x="9123" y="1708"/>
                  </a:lnTo>
                  <a:lnTo>
                    <a:pt x="9117" y="1698"/>
                  </a:lnTo>
                  <a:lnTo>
                    <a:pt x="8982" y="1270"/>
                  </a:lnTo>
                  <a:lnTo>
                    <a:pt x="8981" y="1267"/>
                  </a:lnTo>
                  <a:lnTo>
                    <a:pt x="8981" y="1265"/>
                  </a:lnTo>
                  <a:lnTo>
                    <a:pt x="8982" y="1260"/>
                  </a:lnTo>
                  <a:lnTo>
                    <a:pt x="8984" y="1255"/>
                  </a:lnTo>
                  <a:lnTo>
                    <a:pt x="8993" y="1251"/>
                  </a:lnTo>
                  <a:lnTo>
                    <a:pt x="9068" y="1251"/>
                  </a:lnTo>
                  <a:lnTo>
                    <a:pt x="9074" y="1252"/>
                  </a:lnTo>
                  <a:lnTo>
                    <a:pt x="9079" y="1255"/>
                  </a:lnTo>
                  <a:lnTo>
                    <a:pt x="9084" y="1265"/>
                  </a:lnTo>
                  <a:lnTo>
                    <a:pt x="9190" y="1646"/>
                  </a:lnTo>
                  <a:lnTo>
                    <a:pt x="9214" y="1646"/>
                  </a:lnTo>
                  <a:lnTo>
                    <a:pt x="9308" y="1265"/>
                  </a:lnTo>
                  <a:lnTo>
                    <a:pt x="9315" y="1255"/>
                  </a:lnTo>
                  <a:lnTo>
                    <a:pt x="9320" y="1252"/>
                  </a:lnTo>
                  <a:lnTo>
                    <a:pt x="9326" y="1251"/>
                  </a:lnTo>
                  <a:lnTo>
                    <a:pt x="9401" y="1251"/>
                  </a:lnTo>
                  <a:lnTo>
                    <a:pt x="9412" y="1255"/>
                  </a:lnTo>
                  <a:lnTo>
                    <a:pt x="9414" y="1260"/>
                  </a:lnTo>
                  <a:lnTo>
                    <a:pt x="9415" y="1265"/>
                  </a:lnTo>
                  <a:lnTo>
                    <a:pt x="9415" y="1266"/>
                  </a:lnTo>
                  <a:lnTo>
                    <a:pt x="9415" y="1269"/>
                  </a:lnTo>
                  <a:close/>
                  <a:moveTo>
                    <a:pt x="9890" y="1473"/>
                  </a:moveTo>
                  <a:lnTo>
                    <a:pt x="9890" y="1494"/>
                  </a:lnTo>
                  <a:lnTo>
                    <a:pt x="9889" y="1515"/>
                  </a:lnTo>
                  <a:lnTo>
                    <a:pt x="9885" y="1527"/>
                  </a:lnTo>
                  <a:lnTo>
                    <a:pt x="9880" y="1531"/>
                  </a:lnTo>
                  <a:lnTo>
                    <a:pt x="9874" y="1532"/>
                  </a:lnTo>
                  <a:lnTo>
                    <a:pt x="9569" y="1532"/>
                  </a:lnTo>
                  <a:lnTo>
                    <a:pt x="9572" y="1561"/>
                  </a:lnTo>
                  <a:lnTo>
                    <a:pt x="9578" y="1585"/>
                  </a:lnTo>
                  <a:lnTo>
                    <a:pt x="9588" y="1604"/>
                  </a:lnTo>
                  <a:lnTo>
                    <a:pt x="9602" y="1620"/>
                  </a:lnTo>
                  <a:lnTo>
                    <a:pt x="9611" y="1628"/>
                  </a:lnTo>
                  <a:lnTo>
                    <a:pt x="9622" y="1635"/>
                  </a:lnTo>
                  <a:lnTo>
                    <a:pt x="9647" y="1644"/>
                  </a:lnTo>
                  <a:lnTo>
                    <a:pt x="9679" y="1649"/>
                  </a:lnTo>
                  <a:lnTo>
                    <a:pt x="9715" y="1652"/>
                  </a:lnTo>
                  <a:lnTo>
                    <a:pt x="9753" y="1649"/>
                  </a:lnTo>
                  <a:lnTo>
                    <a:pt x="9786" y="1644"/>
                  </a:lnTo>
                  <a:lnTo>
                    <a:pt x="9840" y="1630"/>
                  </a:lnTo>
                  <a:lnTo>
                    <a:pt x="9843" y="1629"/>
                  </a:lnTo>
                  <a:lnTo>
                    <a:pt x="9845" y="1629"/>
                  </a:lnTo>
                  <a:lnTo>
                    <a:pt x="9851" y="1631"/>
                  </a:lnTo>
                  <a:lnTo>
                    <a:pt x="9856" y="1640"/>
                  </a:lnTo>
                  <a:lnTo>
                    <a:pt x="9866" y="1680"/>
                  </a:lnTo>
                  <a:lnTo>
                    <a:pt x="9868" y="1682"/>
                  </a:lnTo>
                  <a:lnTo>
                    <a:pt x="9868" y="1683"/>
                  </a:lnTo>
                  <a:lnTo>
                    <a:pt x="9864" y="1691"/>
                  </a:lnTo>
                  <a:lnTo>
                    <a:pt x="9858" y="1696"/>
                  </a:lnTo>
                  <a:lnTo>
                    <a:pt x="9829" y="1706"/>
                  </a:lnTo>
                  <a:lnTo>
                    <a:pt x="9792" y="1714"/>
                  </a:lnTo>
                  <a:lnTo>
                    <a:pt x="9749" y="1721"/>
                  </a:lnTo>
                  <a:lnTo>
                    <a:pt x="9701" y="1723"/>
                  </a:lnTo>
                  <a:lnTo>
                    <a:pt x="9671" y="1722"/>
                  </a:lnTo>
                  <a:lnTo>
                    <a:pt x="9642" y="1720"/>
                  </a:lnTo>
                  <a:lnTo>
                    <a:pt x="9593" y="1709"/>
                  </a:lnTo>
                  <a:lnTo>
                    <a:pt x="9572" y="1701"/>
                  </a:lnTo>
                  <a:lnTo>
                    <a:pt x="9551" y="1691"/>
                  </a:lnTo>
                  <a:lnTo>
                    <a:pt x="9535" y="1679"/>
                  </a:lnTo>
                  <a:lnTo>
                    <a:pt x="9520" y="1665"/>
                  </a:lnTo>
                  <a:lnTo>
                    <a:pt x="9497" y="1633"/>
                  </a:lnTo>
                  <a:lnTo>
                    <a:pt x="9488" y="1612"/>
                  </a:lnTo>
                  <a:lnTo>
                    <a:pt x="9481" y="1591"/>
                  </a:lnTo>
                  <a:lnTo>
                    <a:pt x="9471" y="1541"/>
                  </a:lnTo>
                  <a:lnTo>
                    <a:pt x="9468" y="1513"/>
                  </a:lnTo>
                  <a:lnTo>
                    <a:pt x="9468" y="1483"/>
                  </a:lnTo>
                  <a:lnTo>
                    <a:pt x="9470" y="1445"/>
                  </a:lnTo>
                  <a:lnTo>
                    <a:pt x="9472" y="1410"/>
                  </a:lnTo>
                  <a:lnTo>
                    <a:pt x="9477" y="1378"/>
                  </a:lnTo>
                  <a:lnTo>
                    <a:pt x="9485" y="1349"/>
                  </a:lnTo>
                  <a:lnTo>
                    <a:pt x="9496" y="1324"/>
                  </a:lnTo>
                  <a:lnTo>
                    <a:pt x="9510" y="1301"/>
                  </a:lnTo>
                  <a:lnTo>
                    <a:pt x="9527" y="1284"/>
                  </a:lnTo>
                  <a:lnTo>
                    <a:pt x="9538" y="1275"/>
                  </a:lnTo>
                  <a:lnTo>
                    <a:pt x="9549" y="1267"/>
                  </a:lnTo>
                  <a:lnTo>
                    <a:pt x="9574" y="1256"/>
                  </a:lnTo>
                  <a:lnTo>
                    <a:pt x="9606" y="1247"/>
                  </a:lnTo>
                  <a:lnTo>
                    <a:pt x="9641" y="1242"/>
                  </a:lnTo>
                  <a:lnTo>
                    <a:pt x="9680" y="1240"/>
                  </a:lnTo>
                  <a:lnTo>
                    <a:pt x="9713" y="1241"/>
                  </a:lnTo>
                  <a:lnTo>
                    <a:pt x="9740" y="1245"/>
                  </a:lnTo>
                  <a:lnTo>
                    <a:pt x="9767" y="1250"/>
                  </a:lnTo>
                  <a:lnTo>
                    <a:pt x="9790" y="1259"/>
                  </a:lnTo>
                  <a:lnTo>
                    <a:pt x="9826" y="1280"/>
                  </a:lnTo>
                  <a:lnTo>
                    <a:pt x="9841" y="1294"/>
                  </a:lnTo>
                  <a:lnTo>
                    <a:pt x="9854" y="1310"/>
                  </a:lnTo>
                  <a:lnTo>
                    <a:pt x="9864" y="1325"/>
                  </a:lnTo>
                  <a:lnTo>
                    <a:pt x="9871" y="1343"/>
                  </a:lnTo>
                  <a:lnTo>
                    <a:pt x="9878" y="1361"/>
                  </a:lnTo>
                  <a:lnTo>
                    <a:pt x="9883" y="1381"/>
                  </a:lnTo>
                  <a:lnTo>
                    <a:pt x="9888" y="1425"/>
                  </a:lnTo>
                  <a:lnTo>
                    <a:pt x="9890" y="1473"/>
                  </a:lnTo>
                  <a:close/>
                  <a:moveTo>
                    <a:pt x="9790" y="1463"/>
                  </a:moveTo>
                  <a:lnTo>
                    <a:pt x="9788" y="1420"/>
                  </a:lnTo>
                  <a:lnTo>
                    <a:pt x="9781" y="1379"/>
                  </a:lnTo>
                  <a:lnTo>
                    <a:pt x="9776" y="1362"/>
                  </a:lnTo>
                  <a:lnTo>
                    <a:pt x="9768" y="1347"/>
                  </a:lnTo>
                  <a:lnTo>
                    <a:pt x="9759" y="1335"/>
                  </a:lnTo>
                  <a:lnTo>
                    <a:pt x="9748" y="1325"/>
                  </a:lnTo>
                  <a:lnTo>
                    <a:pt x="9734" y="1319"/>
                  </a:lnTo>
                  <a:lnTo>
                    <a:pt x="9719" y="1314"/>
                  </a:lnTo>
                  <a:lnTo>
                    <a:pt x="9701" y="1311"/>
                  </a:lnTo>
                  <a:lnTo>
                    <a:pt x="9680" y="1311"/>
                  </a:lnTo>
                  <a:lnTo>
                    <a:pt x="9659" y="1311"/>
                  </a:lnTo>
                  <a:lnTo>
                    <a:pt x="9638" y="1314"/>
                  </a:lnTo>
                  <a:lnTo>
                    <a:pt x="9622" y="1319"/>
                  </a:lnTo>
                  <a:lnTo>
                    <a:pt x="9609" y="1325"/>
                  </a:lnTo>
                  <a:lnTo>
                    <a:pt x="9598" y="1335"/>
                  </a:lnTo>
                  <a:lnTo>
                    <a:pt x="9589" y="1347"/>
                  </a:lnTo>
                  <a:lnTo>
                    <a:pt x="9577" y="1378"/>
                  </a:lnTo>
                  <a:lnTo>
                    <a:pt x="9573" y="1398"/>
                  </a:lnTo>
                  <a:lnTo>
                    <a:pt x="9570" y="1420"/>
                  </a:lnTo>
                  <a:lnTo>
                    <a:pt x="9569" y="1464"/>
                  </a:lnTo>
                  <a:lnTo>
                    <a:pt x="9790" y="1463"/>
                  </a:lnTo>
                  <a:close/>
                  <a:moveTo>
                    <a:pt x="10178" y="1694"/>
                  </a:moveTo>
                  <a:lnTo>
                    <a:pt x="10178" y="1698"/>
                  </a:lnTo>
                  <a:lnTo>
                    <a:pt x="10175" y="1706"/>
                  </a:lnTo>
                  <a:lnTo>
                    <a:pt x="10171" y="1708"/>
                  </a:lnTo>
                  <a:lnTo>
                    <a:pt x="10146" y="1716"/>
                  </a:lnTo>
                  <a:lnTo>
                    <a:pt x="10126" y="1718"/>
                  </a:lnTo>
                  <a:lnTo>
                    <a:pt x="10098" y="1720"/>
                  </a:lnTo>
                  <a:lnTo>
                    <a:pt x="10073" y="1718"/>
                  </a:lnTo>
                  <a:lnTo>
                    <a:pt x="10052" y="1713"/>
                  </a:lnTo>
                  <a:lnTo>
                    <a:pt x="10034" y="1704"/>
                  </a:lnTo>
                  <a:lnTo>
                    <a:pt x="10019" y="1693"/>
                  </a:lnTo>
                  <a:lnTo>
                    <a:pt x="10006" y="1678"/>
                  </a:lnTo>
                  <a:lnTo>
                    <a:pt x="9998" y="1659"/>
                  </a:lnTo>
                  <a:lnTo>
                    <a:pt x="9992" y="1639"/>
                  </a:lnTo>
                  <a:lnTo>
                    <a:pt x="9990" y="1615"/>
                  </a:lnTo>
                  <a:lnTo>
                    <a:pt x="9990" y="1081"/>
                  </a:lnTo>
                  <a:lnTo>
                    <a:pt x="9991" y="1075"/>
                  </a:lnTo>
                  <a:lnTo>
                    <a:pt x="9994" y="1071"/>
                  </a:lnTo>
                  <a:lnTo>
                    <a:pt x="10004" y="1066"/>
                  </a:lnTo>
                  <a:lnTo>
                    <a:pt x="10076" y="1052"/>
                  </a:lnTo>
                  <a:lnTo>
                    <a:pt x="10079" y="1052"/>
                  </a:lnTo>
                  <a:lnTo>
                    <a:pt x="10087" y="1056"/>
                  </a:lnTo>
                  <a:lnTo>
                    <a:pt x="10089" y="1061"/>
                  </a:lnTo>
                  <a:lnTo>
                    <a:pt x="10091" y="1066"/>
                  </a:lnTo>
                  <a:lnTo>
                    <a:pt x="10091" y="1609"/>
                  </a:lnTo>
                  <a:lnTo>
                    <a:pt x="10091" y="1619"/>
                  </a:lnTo>
                  <a:lnTo>
                    <a:pt x="10093" y="1628"/>
                  </a:lnTo>
                  <a:lnTo>
                    <a:pt x="10097" y="1634"/>
                  </a:lnTo>
                  <a:lnTo>
                    <a:pt x="10102" y="1639"/>
                  </a:lnTo>
                  <a:lnTo>
                    <a:pt x="10113" y="1644"/>
                  </a:lnTo>
                  <a:lnTo>
                    <a:pt x="10127" y="1646"/>
                  </a:lnTo>
                  <a:lnTo>
                    <a:pt x="10145" y="1645"/>
                  </a:lnTo>
                  <a:lnTo>
                    <a:pt x="10158" y="1643"/>
                  </a:lnTo>
                  <a:lnTo>
                    <a:pt x="10161" y="1643"/>
                  </a:lnTo>
                  <a:lnTo>
                    <a:pt x="10166" y="1644"/>
                  </a:lnTo>
                  <a:lnTo>
                    <a:pt x="10169" y="1650"/>
                  </a:lnTo>
                  <a:lnTo>
                    <a:pt x="10178" y="1694"/>
                  </a:lnTo>
                  <a:close/>
                  <a:moveTo>
                    <a:pt x="10930" y="1481"/>
                  </a:moveTo>
                  <a:lnTo>
                    <a:pt x="10930" y="1514"/>
                  </a:lnTo>
                  <a:lnTo>
                    <a:pt x="10927" y="1546"/>
                  </a:lnTo>
                  <a:lnTo>
                    <a:pt x="10924" y="1576"/>
                  </a:lnTo>
                  <a:lnTo>
                    <a:pt x="10917" y="1604"/>
                  </a:lnTo>
                  <a:lnTo>
                    <a:pt x="10909" y="1629"/>
                  </a:lnTo>
                  <a:lnTo>
                    <a:pt x="10895" y="1653"/>
                  </a:lnTo>
                  <a:lnTo>
                    <a:pt x="10887" y="1663"/>
                  </a:lnTo>
                  <a:lnTo>
                    <a:pt x="10878" y="1673"/>
                  </a:lnTo>
                  <a:lnTo>
                    <a:pt x="10857" y="1691"/>
                  </a:lnTo>
                  <a:lnTo>
                    <a:pt x="10830" y="1704"/>
                  </a:lnTo>
                  <a:lnTo>
                    <a:pt x="10799" y="1714"/>
                  </a:lnTo>
                  <a:lnTo>
                    <a:pt x="10761" y="1721"/>
                  </a:lnTo>
                  <a:lnTo>
                    <a:pt x="10717" y="1723"/>
                  </a:lnTo>
                  <a:lnTo>
                    <a:pt x="10673" y="1721"/>
                  </a:lnTo>
                  <a:lnTo>
                    <a:pt x="10635" y="1714"/>
                  </a:lnTo>
                  <a:lnTo>
                    <a:pt x="10604" y="1704"/>
                  </a:lnTo>
                  <a:lnTo>
                    <a:pt x="10577" y="1691"/>
                  </a:lnTo>
                  <a:lnTo>
                    <a:pt x="10556" y="1673"/>
                  </a:lnTo>
                  <a:lnTo>
                    <a:pt x="10539" y="1653"/>
                  </a:lnTo>
                  <a:lnTo>
                    <a:pt x="10532" y="1641"/>
                  </a:lnTo>
                  <a:lnTo>
                    <a:pt x="10525" y="1629"/>
                  </a:lnTo>
                  <a:lnTo>
                    <a:pt x="10517" y="1604"/>
                  </a:lnTo>
                  <a:lnTo>
                    <a:pt x="10510" y="1576"/>
                  </a:lnTo>
                  <a:lnTo>
                    <a:pt x="10508" y="1561"/>
                  </a:lnTo>
                  <a:lnTo>
                    <a:pt x="10505" y="1546"/>
                  </a:lnTo>
                  <a:lnTo>
                    <a:pt x="10504" y="1514"/>
                  </a:lnTo>
                  <a:lnTo>
                    <a:pt x="10503" y="1481"/>
                  </a:lnTo>
                  <a:lnTo>
                    <a:pt x="10504" y="1449"/>
                  </a:lnTo>
                  <a:lnTo>
                    <a:pt x="10505" y="1417"/>
                  </a:lnTo>
                  <a:lnTo>
                    <a:pt x="10517" y="1359"/>
                  </a:lnTo>
                  <a:lnTo>
                    <a:pt x="10525" y="1334"/>
                  </a:lnTo>
                  <a:lnTo>
                    <a:pt x="10539" y="1310"/>
                  </a:lnTo>
                  <a:lnTo>
                    <a:pt x="10556" y="1290"/>
                  </a:lnTo>
                  <a:lnTo>
                    <a:pt x="10577" y="1272"/>
                  </a:lnTo>
                  <a:lnTo>
                    <a:pt x="10604" y="1259"/>
                  </a:lnTo>
                  <a:lnTo>
                    <a:pt x="10635" y="1248"/>
                  </a:lnTo>
                  <a:lnTo>
                    <a:pt x="10673" y="1242"/>
                  </a:lnTo>
                  <a:lnTo>
                    <a:pt x="10717" y="1240"/>
                  </a:lnTo>
                  <a:lnTo>
                    <a:pt x="10761" y="1242"/>
                  </a:lnTo>
                  <a:lnTo>
                    <a:pt x="10799" y="1248"/>
                  </a:lnTo>
                  <a:lnTo>
                    <a:pt x="10830" y="1259"/>
                  </a:lnTo>
                  <a:lnTo>
                    <a:pt x="10857" y="1272"/>
                  </a:lnTo>
                  <a:lnTo>
                    <a:pt x="10878" y="1290"/>
                  </a:lnTo>
                  <a:lnTo>
                    <a:pt x="10895" y="1310"/>
                  </a:lnTo>
                  <a:lnTo>
                    <a:pt x="10909" y="1334"/>
                  </a:lnTo>
                  <a:lnTo>
                    <a:pt x="10917" y="1359"/>
                  </a:lnTo>
                  <a:lnTo>
                    <a:pt x="10924" y="1388"/>
                  </a:lnTo>
                  <a:lnTo>
                    <a:pt x="10927" y="1417"/>
                  </a:lnTo>
                  <a:lnTo>
                    <a:pt x="10930" y="1449"/>
                  </a:lnTo>
                  <a:lnTo>
                    <a:pt x="10930" y="1481"/>
                  </a:lnTo>
                  <a:close/>
                  <a:moveTo>
                    <a:pt x="10828" y="1481"/>
                  </a:moveTo>
                  <a:lnTo>
                    <a:pt x="10827" y="1432"/>
                  </a:lnTo>
                  <a:lnTo>
                    <a:pt x="10823" y="1390"/>
                  </a:lnTo>
                  <a:lnTo>
                    <a:pt x="10819" y="1372"/>
                  </a:lnTo>
                  <a:lnTo>
                    <a:pt x="10813" y="1357"/>
                  </a:lnTo>
                  <a:lnTo>
                    <a:pt x="10804" y="1343"/>
                  </a:lnTo>
                  <a:lnTo>
                    <a:pt x="10793" y="1332"/>
                  </a:lnTo>
                  <a:lnTo>
                    <a:pt x="10779" y="1323"/>
                  </a:lnTo>
                  <a:lnTo>
                    <a:pt x="10762" y="1316"/>
                  </a:lnTo>
                  <a:lnTo>
                    <a:pt x="10741" y="1313"/>
                  </a:lnTo>
                  <a:lnTo>
                    <a:pt x="10717" y="1311"/>
                  </a:lnTo>
                  <a:lnTo>
                    <a:pt x="10693" y="1313"/>
                  </a:lnTo>
                  <a:lnTo>
                    <a:pt x="10672" y="1316"/>
                  </a:lnTo>
                  <a:lnTo>
                    <a:pt x="10654" y="1323"/>
                  </a:lnTo>
                  <a:lnTo>
                    <a:pt x="10640" y="1332"/>
                  </a:lnTo>
                  <a:lnTo>
                    <a:pt x="10630" y="1343"/>
                  </a:lnTo>
                  <a:lnTo>
                    <a:pt x="10621" y="1357"/>
                  </a:lnTo>
                  <a:lnTo>
                    <a:pt x="10615" y="1372"/>
                  </a:lnTo>
                  <a:lnTo>
                    <a:pt x="10611" y="1390"/>
                  </a:lnTo>
                  <a:lnTo>
                    <a:pt x="10609" y="1410"/>
                  </a:lnTo>
                  <a:lnTo>
                    <a:pt x="10606" y="1432"/>
                  </a:lnTo>
                  <a:lnTo>
                    <a:pt x="10606" y="1481"/>
                  </a:lnTo>
                  <a:lnTo>
                    <a:pt x="10606" y="1532"/>
                  </a:lnTo>
                  <a:lnTo>
                    <a:pt x="10611" y="1573"/>
                  </a:lnTo>
                  <a:lnTo>
                    <a:pt x="10615" y="1591"/>
                  </a:lnTo>
                  <a:lnTo>
                    <a:pt x="10621" y="1606"/>
                  </a:lnTo>
                  <a:lnTo>
                    <a:pt x="10630" y="1620"/>
                  </a:lnTo>
                  <a:lnTo>
                    <a:pt x="10640" y="1631"/>
                  </a:lnTo>
                  <a:lnTo>
                    <a:pt x="10654" y="1640"/>
                  </a:lnTo>
                  <a:lnTo>
                    <a:pt x="10672" y="1646"/>
                  </a:lnTo>
                  <a:lnTo>
                    <a:pt x="10693" y="1650"/>
                  </a:lnTo>
                  <a:lnTo>
                    <a:pt x="10717" y="1652"/>
                  </a:lnTo>
                  <a:lnTo>
                    <a:pt x="10741" y="1650"/>
                  </a:lnTo>
                  <a:lnTo>
                    <a:pt x="10762" y="1646"/>
                  </a:lnTo>
                  <a:lnTo>
                    <a:pt x="10779" y="1640"/>
                  </a:lnTo>
                  <a:lnTo>
                    <a:pt x="10793" y="1631"/>
                  </a:lnTo>
                  <a:lnTo>
                    <a:pt x="10804" y="1620"/>
                  </a:lnTo>
                  <a:lnTo>
                    <a:pt x="10813" y="1606"/>
                  </a:lnTo>
                  <a:lnTo>
                    <a:pt x="10819" y="1591"/>
                  </a:lnTo>
                  <a:lnTo>
                    <a:pt x="10823" y="1573"/>
                  </a:lnTo>
                  <a:lnTo>
                    <a:pt x="10825" y="1553"/>
                  </a:lnTo>
                  <a:lnTo>
                    <a:pt x="10827" y="1532"/>
                  </a:lnTo>
                  <a:lnTo>
                    <a:pt x="10828" y="1481"/>
                  </a:lnTo>
                  <a:close/>
                  <a:moveTo>
                    <a:pt x="11316" y="1081"/>
                  </a:moveTo>
                  <a:lnTo>
                    <a:pt x="11309" y="1124"/>
                  </a:lnTo>
                  <a:lnTo>
                    <a:pt x="11307" y="1133"/>
                  </a:lnTo>
                  <a:lnTo>
                    <a:pt x="11299" y="1135"/>
                  </a:lnTo>
                  <a:lnTo>
                    <a:pt x="11297" y="1135"/>
                  </a:lnTo>
                  <a:lnTo>
                    <a:pt x="11265" y="1129"/>
                  </a:lnTo>
                  <a:lnTo>
                    <a:pt x="11222" y="1126"/>
                  </a:lnTo>
                  <a:lnTo>
                    <a:pt x="11193" y="1129"/>
                  </a:lnTo>
                  <a:lnTo>
                    <a:pt x="11182" y="1131"/>
                  </a:lnTo>
                  <a:lnTo>
                    <a:pt x="11173" y="1138"/>
                  </a:lnTo>
                  <a:lnTo>
                    <a:pt x="11169" y="1140"/>
                  </a:lnTo>
                  <a:lnTo>
                    <a:pt x="11166" y="1144"/>
                  </a:lnTo>
                  <a:lnTo>
                    <a:pt x="11161" y="1154"/>
                  </a:lnTo>
                  <a:lnTo>
                    <a:pt x="11158" y="1165"/>
                  </a:lnTo>
                  <a:lnTo>
                    <a:pt x="11157" y="1180"/>
                  </a:lnTo>
                  <a:lnTo>
                    <a:pt x="11157" y="1251"/>
                  </a:lnTo>
                  <a:lnTo>
                    <a:pt x="11279" y="1251"/>
                  </a:lnTo>
                  <a:lnTo>
                    <a:pt x="11289" y="1255"/>
                  </a:lnTo>
                  <a:lnTo>
                    <a:pt x="11292" y="1260"/>
                  </a:lnTo>
                  <a:lnTo>
                    <a:pt x="11292" y="1265"/>
                  </a:lnTo>
                  <a:lnTo>
                    <a:pt x="11292" y="1313"/>
                  </a:lnTo>
                  <a:lnTo>
                    <a:pt x="11292" y="1318"/>
                  </a:lnTo>
                  <a:lnTo>
                    <a:pt x="11289" y="1323"/>
                  </a:lnTo>
                  <a:lnTo>
                    <a:pt x="11284" y="1325"/>
                  </a:lnTo>
                  <a:lnTo>
                    <a:pt x="11279" y="1325"/>
                  </a:lnTo>
                  <a:lnTo>
                    <a:pt x="11157" y="1325"/>
                  </a:lnTo>
                  <a:lnTo>
                    <a:pt x="11157" y="1698"/>
                  </a:lnTo>
                  <a:lnTo>
                    <a:pt x="11157" y="1704"/>
                  </a:lnTo>
                  <a:lnTo>
                    <a:pt x="11153" y="1708"/>
                  </a:lnTo>
                  <a:lnTo>
                    <a:pt x="11149" y="1711"/>
                  </a:lnTo>
                  <a:lnTo>
                    <a:pt x="11144" y="1712"/>
                  </a:lnTo>
                  <a:lnTo>
                    <a:pt x="11072" y="1712"/>
                  </a:lnTo>
                  <a:lnTo>
                    <a:pt x="11066" y="1711"/>
                  </a:lnTo>
                  <a:lnTo>
                    <a:pt x="11062" y="1708"/>
                  </a:lnTo>
                  <a:lnTo>
                    <a:pt x="11058" y="1704"/>
                  </a:lnTo>
                  <a:lnTo>
                    <a:pt x="11058" y="1698"/>
                  </a:lnTo>
                  <a:lnTo>
                    <a:pt x="11058" y="1325"/>
                  </a:lnTo>
                  <a:lnTo>
                    <a:pt x="10989" y="1325"/>
                  </a:lnTo>
                  <a:lnTo>
                    <a:pt x="10980" y="1323"/>
                  </a:lnTo>
                  <a:lnTo>
                    <a:pt x="10978" y="1318"/>
                  </a:lnTo>
                  <a:lnTo>
                    <a:pt x="10977" y="1313"/>
                  </a:lnTo>
                  <a:lnTo>
                    <a:pt x="10977" y="1265"/>
                  </a:lnTo>
                  <a:lnTo>
                    <a:pt x="10978" y="1260"/>
                  </a:lnTo>
                  <a:lnTo>
                    <a:pt x="10980" y="1255"/>
                  </a:lnTo>
                  <a:lnTo>
                    <a:pt x="10984" y="1252"/>
                  </a:lnTo>
                  <a:lnTo>
                    <a:pt x="10989" y="1251"/>
                  </a:lnTo>
                  <a:lnTo>
                    <a:pt x="11058" y="1251"/>
                  </a:lnTo>
                  <a:lnTo>
                    <a:pt x="11058" y="1182"/>
                  </a:lnTo>
                  <a:lnTo>
                    <a:pt x="11060" y="1151"/>
                  </a:lnTo>
                  <a:lnTo>
                    <a:pt x="11066" y="1125"/>
                  </a:lnTo>
                  <a:lnTo>
                    <a:pt x="11077" y="1102"/>
                  </a:lnTo>
                  <a:lnTo>
                    <a:pt x="11084" y="1092"/>
                  </a:lnTo>
                  <a:lnTo>
                    <a:pt x="11091" y="1085"/>
                  </a:lnTo>
                  <a:lnTo>
                    <a:pt x="11111" y="1070"/>
                  </a:lnTo>
                  <a:lnTo>
                    <a:pt x="11134" y="1061"/>
                  </a:lnTo>
                  <a:lnTo>
                    <a:pt x="11163" y="1055"/>
                  </a:lnTo>
                  <a:lnTo>
                    <a:pt x="11196" y="1052"/>
                  </a:lnTo>
                  <a:lnTo>
                    <a:pt x="11234" y="1055"/>
                  </a:lnTo>
                  <a:lnTo>
                    <a:pt x="11265" y="1058"/>
                  </a:lnTo>
                  <a:lnTo>
                    <a:pt x="11305" y="1067"/>
                  </a:lnTo>
                  <a:lnTo>
                    <a:pt x="11313" y="1071"/>
                  </a:lnTo>
                  <a:lnTo>
                    <a:pt x="11316" y="1078"/>
                  </a:lnTo>
                  <a:lnTo>
                    <a:pt x="11316" y="1081"/>
                  </a:lnTo>
                  <a:close/>
                  <a:moveTo>
                    <a:pt x="570" y="490"/>
                  </a:moveTo>
                  <a:lnTo>
                    <a:pt x="568" y="512"/>
                  </a:lnTo>
                  <a:lnTo>
                    <a:pt x="566" y="532"/>
                  </a:lnTo>
                  <a:lnTo>
                    <a:pt x="561" y="549"/>
                  </a:lnTo>
                  <a:lnTo>
                    <a:pt x="554" y="567"/>
                  </a:lnTo>
                  <a:lnTo>
                    <a:pt x="546" y="582"/>
                  </a:lnTo>
                  <a:lnTo>
                    <a:pt x="536" y="596"/>
                  </a:lnTo>
                  <a:lnTo>
                    <a:pt x="524" y="609"/>
                  </a:lnTo>
                  <a:lnTo>
                    <a:pt x="510" y="619"/>
                  </a:lnTo>
                  <a:lnTo>
                    <a:pt x="495" y="629"/>
                  </a:lnTo>
                  <a:lnTo>
                    <a:pt x="479" y="638"/>
                  </a:lnTo>
                  <a:lnTo>
                    <a:pt x="440" y="650"/>
                  </a:lnTo>
                  <a:lnTo>
                    <a:pt x="418" y="654"/>
                  </a:lnTo>
                  <a:lnTo>
                    <a:pt x="394" y="658"/>
                  </a:lnTo>
                  <a:lnTo>
                    <a:pt x="343" y="660"/>
                  </a:lnTo>
                  <a:lnTo>
                    <a:pt x="58" y="660"/>
                  </a:lnTo>
                  <a:lnTo>
                    <a:pt x="48" y="655"/>
                  </a:lnTo>
                  <a:lnTo>
                    <a:pt x="43" y="645"/>
                  </a:lnTo>
                  <a:lnTo>
                    <a:pt x="43" y="27"/>
                  </a:lnTo>
                  <a:lnTo>
                    <a:pt x="44" y="22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355" y="13"/>
                  </a:lnTo>
                  <a:lnTo>
                    <a:pt x="403" y="15"/>
                  </a:lnTo>
                  <a:lnTo>
                    <a:pt x="423" y="18"/>
                  </a:lnTo>
                  <a:lnTo>
                    <a:pt x="444" y="23"/>
                  </a:lnTo>
                  <a:lnTo>
                    <a:pt x="476" y="34"/>
                  </a:lnTo>
                  <a:lnTo>
                    <a:pt x="490" y="43"/>
                  </a:lnTo>
                  <a:lnTo>
                    <a:pt x="503" y="52"/>
                  </a:lnTo>
                  <a:lnTo>
                    <a:pt x="514" y="62"/>
                  </a:lnTo>
                  <a:lnTo>
                    <a:pt x="523" y="75"/>
                  </a:lnTo>
                  <a:lnTo>
                    <a:pt x="530" y="87"/>
                  </a:lnTo>
                  <a:lnTo>
                    <a:pt x="537" y="101"/>
                  </a:lnTo>
                  <a:lnTo>
                    <a:pt x="546" y="134"/>
                  </a:lnTo>
                  <a:lnTo>
                    <a:pt x="548" y="172"/>
                  </a:lnTo>
                  <a:lnTo>
                    <a:pt x="546" y="203"/>
                  </a:lnTo>
                  <a:lnTo>
                    <a:pt x="539" y="230"/>
                  </a:lnTo>
                  <a:lnTo>
                    <a:pt x="534" y="242"/>
                  </a:lnTo>
                  <a:lnTo>
                    <a:pt x="528" y="252"/>
                  </a:lnTo>
                  <a:lnTo>
                    <a:pt x="522" y="262"/>
                  </a:lnTo>
                  <a:lnTo>
                    <a:pt x="513" y="271"/>
                  </a:lnTo>
                  <a:lnTo>
                    <a:pt x="495" y="285"/>
                  </a:lnTo>
                  <a:lnTo>
                    <a:pt x="474" y="296"/>
                  </a:lnTo>
                  <a:lnTo>
                    <a:pt x="451" y="305"/>
                  </a:lnTo>
                  <a:lnTo>
                    <a:pt x="426" y="311"/>
                  </a:lnTo>
                  <a:lnTo>
                    <a:pt x="426" y="339"/>
                  </a:lnTo>
                  <a:lnTo>
                    <a:pt x="457" y="344"/>
                  </a:lnTo>
                  <a:lnTo>
                    <a:pt x="485" y="352"/>
                  </a:lnTo>
                  <a:lnTo>
                    <a:pt x="510" y="364"/>
                  </a:lnTo>
                  <a:lnTo>
                    <a:pt x="530" y="379"/>
                  </a:lnTo>
                  <a:lnTo>
                    <a:pt x="547" y="400"/>
                  </a:lnTo>
                  <a:lnTo>
                    <a:pt x="554" y="412"/>
                  </a:lnTo>
                  <a:lnTo>
                    <a:pt x="559" y="425"/>
                  </a:lnTo>
                  <a:lnTo>
                    <a:pt x="563" y="440"/>
                  </a:lnTo>
                  <a:lnTo>
                    <a:pt x="567" y="455"/>
                  </a:lnTo>
                  <a:lnTo>
                    <a:pt x="570" y="490"/>
                  </a:lnTo>
                  <a:close/>
                  <a:moveTo>
                    <a:pt x="460" y="479"/>
                  </a:moveTo>
                  <a:lnTo>
                    <a:pt x="459" y="452"/>
                  </a:lnTo>
                  <a:lnTo>
                    <a:pt x="454" y="431"/>
                  </a:lnTo>
                  <a:lnTo>
                    <a:pt x="446" y="412"/>
                  </a:lnTo>
                  <a:lnTo>
                    <a:pt x="433" y="397"/>
                  </a:lnTo>
                  <a:lnTo>
                    <a:pt x="417" y="386"/>
                  </a:lnTo>
                  <a:lnTo>
                    <a:pt x="396" y="377"/>
                  </a:lnTo>
                  <a:lnTo>
                    <a:pt x="368" y="372"/>
                  </a:lnTo>
                  <a:lnTo>
                    <a:pt x="334" y="369"/>
                  </a:lnTo>
                  <a:lnTo>
                    <a:pt x="150" y="364"/>
                  </a:lnTo>
                  <a:lnTo>
                    <a:pt x="150" y="580"/>
                  </a:lnTo>
                  <a:lnTo>
                    <a:pt x="336" y="580"/>
                  </a:lnTo>
                  <a:lnTo>
                    <a:pt x="368" y="577"/>
                  </a:lnTo>
                  <a:lnTo>
                    <a:pt x="394" y="572"/>
                  </a:lnTo>
                  <a:lnTo>
                    <a:pt x="417" y="563"/>
                  </a:lnTo>
                  <a:lnTo>
                    <a:pt x="433" y="551"/>
                  </a:lnTo>
                  <a:lnTo>
                    <a:pt x="445" y="536"/>
                  </a:lnTo>
                  <a:lnTo>
                    <a:pt x="454" y="519"/>
                  </a:lnTo>
                  <a:lnTo>
                    <a:pt x="459" y="500"/>
                  </a:lnTo>
                  <a:lnTo>
                    <a:pt x="460" y="479"/>
                  </a:lnTo>
                  <a:close/>
                  <a:moveTo>
                    <a:pt x="440" y="188"/>
                  </a:moveTo>
                  <a:lnTo>
                    <a:pt x="439" y="165"/>
                  </a:lnTo>
                  <a:lnTo>
                    <a:pt x="435" y="145"/>
                  </a:lnTo>
                  <a:lnTo>
                    <a:pt x="427" y="129"/>
                  </a:lnTo>
                  <a:lnTo>
                    <a:pt x="416" y="116"/>
                  </a:lnTo>
                  <a:lnTo>
                    <a:pt x="402" y="106"/>
                  </a:lnTo>
                  <a:lnTo>
                    <a:pt x="386" y="99"/>
                  </a:lnTo>
                  <a:lnTo>
                    <a:pt x="364" y="95"/>
                  </a:lnTo>
                  <a:lnTo>
                    <a:pt x="340" y="94"/>
                  </a:lnTo>
                  <a:lnTo>
                    <a:pt x="150" y="94"/>
                  </a:lnTo>
                  <a:lnTo>
                    <a:pt x="150" y="294"/>
                  </a:lnTo>
                  <a:lnTo>
                    <a:pt x="333" y="286"/>
                  </a:lnTo>
                  <a:lnTo>
                    <a:pt x="358" y="284"/>
                  </a:lnTo>
                  <a:lnTo>
                    <a:pt x="379" y="280"/>
                  </a:lnTo>
                  <a:lnTo>
                    <a:pt x="397" y="272"/>
                  </a:lnTo>
                  <a:lnTo>
                    <a:pt x="413" y="262"/>
                  </a:lnTo>
                  <a:lnTo>
                    <a:pt x="425" y="250"/>
                  </a:lnTo>
                  <a:lnTo>
                    <a:pt x="433" y="233"/>
                  </a:lnTo>
                  <a:lnTo>
                    <a:pt x="439" y="212"/>
                  </a:lnTo>
                  <a:lnTo>
                    <a:pt x="440" y="188"/>
                  </a:lnTo>
                  <a:close/>
                  <a:moveTo>
                    <a:pt x="916" y="253"/>
                  </a:moveTo>
                  <a:lnTo>
                    <a:pt x="915" y="258"/>
                  </a:lnTo>
                  <a:lnTo>
                    <a:pt x="914" y="264"/>
                  </a:lnTo>
                  <a:lnTo>
                    <a:pt x="910" y="266"/>
                  </a:lnTo>
                  <a:lnTo>
                    <a:pt x="903" y="267"/>
                  </a:lnTo>
                  <a:lnTo>
                    <a:pt x="864" y="267"/>
                  </a:lnTo>
                  <a:lnTo>
                    <a:pt x="829" y="271"/>
                  </a:lnTo>
                  <a:lnTo>
                    <a:pt x="770" y="281"/>
                  </a:lnTo>
                  <a:lnTo>
                    <a:pt x="770" y="646"/>
                  </a:lnTo>
                  <a:lnTo>
                    <a:pt x="769" y="651"/>
                  </a:lnTo>
                  <a:lnTo>
                    <a:pt x="766" y="657"/>
                  </a:lnTo>
                  <a:lnTo>
                    <a:pt x="761" y="659"/>
                  </a:lnTo>
                  <a:lnTo>
                    <a:pt x="756" y="660"/>
                  </a:lnTo>
                  <a:lnTo>
                    <a:pt x="683" y="660"/>
                  </a:lnTo>
                  <a:lnTo>
                    <a:pt x="675" y="657"/>
                  </a:lnTo>
                  <a:lnTo>
                    <a:pt x="672" y="651"/>
                  </a:lnTo>
                  <a:lnTo>
                    <a:pt x="669" y="646"/>
                  </a:lnTo>
                  <a:lnTo>
                    <a:pt x="669" y="274"/>
                  </a:lnTo>
                  <a:lnTo>
                    <a:pt x="673" y="251"/>
                  </a:lnTo>
                  <a:lnTo>
                    <a:pt x="677" y="242"/>
                  </a:lnTo>
                  <a:lnTo>
                    <a:pt x="682" y="235"/>
                  </a:lnTo>
                  <a:lnTo>
                    <a:pt x="698" y="223"/>
                  </a:lnTo>
                  <a:lnTo>
                    <a:pt x="723" y="213"/>
                  </a:lnTo>
                  <a:lnTo>
                    <a:pt x="755" y="204"/>
                  </a:lnTo>
                  <a:lnTo>
                    <a:pt x="794" y="197"/>
                  </a:lnTo>
                  <a:lnTo>
                    <a:pt x="871" y="189"/>
                  </a:lnTo>
                  <a:lnTo>
                    <a:pt x="886" y="189"/>
                  </a:lnTo>
                  <a:lnTo>
                    <a:pt x="898" y="189"/>
                  </a:lnTo>
                  <a:lnTo>
                    <a:pt x="906" y="190"/>
                  </a:lnTo>
                  <a:lnTo>
                    <a:pt x="912" y="194"/>
                  </a:lnTo>
                  <a:lnTo>
                    <a:pt x="915" y="198"/>
                  </a:lnTo>
                  <a:lnTo>
                    <a:pt x="916" y="204"/>
                  </a:lnTo>
                  <a:lnTo>
                    <a:pt x="916" y="253"/>
                  </a:lnTo>
                  <a:close/>
                  <a:moveTo>
                    <a:pt x="1098" y="646"/>
                  </a:moveTo>
                  <a:lnTo>
                    <a:pt x="1096" y="651"/>
                  </a:lnTo>
                  <a:lnTo>
                    <a:pt x="1094" y="657"/>
                  </a:lnTo>
                  <a:lnTo>
                    <a:pt x="1089" y="659"/>
                  </a:lnTo>
                  <a:lnTo>
                    <a:pt x="1084" y="660"/>
                  </a:lnTo>
                  <a:lnTo>
                    <a:pt x="1012" y="660"/>
                  </a:lnTo>
                  <a:lnTo>
                    <a:pt x="1006" y="659"/>
                  </a:lnTo>
                  <a:lnTo>
                    <a:pt x="1002" y="657"/>
                  </a:lnTo>
                  <a:lnTo>
                    <a:pt x="999" y="651"/>
                  </a:lnTo>
                  <a:lnTo>
                    <a:pt x="998" y="646"/>
                  </a:lnTo>
                  <a:lnTo>
                    <a:pt x="998" y="217"/>
                  </a:lnTo>
                  <a:lnTo>
                    <a:pt x="999" y="212"/>
                  </a:lnTo>
                  <a:lnTo>
                    <a:pt x="1002" y="208"/>
                  </a:lnTo>
                  <a:lnTo>
                    <a:pt x="1012" y="204"/>
                  </a:lnTo>
                  <a:lnTo>
                    <a:pt x="1084" y="204"/>
                  </a:lnTo>
                  <a:lnTo>
                    <a:pt x="1094" y="208"/>
                  </a:lnTo>
                  <a:lnTo>
                    <a:pt x="1096" y="212"/>
                  </a:lnTo>
                  <a:lnTo>
                    <a:pt x="1098" y="217"/>
                  </a:lnTo>
                  <a:lnTo>
                    <a:pt x="1098" y="646"/>
                  </a:lnTo>
                  <a:close/>
                  <a:moveTo>
                    <a:pt x="1098" y="115"/>
                  </a:moveTo>
                  <a:lnTo>
                    <a:pt x="1096" y="122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79" y="133"/>
                  </a:lnTo>
                  <a:lnTo>
                    <a:pt x="1017" y="133"/>
                  </a:lnTo>
                  <a:lnTo>
                    <a:pt x="1009" y="131"/>
                  </a:lnTo>
                  <a:lnTo>
                    <a:pt x="1003" y="129"/>
                  </a:lnTo>
                  <a:lnTo>
                    <a:pt x="999" y="122"/>
                  </a:lnTo>
                  <a:lnTo>
                    <a:pt x="998" y="115"/>
                  </a:lnTo>
                  <a:lnTo>
                    <a:pt x="998" y="18"/>
                  </a:lnTo>
                  <a:lnTo>
                    <a:pt x="999" y="10"/>
                  </a:lnTo>
                  <a:lnTo>
                    <a:pt x="1003" y="5"/>
                  </a:lnTo>
                  <a:lnTo>
                    <a:pt x="1009" y="2"/>
                  </a:lnTo>
                  <a:lnTo>
                    <a:pt x="1017" y="0"/>
                  </a:lnTo>
                  <a:lnTo>
                    <a:pt x="1079" y="0"/>
                  </a:lnTo>
                  <a:lnTo>
                    <a:pt x="1086" y="2"/>
                  </a:lnTo>
                  <a:lnTo>
                    <a:pt x="1092" y="5"/>
                  </a:lnTo>
                  <a:lnTo>
                    <a:pt x="1096" y="10"/>
                  </a:lnTo>
                  <a:lnTo>
                    <a:pt x="1098" y="18"/>
                  </a:lnTo>
                  <a:lnTo>
                    <a:pt x="1098" y="115"/>
                  </a:lnTo>
                  <a:close/>
                  <a:moveTo>
                    <a:pt x="1632" y="646"/>
                  </a:moveTo>
                  <a:lnTo>
                    <a:pt x="1631" y="651"/>
                  </a:lnTo>
                  <a:lnTo>
                    <a:pt x="1628" y="657"/>
                  </a:lnTo>
                  <a:lnTo>
                    <a:pt x="1624" y="659"/>
                  </a:lnTo>
                  <a:lnTo>
                    <a:pt x="1619" y="660"/>
                  </a:lnTo>
                  <a:lnTo>
                    <a:pt x="1546" y="660"/>
                  </a:lnTo>
                  <a:lnTo>
                    <a:pt x="1540" y="659"/>
                  </a:lnTo>
                  <a:lnTo>
                    <a:pt x="1536" y="657"/>
                  </a:lnTo>
                  <a:lnTo>
                    <a:pt x="1534" y="651"/>
                  </a:lnTo>
                  <a:lnTo>
                    <a:pt x="1532" y="646"/>
                  </a:lnTo>
                  <a:lnTo>
                    <a:pt x="1532" y="332"/>
                  </a:lnTo>
                  <a:lnTo>
                    <a:pt x="1531" y="313"/>
                  </a:lnTo>
                  <a:lnTo>
                    <a:pt x="1528" y="298"/>
                  </a:lnTo>
                  <a:lnTo>
                    <a:pt x="1522" y="285"/>
                  </a:lnTo>
                  <a:lnTo>
                    <a:pt x="1516" y="275"/>
                  </a:lnTo>
                  <a:lnTo>
                    <a:pt x="1506" y="269"/>
                  </a:lnTo>
                  <a:lnTo>
                    <a:pt x="1493" y="264"/>
                  </a:lnTo>
                  <a:lnTo>
                    <a:pt x="1478" y="261"/>
                  </a:lnTo>
                  <a:lnTo>
                    <a:pt x="1460" y="260"/>
                  </a:lnTo>
                  <a:lnTo>
                    <a:pt x="1413" y="262"/>
                  </a:lnTo>
                  <a:lnTo>
                    <a:pt x="1371" y="269"/>
                  </a:lnTo>
                  <a:lnTo>
                    <a:pt x="1331" y="279"/>
                  </a:lnTo>
                  <a:lnTo>
                    <a:pt x="1331" y="646"/>
                  </a:lnTo>
                  <a:lnTo>
                    <a:pt x="1329" y="651"/>
                  </a:lnTo>
                  <a:lnTo>
                    <a:pt x="1327" y="657"/>
                  </a:lnTo>
                  <a:lnTo>
                    <a:pt x="1322" y="659"/>
                  </a:lnTo>
                  <a:lnTo>
                    <a:pt x="1317" y="660"/>
                  </a:lnTo>
                  <a:lnTo>
                    <a:pt x="1244" y="660"/>
                  </a:lnTo>
                  <a:lnTo>
                    <a:pt x="1235" y="657"/>
                  </a:lnTo>
                  <a:lnTo>
                    <a:pt x="1231" y="651"/>
                  </a:lnTo>
                  <a:lnTo>
                    <a:pt x="1230" y="646"/>
                  </a:lnTo>
                  <a:lnTo>
                    <a:pt x="1230" y="274"/>
                  </a:lnTo>
                  <a:lnTo>
                    <a:pt x="1231" y="262"/>
                  </a:lnTo>
                  <a:lnTo>
                    <a:pt x="1232" y="252"/>
                  </a:lnTo>
                  <a:lnTo>
                    <a:pt x="1242" y="236"/>
                  </a:lnTo>
                  <a:lnTo>
                    <a:pt x="1250" y="230"/>
                  </a:lnTo>
                  <a:lnTo>
                    <a:pt x="1260" y="223"/>
                  </a:lnTo>
                  <a:lnTo>
                    <a:pt x="1289" y="213"/>
                  </a:lnTo>
                  <a:lnTo>
                    <a:pt x="1328" y="203"/>
                  </a:lnTo>
                  <a:lnTo>
                    <a:pt x="1375" y="196"/>
                  </a:lnTo>
                  <a:lnTo>
                    <a:pt x="1424" y="190"/>
                  </a:lnTo>
                  <a:lnTo>
                    <a:pt x="1469" y="188"/>
                  </a:lnTo>
                  <a:lnTo>
                    <a:pt x="1507" y="189"/>
                  </a:lnTo>
                  <a:lnTo>
                    <a:pt x="1540" y="194"/>
                  </a:lnTo>
                  <a:lnTo>
                    <a:pt x="1568" y="203"/>
                  </a:lnTo>
                  <a:lnTo>
                    <a:pt x="1590" y="216"/>
                  </a:lnTo>
                  <a:lnTo>
                    <a:pt x="1600" y="223"/>
                  </a:lnTo>
                  <a:lnTo>
                    <a:pt x="1608" y="233"/>
                  </a:lnTo>
                  <a:lnTo>
                    <a:pt x="1615" y="243"/>
                  </a:lnTo>
                  <a:lnTo>
                    <a:pt x="1622" y="256"/>
                  </a:lnTo>
                  <a:lnTo>
                    <a:pt x="1626" y="270"/>
                  </a:lnTo>
                  <a:lnTo>
                    <a:pt x="1629" y="285"/>
                  </a:lnTo>
                  <a:lnTo>
                    <a:pt x="1632" y="319"/>
                  </a:lnTo>
                  <a:lnTo>
                    <a:pt x="1632" y="646"/>
                  </a:lnTo>
                  <a:close/>
                  <a:moveTo>
                    <a:pt x="2203" y="245"/>
                  </a:moveTo>
                  <a:lnTo>
                    <a:pt x="2204" y="250"/>
                  </a:lnTo>
                  <a:lnTo>
                    <a:pt x="2203" y="252"/>
                  </a:lnTo>
                  <a:lnTo>
                    <a:pt x="2199" y="256"/>
                  </a:lnTo>
                  <a:lnTo>
                    <a:pt x="2169" y="271"/>
                  </a:lnTo>
                  <a:lnTo>
                    <a:pt x="2153" y="275"/>
                  </a:lnTo>
                  <a:lnTo>
                    <a:pt x="2137" y="276"/>
                  </a:lnTo>
                  <a:lnTo>
                    <a:pt x="2122" y="275"/>
                  </a:lnTo>
                  <a:lnTo>
                    <a:pt x="2102" y="270"/>
                  </a:lnTo>
                  <a:lnTo>
                    <a:pt x="2109" y="279"/>
                  </a:lnTo>
                  <a:lnTo>
                    <a:pt x="2122" y="296"/>
                  </a:lnTo>
                  <a:lnTo>
                    <a:pt x="2128" y="308"/>
                  </a:lnTo>
                  <a:lnTo>
                    <a:pt x="2133" y="323"/>
                  </a:lnTo>
                  <a:lnTo>
                    <a:pt x="2137" y="357"/>
                  </a:lnTo>
                  <a:lnTo>
                    <a:pt x="2137" y="378"/>
                  </a:lnTo>
                  <a:lnTo>
                    <a:pt x="2133" y="397"/>
                  </a:lnTo>
                  <a:lnTo>
                    <a:pt x="2123" y="430"/>
                  </a:lnTo>
                  <a:lnTo>
                    <a:pt x="2107" y="456"/>
                  </a:lnTo>
                  <a:lnTo>
                    <a:pt x="2096" y="468"/>
                  </a:lnTo>
                  <a:lnTo>
                    <a:pt x="2084" y="476"/>
                  </a:lnTo>
                  <a:lnTo>
                    <a:pt x="2055" y="492"/>
                  </a:lnTo>
                  <a:lnTo>
                    <a:pt x="2024" y="502"/>
                  </a:lnTo>
                  <a:lnTo>
                    <a:pt x="1986" y="508"/>
                  </a:lnTo>
                  <a:lnTo>
                    <a:pt x="1946" y="509"/>
                  </a:lnTo>
                  <a:lnTo>
                    <a:pt x="1913" y="509"/>
                  </a:lnTo>
                  <a:lnTo>
                    <a:pt x="1886" y="509"/>
                  </a:lnTo>
                  <a:lnTo>
                    <a:pt x="1874" y="510"/>
                  </a:lnTo>
                  <a:lnTo>
                    <a:pt x="1862" y="513"/>
                  </a:lnTo>
                  <a:lnTo>
                    <a:pt x="1847" y="522"/>
                  </a:lnTo>
                  <a:lnTo>
                    <a:pt x="1844" y="528"/>
                  </a:lnTo>
                  <a:lnTo>
                    <a:pt x="1840" y="534"/>
                  </a:lnTo>
                  <a:lnTo>
                    <a:pt x="1837" y="551"/>
                  </a:lnTo>
                  <a:lnTo>
                    <a:pt x="1838" y="562"/>
                  </a:lnTo>
                  <a:lnTo>
                    <a:pt x="1842" y="571"/>
                  </a:lnTo>
                  <a:lnTo>
                    <a:pt x="1847" y="578"/>
                  </a:lnTo>
                  <a:lnTo>
                    <a:pt x="1855" y="583"/>
                  </a:lnTo>
                  <a:lnTo>
                    <a:pt x="1875" y="590"/>
                  </a:lnTo>
                  <a:lnTo>
                    <a:pt x="1903" y="591"/>
                  </a:lnTo>
                  <a:lnTo>
                    <a:pt x="2012" y="591"/>
                  </a:lnTo>
                  <a:lnTo>
                    <a:pt x="2043" y="592"/>
                  </a:lnTo>
                  <a:lnTo>
                    <a:pt x="2070" y="596"/>
                  </a:lnTo>
                  <a:lnTo>
                    <a:pt x="2084" y="600"/>
                  </a:lnTo>
                  <a:lnTo>
                    <a:pt x="2097" y="604"/>
                  </a:lnTo>
                  <a:lnTo>
                    <a:pt x="2119" y="614"/>
                  </a:lnTo>
                  <a:lnTo>
                    <a:pt x="2130" y="620"/>
                  </a:lnTo>
                  <a:lnTo>
                    <a:pt x="2140" y="629"/>
                  </a:lnTo>
                  <a:lnTo>
                    <a:pt x="2153" y="648"/>
                  </a:lnTo>
                  <a:lnTo>
                    <a:pt x="2162" y="673"/>
                  </a:lnTo>
                  <a:lnTo>
                    <a:pt x="2165" y="688"/>
                  </a:lnTo>
                  <a:lnTo>
                    <a:pt x="2166" y="703"/>
                  </a:lnTo>
                  <a:lnTo>
                    <a:pt x="2165" y="723"/>
                  </a:lnTo>
                  <a:lnTo>
                    <a:pt x="2164" y="732"/>
                  </a:lnTo>
                  <a:lnTo>
                    <a:pt x="2161" y="741"/>
                  </a:lnTo>
                  <a:lnTo>
                    <a:pt x="2156" y="759"/>
                  </a:lnTo>
                  <a:lnTo>
                    <a:pt x="2150" y="774"/>
                  </a:lnTo>
                  <a:lnTo>
                    <a:pt x="2141" y="787"/>
                  </a:lnTo>
                  <a:lnTo>
                    <a:pt x="2131" y="799"/>
                  </a:lnTo>
                  <a:lnTo>
                    <a:pt x="2118" y="810"/>
                  </a:lnTo>
                  <a:lnTo>
                    <a:pt x="2104" y="819"/>
                  </a:lnTo>
                  <a:lnTo>
                    <a:pt x="2088" y="828"/>
                  </a:lnTo>
                  <a:lnTo>
                    <a:pt x="2072" y="834"/>
                  </a:lnTo>
                  <a:lnTo>
                    <a:pt x="2034" y="844"/>
                  </a:lnTo>
                  <a:lnTo>
                    <a:pt x="1992" y="850"/>
                  </a:lnTo>
                  <a:lnTo>
                    <a:pt x="1946" y="853"/>
                  </a:lnTo>
                  <a:lnTo>
                    <a:pt x="1894" y="852"/>
                  </a:lnTo>
                  <a:lnTo>
                    <a:pt x="1850" y="847"/>
                  </a:lnTo>
                  <a:lnTo>
                    <a:pt x="1812" y="839"/>
                  </a:lnTo>
                  <a:lnTo>
                    <a:pt x="1796" y="834"/>
                  </a:lnTo>
                  <a:lnTo>
                    <a:pt x="1780" y="828"/>
                  </a:lnTo>
                  <a:lnTo>
                    <a:pt x="1768" y="821"/>
                  </a:lnTo>
                  <a:lnTo>
                    <a:pt x="1757" y="813"/>
                  </a:lnTo>
                  <a:lnTo>
                    <a:pt x="1748" y="804"/>
                  </a:lnTo>
                  <a:lnTo>
                    <a:pt x="1740" y="793"/>
                  </a:lnTo>
                  <a:lnTo>
                    <a:pt x="1734" y="781"/>
                  </a:lnTo>
                  <a:lnTo>
                    <a:pt x="1730" y="767"/>
                  </a:lnTo>
                  <a:lnTo>
                    <a:pt x="1728" y="753"/>
                  </a:lnTo>
                  <a:lnTo>
                    <a:pt x="1726" y="737"/>
                  </a:lnTo>
                  <a:lnTo>
                    <a:pt x="1728" y="721"/>
                  </a:lnTo>
                  <a:lnTo>
                    <a:pt x="1730" y="706"/>
                  </a:lnTo>
                  <a:lnTo>
                    <a:pt x="1735" y="693"/>
                  </a:lnTo>
                  <a:lnTo>
                    <a:pt x="1741" y="683"/>
                  </a:lnTo>
                  <a:lnTo>
                    <a:pt x="1750" y="674"/>
                  </a:lnTo>
                  <a:lnTo>
                    <a:pt x="1758" y="667"/>
                  </a:lnTo>
                  <a:lnTo>
                    <a:pt x="1778" y="657"/>
                  </a:lnTo>
                  <a:lnTo>
                    <a:pt x="1798" y="651"/>
                  </a:lnTo>
                  <a:lnTo>
                    <a:pt x="1818" y="646"/>
                  </a:lnTo>
                  <a:lnTo>
                    <a:pt x="1818" y="634"/>
                  </a:lnTo>
                  <a:lnTo>
                    <a:pt x="1780" y="625"/>
                  </a:lnTo>
                  <a:lnTo>
                    <a:pt x="1773" y="622"/>
                  </a:lnTo>
                  <a:lnTo>
                    <a:pt x="1765" y="617"/>
                  </a:lnTo>
                  <a:lnTo>
                    <a:pt x="1753" y="605"/>
                  </a:lnTo>
                  <a:lnTo>
                    <a:pt x="1744" y="586"/>
                  </a:lnTo>
                  <a:lnTo>
                    <a:pt x="1741" y="558"/>
                  </a:lnTo>
                  <a:lnTo>
                    <a:pt x="1743" y="539"/>
                  </a:lnTo>
                  <a:lnTo>
                    <a:pt x="1748" y="524"/>
                  </a:lnTo>
                  <a:lnTo>
                    <a:pt x="1755" y="512"/>
                  </a:lnTo>
                  <a:lnTo>
                    <a:pt x="1767" y="503"/>
                  </a:lnTo>
                  <a:lnTo>
                    <a:pt x="1780" y="495"/>
                  </a:lnTo>
                  <a:lnTo>
                    <a:pt x="1796" y="489"/>
                  </a:lnTo>
                  <a:lnTo>
                    <a:pt x="1835" y="481"/>
                  </a:lnTo>
                  <a:lnTo>
                    <a:pt x="1816" y="474"/>
                  </a:lnTo>
                  <a:lnTo>
                    <a:pt x="1794" y="465"/>
                  </a:lnTo>
                  <a:lnTo>
                    <a:pt x="1783" y="458"/>
                  </a:lnTo>
                  <a:lnTo>
                    <a:pt x="1773" y="450"/>
                  </a:lnTo>
                  <a:lnTo>
                    <a:pt x="1764" y="439"/>
                  </a:lnTo>
                  <a:lnTo>
                    <a:pt x="1755" y="427"/>
                  </a:lnTo>
                  <a:lnTo>
                    <a:pt x="1744" y="396"/>
                  </a:lnTo>
                  <a:lnTo>
                    <a:pt x="1739" y="352"/>
                  </a:lnTo>
                  <a:lnTo>
                    <a:pt x="1740" y="330"/>
                  </a:lnTo>
                  <a:lnTo>
                    <a:pt x="1743" y="310"/>
                  </a:lnTo>
                  <a:lnTo>
                    <a:pt x="1753" y="275"/>
                  </a:lnTo>
                  <a:lnTo>
                    <a:pt x="1770" y="246"/>
                  </a:lnTo>
                  <a:lnTo>
                    <a:pt x="1780" y="235"/>
                  </a:lnTo>
                  <a:lnTo>
                    <a:pt x="1793" y="224"/>
                  </a:lnTo>
                  <a:lnTo>
                    <a:pt x="1823" y="208"/>
                  </a:lnTo>
                  <a:lnTo>
                    <a:pt x="1840" y="202"/>
                  </a:lnTo>
                  <a:lnTo>
                    <a:pt x="1856" y="197"/>
                  </a:lnTo>
                  <a:lnTo>
                    <a:pt x="1895" y="190"/>
                  </a:lnTo>
                  <a:lnTo>
                    <a:pt x="1917" y="188"/>
                  </a:lnTo>
                  <a:lnTo>
                    <a:pt x="1939" y="188"/>
                  </a:lnTo>
                  <a:lnTo>
                    <a:pt x="1975" y="189"/>
                  </a:lnTo>
                  <a:lnTo>
                    <a:pt x="2002" y="193"/>
                  </a:lnTo>
                  <a:lnTo>
                    <a:pt x="2050" y="206"/>
                  </a:lnTo>
                  <a:lnTo>
                    <a:pt x="2065" y="208"/>
                  </a:lnTo>
                  <a:lnTo>
                    <a:pt x="2083" y="209"/>
                  </a:lnTo>
                  <a:lnTo>
                    <a:pt x="2104" y="208"/>
                  </a:lnTo>
                  <a:lnTo>
                    <a:pt x="2125" y="204"/>
                  </a:lnTo>
                  <a:lnTo>
                    <a:pt x="2148" y="194"/>
                  </a:lnTo>
                  <a:lnTo>
                    <a:pt x="2170" y="184"/>
                  </a:lnTo>
                  <a:lnTo>
                    <a:pt x="2174" y="183"/>
                  </a:lnTo>
                  <a:lnTo>
                    <a:pt x="2177" y="182"/>
                  </a:lnTo>
                  <a:lnTo>
                    <a:pt x="2181" y="183"/>
                  </a:lnTo>
                  <a:lnTo>
                    <a:pt x="2184" y="189"/>
                  </a:lnTo>
                  <a:lnTo>
                    <a:pt x="2203" y="245"/>
                  </a:lnTo>
                  <a:close/>
                  <a:moveTo>
                    <a:pt x="2043" y="348"/>
                  </a:moveTo>
                  <a:lnTo>
                    <a:pt x="2041" y="324"/>
                  </a:lnTo>
                  <a:lnTo>
                    <a:pt x="2036" y="304"/>
                  </a:lnTo>
                  <a:lnTo>
                    <a:pt x="2029" y="286"/>
                  </a:lnTo>
                  <a:lnTo>
                    <a:pt x="2017" y="274"/>
                  </a:lnTo>
                  <a:lnTo>
                    <a:pt x="2002" y="264"/>
                  </a:lnTo>
                  <a:lnTo>
                    <a:pt x="1985" y="256"/>
                  </a:lnTo>
                  <a:lnTo>
                    <a:pt x="1964" y="251"/>
                  </a:lnTo>
                  <a:lnTo>
                    <a:pt x="1939" y="250"/>
                  </a:lnTo>
                  <a:lnTo>
                    <a:pt x="1915" y="251"/>
                  </a:lnTo>
                  <a:lnTo>
                    <a:pt x="1894" y="256"/>
                  </a:lnTo>
                  <a:lnTo>
                    <a:pt x="1885" y="258"/>
                  </a:lnTo>
                  <a:lnTo>
                    <a:pt x="1876" y="264"/>
                  </a:lnTo>
                  <a:lnTo>
                    <a:pt x="1862" y="274"/>
                  </a:lnTo>
                  <a:lnTo>
                    <a:pt x="1851" y="286"/>
                  </a:lnTo>
                  <a:lnTo>
                    <a:pt x="1847" y="295"/>
                  </a:lnTo>
                  <a:lnTo>
                    <a:pt x="1844" y="304"/>
                  </a:lnTo>
                  <a:lnTo>
                    <a:pt x="1838" y="324"/>
                  </a:lnTo>
                  <a:lnTo>
                    <a:pt x="1837" y="348"/>
                  </a:lnTo>
                  <a:lnTo>
                    <a:pt x="1838" y="373"/>
                  </a:lnTo>
                  <a:lnTo>
                    <a:pt x="1844" y="393"/>
                  </a:lnTo>
                  <a:lnTo>
                    <a:pt x="1851" y="410"/>
                  </a:lnTo>
                  <a:lnTo>
                    <a:pt x="1856" y="417"/>
                  </a:lnTo>
                  <a:lnTo>
                    <a:pt x="1862" y="423"/>
                  </a:lnTo>
                  <a:lnTo>
                    <a:pt x="1876" y="434"/>
                  </a:lnTo>
                  <a:lnTo>
                    <a:pt x="1894" y="441"/>
                  </a:lnTo>
                  <a:lnTo>
                    <a:pt x="1915" y="445"/>
                  </a:lnTo>
                  <a:lnTo>
                    <a:pt x="1939" y="446"/>
                  </a:lnTo>
                  <a:lnTo>
                    <a:pt x="1964" y="445"/>
                  </a:lnTo>
                  <a:lnTo>
                    <a:pt x="1985" y="441"/>
                  </a:lnTo>
                  <a:lnTo>
                    <a:pt x="1995" y="437"/>
                  </a:lnTo>
                  <a:lnTo>
                    <a:pt x="2002" y="434"/>
                  </a:lnTo>
                  <a:lnTo>
                    <a:pt x="2017" y="423"/>
                  </a:lnTo>
                  <a:lnTo>
                    <a:pt x="2029" y="410"/>
                  </a:lnTo>
                  <a:lnTo>
                    <a:pt x="2033" y="402"/>
                  </a:lnTo>
                  <a:lnTo>
                    <a:pt x="2036" y="393"/>
                  </a:lnTo>
                  <a:lnTo>
                    <a:pt x="2041" y="373"/>
                  </a:lnTo>
                  <a:lnTo>
                    <a:pt x="2043" y="348"/>
                  </a:lnTo>
                  <a:close/>
                  <a:moveTo>
                    <a:pt x="2069" y="717"/>
                  </a:moveTo>
                  <a:lnTo>
                    <a:pt x="2067" y="702"/>
                  </a:lnTo>
                  <a:lnTo>
                    <a:pt x="2061" y="691"/>
                  </a:lnTo>
                  <a:lnTo>
                    <a:pt x="2054" y="680"/>
                  </a:lnTo>
                  <a:lnTo>
                    <a:pt x="2044" y="675"/>
                  </a:lnTo>
                  <a:lnTo>
                    <a:pt x="2020" y="669"/>
                  </a:lnTo>
                  <a:lnTo>
                    <a:pt x="1991" y="668"/>
                  </a:lnTo>
                  <a:lnTo>
                    <a:pt x="1900" y="668"/>
                  </a:lnTo>
                  <a:lnTo>
                    <a:pt x="1885" y="668"/>
                  </a:lnTo>
                  <a:lnTo>
                    <a:pt x="1871" y="670"/>
                  </a:lnTo>
                  <a:lnTo>
                    <a:pt x="1859" y="673"/>
                  </a:lnTo>
                  <a:lnTo>
                    <a:pt x="1847" y="678"/>
                  </a:lnTo>
                  <a:lnTo>
                    <a:pt x="1837" y="685"/>
                  </a:lnTo>
                  <a:lnTo>
                    <a:pt x="1830" y="696"/>
                  </a:lnTo>
                  <a:lnTo>
                    <a:pt x="1825" y="709"/>
                  </a:lnTo>
                  <a:lnTo>
                    <a:pt x="1823" y="726"/>
                  </a:lnTo>
                  <a:lnTo>
                    <a:pt x="1826" y="743"/>
                  </a:lnTo>
                  <a:lnTo>
                    <a:pt x="1832" y="757"/>
                  </a:lnTo>
                  <a:lnTo>
                    <a:pt x="1842" y="769"/>
                  </a:lnTo>
                  <a:lnTo>
                    <a:pt x="1850" y="774"/>
                  </a:lnTo>
                  <a:lnTo>
                    <a:pt x="1857" y="776"/>
                  </a:lnTo>
                  <a:lnTo>
                    <a:pt x="1876" y="782"/>
                  </a:lnTo>
                  <a:lnTo>
                    <a:pt x="1896" y="785"/>
                  </a:lnTo>
                  <a:lnTo>
                    <a:pt x="1947" y="787"/>
                  </a:lnTo>
                  <a:lnTo>
                    <a:pt x="1976" y="786"/>
                  </a:lnTo>
                  <a:lnTo>
                    <a:pt x="2004" y="782"/>
                  </a:lnTo>
                  <a:lnTo>
                    <a:pt x="2016" y="780"/>
                  </a:lnTo>
                  <a:lnTo>
                    <a:pt x="2029" y="775"/>
                  </a:lnTo>
                  <a:lnTo>
                    <a:pt x="2040" y="770"/>
                  </a:lnTo>
                  <a:lnTo>
                    <a:pt x="2049" y="762"/>
                  </a:lnTo>
                  <a:lnTo>
                    <a:pt x="2054" y="759"/>
                  </a:lnTo>
                  <a:lnTo>
                    <a:pt x="2058" y="755"/>
                  </a:lnTo>
                  <a:lnTo>
                    <a:pt x="2063" y="743"/>
                  </a:lnTo>
                  <a:lnTo>
                    <a:pt x="2067" y="732"/>
                  </a:lnTo>
                  <a:lnTo>
                    <a:pt x="2069" y="717"/>
                  </a:lnTo>
                  <a:close/>
                  <a:moveTo>
                    <a:pt x="2378" y="646"/>
                  </a:moveTo>
                  <a:lnTo>
                    <a:pt x="2377" y="651"/>
                  </a:lnTo>
                  <a:lnTo>
                    <a:pt x="2374" y="657"/>
                  </a:lnTo>
                  <a:lnTo>
                    <a:pt x="2369" y="659"/>
                  </a:lnTo>
                  <a:lnTo>
                    <a:pt x="2364" y="660"/>
                  </a:lnTo>
                  <a:lnTo>
                    <a:pt x="2292" y="660"/>
                  </a:lnTo>
                  <a:lnTo>
                    <a:pt x="2287" y="659"/>
                  </a:lnTo>
                  <a:lnTo>
                    <a:pt x="2282" y="657"/>
                  </a:lnTo>
                  <a:lnTo>
                    <a:pt x="2279" y="651"/>
                  </a:lnTo>
                  <a:lnTo>
                    <a:pt x="2278" y="646"/>
                  </a:lnTo>
                  <a:lnTo>
                    <a:pt x="2278" y="217"/>
                  </a:lnTo>
                  <a:lnTo>
                    <a:pt x="2279" y="212"/>
                  </a:lnTo>
                  <a:lnTo>
                    <a:pt x="2282" y="208"/>
                  </a:lnTo>
                  <a:lnTo>
                    <a:pt x="2292" y="204"/>
                  </a:lnTo>
                  <a:lnTo>
                    <a:pt x="2364" y="204"/>
                  </a:lnTo>
                  <a:lnTo>
                    <a:pt x="2374" y="208"/>
                  </a:lnTo>
                  <a:lnTo>
                    <a:pt x="2377" y="212"/>
                  </a:lnTo>
                  <a:lnTo>
                    <a:pt x="2378" y="217"/>
                  </a:lnTo>
                  <a:lnTo>
                    <a:pt x="2378" y="646"/>
                  </a:lnTo>
                  <a:close/>
                  <a:moveTo>
                    <a:pt x="2378" y="115"/>
                  </a:moveTo>
                  <a:lnTo>
                    <a:pt x="2377" y="122"/>
                  </a:lnTo>
                  <a:lnTo>
                    <a:pt x="2373" y="129"/>
                  </a:lnTo>
                  <a:lnTo>
                    <a:pt x="2366" y="131"/>
                  </a:lnTo>
                  <a:lnTo>
                    <a:pt x="2359" y="133"/>
                  </a:lnTo>
                  <a:lnTo>
                    <a:pt x="2297" y="133"/>
                  </a:lnTo>
                  <a:lnTo>
                    <a:pt x="2290" y="131"/>
                  </a:lnTo>
                  <a:lnTo>
                    <a:pt x="2283" y="129"/>
                  </a:lnTo>
                  <a:lnTo>
                    <a:pt x="2279" y="122"/>
                  </a:lnTo>
                  <a:lnTo>
                    <a:pt x="2278" y="115"/>
                  </a:lnTo>
                  <a:lnTo>
                    <a:pt x="2278" y="18"/>
                  </a:lnTo>
                  <a:lnTo>
                    <a:pt x="2279" y="10"/>
                  </a:lnTo>
                  <a:lnTo>
                    <a:pt x="2283" y="5"/>
                  </a:lnTo>
                  <a:lnTo>
                    <a:pt x="2290" y="2"/>
                  </a:lnTo>
                  <a:lnTo>
                    <a:pt x="2297" y="0"/>
                  </a:lnTo>
                  <a:lnTo>
                    <a:pt x="2359" y="0"/>
                  </a:lnTo>
                  <a:lnTo>
                    <a:pt x="2366" y="2"/>
                  </a:lnTo>
                  <a:lnTo>
                    <a:pt x="2373" y="5"/>
                  </a:lnTo>
                  <a:lnTo>
                    <a:pt x="2377" y="10"/>
                  </a:lnTo>
                  <a:lnTo>
                    <a:pt x="2378" y="18"/>
                  </a:lnTo>
                  <a:lnTo>
                    <a:pt x="2378" y="115"/>
                  </a:lnTo>
                  <a:close/>
                  <a:moveTo>
                    <a:pt x="2912" y="646"/>
                  </a:moveTo>
                  <a:lnTo>
                    <a:pt x="2911" y="651"/>
                  </a:lnTo>
                  <a:lnTo>
                    <a:pt x="2908" y="657"/>
                  </a:lnTo>
                  <a:lnTo>
                    <a:pt x="2904" y="659"/>
                  </a:lnTo>
                  <a:lnTo>
                    <a:pt x="2899" y="660"/>
                  </a:lnTo>
                  <a:lnTo>
                    <a:pt x="2826" y="660"/>
                  </a:lnTo>
                  <a:lnTo>
                    <a:pt x="2820" y="659"/>
                  </a:lnTo>
                  <a:lnTo>
                    <a:pt x="2816" y="657"/>
                  </a:lnTo>
                  <a:lnTo>
                    <a:pt x="2814" y="651"/>
                  </a:lnTo>
                  <a:lnTo>
                    <a:pt x="2813" y="646"/>
                  </a:lnTo>
                  <a:lnTo>
                    <a:pt x="2813" y="332"/>
                  </a:lnTo>
                  <a:lnTo>
                    <a:pt x="2811" y="313"/>
                  </a:lnTo>
                  <a:lnTo>
                    <a:pt x="2809" y="298"/>
                  </a:lnTo>
                  <a:lnTo>
                    <a:pt x="2804" y="285"/>
                  </a:lnTo>
                  <a:lnTo>
                    <a:pt x="2796" y="275"/>
                  </a:lnTo>
                  <a:lnTo>
                    <a:pt x="2786" y="269"/>
                  </a:lnTo>
                  <a:lnTo>
                    <a:pt x="2773" y="264"/>
                  </a:lnTo>
                  <a:lnTo>
                    <a:pt x="2758" y="261"/>
                  </a:lnTo>
                  <a:lnTo>
                    <a:pt x="2741" y="260"/>
                  </a:lnTo>
                  <a:lnTo>
                    <a:pt x="2693" y="262"/>
                  </a:lnTo>
                  <a:lnTo>
                    <a:pt x="2651" y="269"/>
                  </a:lnTo>
                  <a:lnTo>
                    <a:pt x="2611" y="279"/>
                  </a:lnTo>
                  <a:lnTo>
                    <a:pt x="2611" y="646"/>
                  </a:lnTo>
                  <a:lnTo>
                    <a:pt x="2610" y="651"/>
                  </a:lnTo>
                  <a:lnTo>
                    <a:pt x="2607" y="657"/>
                  </a:lnTo>
                  <a:lnTo>
                    <a:pt x="2602" y="659"/>
                  </a:lnTo>
                  <a:lnTo>
                    <a:pt x="2597" y="660"/>
                  </a:lnTo>
                  <a:lnTo>
                    <a:pt x="2525" y="660"/>
                  </a:lnTo>
                  <a:lnTo>
                    <a:pt x="2515" y="657"/>
                  </a:lnTo>
                  <a:lnTo>
                    <a:pt x="2511" y="651"/>
                  </a:lnTo>
                  <a:lnTo>
                    <a:pt x="2510" y="646"/>
                  </a:lnTo>
                  <a:lnTo>
                    <a:pt x="2510" y="274"/>
                  </a:lnTo>
                  <a:lnTo>
                    <a:pt x="2511" y="262"/>
                  </a:lnTo>
                  <a:lnTo>
                    <a:pt x="2513" y="252"/>
                  </a:lnTo>
                  <a:lnTo>
                    <a:pt x="2523" y="236"/>
                  </a:lnTo>
                  <a:lnTo>
                    <a:pt x="2530" y="230"/>
                  </a:lnTo>
                  <a:lnTo>
                    <a:pt x="2540" y="223"/>
                  </a:lnTo>
                  <a:lnTo>
                    <a:pt x="2569" y="213"/>
                  </a:lnTo>
                  <a:lnTo>
                    <a:pt x="2608" y="203"/>
                  </a:lnTo>
                  <a:lnTo>
                    <a:pt x="2655" y="196"/>
                  </a:lnTo>
                  <a:lnTo>
                    <a:pt x="2704" y="190"/>
                  </a:lnTo>
                  <a:lnTo>
                    <a:pt x="2750" y="188"/>
                  </a:lnTo>
                  <a:lnTo>
                    <a:pt x="2787" y="189"/>
                  </a:lnTo>
                  <a:lnTo>
                    <a:pt x="2820" y="194"/>
                  </a:lnTo>
                  <a:lnTo>
                    <a:pt x="2848" y="203"/>
                  </a:lnTo>
                  <a:lnTo>
                    <a:pt x="2870" y="216"/>
                  </a:lnTo>
                  <a:lnTo>
                    <a:pt x="2881" y="223"/>
                  </a:lnTo>
                  <a:lnTo>
                    <a:pt x="2889" y="233"/>
                  </a:lnTo>
                  <a:lnTo>
                    <a:pt x="2896" y="243"/>
                  </a:lnTo>
                  <a:lnTo>
                    <a:pt x="2902" y="256"/>
                  </a:lnTo>
                  <a:lnTo>
                    <a:pt x="2906" y="270"/>
                  </a:lnTo>
                  <a:lnTo>
                    <a:pt x="2910" y="285"/>
                  </a:lnTo>
                  <a:lnTo>
                    <a:pt x="2912" y="319"/>
                  </a:lnTo>
                  <a:lnTo>
                    <a:pt x="2912" y="646"/>
                  </a:lnTo>
                  <a:close/>
                  <a:moveTo>
                    <a:pt x="3483" y="245"/>
                  </a:moveTo>
                  <a:lnTo>
                    <a:pt x="3484" y="250"/>
                  </a:lnTo>
                  <a:lnTo>
                    <a:pt x="3483" y="252"/>
                  </a:lnTo>
                  <a:lnTo>
                    <a:pt x="3479" y="256"/>
                  </a:lnTo>
                  <a:lnTo>
                    <a:pt x="3449" y="271"/>
                  </a:lnTo>
                  <a:lnTo>
                    <a:pt x="3434" y="275"/>
                  </a:lnTo>
                  <a:lnTo>
                    <a:pt x="3419" y="276"/>
                  </a:lnTo>
                  <a:lnTo>
                    <a:pt x="3402" y="275"/>
                  </a:lnTo>
                  <a:lnTo>
                    <a:pt x="3382" y="270"/>
                  </a:lnTo>
                  <a:lnTo>
                    <a:pt x="3391" y="279"/>
                  </a:lnTo>
                  <a:lnTo>
                    <a:pt x="3402" y="296"/>
                  </a:lnTo>
                  <a:lnTo>
                    <a:pt x="3409" y="308"/>
                  </a:lnTo>
                  <a:lnTo>
                    <a:pt x="3414" y="323"/>
                  </a:lnTo>
                  <a:lnTo>
                    <a:pt x="3419" y="357"/>
                  </a:lnTo>
                  <a:lnTo>
                    <a:pt x="3417" y="378"/>
                  </a:lnTo>
                  <a:lnTo>
                    <a:pt x="3414" y="397"/>
                  </a:lnTo>
                  <a:lnTo>
                    <a:pt x="3403" y="430"/>
                  </a:lnTo>
                  <a:lnTo>
                    <a:pt x="3387" y="456"/>
                  </a:lnTo>
                  <a:lnTo>
                    <a:pt x="3377" y="468"/>
                  </a:lnTo>
                  <a:lnTo>
                    <a:pt x="3364" y="476"/>
                  </a:lnTo>
                  <a:lnTo>
                    <a:pt x="3335" y="492"/>
                  </a:lnTo>
                  <a:lnTo>
                    <a:pt x="3304" y="502"/>
                  </a:lnTo>
                  <a:lnTo>
                    <a:pt x="3267" y="508"/>
                  </a:lnTo>
                  <a:lnTo>
                    <a:pt x="3226" y="509"/>
                  </a:lnTo>
                  <a:lnTo>
                    <a:pt x="3193" y="509"/>
                  </a:lnTo>
                  <a:lnTo>
                    <a:pt x="3167" y="509"/>
                  </a:lnTo>
                  <a:lnTo>
                    <a:pt x="3154" y="510"/>
                  </a:lnTo>
                  <a:lnTo>
                    <a:pt x="3143" y="513"/>
                  </a:lnTo>
                  <a:lnTo>
                    <a:pt x="3129" y="522"/>
                  </a:lnTo>
                  <a:lnTo>
                    <a:pt x="3124" y="528"/>
                  </a:lnTo>
                  <a:lnTo>
                    <a:pt x="3120" y="534"/>
                  </a:lnTo>
                  <a:lnTo>
                    <a:pt x="3119" y="551"/>
                  </a:lnTo>
                  <a:lnTo>
                    <a:pt x="3119" y="562"/>
                  </a:lnTo>
                  <a:lnTo>
                    <a:pt x="3122" y="571"/>
                  </a:lnTo>
                  <a:lnTo>
                    <a:pt x="3128" y="578"/>
                  </a:lnTo>
                  <a:lnTo>
                    <a:pt x="3135" y="583"/>
                  </a:lnTo>
                  <a:lnTo>
                    <a:pt x="3155" y="590"/>
                  </a:lnTo>
                  <a:lnTo>
                    <a:pt x="3183" y="591"/>
                  </a:lnTo>
                  <a:lnTo>
                    <a:pt x="3293" y="591"/>
                  </a:lnTo>
                  <a:lnTo>
                    <a:pt x="3323" y="592"/>
                  </a:lnTo>
                  <a:lnTo>
                    <a:pt x="3351" y="596"/>
                  </a:lnTo>
                  <a:lnTo>
                    <a:pt x="3364" y="600"/>
                  </a:lnTo>
                  <a:lnTo>
                    <a:pt x="3377" y="604"/>
                  </a:lnTo>
                  <a:lnTo>
                    <a:pt x="3400" y="614"/>
                  </a:lnTo>
                  <a:lnTo>
                    <a:pt x="3410" y="620"/>
                  </a:lnTo>
                  <a:lnTo>
                    <a:pt x="3420" y="629"/>
                  </a:lnTo>
                  <a:lnTo>
                    <a:pt x="3434" y="648"/>
                  </a:lnTo>
                  <a:lnTo>
                    <a:pt x="3443" y="673"/>
                  </a:lnTo>
                  <a:lnTo>
                    <a:pt x="3445" y="688"/>
                  </a:lnTo>
                  <a:lnTo>
                    <a:pt x="3446" y="703"/>
                  </a:lnTo>
                  <a:lnTo>
                    <a:pt x="3445" y="723"/>
                  </a:lnTo>
                  <a:lnTo>
                    <a:pt x="3444" y="732"/>
                  </a:lnTo>
                  <a:lnTo>
                    <a:pt x="3441" y="741"/>
                  </a:lnTo>
                  <a:lnTo>
                    <a:pt x="3436" y="759"/>
                  </a:lnTo>
                  <a:lnTo>
                    <a:pt x="3430" y="774"/>
                  </a:lnTo>
                  <a:lnTo>
                    <a:pt x="3421" y="787"/>
                  </a:lnTo>
                  <a:lnTo>
                    <a:pt x="3411" y="799"/>
                  </a:lnTo>
                  <a:lnTo>
                    <a:pt x="3398" y="810"/>
                  </a:lnTo>
                  <a:lnTo>
                    <a:pt x="3385" y="819"/>
                  </a:lnTo>
                  <a:lnTo>
                    <a:pt x="3368" y="828"/>
                  </a:lnTo>
                  <a:lnTo>
                    <a:pt x="3352" y="834"/>
                  </a:lnTo>
                  <a:lnTo>
                    <a:pt x="3314" y="844"/>
                  </a:lnTo>
                  <a:lnTo>
                    <a:pt x="3272" y="850"/>
                  </a:lnTo>
                  <a:lnTo>
                    <a:pt x="3226" y="853"/>
                  </a:lnTo>
                  <a:lnTo>
                    <a:pt x="3174" y="852"/>
                  </a:lnTo>
                  <a:lnTo>
                    <a:pt x="3130" y="847"/>
                  </a:lnTo>
                  <a:lnTo>
                    <a:pt x="3092" y="839"/>
                  </a:lnTo>
                  <a:lnTo>
                    <a:pt x="3076" y="834"/>
                  </a:lnTo>
                  <a:lnTo>
                    <a:pt x="3061" y="828"/>
                  </a:lnTo>
                  <a:lnTo>
                    <a:pt x="3048" y="821"/>
                  </a:lnTo>
                  <a:lnTo>
                    <a:pt x="3037" y="813"/>
                  </a:lnTo>
                  <a:lnTo>
                    <a:pt x="3028" y="804"/>
                  </a:lnTo>
                  <a:lnTo>
                    <a:pt x="3020" y="793"/>
                  </a:lnTo>
                  <a:lnTo>
                    <a:pt x="3014" y="781"/>
                  </a:lnTo>
                  <a:lnTo>
                    <a:pt x="3010" y="767"/>
                  </a:lnTo>
                  <a:lnTo>
                    <a:pt x="3008" y="753"/>
                  </a:lnTo>
                  <a:lnTo>
                    <a:pt x="3007" y="737"/>
                  </a:lnTo>
                  <a:lnTo>
                    <a:pt x="3008" y="721"/>
                  </a:lnTo>
                  <a:lnTo>
                    <a:pt x="3012" y="706"/>
                  </a:lnTo>
                  <a:lnTo>
                    <a:pt x="3015" y="693"/>
                  </a:lnTo>
                  <a:lnTo>
                    <a:pt x="3022" y="683"/>
                  </a:lnTo>
                  <a:lnTo>
                    <a:pt x="3031" y="674"/>
                  </a:lnTo>
                  <a:lnTo>
                    <a:pt x="3038" y="667"/>
                  </a:lnTo>
                  <a:lnTo>
                    <a:pt x="3058" y="657"/>
                  </a:lnTo>
                  <a:lnTo>
                    <a:pt x="3078" y="651"/>
                  </a:lnTo>
                  <a:lnTo>
                    <a:pt x="3099" y="646"/>
                  </a:lnTo>
                  <a:lnTo>
                    <a:pt x="3099" y="634"/>
                  </a:lnTo>
                  <a:lnTo>
                    <a:pt x="3061" y="625"/>
                  </a:lnTo>
                  <a:lnTo>
                    <a:pt x="3053" y="622"/>
                  </a:lnTo>
                  <a:lnTo>
                    <a:pt x="3046" y="617"/>
                  </a:lnTo>
                  <a:lnTo>
                    <a:pt x="3033" y="605"/>
                  </a:lnTo>
                  <a:lnTo>
                    <a:pt x="3024" y="586"/>
                  </a:lnTo>
                  <a:lnTo>
                    <a:pt x="3022" y="558"/>
                  </a:lnTo>
                  <a:lnTo>
                    <a:pt x="3023" y="539"/>
                  </a:lnTo>
                  <a:lnTo>
                    <a:pt x="3028" y="524"/>
                  </a:lnTo>
                  <a:lnTo>
                    <a:pt x="3036" y="512"/>
                  </a:lnTo>
                  <a:lnTo>
                    <a:pt x="3047" y="503"/>
                  </a:lnTo>
                  <a:lnTo>
                    <a:pt x="3061" y="495"/>
                  </a:lnTo>
                  <a:lnTo>
                    <a:pt x="3076" y="489"/>
                  </a:lnTo>
                  <a:lnTo>
                    <a:pt x="3115" y="481"/>
                  </a:lnTo>
                  <a:lnTo>
                    <a:pt x="3096" y="474"/>
                  </a:lnTo>
                  <a:lnTo>
                    <a:pt x="3075" y="465"/>
                  </a:lnTo>
                  <a:lnTo>
                    <a:pt x="3063" y="458"/>
                  </a:lnTo>
                  <a:lnTo>
                    <a:pt x="3053" y="450"/>
                  </a:lnTo>
                  <a:lnTo>
                    <a:pt x="3044" y="439"/>
                  </a:lnTo>
                  <a:lnTo>
                    <a:pt x="3036" y="427"/>
                  </a:lnTo>
                  <a:lnTo>
                    <a:pt x="3024" y="396"/>
                  </a:lnTo>
                  <a:lnTo>
                    <a:pt x="3019" y="352"/>
                  </a:lnTo>
                  <a:lnTo>
                    <a:pt x="3020" y="330"/>
                  </a:lnTo>
                  <a:lnTo>
                    <a:pt x="3023" y="310"/>
                  </a:lnTo>
                  <a:lnTo>
                    <a:pt x="3033" y="275"/>
                  </a:lnTo>
                  <a:lnTo>
                    <a:pt x="3051" y="246"/>
                  </a:lnTo>
                  <a:lnTo>
                    <a:pt x="3061" y="235"/>
                  </a:lnTo>
                  <a:lnTo>
                    <a:pt x="3073" y="224"/>
                  </a:lnTo>
                  <a:lnTo>
                    <a:pt x="3104" y="208"/>
                  </a:lnTo>
                  <a:lnTo>
                    <a:pt x="3120" y="202"/>
                  </a:lnTo>
                  <a:lnTo>
                    <a:pt x="3138" y="197"/>
                  </a:lnTo>
                  <a:lnTo>
                    <a:pt x="3175" y="190"/>
                  </a:lnTo>
                  <a:lnTo>
                    <a:pt x="3197" y="188"/>
                  </a:lnTo>
                  <a:lnTo>
                    <a:pt x="3220" y="188"/>
                  </a:lnTo>
                  <a:lnTo>
                    <a:pt x="3255" y="189"/>
                  </a:lnTo>
                  <a:lnTo>
                    <a:pt x="3283" y="193"/>
                  </a:lnTo>
                  <a:lnTo>
                    <a:pt x="3330" y="206"/>
                  </a:lnTo>
                  <a:lnTo>
                    <a:pt x="3346" y="208"/>
                  </a:lnTo>
                  <a:lnTo>
                    <a:pt x="3363" y="209"/>
                  </a:lnTo>
                  <a:lnTo>
                    <a:pt x="3385" y="208"/>
                  </a:lnTo>
                  <a:lnTo>
                    <a:pt x="3405" y="204"/>
                  </a:lnTo>
                  <a:lnTo>
                    <a:pt x="3429" y="194"/>
                  </a:lnTo>
                  <a:lnTo>
                    <a:pt x="3450" y="184"/>
                  </a:lnTo>
                  <a:lnTo>
                    <a:pt x="3454" y="183"/>
                  </a:lnTo>
                  <a:lnTo>
                    <a:pt x="3458" y="182"/>
                  </a:lnTo>
                  <a:lnTo>
                    <a:pt x="3461" y="183"/>
                  </a:lnTo>
                  <a:lnTo>
                    <a:pt x="3464" y="189"/>
                  </a:lnTo>
                  <a:lnTo>
                    <a:pt x="3483" y="245"/>
                  </a:lnTo>
                  <a:close/>
                  <a:moveTo>
                    <a:pt x="3323" y="348"/>
                  </a:moveTo>
                  <a:lnTo>
                    <a:pt x="3322" y="324"/>
                  </a:lnTo>
                  <a:lnTo>
                    <a:pt x="3317" y="304"/>
                  </a:lnTo>
                  <a:lnTo>
                    <a:pt x="3309" y="286"/>
                  </a:lnTo>
                  <a:lnTo>
                    <a:pt x="3298" y="274"/>
                  </a:lnTo>
                  <a:lnTo>
                    <a:pt x="3283" y="264"/>
                  </a:lnTo>
                  <a:lnTo>
                    <a:pt x="3265" y="256"/>
                  </a:lnTo>
                  <a:lnTo>
                    <a:pt x="3245" y="251"/>
                  </a:lnTo>
                  <a:lnTo>
                    <a:pt x="3220" y="250"/>
                  </a:lnTo>
                  <a:lnTo>
                    <a:pt x="3196" y="251"/>
                  </a:lnTo>
                  <a:lnTo>
                    <a:pt x="3174" y="256"/>
                  </a:lnTo>
                  <a:lnTo>
                    <a:pt x="3165" y="258"/>
                  </a:lnTo>
                  <a:lnTo>
                    <a:pt x="3157" y="264"/>
                  </a:lnTo>
                  <a:lnTo>
                    <a:pt x="3143" y="274"/>
                  </a:lnTo>
                  <a:lnTo>
                    <a:pt x="3131" y="286"/>
                  </a:lnTo>
                  <a:lnTo>
                    <a:pt x="3128" y="295"/>
                  </a:lnTo>
                  <a:lnTo>
                    <a:pt x="3124" y="304"/>
                  </a:lnTo>
                  <a:lnTo>
                    <a:pt x="3119" y="324"/>
                  </a:lnTo>
                  <a:lnTo>
                    <a:pt x="3117" y="348"/>
                  </a:lnTo>
                  <a:lnTo>
                    <a:pt x="3119" y="373"/>
                  </a:lnTo>
                  <a:lnTo>
                    <a:pt x="3124" y="393"/>
                  </a:lnTo>
                  <a:lnTo>
                    <a:pt x="3131" y="410"/>
                  </a:lnTo>
                  <a:lnTo>
                    <a:pt x="3136" y="417"/>
                  </a:lnTo>
                  <a:lnTo>
                    <a:pt x="3143" y="423"/>
                  </a:lnTo>
                  <a:lnTo>
                    <a:pt x="3157" y="434"/>
                  </a:lnTo>
                  <a:lnTo>
                    <a:pt x="3174" y="441"/>
                  </a:lnTo>
                  <a:lnTo>
                    <a:pt x="3196" y="445"/>
                  </a:lnTo>
                  <a:lnTo>
                    <a:pt x="3220" y="446"/>
                  </a:lnTo>
                  <a:lnTo>
                    <a:pt x="3245" y="445"/>
                  </a:lnTo>
                  <a:lnTo>
                    <a:pt x="3265" y="441"/>
                  </a:lnTo>
                  <a:lnTo>
                    <a:pt x="3275" y="437"/>
                  </a:lnTo>
                  <a:lnTo>
                    <a:pt x="3283" y="434"/>
                  </a:lnTo>
                  <a:lnTo>
                    <a:pt x="3298" y="423"/>
                  </a:lnTo>
                  <a:lnTo>
                    <a:pt x="3309" y="410"/>
                  </a:lnTo>
                  <a:lnTo>
                    <a:pt x="3313" y="402"/>
                  </a:lnTo>
                  <a:lnTo>
                    <a:pt x="3317" y="393"/>
                  </a:lnTo>
                  <a:lnTo>
                    <a:pt x="3322" y="373"/>
                  </a:lnTo>
                  <a:lnTo>
                    <a:pt x="3323" y="348"/>
                  </a:lnTo>
                  <a:close/>
                  <a:moveTo>
                    <a:pt x="3349" y="717"/>
                  </a:moveTo>
                  <a:lnTo>
                    <a:pt x="3347" y="702"/>
                  </a:lnTo>
                  <a:lnTo>
                    <a:pt x="3342" y="691"/>
                  </a:lnTo>
                  <a:lnTo>
                    <a:pt x="3334" y="680"/>
                  </a:lnTo>
                  <a:lnTo>
                    <a:pt x="3324" y="675"/>
                  </a:lnTo>
                  <a:lnTo>
                    <a:pt x="3300" y="669"/>
                  </a:lnTo>
                  <a:lnTo>
                    <a:pt x="3271" y="668"/>
                  </a:lnTo>
                  <a:lnTo>
                    <a:pt x="3180" y="668"/>
                  </a:lnTo>
                  <a:lnTo>
                    <a:pt x="3165" y="668"/>
                  </a:lnTo>
                  <a:lnTo>
                    <a:pt x="3151" y="670"/>
                  </a:lnTo>
                  <a:lnTo>
                    <a:pt x="3139" y="673"/>
                  </a:lnTo>
                  <a:lnTo>
                    <a:pt x="3128" y="678"/>
                  </a:lnTo>
                  <a:lnTo>
                    <a:pt x="3117" y="685"/>
                  </a:lnTo>
                  <a:lnTo>
                    <a:pt x="3110" y="696"/>
                  </a:lnTo>
                  <a:lnTo>
                    <a:pt x="3105" y="709"/>
                  </a:lnTo>
                  <a:lnTo>
                    <a:pt x="3104" y="726"/>
                  </a:lnTo>
                  <a:lnTo>
                    <a:pt x="3106" y="743"/>
                  </a:lnTo>
                  <a:lnTo>
                    <a:pt x="3112" y="757"/>
                  </a:lnTo>
                  <a:lnTo>
                    <a:pt x="3122" y="769"/>
                  </a:lnTo>
                  <a:lnTo>
                    <a:pt x="3130" y="774"/>
                  </a:lnTo>
                  <a:lnTo>
                    <a:pt x="3138" y="776"/>
                  </a:lnTo>
                  <a:lnTo>
                    <a:pt x="3157" y="782"/>
                  </a:lnTo>
                  <a:lnTo>
                    <a:pt x="3177" y="785"/>
                  </a:lnTo>
                  <a:lnTo>
                    <a:pt x="3228" y="787"/>
                  </a:lnTo>
                  <a:lnTo>
                    <a:pt x="3256" y="786"/>
                  </a:lnTo>
                  <a:lnTo>
                    <a:pt x="3284" y="782"/>
                  </a:lnTo>
                  <a:lnTo>
                    <a:pt x="3296" y="780"/>
                  </a:lnTo>
                  <a:lnTo>
                    <a:pt x="3309" y="775"/>
                  </a:lnTo>
                  <a:lnTo>
                    <a:pt x="3320" y="770"/>
                  </a:lnTo>
                  <a:lnTo>
                    <a:pt x="3329" y="762"/>
                  </a:lnTo>
                  <a:lnTo>
                    <a:pt x="3334" y="759"/>
                  </a:lnTo>
                  <a:lnTo>
                    <a:pt x="3338" y="755"/>
                  </a:lnTo>
                  <a:lnTo>
                    <a:pt x="3344" y="743"/>
                  </a:lnTo>
                  <a:lnTo>
                    <a:pt x="3347" y="732"/>
                  </a:lnTo>
                  <a:lnTo>
                    <a:pt x="3349" y="717"/>
                  </a:lnTo>
                  <a:close/>
                  <a:moveTo>
                    <a:pt x="4255" y="85"/>
                  </a:moveTo>
                  <a:lnTo>
                    <a:pt x="4255" y="90"/>
                  </a:lnTo>
                  <a:lnTo>
                    <a:pt x="4252" y="95"/>
                  </a:lnTo>
                  <a:lnTo>
                    <a:pt x="4241" y="99"/>
                  </a:lnTo>
                  <a:lnTo>
                    <a:pt x="3944" y="99"/>
                  </a:lnTo>
                  <a:lnTo>
                    <a:pt x="3944" y="323"/>
                  </a:lnTo>
                  <a:lnTo>
                    <a:pt x="4214" y="323"/>
                  </a:lnTo>
                  <a:lnTo>
                    <a:pt x="4224" y="327"/>
                  </a:lnTo>
                  <a:lnTo>
                    <a:pt x="4226" y="332"/>
                  </a:lnTo>
                  <a:lnTo>
                    <a:pt x="4228" y="337"/>
                  </a:lnTo>
                  <a:lnTo>
                    <a:pt x="4228" y="396"/>
                  </a:lnTo>
                  <a:lnTo>
                    <a:pt x="4226" y="401"/>
                  </a:lnTo>
                  <a:lnTo>
                    <a:pt x="4224" y="406"/>
                  </a:lnTo>
                  <a:lnTo>
                    <a:pt x="4214" y="410"/>
                  </a:lnTo>
                  <a:lnTo>
                    <a:pt x="3944" y="410"/>
                  </a:lnTo>
                  <a:lnTo>
                    <a:pt x="3944" y="645"/>
                  </a:lnTo>
                  <a:lnTo>
                    <a:pt x="3943" y="651"/>
                  </a:lnTo>
                  <a:lnTo>
                    <a:pt x="3939" y="655"/>
                  </a:lnTo>
                  <a:lnTo>
                    <a:pt x="3929" y="660"/>
                  </a:lnTo>
                  <a:lnTo>
                    <a:pt x="3852" y="660"/>
                  </a:lnTo>
                  <a:lnTo>
                    <a:pt x="3841" y="655"/>
                  </a:lnTo>
                  <a:lnTo>
                    <a:pt x="3837" y="645"/>
                  </a:lnTo>
                  <a:lnTo>
                    <a:pt x="3837" y="27"/>
                  </a:lnTo>
                  <a:lnTo>
                    <a:pt x="3838" y="22"/>
                  </a:lnTo>
                  <a:lnTo>
                    <a:pt x="3841" y="17"/>
                  </a:lnTo>
                  <a:lnTo>
                    <a:pt x="3852" y="13"/>
                  </a:lnTo>
                  <a:lnTo>
                    <a:pt x="4241" y="13"/>
                  </a:lnTo>
                  <a:lnTo>
                    <a:pt x="4252" y="17"/>
                  </a:lnTo>
                  <a:lnTo>
                    <a:pt x="4255" y="22"/>
                  </a:lnTo>
                  <a:lnTo>
                    <a:pt x="4255" y="27"/>
                  </a:lnTo>
                  <a:lnTo>
                    <a:pt x="4255" y="85"/>
                  </a:lnTo>
                  <a:close/>
                  <a:moveTo>
                    <a:pt x="4449" y="646"/>
                  </a:moveTo>
                  <a:lnTo>
                    <a:pt x="4448" y="651"/>
                  </a:lnTo>
                  <a:lnTo>
                    <a:pt x="4446" y="657"/>
                  </a:lnTo>
                  <a:lnTo>
                    <a:pt x="4442" y="659"/>
                  </a:lnTo>
                  <a:lnTo>
                    <a:pt x="4437" y="660"/>
                  </a:lnTo>
                  <a:lnTo>
                    <a:pt x="4365" y="660"/>
                  </a:lnTo>
                  <a:lnTo>
                    <a:pt x="4359" y="659"/>
                  </a:lnTo>
                  <a:lnTo>
                    <a:pt x="4354" y="657"/>
                  </a:lnTo>
                  <a:lnTo>
                    <a:pt x="4351" y="651"/>
                  </a:lnTo>
                  <a:lnTo>
                    <a:pt x="4350" y="646"/>
                  </a:lnTo>
                  <a:lnTo>
                    <a:pt x="4350" y="217"/>
                  </a:lnTo>
                  <a:lnTo>
                    <a:pt x="4351" y="212"/>
                  </a:lnTo>
                  <a:lnTo>
                    <a:pt x="4355" y="208"/>
                  </a:lnTo>
                  <a:lnTo>
                    <a:pt x="4365" y="204"/>
                  </a:lnTo>
                  <a:lnTo>
                    <a:pt x="4437" y="204"/>
                  </a:lnTo>
                  <a:lnTo>
                    <a:pt x="4446" y="208"/>
                  </a:lnTo>
                  <a:lnTo>
                    <a:pt x="4448" y="212"/>
                  </a:lnTo>
                  <a:lnTo>
                    <a:pt x="4449" y="217"/>
                  </a:lnTo>
                  <a:lnTo>
                    <a:pt x="4449" y="646"/>
                  </a:lnTo>
                  <a:close/>
                  <a:moveTo>
                    <a:pt x="4449" y="115"/>
                  </a:moveTo>
                  <a:lnTo>
                    <a:pt x="4448" y="122"/>
                  </a:lnTo>
                  <a:lnTo>
                    <a:pt x="4444" y="129"/>
                  </a:lnTo>
                  <a:lnTo>
                    <a:pt x="4438" y="131"/>
                  </a:lnTo>
                  <a:lnTo>
                    <a:pt x="4430" y="133"/>
                  </a:lnTo>
                  <a:lnTo>
                    <a:pt x="4369" y="133"/>
                  </a:lnTo>
                  <a:lnTo>
                    <a:pt x="4361" y="131"/>
                  </a:lnTo>
                  <a:lnTo>
                    <a:pt x="4355" y="129"/>
                  </a:lnTo>
                  <a:lnTo>
                    <a:pt x="4351" y="122"/>
                  </a:lnTo>
                  <a:lnTo>
                    <a:pt x="4350" y="115"/>
                  </a:lnTo>
                  <a:lnTo>
                    <a:pt x="4350" y="18"/>
                  </a:lnTo>
                  <a:lnTo>
                    <a:pt x="4351" y="10"/>
                  </a:lnTo>
                  <a:lnTo>
                    <a:pt x="4355" y="5"/>
                  </a:lnTo>
                  <a:lnTo>
                    <a:pt x="4361" y="2"/>
                  </a:lnTo>
                  <a:lnTo>
                    <a:pt x="4369" y="0"/>
                  </a:lnTo>
                  <a:lnTo>
                    <a:pt x="4430" y="0"/>
                  </a:lnTo>
                  <a:lnTo>
                    <a:pt x="4438" y="2"/>
                  </a:lnTo>
                  <a:lnTo>
                    <a:pt x="4444" y="5"/>
                  </a:lnTo>
                  <a:lnTo>
                    <a:pt x="4448" y="10"/>
                  </a:lnTo>
                  <a:lnTo>
                    <a:pt x="4449" y="18"/>
                  </a:lnTo>
                  <a:lnTo>
                    <a:pt x="4449" y="115"/>
                  </a:lnTo>
                  <a:close/>
                  <a:moveTo>
                    <a:pt x="4984" y="646"/>
                  </a:moveTo>
                  <a:lnTo>
                    <a:pt x="4984" y="651"/>
                  </a:lnTo>
                  <a:lnTo>
                    <a:pt x="4981" y="657"/>
                  </a:lnTo>
                  <a:lnTo>
                    <a:pt x="4976" y="659"/>
                  </a:lnTo>
                  <a:lnTo>
                    <a:pt x="4971" y="660"/>
                  </a:lnTo>
                  <a:lnTo>
                    <a:pt x="4898" y="660"/>
                  </a:lnTo>
                  <a:lnTo>
                    <a:pt x="4893" y="659"/>
                  </a:lnTo>
                  <a:lnTo>
                    <a:pt x="4888" y="657"/>
                  </a:lnTo>
                  <a:lnTo>
                    <a:pt x="4885" y="651"/>
                  </a:lnTo>
                  <a:lnTo>
                    <a:pt x="4884" y="646"/>
                  </a:lnTo>
                  <a:lnTo>
                    <a:pt x="4884" y="332"/>
                  </a:lnTo>
                  <a:lnTo>
                    <a:pt x="4883" y="313"/>
                  </a:lnTo>
                  <a:lnTo>
                    <a:pt x="4880" y="298"/>
                  </a:lnTo>
                  <a:lnTo>
                    <a:pt x="4875" y="285"/>
                  </a:lnTo>
                  <a:lnTo>
                    <a:pt x="4868" y="275"/>
                  </a:lnTo>
                  <a:lnTo>
                    <a:pt x="4858" y="269"/>
                  </a:lnTo>
                  <a:lnTo>
                    <a:pt x="4845" y="264"/>
                  </a:lnTo>
                  <a:lnTo>
                    <a:pt x="4830" y="261"/>
                  </a:lnTo>
                  <a:lnTo>
                    <a:pt x="4812" y="260"/>
                  </a:lnTo>
                  <a:lnTo>
                    <a:pt x="4764" y="262"/>
                  </a:lnTo>
                  <a:lnTo>
                    <a:pt x="4723" y="269"/>
                  </a:lnTo>
                  <a:lnTo>
                    <a:pt x="4682" y="279"/>
                  </a:lnTo>
                  <a:lnTo>
                    <a:pt x="4682" y="646"/>
                  </a:lnTo>
                  <a:lnTo>
                    <a:pt x="4681" y="651"/>
                  </a:lnTo>
                  <a:lnTo>
                    <a:pt x="4679" y="657"/>
                  </a:lnTo>
                  <a:lnTo>
                    <a:pt x="4675" y="659"/>
                  </a:lnTo>
                  <a:lnTo>
                    <a:pt x="4670" y="660"/>
                  </a:lnTo>
                  <a:lnTo>
                    <a:pt x="4597" y="660"/>
                  </a:lnTo>
                  <a:lnTo>
                    <a:pt x="4587" y="657"/>
                  </a:lnTo>
                  <a:lnTo>
                    <a:pt x="4584" y="651"/>
                  </a:lnTo>
                  <a:lnTo>
                    <a:pt x="4583" y="646"/>
                  </a:lnTo>
                  <a:lnTo>
                    <a:pt x="4583" y="274"/>
                  </a:lnTo>
                  <a:lnTo>
                    <a:pt x="4583" y="262"/>
                  </a:lnTo>
                  <a:lnTo>
                    <a:pt x="4585" y="252"/>
                  </a:lnTo>
                  <a:lnTo>
                    <a:pt x="4594" y="236"/>
                  </a:lnTo>
                  <a:lnTo>
                    <a:pt x="4602" y="230"/>
                  </a:lnTo>
                  <a:lnTo>
                    <a:pt x="4612" y="223"/>
                  </a:lnTo>
                  <a:lnTo>
                    <a:pt x="4641" y="213"/>
                  </a:lnTo>
                  <a:lnTo>
                    <a:pt x="4680" y="203"/>
                  </a:lnTo>
                  <a:lnTo>
                    <a:pt x="4727" y="196"/>
                  </a:lnTo>
                  <a:lnTo>
                    <a:pt x="4776" y="190"/>
                  </a:lnTo>
                  <a:lnTo>
                    <a:pt x="4821" y="188"/>
                  </a:lnTo>
                  <a:lnTo>
                    <a:pt x="4859" y="189"/>
                  </a:lnTo>
                  <a:lnTo>
                    <a:pt x="4892" y="194"/>
                  </a:lnTo>
                  <a:lnTo>
                    <a:pt x="4919" y="203"/>
                  </a:lnTo>
                  <a:lnTo>
                    <a:pt x="4943" y="216"/>
                  </a:lnTo>
                  <a:lnTo>
                    <a:pt x="4952" y="223"/>
                  </a:lnTo>
                  <a:lnTo>
                    <a:pt x="4961" y="233"/>
                  </a:lnTo>
                  <a:lnTo>
                    <a:pt x="4967" y="243"/>
                  </a:lnTo>
                  <a:lnTo>
                    <a:pt x="4974" y="256"/>
                  </a:lnTo>
                  <a:lnTo>
                    <a:pt x="4979" y="270"/>
                  </a:lnTo>
                  <a:lnTo>
                    <a:pt x="4981" y="285"/>
                  </a:lnTo>
                  <a:lnTo>
                    <a:pt x="4984" y="319"/>
                  </a:lnTo>
                  <a:lnTo>
                    <a:pt x="4984" y="646"/>
                  </a:lnTo>
                  <a:close/>
                  <a:moveTo>
                    <a:pt x="5286" y="643"/>
                  </a:moveTo>
                  <a:lnTo>
                    <a:pt x="5286" y="645"/>
                  </a:lnTo>
                  <a:lnTo>
                    <a:pt x="5284" y="654"/>
                  </a:lnTo>
                  <a:lnTo>
                    <a:pt x="5280" y="657"/>
                  </a:lnTo>
                  <a:lnTo>
                    <a:pt x="5256" y="663"/>
                  </a:lnTo>
                  <a:lnTo>
                    <a:pt x="5234" y="667"/>
                  </a:lnTo>
                  <a:lnTo>
                    <a:pt x="5207" y="668"/>
                  </a:lnTo>
                  <a:lnTo>
                    <a:pt x="5183" y="665"/>
                  </a:lnTo>
                  <a:lnTo>
                    <a:pt x="5160" y="660"/>
                  </a:lnTo>
                  <a:lnTo>
                    <a:pt x="5142" y="653"/>
                  </a:lnTo>
                  <a:lnTo>
                    <a:pt x="5127" y="640"/>
                  </a:lnTo>
                  <a:lnTo>
                    <a:pt x="5115" y="626"/>
                  </a:lnTo>
                  <a:lnTo>
                    <a:pt x="5106" y="607"/>
                  </a:lnTo>
                  <a:lnTo>
                    <a:pt x="5101" y="587"/>
                  </a:lnTo>
                  <a:lnTo>
                    <a:pt x="5100" y="562"/>
                  </a:lnTo>
                  <a:lnTo>
                    <a:pt x="5100" y="29"/>
                  </a:lnTo>
                  <a:lnTo>
                    <a:pt x="5100" y="23"/>
                  </a:lnTo>
                  <a:lnTo>
                    <a:pt x="5102" y="19"/>
                  </a:lnTo>
                  <a:lnTo>
                    <a:pt x="5112" y="14"/>
                  </a:lnTo>
                  <a:lnTo>
                    <a:pt x="5184" y="0"/>
                  </a:lnTo>
                  <a:lnTo>
                    <a:pt x="5188" y="0"/>
                  </a:lnTo>
                  <a:lnTo>
                    <a:pt x="5195" y="4"/>
                  </a:lnTo>
                  <a:lnTo>
                    <a:pt x="5198" y="8"/>
                  </a:lnTo>
                  <a:lnTo>
                    <a:pt x="5199" y="14"/>
                  </a:lnTo>
                  <a:lnTo>
                    <a:pt x="5199" y="556"/>
                  </a:lnTo>
                  <a:lnTo>
                    <a:pt x="5200" y="567"/>
                  </a:lnTo>
                  <a:lnTo>
                    <a:pt x="5202" y="576"/>
                  </a:lnTo>
                  <a:lnTo>
                    <a:pt x="5205" y="582"/>
                  </a:lnTo>
                  <a:lnTo>
                    <a:pt x="5210" y="587"/>
                  </a:lnTo>
                  <a:lnTo>
                    <a:pt x="5223" y="592"/>
                  </a:lnTo>
                  <a:lnTo>
                    <a:pt x="5236" y="594"/>
                  </a:lnTo>
                  <a:lnTo>
                    <a:pt x="5253" y="594"/>
                  </a:lnTo>
                  <a:lnTo>
                    <a:pt x="5266" y="591"/>
                  </a:lnTo>
                  <a:lnTo>
                    <a:pt x="5270" y="591"/>
                  </a:lnTo>
                  <a:lnTo>
                    <a:pt x="5275" y="592"/>
                  </a:lnTo>
                  <a:lnTo>
                    <a:pt x="5277" y="599"/>
                  </a:lnTo>
                  <a:lnTo>
                    <a:pt x="5286" y="643"/>
                  </a:lnTo>
                  <a:close/>
                  <a:moveTo>
                    <a:pt x="5745" y="567"/>
                  </a:moveTo>
                  <a:lnTo>
                    <a:pt x="5745" y="588"/>
                  </a:lnTo>
                  <a:lnTo>
                    <a:pt x="5741" y="607"/>
                  </a:lnTo>
                  <a:lnTo>
                    <a:pt x="5736" y="621"/>
                  </a:lnTo>
                  <a:lnTo>
                    <a:pt x="5728" y="633"/>
                  </a:lnTo>
                  <a:lnTo>
                    <a:pt x="5718" y="640"/>
                  </a:lnTo>
                  <a:lnTo>
                    <a:pt x="5704" y="648"/>
                  </a:lnTo>
                  <a:lnTo>
                    <a:pt x="5688" y="654"/>
                  </a:lnTo>
                  <a:lnTo>
                    <a:pt x="5667" y="659"/>
                  </a:lnTo>
                  <a:lnTo>
                    <a:pt x="5615" y="668"/>
                  </a:lnTo>
                  <a:lnTo>
                    <a:pt x="5583" y="670"/>
                  </a:lnTo>
                  <a:lnTo>
                    <a:pt x="5548" y="672"/>
                  </a:lnTo>
                  <a:lnTo>
                    <a:pt x="5503" y="670"/>
                  </a:lnTo>
                  <a:lnTo>
                    <a:pt x="5479" y="668"/>
                  </a:lnTo>
                  <a:lnTo>
                    <a:pt x="5456" y="664"/>
                  </a:lnTo>
                  <a:lnTo>
                    <a:pt x="5432" y="659"/>
                  </a:lnTo>
                  <a:lnTo>
                    <a:pt x="5412" y="650"/>
                  </a:lnTo>
                  <a:lnTo>
                    <a:pt x="5392" y="639"/>
                  </a:lnTo>
                  <a:lnTo>
                    <a:pt x="5376" y="624"/>
                  </a:lnTo>
                  <a:lnTo>
                    <a:pt x="5360" y="606"/>
                  </a:lnTo>
                  <a:lnTo>
                    <a:pt x="5350" y="583"/>
                  </a:lnTo>
                  <a:lnTo>
                    <a:pt x="5344" y="556"/>
                  </a:lnTo>
                  <a:lnTo>
                    <a:pt x="5340" y="524"/>
                  </a:lnTo>
                  <a:lnTo>
                    <a:pt x="5343" y="498"/>
                  </a:lnTo>
                  <a:lnTo>
                    <a:pt x="5347" y="475"/>
                  </a:lnTo>
                  <a:lnTo>
                    <a:pt x="5353" y="455"/>
                  </a:lnTo>
                  <a:lnTo>
                    <a:pt x="5362" y="440"/>
                  </a:lnTo>
                  <a:lnTo>
                    <a:pt x="5372" y="427"/>
                  </a:lnTo>
                  <a:lnTo>
                    <a:pt x="5384" y="417"/>
                  </a:lnTo>
                  <a:lnTo>
                    <a:pt x="5398" y="408"/>
                  </a:lnTo>
                  <a:lnTo>
                    <a:pt x="5415" y="402"/>
                  </a:lnTo>
                  <a:lnTo>
                    <a:pt x="5449" y="393"/>
                  </a:lnTo>
                  <a:lnTo>
                    <a:pt x="5486" y="386"/>
                  </a:lnTo>
                  <a:lnTo>
                    <a:pt x="5646" y="359"/>
                  </a:lnTo>
                  <a:lnTo>
                    <a:pt x="5646" y="328"/>
                  </a:lnTo>
                  <a:lnTo>
                    <a:pt x="5645" y="309"/>
                  </a:lnTo>
                  <a:lnTo>
                    <a:pt x="5644" y="301"/>
                  </a:lnTo>
                  <a:lnTo>
                    <a:pt x="5641" y="294"/>
                  </a:lnTo>
                  <a:lnTo>
                    <a:pt x="5640" y="290"/>
                  </a:lnTo>
                  <a:lnTo>
                    <a:pt x="5639" y="286"/>
                  </a:lnTo>
                  <a:lnTo>
                    <a:pt x="5634" y="281"/>
                  </a:lnTo>
                  <a:lnTo>
                    <a:pt x="5619" y="271"/>
                  </a:lnTo>
                  <a:lnTo>
                    <a:pt x="5606" y="267"/>
                  </a:lnTo>
                  <a:lnTo>
                    <a:pt x="5590" y="265"/>
                  </a:lnTo>
                  <a:lnTo>
                    <a:pt x="5547" y="262"/>
                  </a:lnTo>
                  <a:lnTo>
                    <a:pt x="5500" y="265"/>
                  </a:lnTo>
                  <a:lnTo>
                    <a:pt x="5456" y="272"/>
                  </a:lnTo>
                  <a:lnTo>
                    <a:pt x="5392" y="287"/>
                  </a:lnTo>
                  <a:lnTo>
                    <a:pt x="5389" y="287"/>
                  </a:lnTo>
                  <a:lnTo>
                    <a:pt x="5386" y="287"/>
                  </a:lnTo>
                  <a:lnTo>
                    <a:pt x="5381" y="286"/>
                  </a:lnTo>
                  <a:lnTo>
                    <a:pt x="5377" y="281"/>
                  </a:lnTo>
                  <a:lnTo>
                    <a:pt x="5367" y="232"/>
                  </a:lnTo>
                  <a:lnTo>
                    <a:pt x="5367" y="230"/>
                  </a:lnTo>
                  <a:lnTo>
                    <a:pt x="5367" y="224"/>
                  </a:lnTo>
                  <a:lnTo>
                    <a:pt x="5369" y="221"/>
                  </a:lnTo>
                  <a:lnTo>
                    <a:pt x="5376" y="217"/>
                  </a:lnTo>
                  <a:lnTo>
                    <a:pt x="5403" y="209"/>
                  </a:lnTo>
                  <a:lnTo>
                    <a:pt x="5447" y="199"/>
                  </a:lnTo>
                  <a:lnTo>
                    <a:pt x="5474" y="194"/>
                  </a:lnTo>
                  <a:lnTo>
                    <a:pt x="5502" y="192"/>
                  </a:lnTo>
                  <a:lnTo>
                    <a:pt x="5565" y="188"/>
                  </a:lnTo>
                  <a:lnTo>
                    <a:pt x="5607" y="189"/>
                  </a:lnTo>
                  <a:lnTo>
                    <a:pt x="5643" y="194"/>
                  </a:lnTo>
                  <a:lnTo>
                    <a:pt x="5672" y="202"/>
                  </a:lnTo>
                  <a:lnTo>
                    <a:pt x="5696" y="212"/>
                  </a:lnTo>
                  <a:lnTo>
                    <a:pt x="5709" y="222"/>
                  </a:lnTo>
                  <a:lnTo>
                    <a:pt x="5722" y="233"/>
                  </a:lnTo>
                  <a:lnTo>
                    <a:pt x="5731" y="246"/>
                  </a:lnTo>
                  <a:lnTo>
                    <a:pt x="5737" y="260"/>
                  </a:lnTo>
                  <a:lnTo>
                    <a:pt x="5743" y="291"/>
                  </a:lnTo>
                  <a:lnTo>
                    <a:pt x="5745" y="325"/>
                  </a:lnTo>
                  <a:lnTo>
                    <a:pt x="5745" y="567"/>
                  </a:lnTo>
                  <a:close/>
                  <a:moveTo>
                    <a:pt x="5646" y="588"/>
                  </a:moveTo>
                  <a:lnTo>
                    <a:pt x="5646" y="429"/>
                  </a:lnTo>
                  <a:lnTo>
                    <a:pt x="5517" y="450"/>
                  </a:lnTo>
                  <a:lnTo>
                    <a:pt x="5489" y="455"/>
                  </a:lnTo>
                  <a:lnTo>
                    <a:pt x="5465" y="465"/>
                  </a:lnTo>
                  <a:lnTo>
                    <a:pt x="5456" y="474"/>
                  </a:lnTo>
                  <a:lnTo>
                    <a:pt x="5449" y="485"/>
                  </a:lnTo>
                  <a:lnTo>
                    <a:pt x="5445" y="502"/>
                  </a:lnTo>
                  <a:lnTo>
                    <a:pt x="5442" y="522"/>
                  </a:lnTo>
                  <a:lnTo>
                    <a:pt x="5444" y="539"/>
                  </a:lnTo>
                  <a:lnTo>
                    <a:pt x="5447" y="554"/>
                  </a:lnTo>
                  <a:lnTo>
                    <a:pt x="5452" y="567"/>
                  </a:lnTo>
                  <a:lnTo>
                    <a:pt x="5460" y="577"/>
                  </a:lnTo>
                  <a:lnTo>
                    <a:pt x="5469" y="585"/>
                  </a:lnTo>
                  <a:lnTo>
                    <a:pt x="5479" y="591"/>
                  </a:lnTo>
                  <a:lnTo>
                    <a:pt x="5502" y="599"/>
                  </a:lnTo>
                  <a:lnTo>
                    <a:pt x="5527" y="602"/>
                  </a:lnTo>
                  <a:lnTo>
                    <a:pt x="5551" y="602"/>
                  </a:lnTo>
                  <a:lnTo>
                    <a:pt x="5602" y="599"/>
                  </a:lnTo>
                  <a:lnTo>
                    <a:pt x="5646" y="588"/>
                  </a:lnTo>
                  <a:close/>
                  <a:moveTo>
                    <a:pt x="6263" y="646"/>
                  </a:moveTo>
                  <a:lnTo>
                    <a:pt x="6261" y="651"/>
                  </a:lnTo>
                  <a:lnTo>
                    <a:pt x="6259" y="657"/>
                  </a:lnTo>
                  <a:lnTo>
                    <a:pt x="6255" y="659"/>
                  </a:lnTo>
                  <a:lnTo>
                    <a:pt x="6249" y="660"/>
                  </a:lnTo>
                  <a:lnTo>
                    <a:pt x="6177" y="660"/>
                  </a:lnTo>
                  <a:lnTo>
                    <a:pt x="6171" y="659"/>
                  </a:lnTo>
                  <a:lnTo>
                    <a:pt x="6166" y="657"/>
                  </a:lnTo>
                  <a:lnTo>
                    <a:pt x="6163" y="651"/>
                  </a:lnTo>
                  <a:lnTo>
                    <a:pt x="6162" y="646"/>
                  </a:lnTo>
                  <a:lnTo>
                    <a:pt x="6162" y="332"/>
                  </a:lnTo>
                  <a:lnTo>
                    <a:pt x="6162" y="313"/>
                  </a:lnTo>
                  <a:lnTo>
                    <a:pt x="6158" y="298"/>
                  </a:lnTo>
                  <a:lnTo>
                    <a:pt x="6153" y="285"/>
                  </a:lnTo>
                  <a:lnTo>
                    <a:pt x="6145" y="275"/>
                  </a:lnTo>
                  <a:lnTo>
                    <a:pt x="6137" y="269"/>
                  </a:lnTo>
                  <a:lnTo>
                    <a:pt x="6124" y="264"/>
                  </a:lnTo>
                  <a:lnTo>
                    <a:pt x="6109" y="261"/>
                  </a:lnTo>
                  <a:lnTo>
                    <a:pt x="6090" y="260"/>
                  </a:lnTo>
                  <a:lnTo>
                    <a:pt x="6043" y="262"/>
                  </a:lnTo>
                  <a:lnTo>
                    <a:pt x="6002" y="269"/>
                  </a:lnTo>
                  <a:lnTo>
                    <a:pt x="5960" y="279"/>
                  </a:lnTo>
                  <a:lnTo>
                    <a:pt x="5960" y="646"/>
                  </a:lnTo>
                  <a:lnTo>
                    <a:pt x="5960" y="651"/>
                  </a:lnTo>
                  <a:lnTo>
                    <a:pt x="5956" y="657"/>
                  </a:lnTo>
                  <a:lnTo>
                    <a:pt x="5953" y="659"/>
                  </a:lnTo>
                  <a:lnTo>
                    <a:pt x="5948" y="660"/>
                  </a:lnTo>
                  <a:lnTo>
                    <a:pt x="5875" y="660"/>
                  </a:lnTo>
                  <a:lnTo>
                    <a:pt x="5864" y="657"/>
                  </a:lnTo>
                  <a:lnTo>
                    <a:pt x="5862" y="651"/>
                  </a:lnTo>
                  <a:lnTo>
                    <a:pt x="5861" y="646"/>
                  </a:lnTo>
                  <a:lnTo>
                    <a:pt x="5861" y="274"/>
                  </a:lnTo>
                  <a:lnTo>
                    <a:pt x="5861" y="262"/>
                  </a:lnTo>
                  <a:lnTo>
                    <a:pt x="5863" y="252"/>
                  </a:lnTo>
                  <a:lnTo>
                    <a:pt x="5872" y="236"/>
                  </a:lnTo>
                  <a:lnTo>
                    <a:pt x="5880" y="230"/>
                  </a:lnTo>
                  <a:lnTo>
                    <a:pt x="5891" y="223"/>
                  </a:lnTo>
                  <a:lnTo>
                    <a:pt x="5920" y="213"/>
                  </a:lnTo>
                  <a:lnTo>
                    <a:pt x="5959" y="203"/>
                  </a:lnTo>
                  <a:lnTo>
                    <a:pt x="6006" y="196"/>
                  </a:lnTo>
                  <a:lnTo>
                    <a:pt x="6053" y="190"/>
                  </a:lnTo>
                  <a:lnTo>
                    <a:pt x="6099" y="188"/>
                  </a:lnTo>
                  <a:lnTo>
                    <a:pt x="6137" y="189"/>
                  </a:lnTo>
                  <a:lnTo>
                    <a:pt x="6169" y="194"/>
                  </a:lnTo>
                  <a:lnTo>
                    <a:pt x="6198" y="203"/>
                  </a:lnTo>
                  <a:lnTo>
                    <a:pt x="6221" y="216"/>
                  </a:lnTo>
                  <a:lnTo>
                    <a:pt x="6231" y="223"/>
                  </a:lnTo>
                  <a:lnTo>
                    <a:pt x="6239" y="233"/>
                  </a:lnTo>
                  <a:lnTo>
                    <a:pt x="6246" y="243"/>
                  </a:lnTo>
                  <a:lnTo>
                    <a:pt x="6251" y="256"/>
                  </a:lnTo>
                  <a:lnTo>
                    <a:pt x="6256" y="270"/>
                  </a:lnTo>
                  <a:lnTo>
                    <a:pt x="6260" y="285"/>
                  </a:lnTo>
                  <a:lnTo>
                    <a:pt x="6263" y="319"/>
                  </a:lnTo>
                  <a:lnTo>
                    <a:pt x="6263" y="646"/>
                  </a:lnTo>
                  <a:close/>
                  <a:moveTo>
                    <a:pt x="6773" y="585"/>
                  </a:moveTo>
                  <a:lnTo>
                    <a:pt x="6772" y="605"/>
                  </a:lnTo>
                  <a:lnTo>
                    <a:pt x="6765" y="624"/>
                  </a:lnTo>
                  <a:lnTo>
                    <a:pt x="6759" y="633"/>
                  </a:lnTo>
                  <a:lnTo>
                    <a:pt x="6750" y="640"/>
                  </a:lnTo>
                  <a:lnTo>
                    <a:pt x="6736" y="646"/>
                  </a:lnTo>
                  <a:lnTo>
                    <a:pt x="6719" y="653"/>
                  </a:lnTo>
                  <a:lnTo>
                    <a:pt x="6691" y="659"/>
                  </a:lnTo>
                  <a:lnTo>
                    <a:pt x="6660" y="665"/>
                  </a:lnTo>
                  <a:lnTo>
                    <a:pt x="6641" y="668"/>
                  </a:lnTo>
                  <a:lnTo>
                    <a:pt x="6622" y="669"/>
                  </a:lnTo>
                  <a:lnTo>
                    <a:pt x="6578" y="672"/>
                  </a:lnTo>
                  <a:lnTo>
                    <a:pt x="6537" y="669"/>
                  </a:lnTo>
                  <a:lnTo>
                    <a:pt x="6502" y="665"/>
                  </a:lnTo>
                  <a:lnTo>
                    <a:pt x="6472" y="658"/>
                  </a:lnTo>
                  <a:lnTo>
                    <a:pt x="6445" y="648"/>
                  </a:lnTo>
                  <a:lnTo>
                    <a:pt x="6423" y="634"/>
                  </a:lnTo>
                  <a:lnTo>
                    <a:pt x="6404" y="616"/>
                  </a:lnTo>
                  <a:lnTo>
                    <a:pt x="6389" y="595"/>
                  </a:lnTo>
                  <a:lnTo>
                    <a:pt x="6382" y="583"/>
                  </a:lnTo>
                  <a:lnTo>
                    <a:pt x="6377" y="571"/>
                  </a:lnTo>
                  <a:lnTo>
                    <a:pt x="6368" y="542"/>
                  </a:lnTo>
                  <a:lnTo>
                    <a:pt x="6362" y="509"/>
                  </a:lnTo>
                  <a:lnTo>
                    <a:pt x="6358" y="473"/>
                  </a:lnTo>
                  <a:lnTo>
                    <a:pt x="6358" y="431"/>
                  </a:lnTo>
                  <a:lnTo>
                    <a:pt x="6360" y="374"/>
                  </a:lnTo>
                  <a:lnTo>
                    <a:pt x="6362" y="349"/>
                  </a:lnTo>
                  <a:lnTo>
                    <a:pt x="6367" y="325"/>
                  </a:lnTo>
                  <a:lnTo>
                    <a:pt x="6380" y="284"/>
                  </a:lnTo>
                  <a:lnTo>
                    <a:pt x="6389" y="266"/>
                  </a:lnTo>
                  <a:lnTo>
                    <a:pt x="6399" y="250"/>
                  </a:lnTo>
                  <a:lnTo>
                    <a:pt x="6410" y="235"/>
                  </a:lnTo>
                  <a:lnTo>
                    <a:pt x="6425" y="223"/>
                  </a:lnTo>
                  <a:lnTo>
                    <a:pt x="6442" y="212"/>
                  </a:lnTo>
                  <a:lnTo>
                    <a:pt x="6459" y="203"/>
                  </a:lnTo>
                  <a:lnTo>
                    <a:pt x="6481" y="197"/>
                  </a:lnTo>
                  <a:lnTo>
                    <a:pt x="6503" y="192"/>
                  </a:lnTo>
                  <a:lnTo>
                    <a:pt x="6528" y="189"/>
                  </a:lnTo>
                  <a:lnTo>
                    <a:pt x="6556" y="188"/>
                  </a:lnTo>
                  <a:lnTo>
                    <a:pt x="6598" y="190"/>
                  </a:lnTo>
                  <a:lnTo>
                    <a:pt x="6634" y="194"/>
                  </a:lnTo>
                  <a:lnTo>
                    <a:pt x="6683" y="204"/>
                  </a:lnTo>
                  <a:lnTo>
                    <a:pt x="6675" y="153"/>
                  </a:lnTo>
                  <a:lnTo>
                    <a:pt x="6675" y="31"/>
                  </a:lnTo>
                  <a:lnTo>
                    <a:pt x="6675" y="24"/>
                  </a:lnTo>
                  <a:lnTo>
                    <a:pt x="6677" y="19"/>
                  </a:lnTo>
                  <a:lnTo>
                    <a:pt x="6687" y="14"/>
                  </a:lnTo>
                  <a:lnTo>
                    <a:pt x="6759" y="0"/>
                  </a:lnTo>
                  <a:lnTo>
                    <a:pt x="6762" y="0"/>
                  </a:lnTo>
                  <a:lnTo>
                    <a:pt x="6770" y="4"/>
                  </a:lnTo>
                  <a:lnTo>
                    <a:pt x="6773" y="8"/>
                  </a:lnTo>
                  <a:lnTo>
                    <a:pt x="6773" y="14"/>
                  </a:lnTo>
                  <a:lnTo>
                    <a:pt x="6773" y="585"/>
                  </a:lnTo>
                  <a:close/>
                  <a:moveTo>
                    <a:pt x="6675" y="587"/>
                  </a:moveTo>
                  <a:lnTo>
                    <a:pt x="6675" y="272"/>
                  </a:lnTo>
                  <a:lnTo>
                    <a:pt x="6644" y="266"/>
                  </a:lnTo>
                  <a:lnTo>
                    <a:pt x="6613" y="262"/>
                  </a:lnTo>
                  <a:lnTo>
                    <a:pt x="6578" y="260"/>
                  </a:lnTo>
                  <a:lnTo>
                    <a:pt x="6557" y="260"/>
                  </a:lnTo>
                  <a:lnTo>
                    <a:pt x="6540" y="262"/>
                  </a:lnTo>
                  <a:lnTo>
                    <a:pt x="6523" y="266"/>
                  </a:lnTo>
                  <a:lnTo>
                    <a:pt x="6510" y="271"/>
                  </a:lnTo>
                  <a:lnTo>
                    <a:pt x="6497" y="279"/>
                  </a:lnTo>
                  <a:lnTo>
                    <a:pt x="6487" y="289"/>
                  </a:lnTo>
                  <a:lnTo>
                    <a:pt x="6478" y="303"/>
                  </a:lnTo>
                  <a:lnTo>
                    <a:pt x="6472" y="319"/>
                  </a:lnTo>
                  <a:lnTo>
                    <a:pt x="6465" y="340"/>
                  </a:lnTo>
                  <a:lnTo>
                    <a:pt x="6463" y="366"/>
                  </a:lnTo>
                  <a:lnTo>
                    <a:pt x="6460" y="395"/>
                  </a:lnTo>
                  <a:lnTo>
                    <a:pt x="6459" y="429"/>
                  </a:lnTo>
                  <a:lnTo>
                    <a:pt x="6460" y="464"/>
                  </a:lnTo>
                  <a:lnTo>
                    <a:pt x="6463" y="494"/>
                  </a:lnTo>
                  <a:lnTo>
                    <a:pt x="6467" y="520"/>
                  </a:lnTo>
                  <a:lnTo>
                    <a:pt x="6473" y="541"/>
                  </a:lnTo>
                  <a:lnTo>
                    <a:pt x="6481" y="558"/>
                  </a:lnTo>
                  <a:lnTo>
                    <a:pt x="6489" y="572"/>
                  </a:lnTo>
                  <a:lnTo>
                    <a:pt x="6501" y="582"/>
                  </a:lnTo>
                  <a:lnTo>
                    <a:pt x="6513" y="590"/>
                  </a:lnTo>
                  <a:lnTo>
                    <a:pt x="6527" y="594"/>
                  </a:lnTo>
                  <a:lnTo>
                    <a:pt x="6544" y="597"/>
                  </a:lnTo>
                  <a:lnTo>
                    <a:pt x="6580" y="600"/>
                  </a:lnTo>
                  <a:lnTo>
                    <a:pt x="6615" y="597"/>
                  </a:lnTo>
                  <a:lnTo>
                    <a:pt x="6646" y="594"/>
                  </a:lnTo>
                  <a:lnTo>
                    <a:pt x="6675" y="587"/>
                  </a:lnTo>
                  <a:close/>
                  <a:moveTo>
                    <a:pt x="7545" y="567"/>
                  </a:moveTo>
                  <a:lnTo>
                    <a:pt x="7544" y="588"/>
                  </a:lnTo>
                  <a:lnTo>
                    <a:pt x="7542" y="607"/>
                  </a:lnTo>
                  <a:lnTo>
                    <a:pt x="7537" y="621"/>
                  </a:lnTo>
                  <a:lnTo>
                    <a:pt x="7529" y="633"/>
                  </a:lnTo>
                  <a:lnTo>
                    <a:pt x="7519" y="640"/>
                  </a:lnTo>
                  <a:lnTo>
                    <a:pt x="7505" y="648"/>
                  </a:lnTo>
                  <a:lnTo>
                    <a:pt x="7487" y="654"/>
                  </a:lnTo>
                  <a:lnTo>
                    <a:pt x="7467" y="659"/>
                  </a:lnTo>
                  <a:lnTo>
                    <a:pt x="7416" y="668"/>
                  </a:lnTo>
                  <a:lnTo>
                    <a:pt x="7384" y="670"/>
                  </a:lnTo>
                  <a:lnTo>
                    <a:pt x="7349" y="672"/>
                  </a:lnTo>
                  <a:lnTo>
                    <a:pt x="7303" y="670"/>
                  </a:lnTo>
                  <a:lnTo>
                    <a:pt x="7280" y="668"/>
                  </a:lnTo>
                  <a:lnTo>
                    <a:pt x="7256" y="664"/>
                  </a:lnTo>
                  <a:lnTo>
                    <a:pt x="7233" y="659"/>
                  </a:lnTo>
                  <a:lnTo>
                    <a:pt x="7211" y="650"/>
                  </a:lnTo>
                  <a:lnTo>
                    <a:pt x="7193" y="639"/>
                  </a:lnTo>
                  <a:lnTo>
                    <a:pt x="7175" y="624"/>
                  </a:lnTo>
                  <a:lnTo>
                    <a:pt x="7161" y="606"/>
                  </a:lnTo>
                  <a:lnTo>
                    <a:pt x="7150" y="583"/>
                  </a:lnTo>
                  <a:lnTo>
                    <a:pt x="7143" y="556"/>
                  </a:lnTo>
                  <a:lnTo>
                    <a:pt x="7141" y="524"/>
                  </a:lnTo>
                  <a:lnTo>
                    <a:pt x="7142" y="498"/>
                  </a:lnTo>
                  <a:lnTo>
                    <a:pt x="7146" y="475"/>
                  </a:lnTo>
                  <a:lnTo>
                    <a:pt x="7152" y="455"/>
                  </a:lnTo>
                  <a:lnTo>
                    <a:pt x="7161" y="440"/>
                  </a:lnTo>
                  <a:lnTo>
                    <a:pt x="7172" y="427"/>
                  </a:lnTo>
                  <a:lnTo>
                    <a:pt x="7185" y="417"/>
                  </a:lnTo>
                  <a:lnTo>
                    <a:pt x="7199" y="408"/>
                  </a:lnTo>
                  <a:lnTo>
                    <a:pt x="7214" y="402"/>
                  </a:lnTo>
                  <a:lnTo>
                    <a:pt x="7249" y="393"/>
                  </a:lnTo>
                  <a:lnTo>
                    <a:pt x="7286" y="386"/>
                  </a:lnTo>
                  <a:lnTo>
                    <a:pt x="7446" y="359"/>
                  </a:lnTo>
                  <a:lnTo>
                    <a:pt x="7446" y="328"/>
                  </a:lnTo>
                  <a:lnTo>
                    <a:pt x="7446" y="309"/>
                  </a:lnTo>
                  <a:lnTo>
                    <a:pt x="7445" y="301"/>
                  </a:lnTo>
                  <a:lnTo>
                    <a:pt x="7442" y="294"/>
                  </a:lnTo>
                  <a:lnTo>
                    <a:pt x="7441" y="290"/>
                  </a:lnTo>
                  <a:lnTo>
                    <a:pt x="7438" y="286"/>
                  </a:lnTo>
                  <a:lnTo>
                    <a:pt x="7434" y="281"/>
                  </a:lnTo>
                  <a:lnTo>
                    <a:pt x="7419" y="271"/>
                  </a:lnTo>
                  <a:lnTo>
                    <a:pt x="7407" y="267"/>
                  </a:lnTo>
                  <a:lnTo>
                    <a:pt x="7390" y="265"/>
                  </a:lnTo>
                  <a:lnTo>
                    <a:pt x="7348" y="262"/>
                  </a:lnTo>
                  <a:lnTo>
                    <a:pt x="7300" y="265"/>
                  </a:lnTo>
                  <a:lnTo>
                    <a:pt x="7257" y="272"/>
                  </a:lnTo>
                  <a:lnTo>
                    <a:pt x="7191" y="287"/>
                  </a:lnTo>
                  <a:lnTo>
                    <a:pt x="7189" y="287"/>
                  </a:lnTo>
                  <a:lnTo>
                    <a:pt x="7185" y="287"/>
                  </a:lnTo>
                  <a:lnTo>
                    <a:pt x="7180" y="286"/>
                  </a:lnTo>
                  <a:lnTo>
                    <a:pt x="7177" y="281"/>
                  </a:lnTo>
                  <a:lnTo>
                    <a:pt x="7166" y="232"/>
                  </a:lnTo>
                  <a:lnTo>
                    <a:pt x="7166" y="230"/>
                  </a:lnTo>
                  <a:lnTo>
                    <a:pt x="7167" y="224"/>
                  </a:lnTo>
                  <a:lnTo>
                    <a:pt x="7170" y="221"/>
                  </a:lnTo>
                  <a:lnTo>
                    <a:pt x="7176" y="217"/>
                  </a:lnTo>
                  <a:lnTo>
                    <a:pt x="7204" y="209"/>
                  </a:lnTo>
                  <a:lnTo>
                    <a:pt x="7247" y="199"/>
                  </a:lnTo>
                  <a:lnTo>
                    <a:pt x="7273" y="194"/>
                  </a:lnTo>
                  <a:lnTo>
                    <a:pt x="7302" y="192"/>
                  </a:lnTo>
                  <a:lnTo>
                    <a:pt x="7364" y="188"/>
                  </a:lnTo>
                  <a:lnTo>
                    <a:pt x="7408" y="189"/>
                  </a:lnTo>
                  <a:lnTo>
                    <a:pt x="7443" y="194"/>
                  </a:lnTo>
                  <a:lnTo>
                    <a:pt x="7472" y="202"/>
                  </a:lnTo>
                  <a:lnTo>
                    <a:pt x="7495" y="212"/>
                  </a:lnTo>
                  <a:lnTo>
                    <a:pt x="7510" y="222"/>
                  </a:lnTo>
                  <a:lnTo>
                    <a:pt x="7523" y="233"/>
                  </a:lnTo>
                  <a:lnTo>
                    <a:pt x="7532" y="246"/>
                  </a:lnTo>
                  <a:lnTo>
                    <a:pt x="7538" y="260"/>
                  </a:lnTo>
                  <a:lnTo>
                    <a:pt x="7544" y="291"/>
                  </a:lnTo>
                  <a:lnTo>
                    <a:pt x="7545" y="325"/>
                  </a:lnTo>
                  <a:lnTo>
                    <a:pt x="7545" y="567"/>
                  </a:lnTo>
                  <a:close/>
                  <a:moveTo>
                    <a:pt x="7446" y="588"/>
                  </a:moveTo>
                  <a:lnTo>
                    <a:pt x="7446" y="429"/>
                  </a:lnTo>
                  <a:lnTo>
                    <a:pt x="7317" y="450"/>
                  </a:lnTo>
                  <a:lnTo>
                    <a:pt x="7290" y="455"/>
                  </a:lnTo>
                  <a:lnTo>
                    <a:pt x="7266" y="465"/>
                  </a:lnTo>
                  <a:lnTo>
                    <a:pt x="7256" y="474"/>
                  </a:lnTo>
                  <a:lnTo>
                    <a:pt x="7249" y="485"/>
                  </a:lnTo>
                  <a:lnTo>
                    <a:pt x="7244" y="502"/>
                  </a:lnTo>
                  <a:lnTo>
                    <a:pt x="7243" y="522"/>
                  </a:lnTo>
                  <a:lnTo>
                    <a:pt x="7244" y="539"/>
                  </a:lnTo>
                  <a:lnTo>
                    <a:pt x="7247" y="554"/>
                  </a:lnTo>
                  <a:lnTo>
                    <a:pt x="7253" y="567"/>
                  </a:lnTo>
                  <a:lnTo>
                    <a:pt x="7261" y="577"/>
                  </a:lnTo>
                  <a:lnTo>
                    <a:pt x="7269" y="585"/>
                  </a:lnTo>
                  <a:lnTo>
                    <a:pt x="7280" y="591"/>
                  </a:lnTo>
                  <a:lnTo>
                    <a:pt x="7302" y="599"/>
                  </a:lnTo>
                  <a:lnTo>
                    <a:pt x="7327" y="602"/>
                  </a:lnTo>
                  <a:lnTo>
                    <a:pt x="7351" y="602"/>
                  </a:lnTo>
                  <a:lnTo>
                    <a:pt x="7403" y="599"/>
                  </a:lnTo>
                  <a:lnTo>
                    <a:pt x="7446" y="588"/>
                  </a:lnTo>
                  <a:close/>
                  <a:moveTo>
                    <a:pt x="7998" y="524"/>
                  </a:moveTo>
                  <a:lnTo>
                    <a:pt x="7996" y="544"/>
                  </a:lnTo>
                  <a:lnTo>
                    <a:pt x="7993" y="563"/>
                  </a:lnTo>
                  <a:lnTo>
                    <a:pt x="7989" y="581"/>
                  </a:lnTo>
                  <a:lnTo>
                    <a:pt x="7983" y="596"/>
                  </a:lnTo>
                  <a:lnTo>
                    <a:pt x="7975" y="610"/>
                  </a:lnTo>
                  <a:lnTo>
                    <a:pt x="7965" y="621"/>
                  </a:lnTo>
                  <a:lnTo>
                    <a:pt x="7954" y="631"/>
                  </a:lnTo>
                  <a:lnTo>
                    <a:pt x="7941" y="640"/>
                  </a:lnTo>
                  <a:lnTo>
                    <a:pt x="7912" y="654"/>
                  </a:lnTo>
                  <a:lnTo>
                    <a:pt x="7881" y="664"/>
                  </a:lnTo>
                  <a:lnTo>
                    <a:pt x="7845" y="669"/>
                  </a:lnTo>
                  <a:lnTo>
                    <a:pt x="7807" y="672"/>
                  </a:lnTo>
                  <a:lnTo>
                    <a:pt x="7778" y="670"/>
                  </a:lnTo>
                  <a:lnTo>
                    <a:pt x="7752" y="668"/>
                  </a:lnTo>
                  <a:lnTo>
                    <a:pt x="7704" y="659"/>
                  </a:lnTo>
                  <a:lnTo>
                    <a:pt x="7669" y="650"/>
                  </a:lnTo>
                  <a:lnTo>
                    <a:pt x="7649" y="643"/>
                  </a:lnTo>
                  <a:lnTo>
                    <a:pt x="7644" y="640"/>
                  </a:lnTo>
                  <a:lnTo>
                    <a:pt x="7641" y="633"/>
                  </a:lnTo>
                  <a:lnTo>
                    <a:pt x="7641" y="628"/>
                  </a:lnTo>
                  <a:lnTo>
                    <a:pt x="7650" y="585"/>
                  </a:lnTo>
                  <a:lnTo>
                    <a:pt x="7654" y="577"/>
                  </a:lnTo>
                  <a:lnTo>
                    <a:pt x="7660" y="575"/>
                  </a:lnTo>
                  <a:lnTo>
                    <a:pt x="7663" y="575"/>
                  </a:lnTo>
                  <a:lnTo>
                    <a:pt x="7664" y="576"/>
                  </a:lnTo>
                  <a:lnTo>
                    <a:pt x="7712" y="588"/>
                  </a:lnTo>
                  <a:lnTo>
                    <a:pt x="7753" y="595"/>
                  </a:lnTo>
                  <a:lnTo>
                    <a:pt x="7801" y="599"/>
                  </a:lnTo>
                  <a:lnTo>
                    <a:pt x="7823" y="597"/>
                  </a:lnTo>
                  <a:lnTo>
                    <a:pt x="7840" y="595"/>
                  </a:lnTo>
                  <a:lnTo>
                    <a:pt x="7858" y="590"/>
                  </a:lnTo>
                  <a:lnTo>
                    <a:pt x="7872" y="583"/>
                  </a:lnTo>
                  <a:lnTo>
                    <a:pt x="7883" y="575"/>
                  </a:lnTo>
                  <a:lnTo>
                    <a:pt x="7892" y="563"/>
                  </a:lnTo>
                  <a:lnTo>
                    <a:pt x="7897" y="549"/>
                  </a:lnTo>
                  <a:lnTo>
                    <a:pt x="7898" y="533"/>
                  </a:lnTo>
                  <a:lnTo>
                    <a:pt x="7897" y="514"/>
                  </a:lnTo>
                  <a:lnTo>
                    <a:pt x="7891" y="499"/>
                  </a:lnTo>
                  <a:lnTo>
                    <a:pt x="7882" y="488"/>
                  </a:lnTo>
                  <a:lnTo>
                    <a:pt x="7869" y="481"/>
                  </a:lnTo>
                  <a:lnTo>
                    <a:pt x="7838" y="471"/>
                  </a:lnTo>
                  <a:lnTo>
                    <a:pt x="7797" y="465"/>
                  </a:lnTo>
                  <a:lnTo>
                    <a:pt x="7768" y="460"/>
                  </a:lnTo>
                  <a:lnTo>
                    <a:pt x="7736" y="452"/>
                  </a:lnTo>
                  <a:lnTo>
                    <a:pt x="7718" y="446"/>
                  </a:lnTo>
                  <a:lnTo>
                    <a:pt x="7703" y="439"/>
                  </a:lnTo>
                  <a:lnTo>
                    <a:pt x="7688" y="429"/>
                  </a:lnTo>
                  <a:lnTo>
                    <a:pt x="7674" y="415"/>
                  </a:lnTo>
                  <a:lnTo>
                    <a:pt x="7668" y="407"/>
                  </a:lnTo>
                  <a:lnTo>
                    <a:pt x="7661" y="400"/>
                  </a:lnTo>
                  <a:lnTo>
                    <a:pt x="7652" y="379"/>
                  </a:lnTo>
                  <a:lnTo>
                    <a:pt x="7647" y="355"/>
                  </a:lnTo>
                  <a:lnTo>
                    <a:pt x="7645" y="328"/>
                  </a:lnTo>
                  <a:lnTo>
                    <a:pt x="7647" y="300"/>
                  </a:lnTo>
                  <a:lnTo>
                    <a:pt x="7654" y="276"/>
                  </a:lnTo>
                  <a:lnTo>
                    <a:pt x="7663" y="256"/>
                  </a:lnTo>
                  <a:lnTo>
                    <a:pt x="7675" y="238"/>
                  </a:lnTo>
                  <a:lnTo>
                    <a:pt x="7692" y="224"/>
                  </a:lnTo>
                  <a:lnTo>
                    <a:pt x="7708" y="213"/>
                  </a:lnTo>
                  <a:lnTo>
                    <a:pt x="7727" y="204"/>
                  </a:lnTo>
                  <a:lnTo>
                    <a:pt x="7747" y="198"/>
                  </a:lnTo>
                  <a:lnTo>
                    <a:pt x="7789" y="190"/>
                  </a:lnTo>
                  <a:lnTo>
                    <a:pt x="7829" y="188"/>
                  </a:lnTo>
                  <a:lnTo>
                    <a:pt x="7881" y="190"/>
                  </a:lnTo>
                  <a:lnTo>
                    <a:pt x="7923" y="197"/>
                  </a:lnTo>
                  <a:lnTo>
                    <a:pt x="7971" y="207"/>
                  </a:lnTo>
                  <a:lnTo>
                    <a:pt x="7979" y="212"/>
                  </a:lnTo>
                  <a:lnTo>
                    <a:pt x="7981" y="218"/>
                  </a:lnTo>
                  <a:lnTo>
                    <a:pt x="7981" y="221"/>
                  </a:lnTo>
                  <a:lnTo>
                    <a:pt x="7973" y="267"/>
                  </a:lnTo>
                  <a:lnTo>
                    <a:pt x="7971" y="271"/>
                  </a:lnTo>
                  <a:lnTo>
                    <a:pt x="7970" y="274"/>
                  </a:lnTo>
                  <a:lnTo>
                    <a:pt x="7964" y="276"/>
                  </a:lnTo>
                  <a:lnTo>
                    <a:pt x="7961" y="276"/>
                  </a:lnTo>
                  <a:lnTo>
                    <a:pt x="7916" y="267"/>
                  </a:lnTo>
                  <a:lnTo>
                    <a:pt x="7879" y="262"/>
                  </a:lnTo>
                  <a:lnTo>
                    <a:pt x="7842" y="261"/>
                  </a:lnTo>
                  <a:lnTo>
                    <a:pt x="7805" y="264"/>
                  </a:lnTo>
                  <a:lnTo>
                    <a:pt x="7789" y="267"/>
                  </a:lnTo>
                  <a:lnTo>
                    <a:pt x="7773" y="272"/>
                  </a:lnTo>
                  <a:lnTo>
                    <a:pt x="7762" y="281"/>
                  </a:lnTo>
                  <a:lnTo>
                    <a:pt x="7752" y="291"/>
                  </a:lnTo>
                  <a:lnTo>
                    <a:pt x="7747" y="305"/>
                  </a:lnTo>
                  <a:lnTo>
                    <a:pt x="7744" y="321"/>
                  </a:lnTo>
                  <a:lnTo>
                    <a:pt x="7747" y="339"/>
                  </a:lnTo>
                  <a:lnTo>
                    <a:pt x="7753" y="353"/>
                  </a:lnTo>
                  <a:lnTo>
                    <a:pt x="7763" y="363"/>
                  </a:lnTo>
                  <a:lnTo>
                    <a:pt x="7776" y="371"/>
                  </a:lnTo>
                  <a:lnTo>
                    <a:pt x="7809" y="379"/>
                  </a:lnTo>
                  <a:lnTo>
                    <a:pt x="7847" y="386"/>
                  </a:lnTo>
                  <a:lnTo>
                    <a:pt x="7882" y="392"/>
                  </a:lnTo>
                  <a:lnTo>
                    <a:pt x="7917" y="401"/>
                  </a:lnTo>
                  <a:lnTo>
                    <a:pt x="7933" y="407"/>
                  </a:lnTo>
                  <a:lnTo>
                    <a:pt x="7949" y="416"/>
                  </a:lnTo>
                  <a:lnTo>
                    <a:pt x="7962" y="427"/>
                  </a:lnTo>
                  <a:lnTo>
                    <a:pt x="7975" y="440"/>
                  </a:lnTo>
                  <a:lnTo>
                    <a:pt x="7984" y="455"/>
                  </a:lnTo>
                  <a:lnTo>
                    <a:pt x="7991" y="475"/>
                  </a:lnTo>
                  <a:lnTo>
                    <a:pt x="7995" y="498"/>
                  </a:lnTo>
                  <a:lnTo>
                    <a:pt x="7998" y="524"/>
                  </a:lnTo>
                  <a:close/>
                  <a:moveTo>
                    <a:pt x="8744" y="567"/>
                  </a:moveTo>
                  <a:lnTo>
                    <a:pt x="8744" y="588"/>
                  </a:lnTo>
                  <a:lnTo>
                    <a:pt x="8741" y="607"/>
                  </a:lnTo>
                  <a:lnTo>
                    <a:pt x="8735" y="621"/>
                  </a:lnTo>
                  <a:lnTo>
                    <a:pt x="8729" y="633"/>
                  </a:lnTo>
                  <a:lnTo>
                    <a:pt x="8717" y="640"/>
                  </a:lnTo>
                  <a:lnTo>
                    <a:pt x="8705" y="648"/>
                  </a:lnTo>
                  <a:lnTo>
                    <a:pt x="8687" y="654"/>
                  </a:lnTo>
                  <a:lnTo>
                    <a:pt x="8667" y="659"/>
                  </a:lnTo>
                  <a:lnTo>
                    <a:pt x="8614" y="668"/>
                  </a:lnTo>
                  <a:lnTo>
                    <a:pt x="8582" y="670"/>
                  </a:lnTo>
                  <a:lnTo>
                    <a:pt x="8548" y="672"/>
                  </a:lnTo>
                  <a:lnTo>
                    <a:pt x="8502" y="670"/>
                  </a:lnTo>
                  <a:lnTo>
                    <a:pt x="8479" y="668"/>
                  </a:lnTo>
                  <a:lnTo>
                    <a:pt x="8455" y="664"/>
                  </a:lnTo>
                  <a:lnTo>
                    <a:pt x="8432" y="659"/>
                  </a:lnTo>
                  <a:lnTo>
                    <a:pt x="8411" y="650"/>
                  </a:lnTo>
                  <a:lnTo>
                    <a:pt x="8392" y="639"/>
                  </a:lnTo>
                  <a:lnTo>
                    <a:pt x="8375" y="624"/>
                  </a:lnTo>
                  <a:lnTo>
                    <a:pt x="8359" y="606"/>
                  </a:lnTo>
                  <a:lnTo>
                    <a:pt x="8349" y="583"/>
                  </a:lnTo>
                  <a:lnTo>
                    <a:pt x="8343" y="556"/>
                  </a:lnTo>
                  <a:lnTo>
                    <a:pt x="8340" y="524"/>
                  </a:lnTo>
                  <a:lnTo>
                    <a:pt x="8342" y="498"/>
                  </a:lnTo>
                  <a:lnTo>
                    <a:pt x="8346" y="475"/>
                  </a:lnTo>
                  <a:lnTo>
                    <a:pt x="8352" y="455"/>
                  </a:lnTo>
                  <a:lnTo>
                    <a:pt x="8361" y="440"/>
                  </a:lnTo>
                  <a:lnTo>
                    <a:pt x="8372" y="427"/>
                  </a:lnTo>
                  <a:lnTo>
                    <a:pt x="8383" y="417"/>
                  </a:lnTo>
                  <a:lnTo>
                    <a:pt x="8398" y="408"/>
                  </a:lnTo>
                  <a:lnTo>
                    <a:pt x="8414" y="402"/>
                  </a:lnTo>
                  <a:lnTo>
                    <a:pt x="8448" y="393"/>
                  </a:lnTo>
                  <a:lnTo>
                    <a:pt x="8485" y="386"/>
                  </a:lnTo>
                  <a:lnTo>
                    <a:pt x="8645" y="359"/>
                  </a:lnTo>
                  <a:lnTo>
                    <a:pt x="8645" y="328"/>
                  </a:lnTo>
                  <a:lnTo>
                    <a:pt x="8644" y="309"/>
                  </a:lnTo>
                  <a:lnTo>
                    <a:pt x="8643" y="301"/>
                  </a:lnTo>
                  <a:lnTo>
                    <a:pt x="8642" y="294"/>
                  </a:lnTo>
                  <a:lnTo>
                    <a:pt x="8640" y="290"/>
                  </a:lnTo>
                  <a:lnTo>
                    <a:pt x="8638" y="286"/>
                  </a:lnTo>
                  <a:lnTo>
                    <a:pt x="8633" y="281"/>
                  </a:lnTo>
                  <a:lnTo>
                    <a:pt x="8618" y="271"/>
                  </a:lnTo>
                  <a:lnTo>
                    <a:pt x="8605" y="267"/>
                  </a:lnTo>
                  <a:lnTo>
                    <a:pt x="8590" y="265"/>
                  </a:lnTo>
                  <a:lnTo>
                    <a:pt x="8546" y="262"/>
                  </a:lnTo>
                  <a:lnTo>
                    <a:pt x="8499" y="265"/>
                  </a:lnTo>
                  <a:lnTo>
                    <a:pt x="8456" y="272"/>
                  </a:lnTo>
                  <a:lnTo>
                    <a:pt x="8391" y="287"/>
                  </a:lnTo>
                  <a:lnTo>
                    <a:pt x="8388" y="287"/>
                  </a:lnTo>
                  <a:lnTo>
                    <a:pt x="8385" y="287"/>
                  </a:lnTo>
                  <a:lnTo>
                    <a:pt x="8380" y="286"/>
                  </a:lnTo>
                  <a:lnTo>
                    <a:pt x="8376" y="281"/>
                  </a:lnTo>
                  <a:lnTo>
                    <a:pt x="8366" y="232"/>
                  </a:lnTo>
                  <a:lnTo>
                    <a:pt x="8366" y="230"/>
                  </a:lnTo>
                  <a:lnTo>
                    <a:pt x="8367" y="224"/>
                  </a:lnTo>
                  <a:lnTo>
                    <a:pt x="8368" y="221"/>
                  </a:lnTo>
                  <a:lnTo>
                    <a:pt x="8376" y="217"/>
                  </a:lnTo>
                  <a:lnTo>
                    <a:pt x="8403" y="209"/>
                  </a:lnTo>
                  <a:lnTo>
                    <a:pt x="8446" y="199"/>
                  </a:lnTo>
                  <a:lnTo>
                    <a:pt x="8473" y="194"/>
                  </a:lnTo>
                  <a:lnTo>
                    <a:pt x="8502" y="192"/>
                  </a:lnTo>
                  <a:lnTo>
                    <a:pt x="8564" y="188"/>
                  </a:lnTo>
                  <a:lnTo>
                    <a:pt x="8606" y="189"/>
                  </a:lnTo>
                  <a:lnTo>
                    <a:pt x="8642" y="194"/>
                  </a:lnTo>
                  <a:lnTo>
                    <a:pt x="8672" y="202"/>
                  </a:lnTo>
                  <a:lnTo>
                    <a:pt x="8695" y="212"/>
                  </a:lnTo>
                  <a:lnTo>
                    <a:pt x="8710" y="222"/>
                  </a:lnTo>
                  <a:lnTo>
                    <a:pt x="8721" y="233"/>
                  </a:lnTo>
                  <a:lnTo>
                    <a:pt x="8730" y="246"/>
                  </a:lnTo>
                  <a:lnTo>
                    <a:pt x="8736" y="260"/>
                  </a:lnTo>
                  <a:lnTo>
                    <a:pt x="8742" y="291"/>
                  </a:lnTo>
                  <a:lnTo>
                    <a:pt x="8744" y="325"/>
                  </a:lnTo>
                  <a:lnTo>
                    <a:pt x="8744" y="567"/>
                  </a:lnTo>
                  <a:close/>
                  <a:moveTo>
                    <a:pt x="8645" y="588"/>
                  </a:moveTo>
                  <a:lnTo>
                    <a:pt x="8645" y="429"/>
                  </a:lnTo>
                  <a:lnTo>
                    <a:pt x="8517" y="450"/>
                  </a:lnTo>
                  <a:lnTo>
                    <a:pt x="8489" y="455"/>
                  </a:lnTo>
                  <a:lnTo>
                    <a:pt x="8465" y="465"/>
                  </a:lnTo>
                  <a:lnTo>
                    <a:pt x="8455" y="474"/>
                  </a:lnTo>
                  <a:lnTo>
                    <a:pt x="8448" y="485"/>
                  </a:lnTo>
                  <a:lnTo>
                    <a:pt x="8444" y="502"/>
                  </a:lnTo>
                  <a:lnTo>
                    <a:pt x="8441" y="522"/>
                  </a:lnTo>
                  <a:lnTo>
                    <a:pt x="8443" y="539"/>
                  </a:lnTo>
                  <a:lnTo>
                    <a:pt x="8446" y="554"/>
                  </a:lnTo>
                  <a:lnTo>
                    <a:pt x="8451" y="567"/>
                  </a:lnTo>
                  <a:lnTo>
                    <a:pt x="8459" y="577"/>
                  </a:lnTo>
                  <a:lnTo>
                    <a:pt x="8469" y="585"/>
                  </a:lnTo>
                  <a:lnTo>
                    <a:pt x="8478" y="591"/>
                  </a:lnTo>
                  <a:lnTo>
                    <a:pt x="8502" y="599"/>
                  </a:lnTo>
                  <a:lnTo>
                    <a:pt x="8526" y="602"/>
                  </a:lnTo>
                  <a:lnTo>
                    <a:pt x="8551" y="602"/>
                  </a:lnTo>
                  <a:lnTo>
                    <a:pt x="8601" y="599"/>
                  </a:lnTo>
                  <a:lnTo>
                    <a:pt x="8645" y="588"/>
                  </a:lnTo>
                  <a:close/>
                  <a:moveTo>
                    <a:pt x="9546" y="426"/>
                  </a:moveTo>
                  <a:lnTo>
                    <a:pt x="9546" y="466"/>
                  </a:lnTo>
                  <a:lnTo>
                    <a:pt x="9545" y="485"/>
                  </a:lnTo>
                  <a:lnTo>
                    <a:pt x="9543" y="503"/>
                  </a:lnTo>
                  <a:lnTo>
                    <a:pt x="9538" y="536"/>
                  </a:lnTo>
                  <a:lnTo>
                    <a:pt x="9529" y="565"/>
                  </a:lnTo>
                  <a:lnTo>
                    <a:pt x="9524" y="577"/>
                  </a:lnTo>
                  <a:lnTo>
                    <a:pt x="9519" y="590"/>
                  </a:lnTo>
                  <a:lnTo>
                    <a:pt x="9504" y="612"/>
                  </a:lnTo>
                  <a:lnTo>
                    <a:pt x="9486" y="630"/>
                  </a:lnTo>
                  <a:lnTo>
                    <a:pt x="9464" y="645"/>
                  </a:lnTo>
                  <a:lnTo>
                    <a:pt x="9439" y="657"/>
                  </a:lnTo>
                  <a:lnTo>
                    <a:pt x="9424" y="662"/>
                  </a:lnTo>
                  <a:lnTo>
                    <a:pt x="9409" y="664"/>
                  </a:lnTo>
                  <a:lnTo>
                    <a:pt x="9374" y="669"/>
                  </a:lnTo>
                  <a:lnTo>
                    <a:pt x="9335" y="672"/>
                  </a:lnTo>
                  <a:lnTo>
                    <a:pt x="9287" y="669"/>
                  </a:lnTo>
                  <a:lnTo>
                    <a:pt x="9244" y="664"/>
                  </a:lnTo>
                  <a:lnTo>
                    <a:pt x="9207" y="658"/>
                  </a:lnTo>
                  <a:lnTo>
                    <a:pt x="9180" y="651"/>
                  </a:lnTo>
                  <a:lnTo>
                    <a:pt x="9165" y="645"/>
                  </a:lnTo>
                  <a:lnTo>
                    <a:pt x="9152" y="639"/>
                  </a:lnTo>
                  <a:lnTo>
                    <a:pt x="9144" y="631"/>
                  </a:lnTo>
                  <a:lnTo>
                    <a:pt x="9138" y="622"/>
                  </a:lnTo>
                  <a:lnTo>
                    <a:pt x="9132" y="602"/>
                  </a:lnTo>
                  <a:lnTo>
                    <a:pt x="9131" y="578"/>
                  </a:lnTo>
                  <a:lnTo>
                    <a:pt x="9131" y="31"/>
                  </a:lnTo>
                  <a:lnTo>
                    <a:pt x="9132" y="24"/>
                  </a:lnTo>
                  <a:lnTo>
                    <a:pt x="9134" y="19"/>
                  </a:lnTo>
                  <a:lnTo>
                    <a:pt x="9144" y="14"/>
                  </a:lnTo>
                  <a:lnTo>
                    <a:pt x="9216" y="0"/>
                  </a:lnTo>
                  <a:lnTo>
                    <a:pt x="9219" y="0"/>
                  </a:lnTo>
                  <a:lnTo>
                    <a:pt x="9224" y="2"/>
                  </a:lnTo>
                  <a:lnTo>
                    <a:pt x="9228" y="4"/>
                  </a:lnTo>
                  <a:lnTo>
                    <a:pt x="9230" y="8"/>
                  </a:lnTo>
                  <a:lnTo>
                    <a:pt x="9231" y="14"/>
                  </a:lnTo>
                  <a:lnTo>
                    <a:pt x="9231" y="159"/>
                  </a:lnTo>
                  <a:lnTo>
                    <a:pt x="9221" y="211"/>
                  </a:lnTo>
                  <a:lnTo>
                    <a:pt x="9243" y="206"/>
                  </a:lnTo>
                  <a:lnTo>
                    <a:pt x="9296" y="194"/>
                  </a:lnTo>
                  <a:lnTo>
                    <a:pt x="9326" y="189"/>
                  </a:lnTo>
                  <a:lnTo>
                    <a:pt x="9359" y="188"/>
                  </a:lnTo>
                  <a:lnTo>
                    <a:pt x="9407" y="192"/>
                  </a:lnTo>
                  <a:lnTo>
                    <a:pt x="9428" y="196"/>
                  </a:lnTo>
                  <a:lnTo>
                    <a:pt x="9447" y="202"/>
                  </a:lnTo>
                  <a:lnTo>
                    <a:pt x="9464" y="209"/>
                  </a:lnTo>
                  <a:lnTo>
                    <a:pt x="9480" y="219"/>
                  </a:lnTo>
                  <a:lnTo>
                    <a:pt x="9493" y="231"/>
                  </a:lnTo>
                  <a:lnTo>
                    <a:pt x="9505" y="243"/>
                  </a:lnTo>
                  <a:lnTo>
                    <a:pt x="9515" y="258"/>
                  </a:lnTo>
                  <a:lnTo>
                    <a:pt x="9524" y="276"/>
                  </a:lnTo>
                  <a:lnTo>
                    <a:pt x="9531" y="295"/>
                  </a:lnTo>
                  <a:lnTo>
                    <a:pt x="9538" y="318"/>
                  </a:lnTo>
                  <a:lnTo>
                    <a:pt x="9541" y="342"/>
                  </a:lnTo>
                  <a:lnTo>
                    <a:pt x="9545" y="367"/>
                  </a:lnTo>
                  <a:lnTo>
                    <a:pt x="9546" y="426"/>
                  </a:lnTo>
                  <a:close/>
                  <a:moveTo>
                    <a:pt x="9446" y="429"/>
                  </a:moveTo>
                  <a:lnTo>
                    <a:pt x="9444" y="383"/>
                  </a:lnTo>
                  <a:lnTo>
                    <a:pt x="9441" y="345"/>
                  </a:lnTo>
                  <a:lnTo>
                    <a:pt x="9434" y="316"/>
                  </a:lnTo>
                  <a:lnTo>
                    <a:pt x="9429" y="304"/>
                  </a:lnTo>
                  <a:lnTo>
                    <a:pt x="9424" y="294"/>
                  </a:lnTo>
                  <a:lnTo>
                    <a:pt x="9418" y="286"/>
                  </a:lnTo>
                  <a:lnTo>
                    <a:pt x="9410" y="279"/>
                  </a:lnTo>
                  <a:lnTo>
                    <a:pt x="9391" y="269"/>
                  </a:lnTo>
                  <a:lnTo>
                    <a:pt x="9367" y="262"/>
                  </a:lnTo>
                  <a:lnTo>
                    <a:pt x="9338" y="261"/>
                  </a:lnTo>
                  <a:lnTo>
                    <a:pt x="9291" y="265"/>
                  </a:lnTo>
                  <a:lnTo>
                    <a:pt x="9249" y="274"/>
                  </a:lnTo>
                  <a:lnTo>
                    <a:pt x="9231" y="277"/>
                  </a:lnTo>
                  <a:lnTo>
                    <a:pt x="9231" y="588"/>
                  </a:lnTo>
                  <a:lnTo>
                    <a:pt x="9258" y="594"/>
                  </a:lnTo>
                  <a:lnTo>
                    <a:pt x="9273" y="596"/>
                  </a:lnTo>
                  <a:lnTo>
                    <a:pt x="9289" y="599"/>
                  </a:lnTo>
                  <a:lnTo>
                    <a:pt x="9328" y="600"/>
                  </a:lnTo>
                  <a:lnTo>
                    <a:pt x="9359" y="599"/>
                  </a:lnTo>
                  <a:lnTo>
                    <a:pt x="9384" y="592"/>
                  </a:lnTo>
                  <a:lnTo>
                    <a:pt x="9394" y="587"/>
                  </a:lnTo>
                  <a:lnTo>
                    <a:pt x="9404" y="581"/>
                  </a:lnTo>
                  <a:lnTo>
                    <a:pt x="9413" y="573"/>
                  </a:lnTo>
                  <a:lnTo>
                    <a:pt x="9419" y="565"/>
                  </a:lnTo>
                  <a:lnTo>
                    <a:pt x="9425" y="554"/>
                  </a:lnTo>
                  <a:lnTo>
                    <a:pt x="9432" y="542"/>
                  </a:lnTo>
                  <a:lnTo>
                    <a:pt x="9436" y="528"/>
                  </a:lnTo>
                  <a:lnTo>
                    <a:pt x="9439" y="512"/>
                  </a:lnTo>
                  <a:lnTo>
                    <a:pt x="9444" y="474"/>
                  </a:lnTo>
                  <a:lnTo>
                    <a:pt x="9446" y="429"/>
                  </a:lnTo>
                  <a:close/>
                  <a:moveTo>
                    <a:pt x="10040" y="495"/>
                  </a:moveTo>
                  <a:lnTo>
                    <a:pt x="10040" y="520"/>
                  </a:lnTo>
                  <a:lnTo>
                    <a:pt x="10037" y="543"/>
                  </a:lnTo>
                  <a:lnTo>
                    <a:pt x="10032" y="566"/>
                  </a:lnTo>
                  <a:lnTo>
                    <a:pt x="10025" y="586"/>
                  </a:lnTo>
                  <a:lnTo>
                    <a:pt x="10015" y="605"/>
                  </a:lnTo>
                  <a:lnTo>
                    <a:pt x="10001" y="621"/>
                  </a:lnTo>
                  <a:lnTo>
                    <a:pt x="9985" y="635"/>
                  </a:lnTo>
                  <a:lnTo>
                    <a:pt x="9965" y="648"/>
                  </a:lnTo>
                  <a:lnTo>
                    <a:pt x="9941" y="658"/>
                  </a:lnTo>
                  <a:lnTo>
                    <a:pt x="9912" y="665"/>
                  </a:lnTo>
                  <a:lnTo>
                    <a:pt x="9878" y="669"/>
                  </a:lnTo>
                  <a:lnTo>
                    <a:pt x="9840" y="672"/>
                  </a:lnTo>
                  <a:lnTo>
                    <a:pt x="9790" y="669"/>
                  </a:lnTo>
                  <a:lnTo>
                    <a:pt x="9767" y="665"/>
                  </a:lnTo>
                  <a:lnTo>
                    <a:pt x="9747" y="660"/>
                  </a:lnTo>
                  <a:lnTo>
                    <a:pt x="9711" y="648"/>
                  </a:lnTo>
                  <a:lnTo>
                    <a:pt x="9696" y="639"/>
                  </a:lnTo>
                  <a:lnTo>
                    <a:pt x="9684" y="629"/>
                  </a:lnTo>
                  <a:lnTo>
                    <a:pt x="9674" y="617"/>
                  </a:lnTo>
                  <a:lnTo>
                    <a:pt x="9664" y="605"/>
                  </a:lnTo>
                  <a:lnTo>
                    <a:pt x="9656" y="591"/>
                  </a:lnTo>
                  <a:lnTo>
                    <a:pt x="9650" y="575"/>
                  </a:lnTo>
                  <a:lnTo>
                    <a:pt x="9641" y="538"/>
                  </a:lnTo>
                  <a:lnTo>
                    <a:pt x="9638" y="497"/>
                  </a:lnTo>
                  <a:lnTo>
                    <a:pt x="9638" y="218"/>
                  </a:lnTo>
                  <a:lnTo>
                    <a:pt x="9640" y="212"/>
                  </a:lnTo>
                  <a:lnTo>
                    <a:pt x="9642" y="207"/>
                  </a:lnTo>
                  <a:lnTo>
                    <a:pt x="9654" y="202"/>
                  </a:lnTo>
                  <a:lnTo>
                    <a:pt x="9724" y="188"/>
                  </a:lnTo>
                  <a:lnTo>
                    <a:pt x="9728" y="188"/>
                  </a:lnTo>
                  <a:lnTo>
                    <a:pt x="9735" y="192"/>
                  </a:lnTo>
                  <a:lnTo>
                    <a:pt x="9738" y="196"/>
                  </a:lnTo>
                  <a:lnTo>
                    <a:pt x="9739" y="202"/>
                  </a:lnTo>
                  <a:lnTo>
                    <a:pt x="9739" y="503"/>
                  </a:lnTo>
                  <a:lnTo>
                    <a:pt x="9739" y="526"/>
                  </a:lnTo>
                  <a:lnTo>
                    <a:pt x="9743" y="546"/>
                  </a:lnTo>
                  <a:lnTo>
                    <a:pt x="9751" y="563"/>
                  </a:lnTo>
                  <a:lnTo>
                    <a:pt x="9759" y="576"/>
                  </a:lnTo>
                  <a:lnTo>
                    <a:pt x="9766" y="582"/>
                  </a:lnTo>
                  <a:lnTo>
                    <a:pt x="9773" y="587"/>
                  </a:lnTo>
                  <a:lnTo>
                    <a:pt x="9791" y="595"/>
                  </a:lnTo>
                  <a:lnTo>
                    <a:pt x="9814" y="599"/>
                  </a:lnTo>
                  <a:lnTo>
                    <a:pt x="9840" y="600"/>
                  </a:lnTo>
                  <a:lnTo>
                    <a:pt x="9860" y="600"/>
                  </a:lnTo>
                  <a:lnTo>
                    <a:pt x="9879" y="596"/>
                  </a:lnTo>
                  <a:lnTo>
                    <a:pt x="9894" y="592"/>
                  </a:lnTo>
                  <a:lnTo>
                    <a:pt x="9907" y="587"/>
                  </a:lnTo>
                  <a:lnTo>
                    <a:pt x="9917" y="580"/>
                  </a:lnTo>
                  <a:lnTo>
                    <a:pt x="9924" y="571"/>
                  </a:lnTo>
                  <a:lnTo>
                    <a:pt x="9931" y="562"/>
                  </a:lnTo>
                  <a:lnTo>
                    <a:pt x="9935" y="552"/>
                  </a:lnTo>
                  <a:lnTo>
                    <a:pt x="9940" y="528"/>
                  </a:lnTo>
                  <a:lnTo>
                    <a:pt x="9941" y="502"/>
                  </a:lnTo>
                  <a:lnTo>
                    <a:pt x="9941" y="218"/>
                  </a:lnTo>
                  <a:lnTo>
                    <a:pt x="9941" y="212"/>
                  </a:lnTo>
                  <a:lnTo>
                    <a:pt x="9943" y="207"/>
                  </a:lnTo>
                  <a:lnTo>
                    <a:pt x="9955" y="202"/>
                  </a:lnTo>
                  <a:lnTo>
                    <a:pt x="10025" y="188"/>
                  </a:lnTo>
                  <a:lnTo>
                    <a:pt x="10028" y="188"/>
                  </a:lnTo>
                  <a:lnTo>
                    <a:pt x="10033" y="189"/>
                  </a:lnTo>
                  <a:lnTo>
                    <a:pt x="10038" y="192"/>
                  </a:lnTo>
                  <a:lnTo>
                    <a:pt x="10039" y="196"/>
                  </a:lnTo>
                  <a:lnTo>
                    <a:pt x="10040" y="202"/>
                  </a:lnTo>
                  <a:lnTo>
                    <a:pt x="10040" y="495"/>
                  </a:lnTo>
                  <a:close/>
                  <a:moveTo>
                    <a:pt x="10494" y="524"/>
                  </a:moveTo>
                  <a:lnTo>
                    <a:pt x="10493" y="544"/>
                  </a:lnTo>
                  <a:lnTo>
                    <a:pt x="10489" y="563"/>
                  </a:lnTo>
                  <a:lnTo>
                    <a:pt x="10485" y="581"/>
                  </a:lnTo>
                  <a:lnTo>
                    <a:pt x="10479" y="596"/>
                  </a:lnTo>
                  <a:lnTo>
                    <a:pt x="10471" y="610"/>
                  </a:lnTo>
                  <a:lnTo>
                    <a:pt x="10461" y="621"/>
                  </a:lnTo>
                  <a:lnTo>
                    <a:pt x="10450" y="631"/>
                  </a:lnTo>
                  <a:lnTo>
                    <a:pt x="10437" y="640"/>
                  </a:lnTo>
                  <a:lnTo>
                    <a:pt x="10408" y="654"/>
                  </a:lnTo>
                  <a:lnTo>
                    <a:pt x="10377" y="664"/>
                  </a:lnTo>
                  <a:lnTo>
                    <a:pt x="10342" y="669"/>
                  </a:lnTo>
                  <a:lnTo>
                    <a:pt x="10304" y="672"/>
                  </a:lnTo>
                  <a:lnTo>
                    <a:pt x="10275" y="670"/>
                  </a:lnTo>
                  <a:lnTo>
                    <a:pt x="10248" y="668"/>
                  </a:lnTo>
                  <a:lnTo>
                    <a:pt x="10200" y="659"/>
                  </a:lnTo>
                  <a:lnTo>
                    <a:pt x="10164" y="650"/>
                  </a:lnTo>
                  <a:lnTo>
                    <a:pt x="10145" y="643"/>
                  </a:lnTo>
                  <a:lnTo>
                    <a:pt x="10140" y="640"/>
                  </a:lnTo>
                  <a:lnTo>
                    <a:pt x="10137" y="633"/>
                  </a:lnTo>
                  <a:lnTo>
                    <a:pt x="10137" y="628"/>
                  </a:lnTo>
                  <a:lnTo>
                    <a:pt x="10146" y="585"/>
                  </a:lnTo>
                  <a:lnTo>
                    <a:pt x="10150" y="577"/>
                  </a:lnTo>
                  <a:lnTo>
                    <a:pt x="10156" y="575"/>
                  </a:lnTo>
                  <a:lnTo>
                    <a:pt x="10159" y="575"/>
                  </a:lnTo>
                  <a:lnTo>
                    <a:pt x="10160" y="576"/>
                  </a:lnTo>
                  <a:lnTo>
                    <a:pt x="10208" y="588"/>
                  </a:lnTo>
                  <a:lnTo>
                    <a:pt x="10250" y="595"/>
                  </a:lnTo>
                  <a:lnTo>
                    <a:pt x="10297" y="599"/>
                  </a:lnTo>
                  <a:lnTo>
                    <a:pt x="10319" y="597"/>
                  </a:lnTo>
                  <a:lnTo>
                    <a:pt x="10336" y="595"/>
                  </a:lnTo>
                  <a:lnTo>
                    <a:pt x="10354" y="590"/>
                  </a:lnTo>
                  <a:lnTo>
                    <a:pt x="10368" y="583"/>
                  </a:lnTo>
                  <a:lnTo>
                    <a:pt x="10379" y="575"/>
                  </a:lnTo>
                  <a:lnTo>
                    <a:pt x="10388" y="563"/>
                  </a:lnTo>
                  <a:lnTo>
                    <a:pt x="10393" y="549"/>
                  </a:lnTo>
                  <a:lnTo>
                    <a:pt x="10394" y="533"/>
                  </a:lnTo>
                  <a:lnTo>
                    <a:pt x="10393" y="514"/>
                  </a:lnTo>
                  <a:lnTo>
                    <a:pt x="10387" y="499"/>
                  </a:lnTo>
                  <a:lnTo>
                    <a:pt x="10378" y="488"/>
                  </a:lnTo>
                  <a:lnTo>
                    <a:pt x="10365" y="481"/>
                  </a:lnTo>
                  <a:lnTo>
                    <a:pt x="10334" y="471"/>
                  </a:lnTo>
                  <a:lnTo>
                    <a:pt x="10292" y="465"/>
                  </a:lnTo>
                  <a:lnTo>
                    <a:pt x="10265" y="460"/>
                  </a:lnTo>
                  <a:lnTo>
                    <a:pt x="10232" y="452"/>
                  </a:lnTo>
                  <a:lnTo>
                    <a:pt x="10214" y="446"/>
                  </a:lnTo>
                  <a:lnTo>
                    <a:pt x="10199" y="439"/>
                  </a:lnTo>
                  <a:lnTo>
                    <a:pt x="10184" y="429"/>
                  </a:lnTo>
                  <a:lnTo>
                    <a:pt x="10170" y="415"/>
                  </a:lnTo>
                  <a:lnTo>
                    <a:pt x="10164" y="407"/>
                  </a:lnTo>
                  <a:lnTo>
                    <a:pt x="10158" y="400"/>
                  </a:lnTo>
                  <a:lnTo>
                    <a:pt x="10149" y="379"/>
                  </a:lnTo>
                  <a:lnTo>
                    <a:pt x="10144" y="355"/>
                  </a:lnTo>
                  <a:lnTo>
                    <a:pt x="10141" y="328"/>
                  </a:lnTo>
                  <a:lnTo>
                    <a:pt x="10144" y="300"/>
                  </a:lnTo>
                  <a:lnTo>
                    <a:pt x="10150" y="276"/>
                  </a:lnTo>
                  <a:lnTo>
                    <a:pt x="10159" y="256"/>
                  </a:lnTo>
                  <a:lnTo>
                    <a:pt x="10171" y="238"/>
                  </a:lnTo>
                  <a:lnTo>
                    <a:pt x="10188" y="224"/>
                  </a:lnTo>
                  <a:lnTo>
                    <a:pt x="10204" y="213"/>
                  </a:lnTo>
                  <a:lnTo>
                    <a:pt x="10223" y="204"/>
                  </a:lnTo>
                  <a:lnTo>
                    <a:pt x="10243" y="198"/>
                  </a:lnTo>
                  <a:lnTo>
                    <a:pt x="10285" y="190"/>
                  </a:lnTo>
                  <a:lnTo>
                    <a:pt x="10325" y="188"/>
                  </a:lnTo>
                  <a:lnTo>
                    <a:pt x="10377" y="190"/>
                  </a:lnTo>
                  <a:lnTo>
                    <a:pt x="10420" y="197"/>
                  </a:lnTo>
                  <a:lnTo>
                    <a:pt x="10468" y="207"/>
                  </a:lnTo>
                  <a:lnTo>
                    <a:pt x="10475" y="212"/>
                  </a:lnTo>
                  <a:lnTo>
                    <a:pt x="10478" y="218"/>
                  </a:lnTo>
                  <a:lnTo>
                    <a:pt x="10478" y="221"/>
                  </a:lnTo>
                  <a:lnTo>
                    <a:pt x="10469" y="267"/>
                  </a:lnTo>
                  <a:lnTo>
                    <a:pt x="10468" y="271"/>
                  </a:lnTo>
                  <a:lnTo>
                    <a:pt x="10466" y="274"/>
                  </a:lnTo>
                  <a:lnTo>
                    <a:pt x="10460" y="276"/>
                  </a:lnTo>
                  <a:lnTo>
                    <a:pt x="10457" y="276"/>
                  </a:lnTo>
                  <a:lnTo>
                    <a:pt x="10412" y="267"/>
                  </a:lnTo>
                  <a:lnTo>
                    <a:pt x="10376" y="262"/>
                  </a:lnTo>
                  <a:lnTo>
                    <a:pt x="10338" y="261"/>
                  </a:lnTo>
                  <a:lnTo>
                    <a:pt x="10301" y="264"/>
                  </a:lnTo>
                  <a:lnTo>
                    <a:pt x="10285" y="267"/>
                  </a:lnTo>
                  <a:lnTo>
                    <a:pt x="10270" y="272"/>
                  </a:lnTo>
                  <a:lnTo>
                    <a:pt x="10257" y="281"/>
                  </a:lnTo>
                  <a:lnTo>
                    <a:pt x="10248" y="291"/>
                  </a:lnTo>
                  <a:lnTo>
                    <a:pt x="10243" y="305"/>
                  </a:lnTo>
                  <a:lnTo>
                    <a:pt x="10241" y="321"/>
                  </a:lnTo>
                  <a:lnTo>
                    <a:pt x="10243" y="339"/>
                  </a:lnTo>
                  <a:lnTo>
                    <a:pt x="10250" y="353"/>
                  </a:lnTo>
                  <a:lnTo>
                    <a:pt x="10260" y="363"/>
                  </a:lnTo>
                  <a:lnTo>
                    <a:pt x="10272" y="371"/>
                  </a:lnTo>
                  <a:lnTo>
                    <a:pt x="10305" y="379"/>
                  </a:lnTo>
                  <a:lnTo>
                    <a:pt x="10342" y="386"/>
                  </a:lnTo>
                  <a:lnTo>
                    <a:pt x="10378" y="392"/>
                  </a:lnTo>
                  <a:lnTo>
                    <a:pt x="10413" y="401"/>
                  </a:lnTo>
                  <a:lnTo>
                    <a:pt x="10430" y="407"/>
                  </a:lnTo>
                  <a:lnTo>
                    <a:pt x="10445" y="416"/>
                  </a:lnTo>
                  <a:lnTo>
                    <a:pt x="10459" y="427"/>
                  </a:lnTo>
                  <a:lnTo>
                    <a:pt x="10470" y="440"/>
                  </a:lnTo>
                  <a:lnTo>
                    <a:pt x="10480" y="455"/>
                  </a:lnTo>
                  <a:lnTo>
                    <a:pt x="10488" y="475"/>
                  </a:lnTo>
                  <a:lnTo>
                    <a:pt x="10491" y="498"/>
                  </a:lnTo>
                  <a:lnTo>
                    <a:pt x="10494" y="524"/>
                  </a:lnTo>
                  <a:close/>
                  <a:moveTo>
                    <a:pt x="10701" y="646"/>
                  </a:moveTo>
                  <a:lnTo>
                    <a:pt x="10699" y="651"/>
                  </a:lnTo>
                  <a:lnTo>
                    <a:pt x="10697" y="657"/>
                  </a:lnTo>
                  <a:lnTo>
                    <a:pt x="10693" y="659"/>
                  </a:lnTo>
                  <a:lnTo>
                    <a:pt x="10687" y="660"/>
                  </a:lnTo>
                  <a:lnTo>
                    <a:pt x="10615" y="660"/>
                  </a:lnTo>
                  <a:lnTo>
                    <a:pt x="10610" y="659"/>
                  </a:lnTo>
                  <a:lnTo>
                    <a:pt x="10605" y="657"/>
                  </a:lnTo>
                  <a:lnTo>
                    <a:pt x="10602" y="651"/>
                  </a:lnTo>
                  <a:lnTo>
                    <a:pt x="10601" y="646"/>
                  </a:lnTo>
                  <a:lnTo>
                    <a:pt x="10601" y="217"/>
                  </a:lnTo>
                  <a:lnTo>
                    <a:pt x="10602" y="212"/>
                  </a:lnTo>
                  <a:lnTo>
                    <a:pt x="10605" y="208"/>
                  </a:lnTo>
                  <a:lnTo>
                    <a:pt x="10615" y="204"/>
                  </a:lnTo>
                  <a:lnTo>
                    <a:pt x="10687" y="204"/>
                  </a:lnTo>
                  <a:lnTo>
                    <a:pt x="10697" y="208"/>
                  </a:lnTo>
                  <a:lnTo>
                    <a:pt x="10699" y="212"/>
                  </a:lnTo>
                  <a:lnTo>
                    <a:pt x="10701" y="217"/>
                  </a:lnTo>
                  <a:lnTo>
                    <a:pt x="10701" y="646"/>
                  </a:lnTo>
                  <a:close/>
                  <a:moveTo>
                    <a:pt x="10701" y="115"/>
                  </a:moveTo>
                  <a:lnTo>
                    <a:pt x="10699" y="122"/>
                  </a:lnTo>
                  <a:lnTo>
                    <a:pt x="10696" y="129"/>
                  </a:lnTo>
                  <a:lnTo>
                    <a:pt x="10689" y="131"/>
                  </a:lnTo>
                  <a:lnTo>
                    <a:pt x="10682" y="133"/>
                  </a:lnTo>
                  <a:lnTo>
                    <a:pt x="10620" y="133"/>
                  </a:lnTo>
                  <a:lnTo>
                    <a:pt x="10612" y="131"/>
                  </a:lnTo>
                  <a:lnTo>
                    <a:pt x="10606" y="129"/>
                  </a:lnTo>
                  <a:lnTo>
                    <a:pt x="10602" y="122"/>
                  </a:lnTo>
                  <a:lnTo>
                    <a:pt x="10601" y="115"/>
                  </a:lnTo>
                  <a:lnTo>
                    <a:pt x="10601" y="18"/>
                  </a:lnTo>
                  <a:lnTo>
                    <a:pt x="10602" y="10"/>
                  </a:lnTo>
                  <a:lnTo>
                    <a:pt x="10606" y="5"/>
                  </a:lnTo>
                  <a:lnTo>
                    <a:pt x="10612" y="2"/>
                  </a:lnTo>
                  <a:lnTo>
                    <a:pt x="10620" y="0"/>
                  </a:lnTo>
                  <a:lnTo>
                    <a:pt x="10682" y="0"/>
                  </a:lnTo>
                  <a:lnTo>
                    <a:pt x="10689" y="2"/>
                  </a:lnTo>
                  <a:lnTo>
                    <a:pt x="10696" y="5"/>
                  </a:lnTo>
                  <a:lnTo>
                    <a:pt x="10699" y="10"/>
                  </a:lnTo>
                  <a:lnTo>
                    <a:pt x="10701" y="18"/>
                  </a:lnTo>
                  <a:lnTo>
                    <a:pt x="10701" y="115"/>
                  </a:lnTo>
                  <a:close/>
                  <a:moveTo>
                    <a:pt x="11235" y="646"/>
                  </a:moveTo>
                  <a:lnTo>
                    <a:pt x="11234" y="651"/>
                  </a:lnTo>
                  <a:lnTo>
                    <a:pt x="11231" y="657"/>
                  </a:lnTo>
                  <a:lnTo>
                    <a:pt x="11227" y="659"/>
                  </a:lnTo>
                  <a:lnTo>
                    <a:pt x="11222" y="660"/>
                  </a:lnTo>
                  <a:lnTo>
                    <a:pt x="11149" y="660"/>
                  </a:lnTo>
                  <a:lnTo>
                    <a:pt x="11143" y="659"/>
                  </a:lnTo>
                  <a:lnTo>
                    <a:pt x="11139" y="657"/>
                  </a:lnTo>
                  <a:lnTo>
                    <a:pt x="11137" y="651"/>
                  </a:lnTo>
                  <a:lnTo>
                    <a:pt x="11135" y="646"/>
                  </a:lnTo>
                  <a:lnTo>
                    <a:pt x="11135" y="332"/>
                  </a:lnTo>
                  <a:lnTo>
                    <a:pt x="11134" y="313"/>
                  </a:lnTo>
                  <a:lnTo>
                    <a:pt x="11132" y="298"/>
                  </a:lnTo>
                  <a:lnTo>
                    <a:pt x="11127" y="285"/>
                  </a:lnTo>
                  <a:lnTo>
                    <a:pt x="11119" y="275"/>
                  </a:lnTo>
                  <a:lnTo>
                    <a:pt x="11109" y="269"/>
                  </a:lnTo>
                  <a:lnTo>
                    <a:pt x="11096" y="264"/>
                  </a:lnTo>
                  <a:lnTo>
                    <a:pt x="11081" y="261"/>
                  </a:lnTo>
                  <a:lnTo>
                    <a:pt x="11064" y="260"/>
                  </a:lnTo>
                  <a:lnTo>
                    <a:pt x="11016" y="262"/>
                  </a:lnTo>
                  <a:lnTo>
                    <a:pt x="10974" y="269"/>
                  </a:lnTo>
                  <a:lnTo>
                    <a:pt x="10934" y="279"/>
                  </a:lnTo>
                  <a:lnTo>
                    <a:pt x="10934" y="646"/>
                  </a:lnTo>
                  <a:lnTo>
                    <a:pt x="10932" y="651"/>
                  </a:lnTo>
                  <a:lnTo>
                    <a:pt x="10930" y="657"/>
                  </a:lnTo>
                  <a:lnTo>
                    <a:pt x="10926" y="659"/>
                  </a:lnTo>
                  <a:lnTo>
                    <a:pt x="10920" y="660"/>
                  </a:lnTo>
                  <a:lnTo>
                    <a:pt x="10848" y="660"/>
                  </a:lnTo>
                  <a:lnTo>
                    <a:pt x="10838" y="657"/>
                  </a:lnTo>
                  <a:lnTo>
                    <a:pt x="10834" y="651"/>
                  </a:lnTo>
                  <a:lnTo>
                    <a:pt x="10833" y="646"/>
                  </a:lnTo>
                  <a:lnTo>
                    <a:pt x="10833" y="274"/>
                  </a:lnTo>
                  <a:lnTo>
                    <a:pt x="10834" y="262"/>
                  </a:lnTo>
                  <a:lnTo>
                    <a:pt x="10835" y="252"/>
                  </a:lnTo>
                  <a:lnTo>
                    <a:pt x="10846" y="236"/>
                  </a:lnTo>
                  <a:lnTo>
                    <a:pt x="10853" y="230"/>
                  </a:lnTo>
                  <a:lnTo>
                    <a:pt x="10863" y="223"/>
                  </a:lnTo>
                  <a:lnTo>
                    <a:pt x="10892" y="213"/>
                  </a:lnTo>
                  <a:lnTo>
                    <a:pt x="10931" y="203"/>
                  </a:lnTo>
                  <a:lnTo>
                    <a:pt x="10978" y="196"/>
                  </a:lnTo>
                  <a:lnTo>
                    <a:pt x="11027" y="190"/>
                  </a:lnTo>
                  <a:lnTo>
                    <a:pt x="11072" y="188"/>
                  </a:lnTo>
                  <a:lnTo>
                    <a:pt x="11110" y="189"/>
                  </a:lnTo>
                  <a:lnTo>
                    <a:pt x="11143" y="194"/>
                  </a:lnTo>
                  <a:lnTo>
                    <a:pt x="11171" y="203"/>
                  </a:lnTo>
                  <a:lnTo>
                    <a:pt x="11193" y="216"/>
                  </a:lnTo>
                  <a:lnTo>
                    <a:pt x="11203" y="223"/>
                  </a:lnTo>
                  <a:lnTo>
                    <a:pt x="11212" y="233"/>
                  </a:lnTo>
                  <a:lnTo>
                    <a:pt x="11219" y="243"/>
                  </a:lnTo>
                  <a:lnTo>
                    <a:pt x="11225" y="256"/>
                  </a:lnTo>
                  <a:lnTo>
                    <a:pt x="11229" y="270"/>
                  </a:lnTo>
                  <a:lnTo>
                    <a:pt x="11232" y="285"/>
                  </a:lnTo>
                  <a:lnTo>
                    <a:pt x="11235" y="319"/>
                  </a:lnTo>
                  <a:lnTo>
                    <a:pt x="11235" y="646"/>
                  </a:lnTo>
                  <a:close/>
                  <a:moveTo>
                    <a:pt x="11753" y="421"/>
                  </a:moveTo>
                  <a:lnTo>
                    <a:pt x="11753" y="441"/>
                  </a:lnTo>
                  <a:lnTo>
                    <a:pt x="11752" y="464"/>
                  </a:lnTo>
                  <a:lnTo>
                    <a:pt x="11748" y="475"/>
                  </a:lnTo>
                  <a:lnTo>
                    <a:pt x="11743" y="479"/>
                  </a:lnTo>
                  <a:lnTo>
                    <a:pt x="11736" y="480"/>
                  </a:lnTo>
                  <a:lnTo>
                    <a:pt x="11431" y="480"/>
                  </a:lnTo>
                  <a:lnTo>
                    <a:pt x="11434" y="509"/>
                  </a:lnTo>
                  <a:lnTo>
                    <a:pt x="11440" y="532"/>
                  </a:lnTo>
                  <a:lnTo>
                    <a:pt x="11450" y="552"/>
                  </a:lnTo>
                  <a:lnTo>
                    <a:pt x="11464" y="567"/>
                  </a:lnTo>
                  <a:lnTo>
                    <a:pt x="11473" y="576"/>
                  </a:lnTo>
                  <a:lnTo>
                    <a:pt x="11484" y="582"/>
                  </a:lnTo>
                  <a:lnTo>
                    <a:pt x="11510" y="592"/>
                  </a:lnTo>
                  <a:lnTo>
                    <a:pt x="11541" y="597"/>
                  </a:lnTo>
                  <a:lnTo>
                    <a:pt x="11576" y="600"/>
                  </a:lnTo>
                  <a:lnTo>
                    <a:pt x="11615" y="597"/>
                  </a:lnTo>
                  <a:lnTo>
                    <a:pt x="11648" y="592"/>
                  </a:lnTo>
                  <a:lnTo>
                    <a:pt x="11702" y="578"/>
                  </a:lnTo>
                  <a:lnTo>
                    <a:pt x="11705" y="577"/>
                  </a:lnTo>
                  <a:lnTo>
                    <a:pt x="11706" y="577"/>
                  </a:lnTo>
                  <a:lnTo>
                    <a:pt x="11714" y="580"/>
                  </a:lnTo>
                  <a:lnTo>
                    <a:pt x="11719" y="588"/>
                  </a:lnTo>
                  <a:lnTo>
                    <a:pt x="11729" y="628"/>
                  </a:lnTo>
                  <a:lnTo>
                    <a:pt x="11729" y="630"/>
                  </a:lnTo>
                  <a:lnTo>
                    <a:pt x="11730" y="631"/>
                  </a:lnTo>
                  <a:lnTo>
                    <a:pt x="11726" y="639"/>
                  </a:lnTo>
                  <a:lnTo>
                    <a:pt x="11720" y="644"/>
                  </a:lnTo>
                  <a:lnTo>
                    <a:pt x="11691" y="654"/>
                  </a:lnTo>
                  <a:lnTo>
                    <a:pt x="11655" y="663"/>
                  </a:lnTo>
                  <a:lnTo>
                    <a:pt x="11610" y="669"/>
                  </a:lnTo>
                  <a:lnTo>
                    <a:pt x="11564" y="672"/>
                  </a:lnTo>
                  <a:lnTo>
                    <a:pt x="11534" y="670"/>
                  </a:lnTo>
                  <a:lnTo>
                    <a:pt x="11505" y="668"/>
                  </a:lnTo>
                  <a:lnTo>
                    <a:pt x="11455" y="657"/>
                  </a:lnTo>
                  <a:lnTo>
                    <a:pt x="11434" y="649"/>
                  </a:lnTo>
                  <a:lnTo>
                    <a:pt x="11414" y="639"/>
                  </a:lnTo>
                  <a:lnTo>
                    <a:pt x="11397" y="628"/>
                  </a:lnTo>
                  <a:lnTo>
                    <a:pt x="11382" y="614"/>
                  </a:lnTo>
                  <a:lnTo>
                    <a:pt x="11360" y="581"/>
                  </a:lnTo>
                  <a:lnTo>
                    <a:pt x="11351" y="561"/>
                  </a:lnTo>
                  <a:lnTo>
                    <a:pt x="11343" y="539"/>
                  </a:lnTo>
                  <a:lnTo>
                    <a:pt x="11333" y="489"/>
                  </a:lnTo>
                  <a:lnTo>
                    <a:pt x="11331" y="461"/>
                  </a:lnTo>
                  <a:lnTo>
                    <a:pt x="11331" y="431"/>
                  </a:lnTo>
                  <a:lnTo>
                    <a:pt x="11332" y="393"/>
                  </a:lnTo>
                  <a:lnTo>
                    <a:pt x="11334" y="358"/>
                  </a:lnTo>
                  <a:lnTo>
                    <a:pt x="11339" y="327"/>
                  </a:lnTo>
                  <a:lnTo>
                    <a:pt x="11347" y="298"/>
                  </a:lnTo>
                  <a:lnTo>
                    <a:pt x="11358" y="272"/>
                  </a:lnTo>
                  <a:lnTo>
                    <a:pt x="11372" y="250"/>
                  </a:lnTo>
                  <a:lnTo>
                    <a:pt x="11390" y="231"/>
                  </a:lnTo>
                  <a:lnTo>
                    <a:pt x="11400" y="223"/>
                  </a:lnTo>
                  <a:lnTo>
                    <a:pt x="11411" y="216"/>
                  </a:lnTo>
                  <a:lnTo>
                    <a:pt x="11437" y="204"/>
                  </a:lnTo>
                  <a:lnTo>
                    <a:pt x="11467" y="196"/>
                  </a:lnTo>
                  <a:lnTo>
                    <a:pt x="11502" y="190"/>
                  </a:lnTo>
                  <a:lnTo>
                    <a:pt x="11542" y="188"/>
                  </a:lnTo>
                  <a:lnTo>
                    <a:pt x="11575" y="189"/>
                  </a:lnTo>
                  <a:lnTo>
                    <a:pt x="11603" y="193"/>
                  </a:lnTo>
                  <a:lnTo>
                    <a:pt x="11629" y="198"/>
                  </a:lnTo>
                  <a:lnTo>
                    <a:pt x="11652" y="206"/>
                  </a:lnTo>
                  <a:lnTo>
                    <a:pt x="11689" y="228"/>
                  </a:lnTo>
                  <a:lnTo>
                    <a:pt x="11704" y="242"/>
                  </a:lnTo>
                  <a:lnTo>
                    <a:pt x="11716" y="258"/>
                  </a:lnTo>
                  <a:lnTo>
                    <a:pt x="11726" y="274"/>
                  </a:lnTo>
                  <a:lnTo>
                    <a:pt x="11734" y="291"/>
                  </a:lnTo>
                  <a:lnTo>
                    <a:pt x="11740" y="309"/>
                  </a:lnTo>
                  <a:lnTo>
                    <a:pt x="11745" y="329"/>
                  </a:lnTo>
                  <a:lnTo>
                    <a:pt x="11750" y="373"/>
                  </a:lnTo>
                  <a:lnTo>
                    <a:pt x="11753" y="421"/>
                  </a:lnTo>
                  <a:close/>
                  <a:moveTo>
                    <a:pt x="11652" y="411"/>
                  </a:moveTo>
                  <a:lnTo>
                    <a:pt x="11651" y="368"/>
                  </a:lnTo>
                  <a:lnTo>
                    <a:pt x="11643" y="328"/>
                  </a:lnTo>
                  <a:lnTo>
                    <a:pt x="11638" y="310"/>
                  </a:lnTo>
                  <a:lnTo>
                    <a:pt x="11631" y="295"/>
                  </a:lnTo>
                  <a:lnTo>
                    <a:pt x="11622" y="282"/>
                  </a:lnTo>
                  <a:lnTo>
                    <a:pt x="11610" y="274"/>
                  </a:lnTo>
                  <a:lnTo>
                    <a:pt x="11597" y="267"/>
                  </a:lnTo>
                  <a:lnTo>
                    <a:pt x="11581" y="262"/>
                  </a:lnTo>
                  <a:lnTo>
                    <a:pt x="11564" y="260"/>
                  </a:lnTo>
                  <a:lnTo>
                    <a:pt x="11542" y="258"/>
                  </a:lnTo>
                  <a:lnTo>
                    <a:pt x="11521" y="260"/>
                  </a:lnTo>
                  <a:lnTo>
                    <a:pt x="11501" y="262"/>
                  </a:lnTo>
                  <a:lnTo>
                    <a:pt x="11484" y="267"/>
                  </a:lnTo>
                  <a:lnTo>
                    <a:pt x="11472" y="274"/>
                  </a:lnTo>
                  <a:lnTo>
                    <a:pt x="11460" y="282"/>
                  </a:lnTo>
                  <a:lnTo>
                    <a:pt x="11452" y="295"/>
                  </a:lnTo>
                  <a:lnTo>
                    <a:pt x="11439" y="325"/>
                  </a:lnTo>
                  <a:lnTo>
                    <a:pt x="11435" y="347"/>
                  </a:lnTo>
                  <a:lnTo>
                    <a:pt x="11433" y="368"/>
                  </a:lnTo>
                  <a:lnTo>
                    <a:pt x="11431" y="412"/>
                  </a:lnTo>
                  <a:lnTo>
                    <a:pt x="11652" y="411"/>
                  </a:lnTo>
                  <a:close/>
                  <a:moveTo>
                    <a:pt x="12190" y="524"/>
                  </a:moveTo>
                  <a:lnTo>
                    <a:pt x="12188" y="544"/>
                  </a:lnTo>
                  <a:lnTo>
                    <a:pt x="12185" y="563"/>
                  </a:lnTo>
                  <a:lnTo>
                    <a:pt x="12180" y="581"/>
                  </a:lnTo>
                  <a:lnTo>
                    <a:pt x="12174" y="596"/>
                  </a:lnTo>
                  <a:lnTo>
                    <a:pt x="12166" y="610"/>
                  </a:lnTo>
                  <a:lnTo>
                    <a:pt x="12157" y="621"/>
                  </a:lnTo>
                  <a:lnTo>
                    <a:pt x="12146" y="631"/>
                  </a:lnTo>
                  <a:lnTo>
                    <a:pt x="12133" y="640"/>
                  </a:lnTo>
                  <a:lnTo>
                    <a:pt x="12104" y="654"/>
                  </a:lnTo>
                  <a:lnTo>
                    <a:pt x="12073" y="664"/>
                  </a:lnTo>
                  <a:lnTo>
                    <a:pt x="12038" y="669"/>
                  </a:lnTo>
                  <a:lnTo>
                    <a:pt x="12000" y="672"/>
                  </a:lnTo>
                  <a:lnTo>
                    <a:pt x="11971" y="670"/>
                  </a:lnTo>
                  <a:lnTo>
                    <a:pt x="11944" y="668"/>
                  </a:lnTo>
                  <a:lnTo>
                    <a:pt x="11896" y="659"/>
                  </a:lnTo>
                  <a:lnTo>
                    <a:pt x="11860" y="650"/>
                  </a:lnTo>
                  <a:lnTo>
                    <a:pt x="11841" y="643"/>
                  </a:lnTo>
                  <a:lnTo>
                    <a:pt x="11836" y="640"/>
                  </a:lnTo>
                  <a:lnTo>
                    <a:pt x="11832" y="633"/>
                  </a:lnTo>
                  <a:lnTo>
                    <a:pt x="11832" y="628"/>
                  </a:lnTo>
                  <a:lnTo>
                    <a:pt x="11842" y="585"/>
                  </a:lnTo>
                  <a:lnTo>
                    <a:pt x="11845" y="577"/>
                  </a:lnTo>
                  <a:lnTo>
                    <a:pt x="11852" y="575"/>
                  </a:lnTo>
                  <a:lnTo>
                    <a:pt x="11854" y="575"/>
                  </a:lnTo>
                  <a:lnTo>
                    <a:pt x="11856" y="576"/>
                  </a:lnTo>
                  <a:lnTo>
                    <a:pt x="11904" y="588"/>
                  </a:lnTo>
                  <a:lnTo>
                    <a:pt x="11946" y="595"/>
                  </a:lnTo>
                  <a:lnTo>
                    <a:pt x="11993" y="599"/>
                  </a:lnTo>
                  <a:lnTo>
                    <a:pt x="12014" y="597"/>
                  </a:lnTo>
                  <a:lnTo>
                    <a:pt x="12033" y="595"/>
                  </a:lnTo>
                  <a:lnTo>
                    <a:pt x="12049" y="590"/>
                  </a:lnTo>
                  <a:lnTo>
                    <a:pt x="12064" y="583"/>
                  </a:lnTo>
                  <a:lnTo>
                    <a:pt x="12075" y="575"/>
                  </a:lnTo>
                  <a:lnTo>
                    <a:pt x="12083" y="563"/>
                  </a:lnTo>
                  <a:lnTo>
                    <a:pt x="12088" y="549"/>
                  </a:lnTo>
                  <a:lnTo>
                    <a:pt x="12091" y="533"/>
                  </a:lnTo>
                  <a:lnTo>
                    <a:pt x="12088" y="514"/>
                  </a:lnTo>
                  <a:lnTo>
                    <a:pt x="12083" y="499"/>
                  </a:lnTo>
                  <a:lnTo>
                    <a:pt x="12074" y="488"/>
                  </a:lnTo>
                  <a:lnTo>
                    <a:pt x="12062" y="481"/>
                  </a:lnTo>
                  <a:lnTo>
                    <a:pt x="12029" y="471"/>
                  </a:lnTo>
                  <a:lnTo>
                    <a:pt x="11988" y="465"/>
                  </a:lnTo>
                  <a:lnTo>
                    <a:pt x="11961" y="460"/>
                  </a:lnTo>
                  <a:lnTo>
                    <a:pt x="11928" y="452"/>
                  </a:lnTo>
                  <a:lnTo>
                    <a:pt x="11910" y="446"/>
                  </a:lnTo>
                  <a:lnTo>
                    <a:pt x="11894" y="439"/>
                  </a:lnTo>
                  <a:lnTo>
                    <a:pt x="11879" y="429"/>
                  </a:lnTo>
                  <a:lnTo>
                    <a:pt x="11865" y="415"/>
                  </a:lnTo>
                  <a:lnTo>
                    <a:pt x="11859" y="407"/>
                  </a:lnTo>
                  <a:lnTo>
                    <a:pt x="11854" y="400"/>
                  </a:lnTo>
                  <a:lnTo>
                    <a:pt x="11845" y="379"/>
                  </a:lnTo>
                  <a:lnTo>
                    <a:pt x="11840" y="355"/>
                  </a:lnTo>
                  <a:lnTo>
                    <a:pt x="11837" y="328"/>
                  </a:lnTo>
                  <a:lnTo>
                    <a:pt x="11840" y="300"/>
                  </a:lnTo>
                  <a:lnTo>
                    <a:pt x="11845" y="276"/>
                  </a:lnTo>
                  <a:lnTo>
                    <a:pt x="11855" y="256"/>
                  </a:lnTo>
                  <a:lnTo>
                    <a:pt x="11867" y="238"/>
                  </a:lnTo>
                  <a:lnTo>
                    <a:pt x="11883" y="224"/>
                  </a:lnTo>
                  <a:lnTo>
                    <a:pt x="11900" y="213"/>
                  </a:lnTo>
                  <a:lnTo>
                    <a:pt x="11919" y="204"/>
                  </a:lnTo>
                  <a:lnTo>
                    <a:pt x="11939" y="198"/>
                  </a:lnTo>
                  <a:lnTo>
                    <a:pt x="11981" y="190"/>
                  </a:lnTo>
                  <a:lnTo>
                    <a:pt x="12021" y="188"/>
                  </a:lnTo>
                  <a:lnTo>
                    <a:pt x="12073" y="190"/>
                  </a:lnTo>
                  <a:lnTo>
                    <a:pt x="12114" y="197"/>
                  </a:lnTo>
                  <a:lnTo>
                    <a:pt x="12164" y="207"/>
                  </a:lnTo>
                  <a:lnTo>
                    <a:pt x="12171" y="212"/>
                  </a:lnTo>
                  <a:lnTo>
                    <a:pt x="12172" y="218"/>
                  </a:lnTo>
                  <a:lnTo>
                    <a:pt x="12172" y="221"/>
                  </a:lnTo>
                  <a:lnTo>
                    <a:pt x="12165" y="267"/>
                  </a:lnTo>
                  <a:lnTo>
                    <a:pt x="12164" y="271"/>
                  </a:lnTo>
                  <a:lnTo>
                    <a:pt x="12161" y="274"/>
                  </a:lnTo>
                  <a:lnTo>
                    <a:pt x="12155" y="276"/>
                  </a:lnTo>
                  <a:lnTo>
                    <a:pt x="12152" y="276"/>
                  </a:lnTo>
                  <a:lnTo>
                    <a:pt x="12107" y="267"/>
                  </a:lnTo>
                  <a:lnTo>
                    <a:pt x="12072" y="262"/>
                  </a:lnTo>
                  <a:lnTo>
                    <a:pt x="12034" y="261"/>
                  </a:lnTo>
                  <a:lnTo>
                    <a:pt x="11997" y="264"/>
                  </a:lnTo>
                  <a:lnTo>
                    <a:pt x="11981" y="267"/>
                  </a:lnTo>
                  <a:lnTo>
                    <a:pt x="11966" y="272"/>
                  </a:lnTo>
                  <a:lnTo>
                    <a:pt x="11953" y="281"/>
                  </a:lnTo>
                  <a:lnTo>
                    <a:pt x="11944" y="291"/>
                  </a:lnTo>
                  <a:lnTo>
                    <a:pt x="11938" y="305"/>
                  </a:lnTo>
                  <a:lnTo>
                    <a:pt x="11936" y="321"/>
                  </a:lnTo>
                  <a:lnTo>
                    <a:pt x="11938" y="339"/>
                  </a:lnTo>
                  <a:lnTo>
                    <a:pt x="11944" y="353"/>
                  </a:lnTo>
                  <a:lnTo>
                    <a:pt x="11954" y="363"/>
                  </a:lnTo>
                  <a:lnTo>
                    <a:pt x="11968" y="371"/>
                  </a:lnTo>
                  <a:lnTo>
                    <a:pt x="12001" y="379"/>
                  </a:lnTo>
                  <a:lnTo>
                    <a:pt x="12038" y="386"/>
                  </a:lnTo>
                  <a:lnTo>
                    <a:pt x="12074" y="392"/>
                  </a:lnTo>
                  <a:lnTo>
                    <a:pt x="12109" y="401"/>
                  </a:lnTo>
                  <a:lnTo>
                    <a:pt x="12126" y="407"/>
                  </a:lnTo>
                  <a:lnTo>
                    <a:pt x="12141" y="416"/>
                  </a:lnTo>
                  <a:lnTo>
                    <a:pt x="12155" y="427"/>
                  </a:lnTo>
                  <a:lnTo>
                    <a:pt x="12166" y="440"/>
                  </a:lnTo>
                  <a:lnTo>
                    <a:pt x="12176" y="455"/>
                  </a:lnTo>
                  <a:lnTo>
                    <a:pt x="12184" y="475"/>
                  </a:lnTo>
                  <a:lnTo>
                    <a:pt x="12188" y="498"/>
                  </a:lnTo>
                  <a:lnTo>
                    <a:pt x="12190" y="5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0695468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C3437F-25B6-44DB-93AF-911CE2A9D8AD}"/>
              </a:ext>
            </a:extLst>
          </p:cNvPr>
          <p:cNvGrpSpPr/>
          <p:nvPr userDrawn="1"/>
        </p:nvGrpSpPr>
        <p:grpSpPr>
          <a:xfrm>
            <a:off x="1512427" y="1653739"/>
            <a:ext cx="9167045" cy="2317564"/>
            <a:chOff x="1512427" y="1653739"/>
            <a:chExt cx="9167045" cy="23175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46470B-0652-4ADC-8947-86D7079F523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D3AC6EE1-68B4-4255-8444-7138D958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55B3FCE5-4C01-4AF4-A382-C29D8E286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78F4EE00-F811-4EB0-9781-F1E56EB91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84BF360A-5D38-49F0-A237-CDA906B99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6D4472F-FF9E-49F1-9319-5F3793D1FB19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512427" y="2963303"/>
              <a:ext cx="6812000" cy="1008000"/>
            </a:xfrm>
            <a:custGeom>
              <a:avLst/>
              <a:gdLst>
                <a:gd name="T0" fmla="*/ 14867 w 15326"/>
                <a:gd name="T1" fmla="*/ 708 h 2268"/>
                <a:gd name="T2" fmla="*/ 75 w 15326"/>
                <a:gd name="T3" fmla="*/ 2037 h 2268"/>
                <a:gd name="T4" fmla="*/ 336 w 15326"/>
                <a:gd name="T5" fmla="*/ 1487 h 2268"/>
                <a:gd name="T6" fmla="*/ 714 w 15326"/>
                <a:gd name="T7" fmla="*/ 2049 h 2268"/>
                <a:gd name="T8" fmla="*/ 692 w 15326"/>
                <a:gd name="T9" fmla="*/ 1577 h 2268"/>
                <a:gd name="T10" fmla="*/ 1665 w 15326"/>
                <a:gd name="T11" fmla="*/ 1574 h 2268"/>
                <a:gd name="T12" fmla="*/ 1743 w 15326"/>
                <a:gd name="T13" fmla="*/ 1479 h 2268"/>
                <a:gd name="T14" fmla="*/ 2568 w 15326"/>
                <a:gd name="T15" fmla="*/ 1265 h 2268"/>
                <a:gd name="T16" fmla="*/ 3525 w 15326"/>
                <a:gd name="T17" fmla="*/ 1653 h 2268"/>
                <a:gd name="T18" fmla="*/ 3441 w 15326"/>
                <a:gd name="T19" fmla="*/ 1385 h 2268"/>
                <a:gd name="T20" fmla="*/ 4008 w 15326"/>
                <a:gd name="T21" fmla="*/ 1491 h 2268"/>
                <a:gd name="T22" fmla="*/ 4596 w 15326"/>
                <a:gd name="T23" fmla="*/ 1511 h 2268"/>
                <a:gd name="T24" fmla="*/ 5240 w 15326"/>
                <a:gd name="T25" fmla="*/ 1838 h 2268"/>
                <a:gd name="T26" fmla="*/ 4884 w 15326"/>
                <a:gd name="T27" fmla="*/ 2220 h 2268"/>
                <a:gd name="T28" fmla="*/ 5144 w 15326"/>
                <a:gd name="T29" fmla="*/ 1479 h 2268"/>
                <a:gd name="T30" fmla="*/ 5223 w 15326"/>
                <a:gd name="T31" fmla="*/ 1697 h 2268"/>
                <a:gd name="T32" fmla="*/ 5619 w 15326"/>
                <a:gd name="T33" fmla="*/ 2048 h 2268"/>
                <a:gd name="T34" fmla="*/ 5814 w 15326"/>
                <a:gd name="T35" fmla="*/ 1484 h 2268"/>
                <a:gd name="T36" fmla="*/ 6653 w 15326"/>
                <a:gd name="T37" fmla="*/ 1268 h 2268"/>
                <a:gd name="T38" fmla="*/ 7338 w 15326"/>
                <a:gd name="T39" fmla="*/ 1517 h 2268"/>
                <a:gd name="T40" fmla="*/ 7559 w 15326"/>
                <a:gd name="T41" fmla="*/ 1961 h 2268"/>
                <a:gd name="T42" fmla="*/ 8618 w 15326"/>
                <a:gd name="T43" fmla="*/ 2039 h 2268"/>
                <a:gd name="T44" fmla="*/ 8483 w 15326"/>
                <a:gd name="T45" fmla="*/ 1562 h 2268"/>
                <a:gd name="T46" fmla="*/ 9305 w 15326"/>
                <a:gd name="T47" fmla="*/ 2001 h 2268"/>
                <a:gd name="T48" fmla="*/ 9203 w 15326"/>
                <a:gd name="T49" fmla="*/ 1643 h 2268"/>
                <a:gd name="T50" fmla="*/ 9452 w 15326"/>
                <a:gd name="T51" fmla="*/ 2022 h 2268"/>
                <a:gd name="T52" fmla="*/ 762 w 15326"/>
                <a:gd name="T53" fmla="*/ 786 h 2268"/>
                <a:gd name="T54" fmla="*/ 953 w 15326"/>
                <a:gd name="T55" fmla="*/ 786 h 2268"/>
                <a:gd name="T56" fmla="*/ 1476 w 15326"/>
                <a:gd name="T57" fmla="*/ 566 h 2268"/>
                <a:gd name="T58" fmla="*/ 1833 w 15326"/>
                <a:gd name="T59" fmla="*/ 512 h 2268"/>
                <a:gd name="T60" fmla="*/ 2516 w 15326"/>
                <a:gd name="T61" fmla="*/ 0 h 2268"/>
                <a:gd name="T62" fmla="*/ 2762 w 15326"/>
                <a:gd name="T63" fmla="*/ 660 h 2268"/>
                <a:gd name="T64" fmla="*/ 3614 w 15326"/>
                <a:gd name="T65" fmla="*/ 800 h 2268"/>
                <a:gd name="T66" fmla="*/ 3633 w 15326"/>
                <a:gd name="T67" fmla="*/ 224 h 2268"/>
                <a:gd name="T68" fmla="*/ 4622 w 15326"/>
                <a:gd name="T69" fmla="*/ 246 h 2268"/>
                <a:gd name="T70" fmla="*/ 5162 w 15326"/>
                <a:gd name="T71" fmla="*/ 687 h 2268"/>
                <a:gd name="T72" fmla="*/ 5048 w 15326"/>
                <a:gd name="T73" fmla="*/ 363 h 2268"/>
                <a:gd name="T74" fmla="*/ 4986 w 15326"/>
                <a:gd name="T75" fmla="*/ 38 h 2268"/>
                <a:gd name="T76" fmla="*/ 5597 w 15326"/>
                <a:gd name="T77" fmla="*/ 302 h 2268"/>
                <a:gd name="T78" fmla="*/ 5682 w 15326"/>
                <a:gd name="T79" fmla="*/ 324 h 2268"/>
                <a:gd name="T80" fmla="*/ 6440 w 15326"/>
                <a:gd name="T81" fmla="*/ 797 h 2268"/>
                <a:gd name="T82" fmla="*/ 7112 w 15326"/>
                <a:gd name="T83" fmla="*/ 753 h 2268"/>
                <a:gd name="T84" fmla="*/ 6681 w 15326"/>
                <a:gd name="T85" fmla="*/ 267 h 2268"/>
                <a:gd name="T86" fmla="*/ 7721 w 15326"/>
                <a:gd name="T87" fmla="*/ 368 h 2268"/>
                <a:gd name="T88" fmla="*/ 7610 w 15326"/>
                <a:gd name="T89" fmla="*/ 1007 h 2268"/>
                <a:gd name="T90" fmla="*/ 7295 w 15326"/>
                <a:gd name="T91" fmla="*/ 293 h 2268"/>
                <a:gd name="T92" fmla="*/ 7497 w 15326"/>
                <a:gd name="T93" fmla="*/ 531 h 2268"/>
                <a:gd name="T94" fmla="*/ 8267 w 15326"/>
                <a:gd name="T95" fmla="*/ 710 h 2268"/>
                <a:gd name="T96" fmla="*/ 7868 w 15326"/>
                <a:gd name="T97" fmla="*/ 357 h 2268"/>
                <a:gd name="T98" fmla="*/ 9231 w 15326"/>
                <a:gd name="T99" fmla="*/ 785 h 2268"/>
                <a:gd name="T100" fmla="*/ 8400 w 15326"/>
                <a:gd name="T101" fmla="*/ 312 h 2268"/>
                <a:gd name="T102" fmla="*/ 9509 w 15326"/>
                <a:gd name="T103" fmla="*/ 146 h 2268"/>
                <a:gd name="T104" fmla="*/ 9833 w 15326"/>
                <a:gd name="T105" fmla="*/ 708 h 2268"/>
                <a:gd name="T106" fmla="*/ 10013 w 15326"/>
                <a:gd name="T107" fmla="*/ 156 h 2268"/>
                <a:gd name="T108" fmla="*/ 10362 w 15326"/>
                <a:gd name="T109" fmla="*/ 246 h 2268"/>
                <a:gd name="T110" fmla="*/ 10572 w 15326"/>
                <a:gd name="T111" fmla="*/ 701 h 2268"/>
                <a:gd name="T112" fmla="*/ 11211 w 15326"/>
                <a:gd name="T113" fmla="*/ 248 h 2268"/>
                <a:gd name="T114" fmla="*/ 11829 w 15326"/>
                <a:gd name="T115" fmla="*/ 32 h 2268"/>
                <a:gd name="T116" fmla="*/ 13194 w 15326"/>
                <a:gd name="T117" fmla="*/ 777 h 2268"/>
                <a:gd name="T118" fmla="*/ 13193 w 15326"/>
                <a:gd name="T119" fmla="*/ 339 h 2268"/>
                <a:gd name="T120" fmla="*/ 13908 w 15326"/>
                <a:gd name="T121" fmla="*/ 798 h 2268"/>
                <a:gd name="T122" fmla="*/ 13812 w 15326"/>
                <a:gd name="T123" fmla="*/ 228 h 2268"/>
                <a:gd name="T124" fmla="*/ 14534 w 15326"/>
                <a:gd name="T125" fmla="*/ 31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26" h="2268">
                  <a:moveTo>
                    <a:pt x="15207" y="699"/>
                  </a:moveTo>
                  <a:lnTo>
                    <a:pt x="15207" y="324"/>
                  </a:lnTo>
                  <a:lnTo>
                    <a:pt x="15171" y="317"/>
                  </a:lnTo>
                  <a:lnTo>
                    <a:pt x="15134" y="312"/>
                  </a:lnTo>
                  <a:lnTo>
                    <a:pt x="15092" y="309"/>
                  </a:lnTo>
                  <a:lnTo>
                    <a:pt x="15068" y="311"/>
                  </a:lnTo>
                  <a:lnTo>
                    <a:pt x="15047" y="312"/>
                  </a:lnTo>
                  <a:lnTo>
                    <a:pt x="15027" y="317"/>
                  </a:lnTo>
                  <a:lnTo>
                    <a:pt x="15011" y="323"/>
                  </a:lnTo>
                  <a:lnTo>
                    <a:pt x="14997" y="332"/>
                  </a:lnTo>
                  <a:lnTo>
                    <a:pt x="14984" y="345"/>
                  </a:lnTo>
                  <a:lnTo>
                    <a:pt x="14973" y="360"/>
                  </a:lnTo>
                  <a:lnTo>
                    <a:pt x="14966" y="381"/>
                  </a:lnTo>
                  <a:lnTo>
                    <a:pt x="14960" y="405"/>
                  </a:lnTo>
                  <a:lnTo>
                    <a:pt x="14955" y="435"/>
                  </a:lnTo>
                  <a:lnTo>
                    <a:pt x="14952" y="470"/>
                  </a:lnTo>
                  <a:lnTo>
                    <a:pt x="14951" y="510"/>
                  </a:lnTo>
                  <a:lnTo>
                    <a:pt x="14952" y="552"/>
                  </a:lnTo>
                  <a:lnTo>
                    <a:pt x="14955" y="590"/>
                  </a:lnTo>
                  <a:lnTo>
                    <a:pt x="14960" y="620"/>
                  </a:lnTo>
                  <a:lnTo>
                    <a:pt x="14967" y="645"/>
                  </a:lnTo>
                  <a:lnTo>
                    <a:pt x="14976" y="665"/>
                  </a:lnTo>
                  <a:lnTo>
                    <a:pt x="14987" y="681"/>
                  </a:lnTo>
                  <a:lnTo>
                    <a:pt x="15000" y="693"/>
                  </a:lnTo>
                  <a:lnTo>
                    <a:pt x="15015" y="702"/>
                  </a:lnTo>
                  <a:lnTo>
                    <a:pt x="15032" y="708"/>
                  </a:lnTo>
                  <a:lnTo>
                    <a:pt x="15051" y="711"/>
                  </a:lnTo>
                  <a:lnTo>
                    <a:pt x="15095" y="714"/>
                  </a:lnTo>
                  <a:lnTo>
                    <a:pt x="15138" y="711"/>
                  </a:lnTo>
                  <a:lnTo>
                    <a:pt x="15174" y="707"/>
                  </a:lnTo>
                  <a:lnTo>
                    <a:pt x="15207" y="699"/>
                  </a:lnTo>
                  <a:close/>
                  <a:moveTo>
                    <a:pt x="15326" y="696"/>
                  </a:moveTo>
                  <a:lnTo>
                    <a:pt x="15324" y="720"/>
                  </a:lnTo>
                  <a:lnTo>
                    <a:pt x="15317" y="743"/>
                  </a:lnTo>
                  <a:lnTo>
                    <a:pt x="15309" y="753"/>
                  </a:lnTo>
                  <a:lnTo>
                    <a:pt x="15297" y="762"/>
                  </a:lnTo>
                  <a:lnTo>
                    <a:pt x="15281" y="770"/>
                  </a:lnTo>
                  <a:lnTo>
                    <a:pt x="15261" y="777"/>
                  </a:lnTo>
                  <a:lnTo>
                    <a:pt x="15228" y="785"/>
                  </a:lnTo>
                  <a:lnTo>
                    <a:pt x="15189" y="792"/>
                  </a:lnTo>
                  <a:lnTo>
                    <a:pt x="15168" y="795"/>
                  </a:lnTo>
                  <a:lnTo>
                    <a:pt x="15144" y="797"/>
                  </a:lnTo>
                  <a:lnTo>
                    <a:pt x="15092" y="800"/>
                  </a:lnTo>
                  <a:lnTo>
                    <a:pt x="15045" y="798"/>
                  </a:lnTo>
                  <a:lnTo>
                    <a:pt x="15002" y="792"/>
                  </a:lnTo>
                  <a:lnTo>
                    <a:pt x="14966" y="783"/>
                  </a:lnTo>
                  <a:lnTo>
                    <a:pt x="14934" y="771"/>
                  </a:lnTo>
                  <a:lnTo>
                    <a:pt x="14907" y="755"/>
                  </a:lnTo>
                  <a:lnTo>
                    <a:pt x="14885" y="734"/>
                  </a:lnTo>
                  <a:lnTo>
                    <a:pt x="14867" y="708"/>
                  </a:lnTo>
                  <a:lnTo>
                    <a:pt x="14859" y="695"/>
                  </a:lnTo>
                  <a:lnTo>
                    <a:pt x="14853" y="680"/>
                  </a:lnTo>
                  <a:lnTo>
                    <a:pt x="14843" y="645"/>
                  </a:lnTo>
                  <a:lnTo>
                    <a:pt x="14835" y="606"/>
                  </a:lnTo>
                  <a:lnTo>
                    <a:pt x="14832" y="563"/>
                  </a:lnTo>
                  <a:lnTo>
                    <a:pt x="14831" y="513"/>
                  </a:lnTo>
                  <a:lnTo>
                    <a:pt x="14832" y="446"/>
                  </a:lnTo>
                  <a:lnTo>
                    <a:pt x="14837" y="416"/>
                  </a:lnTo>
                  <a:lnTo>
                    <a:pt x="14841" y="387"/>
                  </a:lnTo>
                  <a:lnTo>
                    <a:pt x="14856" y="338"/>
                  </a:lnTo>
                  <a:lnTo>
                    <a:pt x="14867" y="317"/>
                  </a:lnTo>
                  <a:lnTo>
                    <a:pt x="14879" y="297"/>
                  </a:lnTo>
                  <a:lnTo>
                    <a:pt x="14894" y="281"/>
                  </a:lnTo>
                  <a:lnTo>
                    <a:pt x="14910" y="266"/>
                  </a:lnTo>
                  <a:lnTo>
                    <a:pt x="14930" y="252"/>
                  </a:lnTo>
                  <a:lnTo>
                    <a:pt x="14952" y="242"/>
                  </a:lnTo>
                  <a:lnTo>
                    <a:pt x="14976" y="234"/>
                  </a:lnTo>
                  <a:lnTo>
                    <a:pt x="15003" y="228"/>
                  </a:lnTo>
                  <a:lnTo>
                    <a:pt x="15033" y="225"/>
                  </a:lnTo>
                  <a:lnTo>
                    <a:pt x="15066" y="224"/>
                  </a:lnTo>
                  <a:lnTo>
                    <a:pt x="15117" y="227"/>
                  </a:lnTo>
                  <a:lnTo>
                    <a:pt x="15159" y="231"/>
                  </a:lnTo>
                  <a:lnTo>
                    <a:pt x="15218" y="243"/>
                  </a:lnTo>
                  <a:lnTo>
                    <a:pt x="15207" y="182"/>
                  </a:lnTo>
                  <a:lnTo>
                    <a:pt x="15207" y="36"/>
                  </a:lnTo>
                  <a:lnTo>
                    <a:pt x="15209" y="29"/>
                  </a:lnTo>
                  <a:lnTo>
                    <a:pt x="15212" y="23"/>
                  </a:lnTo>
                  <a:lnTo>
                    <a:pt x="15222" y="17"/>
                  </a:lnTo>
                  <a:lnTo>
                    <a:pt x="15308" y="0"/>
                  </a:lnTo>
                  <a:lnTo>
                    <a:pt x="15312" y="0"/>
                  </a:lnTo>
                  <a:lnTo>
                    <a:pt x="15321" y="5"/>
                  </a:lnTo>
                  <a:lnTo>
                    <a:pt x="15324" y="9"/>
                  </a:lnTo>
                  <a:lnTo>
                    <a:pt x="15326" y="17"/>
                  </a:lnTo>
                  <a:lnTo>
                    <a:pt x="15326" y="696"/>
                  </a:lnTo>
                  <a:close/>
                  <a:moveTo>
                    <a:pt x="425" y="1878"/>
                  </a:moveTo>
                  <a:lnTo>
                    <a:pt x="423" y="1902"/>
                  </a:lnTo>
                  <a:lnTo>
                    <a:pt x="420" y="1923"/>
                  </a:lnTo>
                  <a:lnTo>
                    <a:pt x="414" y="1944"/>
                  </a:lnTo>
                  <a:lnTo>
                    <a:pt x="407" y="1962"/>
                  </a:lnTo>
                  <a:lnTo>
                    <a:pt x="398" y="1979"/>
                  </a:lnTo>
                  <a:lnTo>
                    <a:pt x="386" y="1992"/>
                  </a:lnTo>
                  <a:lnTo>
                    <a:pt x="374" y="2006"/>
                  </a:lnTo>
                  <a:lnTo>
                    <a:pt x="359" y="2016"/>
                  </a:lnTo>
                  <a:lnTo>
                    <a:pt x="324" y="2033"/>
                  </a:lnTo>
                  <a:lnTo>
                    <a:pt x="285" y="2043"/>
                  </a:lnTo>
                  <a:lnTo>
                    <a:pt x="245" y="2051"/>
                  </a:lnTo>
                  <a:lnTo>
                    <a:pt x="198" y="2052"/>
                  </a:lnTo>
                  <a:lnTo>
                    <a:pt x="165" y="2051"/>
                  </a:lnTo>
                  <a:lnTo>
                    <a:pt x="132" y="2048"/>
                  </a:lnTo>
                  <a:lnTo>
                    <a:pt x="75" y="2037"/>
                  </a:lnTo>
                  <a:lnTo>
                    <a:pt x="33" y="2027"/>
                  </a:lnTo>
                  <a:lnTo>
                    <a:pt x="9" y="2019"/>
                  </a:lnTo>
                  <a:lnTo>
                    <a:pt x="3" y="2015"/>
                  </a:lnTo>
                  <a:lnTo>
                    <a:pt x="0" y="2006"/>
                  </a:lnTo>
                  <a:lnTo>
                    <a:pt x="0" y="2001"/>
                  </a:lnTo>
                  <a:lnTo>
                    <a:pt x="12" y="1949"/>
                  </a:lnTo>
                  <a:lnTo>
                    <a:pt x="15" y="1940"/>
                  </a:lnTo>
                  <a:lnTo>
                    <a:pt x="23" y="1937"/>
                  </a:lnTo>
                  <a:lnTo>
                    <a:pt x="26" y="1938"/>
                  </a:lnTo>
                  <a:lnTo>
                    <a:pt x="29" y="1938"/>
                  </a:lnTo>
                  <a:lnTo>
                    <a:pt x="86" y="1953"/>
                  </a:lnTo>
                  <a:lnTo>
                    <a:pt x="135" y="1962"/>
                  </a:lnTo>
                  <a:lnTo>
                    <a:pt x="191" y="1965"/>
                  </a:lnTo>
                  <a:lnTo>
                    <a:pt x="216" y="1965"/>
                  </a:lnTo>
                  <a:lnTo>
                    <a:pt x="239" y="1961"/>
                  </a:lnTo>
                  <a:lnTo>
                    <a:pt x="258" y="1956"/>
                  </a:lnTo>
                  <a:lnTo>
                    <a:pt x="275" y="1947"/>
                  </a:lnTo>
                  <a:lnTo>
                    <a:pt x="288" y="1937"/>
                  </a:lnTo>
                  <a:lnTo>
                    <a:pt x="299" y="1923"/>
                  </a:lnTo>
                  <a:lnTo>
                    <a:pt x="305" y="1907"/>
                  </a:lnTo>
                  <a:lnTo>
                    <a:pt x="308" y="1889"/>
                  </a:lnTo>
                  <a:lnTo>
                    <a:pt x="305" y="1866"/>
                  </a:lnTo>
                  <a:lnTo>
                    <a:pt x="299" y="1848"/>
                  </a:lnTo>
                  <a:lnTo>
                    <a:pt x="287" y="1835"/>
                  </a:lnTo>
                  <a:lnTo>
                    <a:pt x="273" y="1826"/>
                  </a:lnTo>
                  <a:lnTo>
                    <a:pt x="234" y="1815"/>
                  </a:lnTo>
                  <a:lnTo>
                    <a:pt x="186" y="1806"/>
                  </a:lnTo>
                  <a:lnTo>
                    <a:pt x="152" y="1802"/>
                  </a:lnTo>
                  <a:lnTo>
                    <a:pt x="113" y="1791"/>
                  </a:lnTo>
                  <a:lnTo>
                    <a:pt x="93" y="1785"/>
                  </a:lnTo>
                  <a:lnTo>
                    <a:pt x="74" y="1775"/>
                  </a:lnTo>
                  <a:lnTo>
                    <a:pt x="56" y="1763"/>
                  </a:lnTo>
                  <a:lnTo>
                    <a:pt x="39" y="1748"/>
                  </a:lnTo>
                  <a:lnTo>
                    <a:pt x="32" y="1739"/>
                  </a:lnTo>
                  <a:lnTo>
                    <a:pt x="26" y="1728"/>
                  </a:lnTo>
                  <a:lnTo>
                    <a:pt x="15" y="1704"/>
                  </a:lnTo>
                  <a:lnTo>
                    <a:pt x="8" y="1677"/>
                  </a:lnTo>
                  <a:lnTo>
                    <a:pt x="5" y="1644"/>
                  </a:lnTo>
                  <a:lnTo>
                    <a:pt x="8" y="1611"/>
                  </a:lnTo>
                  <a:lnTo>
                    <a:pt x="15" y="1581"/>
                  </a:lnTo>
                  <a:lnTo>
                    <a:pt x="27" y="1557"/>
                  </a:lnTo>
                  <a:lnTo>
                    <a:pt x="42" y="1538"/>
                  </a:lnTo>
                  <a:lnTo>
                    <a:pt x="60" y="1520"/>
                  </a:lnTo>
                  <a:lnTo>
                    <a:pt x="81" y="1506"/>
                  </a:lnTo>
                  <a:lnTo>
                    <a:pt x="102" y="1496"/>
                  </a:lnTo>
                  <a:lnTo>
                    <a:pt x="126" y="1488"/>
                  </a:lnTo>
                  <a:lnTo>
                    <a:pt x="176" y="1479"/>
                  </a:lnTo>
                  <a:lnTo>
                    <a:pt x="225" y="1476"/>
                  </a:lnTo>
                  <a:lnTo>
                    <a:pt x="285" y="1479"/>
                  </a:lnTo>
                  <a:lnTo>
                    <a:pt x="336" y="1487"/>
                  </a:lnTo>
                  <a:lnTo>
                    <a:pt x="393" y="1500"/>
                  </a:lnTo>
                  <a:lnTo>
                    <a:pt x="402" y="1505"/>
                  </a:lnTo>
                  <a:lnTo>
                    <a:pt x="405" y="1514"/>
                  </a:lnTo>
                  <a:lnTo>
                    <a:pt x="405" y="1515"/>
                  </a:lnTo>
                  <a:lnTo>
                    <a:pt x="396" y="1572"/>
                  </a:lnTo>
                  <a:lnTo>
                    <a:pt x="395" y="1577"/>
                  </a:lnTo>
                  <a:lnTo>
                    <a:pt x="392" y="1580"/>
                  </a:lnTo>
                  <a:lnTo>
                    <a:pt x="384" y="1581"/>
                  </a:lnTo>
                  <a:lnTo>
                    <a:pt x="381" y="1581"/>
                  </a:lnTo>
                  <a:lnTo>
                    <a:pt x="327" y="1572"/>
                  </a:lnTo>
                  <a:lnTo>
                    <a:pt x="284" y="1566"/>
                  </a:lnTo>
                  <a:lnTo>
                    <a:pt x="239" y="1563"/>
                  </a:lnTo>
                  <a:lnTo>
                    <a:pt x="197" y="1566"/>
                  </a:lnTo>
                  <a:lnTo>
                    <a:pt x="177" y="1571"/>
                  </a:lnTo>
                  <a:lnTo>
                    <a:pt x="159" y="1578"/>
                  </a:lnTo>
                  <a:lnTo>
                    <a:pt x="144" y="1587"/>
                  </a:lnTo>
                  <a:lnTo>
                    <a:pt x="134" y="1601"/>
                  </a:lnTo>
                  <a:lnTo>
                    <a:pt x="126" y="1616"/>
                  </a:lnTo>
                  <a:lnTo>
                    <a:pt x="123" y="1635"/>
                  </a:lnTo>
                  <a:lnTo>
                    <a:pt x="126" y="1656"/>
                  </a:lnTo>
                  <a:lnTo>
                    <a:pt x="134" y="1673"/>
                  </a:lnTo>
                  <a:lnTo>
                    <a:pt x="146" y="1685"/>
                  </a:lnTo>
                  <a:lnTo>
                    <a:pt x="162" y="1694"/>
                  </a:lnTo>
                  <a:lnTo>
                    <a:pt x="200" y="1706"/>
                  </a:lnTo>
                  <a:lnTo>
                    <a:pt x="245" y="1712"/>
                  </a:lnTo>
                  <a:lnTo>
                    <a:pt x="288" y="1719"/>
                  </a:lnTo>
                  <a:lnTo>
                    <a:pt x="330" y="1730"/>
                  </a:lnTo>
                  <a:lnTo>
                    <a:pt x="350" y="1737"/>
                  </a:lnTo>
                  <a:lnTo>
                    <a:pt x="368" y="1748"/>
                  </a:lnTo>
                  <a:lnTo>
                    <a:pt x="383" y="1761"/>
                  </a:lnTo>
                  <a:lnTo>
                    <a:pt x="398" y="1776"/>
                  </a:lnTo>
                  <a:lnTo>
                    <a:pt x="410" y="1796"/>
                  </a:lnTo>
                  <a:lnTo>
                    <a:pt x="417" y="1818"/>
                  </a:lnTo>
                  <a:lnTo>
                    <a:pt x="423" y="1847"/>
                  </a:lnTo>
                  <a:lnTo>
                    <a:pt x="425" y="1878"/>
                  </a:lnTo>
                  <a:close/>
                  <a:moveTo>
                    <a:pt x="1020" y="1766"/>
                  </a:moveTo>
                  <a:lnTo>
                    <a:pt x="1020" y="1805"/>
                  </a:lnTo>
                  <a:lnTo>
                    <a:pt x="1017" y="1841"/>
                  </a:lnTo>
                  <a:lnTo>
                    <a:pt x="1013" y="1877"/>
                  </a:lnTo>
                  <a:lnTo>
                    <a:pt x="1005" y="1910"/>
                  </a:lnTo>
                  <a:lnTo>
                    <a:pt x="995" y="1941"/>
                  </a:lnTo>
                  <a:lnTo>
                    <a:pt x="978" y="1968"/>
                  </a:lnTo>
                  <a:lnTo>
                    <a:pt x="969" y="1980"/>
                  </a:lnTo>
                  <a:lnTo>
                    <a:pt x="959" y="1992"/>
                  </a:lnTo>
                  <a:lnTo>
                    <a:pt x="933" y="2013"/>
                  </a:lnTo>
                  <a:lnTo>
                    <a:pt x="902" y="2030"/>
                  </a:lnTo>
                  <a:lnTo>
                    <a:pt x="864" y="2042"/>
                  </a:lnTo>
                  <a:lnTo>
                    <a:pt x="819" y="2049"/>
                  </a:lnTo>
                  <a:lnTo>
                    <a:pt x="767" y="2052"/>
                  </a:lnTo>
                  <a:lnTo>
                    <a:pt x="714" y="2049"/>
                  </a:lnTo>
                  <a:lnTo>
                    <a:pt x="669" y="2042"/>
                  </a:lnTo>
                  <a:lnTo>
                    <a:pt x="632" y="2030"/>
                  </a:lnTo>
                  <a:lnTo>
                    <a:pt x="600" y="2013"/>
                  </a:lnTo>
                  <a:lnTo>
                    <a:pt x="575" y="1992"/>
                  </a:lnTo>
                  <a:lnTo>
                    <a:pt x="555" y="1968"/>
                  </a:lnTo>
                  <a:lnTo>
                    <a:pt x="546" y="1955"/>
                  </a:lnTo>
                  <a:lnTo>
                    <a:pt x="539" y="1941"/>
                  </a:lnTo>
                  <a:lnTo>
                    <a:pt x="528" y="1910"/>
                  </a:lnTo>
                  <a:lnTo>
                    <a:pt x="521" y="1877"/>
                  </a:lnTo>
                  <a:lnTo>
                    <a:pt x="518" y="1859"/>
                  </a:lnTo>
                  <a:lnTo>
                    <a:pt x="515" y="1841"/>
                  </a:lnTo>
                  <a:lnTo>
                    <a:pt x="513" y="1805"/>
                  </a:lnTo>
                  <a:lnTo>
                    <a:pt x="512" y="1766"/>
                  </a:lnTo>
                  <a:lnTo>
                    <a:pt x="513" y="1725"/>
                  </a:lnTo>
                  <a:lnTo>
                    <a:pt x="515" y="1688"/>
                  </a:lnTo>
                  <a:lnTo>
                    <a:pt x="528" y="1619"/>
                  </a:lnTo>
                  <a:lnTo>
                    <a:pt x="539" y="1589"/>
                  </a:lnTo>
                  <a:lnTo>
                    <a:pt x="555" y="1562"/>
                  </a:lnTo>
                  <a:lnTo>
                    <a:pt x="575" y="1536"/>
                  </a:lnTo>
                  <a:lnTo>
                    <a:pt x="600" y="1517"/>
                  </a:lnTo>
                  <a:lnTo>
                    <a:pt x="632" y="1499"/>
                  </a:lnTo>
                  <a:lnTo>
                    <a:pt x="669" y="1487"/>
                  </a:lnTo>
                  <a:lnTo>
                    <a:pt x="714" y="1479"/>
                  </a:lnTo>
                  <a:lnTo>
                    <a:pt x="767" y="1476"/>
                  </a:lnTo>
                  <a:lnTo>
                    <a:pt x="819" y="1479"/>
                  </a:lnTo>
                  <a:lnTo>
                    <a:pt x="864" y="1487"/>
                  </a:lnTo>
                  <a:lnTo>
                    <a:pt x="902" y="1499"/>
                  </a:lnTo>
                  <a:lnTo>
                    <a:pt x="933" y="1517"/>
                  </a:lnTo>
                  <a:lnTo>
                    <a:pt x="959" y="1536"/>
                  </a:lnTo>
                  <a:lnTo>
                    <a:pt x="978" y="1562"/>
                  </a:lnTo>
                  <a:lnTo>
                    <a:pt x="995" y="1589"/>
                  </a:lnTo>
                  <a:lnTo>
                    <a:pt x="1005" y="1619"/>
                  </a:lnTo>
                  <a:lnTo>
                    <a:pt x="1013" y="1653"/>
                  </a:lnTo>
                  <a:lnTo>
                    <a:pt x="1017" y="1688"/>
                  </a:lnTo>
                  <a:lnTo>
                    <a:pt x="1020" y="1725"/>
                  </a:lnTo>
                  <a:lnTo>
                    <a:pt x="1020" y="1766"/>
                  </a:lnTo>
                  <a:close/>
                  <a:moveTo>
                    <a:pt x="899" y="1766"/>
                  </a:moveTo>
                  <a:lnTo>
                    <a:pt x="897" y="1706"/>
                  </a:lnTo>
                  <a:lnTo>
                    <a:pt x="893" y="1655"/>
                  </a:lnTo>
                  <a:lnTo>
                    <a:pt x="888" y="1634"/>
                  </a:lnTo>
                  <a:lnTo>
                    <a:pt x="881" y="1616"/>
                  </a:lnTo>
                  <a:lnTo>
                    <a:pt x="870" y="1599"/>
                  </a:lnTo>
                  <a:lnTo>
                    <a:pt x="857" y="1586"/>
                  </a:lnTo>
                  <a:lnTo>
                    <a:pt x="842" y="1577"/>
                  </a:lnTo>
                  <a:lnTo>
                    <a:pt x="821" y="1569"/>
                  </a:lnTo>
                  <a:lnTo>
                    <a:pt x="795" y="1565"/>
                  </a:lnTo>
                  <a:lnTo>
                    <a:pt x="767" y="1562"/>
                  </a:lnTo>
                  <a:lnTo>
                    <a:pt x="738" y="1565"/>
                  </a:lnTo>
                  <a:lnTo>
                    <a:pt x="713" y="1569"/>
                  </a:lnTo>
                  <a:lnTo>
                    <a:pt x="692" y="1577"/>
                  </a:lnTo>
                  <a:lnTo>
                    <a:pt x="675" y="1586"/>
                  </a:lnTo>
                  <a:lnTo>
                    <a:pt x="663" y="1599"/>
                  </a:lnTo>
                  <a:lnTo>
                    <a:pt x="653" y="1616"/>
                  </a:lnTo>
                  <a:lnTo>
                    <a:pt x="645" y="1634"/>
                  </a:lnTo>
                  <a:lnTo>
                    <a:pt x="641" y="1655"/>
                  </a:lnTo>
                  <a:lnTo>
                    <a:pt x="638" y="1679"/>
                  </a:lnTo>
                  <a:lnTo>
                    <a:pt x="635" y="1706"/>
                  </a:lnTo>
                  <a:lnTo>
                    <a:pt x="635" y="1766"/>
                  </a:lnTo>
                  <a:lnTo>
                    <a:pt x="635" y="1824"/>
                  </a:lnTo>
                  <a:lnTo>
                    <a:pt x="641" y="1874"/>
                  </a:lnTo>
                  <a:lnTo>
                    <a:pt x="645" y="1895"/>
                  </a:lnTo>
                  <a:lnTo>
                    <a:pt x="653" y="1914"/>
                  </a:lnTo>
                  <a:lnTo>
                    <a:pt x="663" y="1929"/>
                  </a:lnTo>
                  <a:lnTo>
                    <a:pt x="675" y="1943"/>
                  </a:lnTo>
                  <a:lnTo>
                    <a:pt x="692" y="1953"/>
                  </a:lnTo>
                  <a:lnTo>
                    <a:pt x="713" y="1961"/>
                  </a:lnTo>
                  <a:lnTo>
                    <a:pt x="738" y="1965"/>
                  </a:lnTo>
                  <a:lnTo>
                    <a:pt x="767" y="1967"/>
                  </a:lnTo>
                  <a:lnTo>
                    <a:pt x="795" y="1965"/>
                  </a:lnTo>
                  <a:lnTo>
                    <a:pt x="821" y="1961"/>
                  </a:lnTo>
                  <a:lnTo>
                    <a:pt x="842" y="1953"/>
                  </a:lnTo>
                  <a:lnTo>
                    <a:pt x="857" y="1943"/>
                  </a:lnTo>
                  <a:lnTo>
                    <a:pt x="870" y="1929"/>
                  </a:lnTo>
                  <a:lnTo>
                    <a:pt x="881" y="1914"/>
                  </a:lnTo>
                  <a:lnTo>
                    <a:pt x="888" y="1895"/>
                  </a:lnTo>
                  <a:lnTo>
                    <a:pt x="893" y="1874"/>
                  </a:lnTo>
                  <a:lnTo>
                    <a:pt x="896" y="1850"/>
                  </a:lnTo>
                  <a:lnTo>
                    <a:pt x="897" y="1824"/>
                  </a:lnTo>
                  <a:lnTo>
                    <a:pt x="899" y="1766"/>
                  </a:lnTo>
                  <a:close/>
                  <a:moveTo>
                    <a:pt x="1977" y="2022"/>
                  </a:moveTo>
                  <a:lnTo>
                    <a:pt x="1976" y="2030"/>
                  </a:lnTo>
                  <a:lnTo>
                    <a:pt x="1973" y="2034"/>
                  </a:lnTo>
                  <a:lnTo>
                    <a:pt x="1968" y="2037"/>
                  </a:lnTo>
                  <a:lnTo>
                    <a:pt x="1961" y="2039"/>
                  </a:lnTo>
                  <a:lnTo>
                    <a:pt x="1875" y="2039"/>
                  </a:lnTo>
                  <a:lnTo>
                    <a:pt x="1868" y="2037"/>
                  </a:lnTo>
                  <a:lnTo>
                    <a:pt x="1863" y="2034"/>
                  </a:lnTo>
                  <a:lnTo>
                    <a:pt x="1860" y="2030"/>
                  </a:lnTo>
                  <a:lnTo>
                    <a:pt x="1859" y="2022"/>
                  </a:lnTo>
                  <a:lnTo>
                    <a:pt x="1859" y="1649"/>
                  </a:lnTo>
                  <a:lnTo>
                    <a:pt x="1857" y="1626"/>
                  </a:lnTo>
                  <a:lnTo>
                    <a:pt x="1856" y="1616"/>
                  </a:lnTo>
                  <a:lnTo>
                    <a:pt x="1854" y="1607"/>
                  </a:lnTo>
                  <a:lnTo>
                    <a:pt x="1847" y="1592"/>
                  </a:lnTo>
                  <a:lnTo>
                    <a:pt x="1838" y="1581"/>
                  </a:lnTo>
                  <a:lnTo>
                    <a:pt x="1811" y="1566"/>
                  </a:lnTo>
                  <a:lnTo>
                    <a:pt x="1793" y="1563"/>
                  </a:lnTo>
                  <a:lnTo>
                    <a:pt x="1772" y="1562"/>
                  </a:lnTo>
                  <a:lnTo>
                    <a:pt x="1715" y="1566"/>
                  </a:lnTo>
                  <a:lnTo>
                    <a:pt x="1665" y="1574"/>
                  </a:lnTo>
                  <a:lnTo>
                    <a:pt x="1616" y="1584"/>
                  </a:lnTo>
                  <a:lnTo>
                    <a:pt x="1616" y="2022"/>
                  </a:lnTo>
                  <a:lnTo>
                    <a:pt x="1616" y="2030"/>
                  </a:lnTo>
                  <a:lnTo>
                    <a:pt x="1613" y="2034"/>
                  </a:lnTo>
                  <a:lnTo>
                    <a:pt x="1607" y="2037"/>
                  </a:lnTo>
                  <a:lnTo>
                    <a:pt x="1601" y="2039"/>
                  </a:lnTo>
                  <a:lnTo>
                    <a:pt x="1514" y="2039"/>
                  </a:lnTo>
                  <a:lnTo>
                    <a:pt x="1503" y="2034"/>
                  </a:lnTo>
                  <a:lnTo>
                    <a:pt x="1500" y="2030"/>
                  </a:lnTo>
                  <a:lnTo>
                    <a:pt x="1499" y="2022"/>
                  </a:lnTo>
                  <a:lnTo>
                    <a:pt x="1499" y="1649"/>
                  </a:lnTo>
                  <a:lnTo>
                    <a:pt x="1497" y="1626"/>
                  </a:lnTo>
                  <a:lnTo>
                    <a:pt x="1494" y="1607"/>
                  </a:lnTo>
                  <a:lnTo>
                    <a:pt x="1487" y="1592"/>
                  </a:lnTo>
                  <a:lnTo>
                    <a:pt x="1478" y="1581"/>
                  </a:lnTo>
                  <a:lnTo>
                    <a:pt x="1451" y="1566"/>
                  </a:lnTo>
                  <a:lnTo>
                    <a:pt x="1433" y="1563"/>
                  </a:lnTo>
                  <a:lnTo>
                    <a:pt x="1412" y="1562"/>
                  </a:lnTo>
                  <a:lnTo>
                    <a:pt x="1374" y="1565"/>
                  </a:lnTo>
                  <a:lnTo>
                    <a:pt x="1337" y="1568"/>
                  </a:lnTo>
                  <a:lnTo>
                    <a:pt x="1278" y="1578"/>
                  </a:lnTo>
                  <a:lnTo>
                    <a:pt x="1256" y="1584"/>
                  </a:lnTo>
                  <a:lnTo>
                    <a:pt x="1256" y="2022"/>
                  </a:lnTo>
                  <a:lnTo>
                    <a:pt x="1254" y="2030"/>
                  </a:lnTo>
                  <a:lnTo>
                    <a:pt x="1251" y="2034"/>
                  </a:lnTo>
                  <a:lnTo>
                    <a:pt x="1247" y="2037"/>
                  </a:lnTo>
                  <a:lnTo>
                    <a:pt x="1239" y="2039"/>
                  </a:lnTo>
                  <a:lnTo>
                    <a:pt x="1154" y="2039"/>
                  </a:lnTo>
                  <a:lnTo>
                    <a:pt x="1142" y="2034"/>
                  </a:lnTo>
                  <a:lnTo>
                    <a:pt x="1137" y="2030"/>
                  </a:lnTo>
                  <a:lnTo>
                    <a:pt x="1136" y="2022"/>
                  </a:lnTo>
                  <a:lnTo>
                    <a:pt x="1136" y="1580"/>
                  </a:lnTo>
                  <a:lnTo>
                    <a:pt x="1137" y="1566"/>
                  </a:lnTo>
                  <a:lnTo>
                    <a:pt x="1139" y="1554"/>
                  </a:lnTo>
                  <a:lnTo>
                    <a:pt x="1151" y="1535"/>
                  </a:lnTo>
                  <a:lnTo>
                    <a:pt x="1160" y="1527"/>
                  </a:lnTo>
                  <a:lnTo>
                    <a:pt x="1172" y="1520"/>
                  </a:lnTo>
                  <a:lnTo>
                    <a:pt x="1206" y="1506"/>
                  </a:lnTo>
                  <a:lnTo>
                    <a:pt x="1253" y="1496"/>
                  </a:lnTo>
                  <a:lnTo>
                    <a:pt x="1308" y="1485"/>
                  </a:lnTo>
                  <a:lnTo>
                    <a:pt x="1367" y="1479"/>
                  </a:lnTo>
                  <a:lnTo>
                    <a:pt x="1421" y="1476"/>
                  </a:lnTo>
                  <a:lnTo>
                    <a:pt x="1467" y="1479"/>
                  </a:lnTo>
                  <a:lnTo>
                    <a:pt x="1506" y="1487"/>
                  </a:lnTo>
                  <a:lnTo>
                    <a:pt x="1538" y="1499"/>
                  </a:lnTo>
                  <a:lnTo>
                    <a:pt x="1562" y="1515"/>
                  </a:lnTo>
                  <a:lnTo>
                    <a:pt x="1587" y="1506"/>
                  </a:lnTo>
                  <a:lnTo>
                    <a:pt x="1620" y="1497"/>
                  </a:lnTo>
                  <a:lnTo>
                    <a:pt x="1701" y="1484"/>
                  </a:lnTo>
                  <a:lnTo>
                    <a:pt x="1743" y="1479"/>
                  </a:lnTo>
                  <a:lnTo>
                    <a:pt x="1784" y="1476"/>
                  </a:lnTo>
                  <a:lnTo>
                    <a:pt x="1829" y="1478"/>
                  </a:lnTo>
                  <a:lnTo>
                    <a:pt x="1868" y="1484"/>
                  </a:lnTo>
                  <a:lnTo>
                    <a:pt x="1901" y="1494"/>
                  </a:lnTo>
                  <a:lnTo>
                    <a:pt x="1928" y="1509"/>
                  </a:lnTo>
                  <a:lnTo>
                    <a:pt x="1940" y="1520"/>
                  </a:lnTo>
                  <a:lnTo>
                    <a:pt x="1949" y="1530"/>
                  </a:lnTo>
                  <a:lnTo>
                    <a:pt x="1964" y="1557"/>
                  </a:lnTo>
                  <a:lnTo>
                    <a:pt x="1970" y="1574"/>
                  </a:lnTo>
                  <a:lnTo>
                    <a:pt x="1974" y="1592"/>
                  </a:lnTo>
                  <a:lnTo>
                    <a:pt x="1977" y="1632"/>
                  </a:lnTo>
                  <a:lnTo>
                    <a:pt x="1977" y="2022"/>
                  </a:lnTo>
                  <a:close/>
                  <a:moveTo>
                    <a:pt x="2570" y="2022"/>
                  </a:moveTo>
                  <a:lnTo>
                    <a:pt x="2570" y="2030"/>
                  </a:lnTo>
                  <a:lnTo>
                    <a:pt x="2567" y="2034"/>
                  </a:lnTo>
                  <a:lnTo>
                    <a:pt x="2561" y="2037"/>
                  </a:lnTo>
                  <a:lnTo>
                    <a:pt x="2555" y="2039"/>
                  </a:lnTo>
                  <a:lnTo>
                    <a:pt x="2469" y="2039"/>
                  </a:lnTo>
                  <a:lnTo>
                    <a:pt x="2462" y="2037"/>
                  </a:lnTo>
                  <a:lnTo>
                    <a:pt x="2457" y="2034"/>
                  </a:lnTo>
                  <a:lnTo>
                    <a:pt x="2454" y="2030"/>
                  </a:lnTo>
                  <a:lnTo>
                    <a:pt x="2453" y="2022"/>
                  </a:lnTo>
                  <a:lnTo>
                    <a:pt x="2453" y="1511"/>
                  </a:lnTo>
                  <a:lnTo>
                    <a:pt x="2454" y="1506"/>
                  </a:lnTo>
                  <a:lnTo>
                    <a:pt x="2457" y="1500"/>
                  </a:lnTo>
                  <a:lnTo>
                    <a:pt x="2469" y="1497"/>
                  </a:lnTo>
                  <a:lnTo>
                    <a:pt x="2555" y="1497"/>
                  </a:lnTo>
                  <a:lnTo>
                    <a:pt x="2567" y="1500"/>
                  </a:lnTo>
                  <a:lnTo>
                    <a:pt x="2570" y="1506"/>
                  </a:lnTo>
                  <a:lnTo>
                    <a:pt x="2570" y="1511"/>
                  </a:lnTo>
                  <a:lnTo>
                    <a:pt x="2570" y="2022"/>
                  </a:lnTo>
                  <a:close/>
                  <a:moveTo>
                    <a:pt x="2570" y="1391"/>
                  </a:moveTo>
                  <a:lnTo>
                    <a:pt x="2568" y="1400"/>
                  </a:lnTo>
                  <a:lnTo>
                    <a:pt x="2565" y="1406"/>
                  </a:lnTo>
                  <a:lnTo>
                    <a:pt x="2558" y="1410"/>
                  </a:lnTo>
                  <a:lnTo>
                    <a:pt x="2549" y="1412"/>
                  </a:lnTo>
                  <a:lnTo>
                    <a:pt x="2474" y="1412"/>
                  </a:lnTo>
                  <a:lnTo>
                    <a:pt x="2465" y="1410"/>
                  </a:lnTo>
                  <a:lnTo>
                    <a:pt x="2459" y="1406"/>
                  </a:lnTo>
                  <a:lnTo>
                    <a:pt x="2454" y="1400"/>
                  </a:lnTo>
                  <a:lnTo>
                    <a:pt x="2453" y="1391"/>
                  </a:lnTo>
                  <a:lnTo>
                    <a:pt x="2453" y="1274"/>
                  </a:lnTo>
                  <a:lnTo>
                    <a:pt x="2454" y="1265"/>
                  </a:lnTo>
                  <a:lnTo>
                    <a:pt x="2459" y="1259"/>
                  </a:lnTo>
                  <a:lnTo>
                    <a:pt x="2465" y="1254"/>
                  </a:lnTo>
                  <a:lnTo>
                    <a:pt x="2474" y="1254"/>
                  </a:lnTo>
                  <a:lnTo>
                    <a:pt x="2549" y="1254"/>
                  </a:lnTo>
                  <a:lnTo>
                    <a:pt x="2558" y="1254"/>
                  </a:lnTo>
                  <a:lnTo>
                    <a:pt x="2565" y="1259"/>
                  </a:lnTo>
                  <a:lnTo>
                    <a:pt x="2568" y="1265"/>
                  </a:lnTo>
                  <a:lnTo>
                    <a:pt x="2570" y="1274"/>
                  </a:lnTo>
                  <a:lnTo>
                    <a:pt x="2570" y="1391"/>
                  </a:lnTo>
                  <a:close/>
                  <a:moveTo>
                    <a:pt x="3533" y="1766"/>
                  </a:moveTo>
                  <a:lnTo>
                    <a:pt x="3533" y="1805"/>
                  </a:lnTo>
                  <a:lnTo>
                    <a:pt x="3530" y="1841"/>
                  </a:lnTo>
                  <a:lnTo>
                    <a:pt x="3525" y="1877"/>
                  </a:lnTo>
                  <a:lnTo>
                    <a:pt x="3518" y="1910"/>
                  </a:lnTo>
                  <a:lnTo>
                    <a:pt x="3506" y="1941"/>
                  </a:lnTo>
                  <a:lnTo>
                    <a:pt x="3491" y="1968"/>
                  </a:lnTo>
                  <a:lnTo>
                    <a:pt x="3482" y="1980"/>
                  </a:lnTo>
                  <a:lnTo>
                    <a:pt x="3471" y="1992"/>
                  </a:lnTo>
                  <a:lnTo>
                    <a:pt x="3446" y="2013"/>
                  </a:lnTo>
                  <a:lnTo>
                    <a:pt x="3414" y="2030"/>
                  </a:lnTo>
                  <a:lnTo>
                    <a:pt x="3377" y="2042"/>
                  </a:lnTo>
                  <a:lnTo>
                    <a:pt x="3332" y="2049"/>
                  </a:lnTo>
                  <a:lnTo>
                    <a:pt x="3279" y="2052"/>
                  </a:lnTo>
                  <a:lnTo>
                    <a:pt x="3227" y="2049"/>
                  </a:lnTo>
                  <a:lnTo>
                    <a:pt x="3182" y="2042"/>
                  </a:lnTo>
                  <a:lnTo>
                    <a:pt x="3143" y="2030"/>
                  </a:lnTo>
                  <a:lnTo>
                    <a:pt x="3113" y="2013"/>
                  </a:lnTo>
                  <a:lnTo>
                    <a:pt x="3087" y="1992"/>
                  </a:lnTo>
                  <a:lnTo>
                    <a:pt x="3066" y="1968"/>
                  </a:lnTo>
                  <a:lnTo>
                    <a:pt x="3059" y="1955"/>
                  </a:lnTo>
                  <a:lnTo>
                    <a:pt x="3051" y="1941"/>
                  </a:lnTo>
                  <a:lnTo>
                    <a:pt x="3041" y="1910"/>
                  </a:lnTo>
                  <a:lnTo>
                    <a:pt x="3033" y="1877"/>
                  </a:lnTo>
                  <a:lnTo>
                    <a:pt x="3030" y="1859"/>
                  </a:lnTo>
                  <a:lnTo>
                    <a:pt x="3027" y="1841"/>
                  </a:lnTo>
                  <a:lnTo>
                    <a:pt x="3024" y="1805"/>
                  </a:lnTo>
                  <a:lnTo>
                    <a:pt x="3024" y="1766"/>
                  </a:lnTo>
                  <a:lnTo>
                    <a:pt x="3024" y="1725"/>
                  </a:lnTo>
                  <a:lnTo>
                    <a:pt x="3027" y="1688"/>
                  </a:lnTo>
                  <a:lnTo>
                    <a:pt x="3041" y="1619"/>
                  </a:lnTo>
                  <a:lnTo>
                    <a:pt x="3051" y="1589"/>
                  </a:lnTo>
                  <a:lnTo>
                    <a:pt x="3066" y="1562"/>
                  </a:lnTo>
                  <a:lnTo>
                    <a:pt x="3087" y="1536"/>
                  </a:lnTo>
                  <a:lnTo>
                    <a:pt x="3113" y="1517"/>
                  </a:lnTo>
                  <a:lnTo>
                    <a:pt x="3143" y="1499"/>
                  </a:lnTo>
                  <a:lnTo>
                    <a:pt x="3182" y="1487"/>
                  </a:lnTo>
                  <a:lnTo>
                    <a:pt x="3227" y="1479"/>
                  </a:lnTo>
                  <a:lnTo>
                    <a:pt x="3279" y="1476"/>
                  </a:lnTo>
                  <a:lnTo>
                    <a:pt x="3332" y="1479"/>
                  </a:lnTo>
                  <a:lnTo>
                    <a:pt x="3377" y="1487"/>
                  </a:lnTo>
                  <a:lnTo>
                    <a:pt x="3414" y="1499"/>
                  </a:lnTo>
                  <a:lnTo>
                    <a:pt x="3446" y="1517"/>
                  </a:lnTo>
                  <a:lnTo>
                    <a:pt x="3471" y="1536"/>
                  </a:lnTo>
                  <a:lnTo>
                    <a:pt x="3491" y="1562"/>
                  </a:lnTo>
                  <a:lnTo>
                    <a:pt x="3506" y="1589"/>
                  </a:lnTo>
                  <a:lnTo>
                    <a:pt x="3518" y="1619"/>
                  </a:lnTo>
                  <a:lnTo>
                    <a:pt x="3525" y="1653"/>
                  </a:lnTo>
                  <a:lnTo>
                    <a:pt x="3530" y="1688"/>
                  </a:lnTo>
                  <a:lnTo>
                    <a:pt x="3533" y="1725"/>
                  </a:lnTo>
                  <a:lnTo>
                    <a:pt x="3533" y="1766"/>
                  </a:lnTo>
                  <a:close/>
                  <a:moveTo>
                    <a:pt x="3411" y="1766"/>
                  </a:moveTo>
                  <a:lnTo>
                    <a:pt x="3410" y="1706"/>
                  </a:lnTo>
                  <a:lnTo>
                    <a:pt x="3405" y="1655"/>
                  </a:lnTo>
                  <a:lnTo>
                    <a:pt x="3399" y="1634"/>
                  </a:lnTo>
                  <a:lnTo>
                    <a:pt x="3392" y="1616"/>
                  </a:lnTo>
                  <a:lnTo>
                    <a:pt x="3383" y="1599"/>
                  </a:lnTo>
                  <a:lnTo>
                    <a:pt x="3369" y="1586"/>
                  </a:lnTo>
                  <a:lnTo>
                    <a:pt x="3353" y="1577"/>
                  </a:lnTo>
                  <a:lnTo>
                    <a:pt x="3333" y="1569"/>
                  </a:lnTo>
                  <a:lnTo>
                    <a:pt x="3308" y="1565"/>
                  </a:lnTo>
                  <a:lnTo>
                    <a:pt x="3279" y="1562"/>
                  </a:lnTo>
                  <a:lnTo>
                    <a:pt x="3249" y="1565"/>
                  </a:lnTo>
                  <a:lnTo>
                    <a:pt x="3225" y="1569"/>
                  </a:lnTo>
                  <a:lnTo>
                    <a:pt x="3204" y="1577"/>
                  </a:lnTo>
                  <a:lnTo>
                    <a:pt x="3188" y="1586"/>
                  </a:lnTo>
                  <a:lnTo>
                    <a:pt x="3176" y="1599"/>
                  </a:lnTo>
                  <a:lnTo>
                    <a:pt x="3165" y="1616"/>
                  </a:lnTo>
                  <a:lnTo>
                    <a:pt x="3158" y="1634"/>
                  </a:lnTo>
                  <a:lnTo>
                    <a:pt x="3153" y="1655"/>
                  </a:lnTo>
                  <a:lnTo>
                    <a:pt x="3149" y="1679"/>
                  </a:lnTo>
                  <a:lnTo>
                    <a:pt x="3147" y="1706"/>
                  </a:lnTo>
                  <a:lnTo>
                    <a:pt x="3146" y="1766"/>
                  </a:lnTo>
                  <a:lnTo>
                    <a:pt x="3147" y="1824"/>
                  </a:lnTo>
                  <a:lnTo>
                    <a:pt x="3153" y="1874"/>
                  </a:lnTo>
                  <a:lnTo>
                    <a:pt x="3158" y="1895"/>
                  </a:lnTo>
                  <a:lnTo>
                    <a:pt x="3165" y="1914"/>
                  </a:lnTo>
                  <a:lnTo>
                    <a:pt x="3176" y="1929"/>
                  </a:lnTo>
                  <a:lnTo>
                    <a:pt x="3188" y="1943"/>
                  </a:lnTo>
                  <a:lnTo>
                    <a:pt x="3204" y="1953"/>
                  </a:lnTo>
                  <a:lnTo>
                    <a:pt x="3225" y="1961"/>
                  </a:lnTo>
                  <a:lnTo>
                    <a:pt x="3249" y="1965"/>
                  </a:lnTo>
                  <a:lnTo>
                    <a:pt x="3279" y="1967"/>
                  </a:lnTo>
                  <a:lnTo>
                    <a:pt x="3308" y="1965"/>
                  </a:lnTo>
                  <a:lnTo>
                    <a:pt x="3333" y="1961"/>
                  </a:lnTo>
                  <a:lnTo>
                    <a:pt x="3353" y="1953"/>
                  </a:lnTo>
                  <a:lnTo>
                    <a:pt x="3369" y="1943"/>
                  </a:lnTo>
                  <a:lnTo>
                    <a:pt x="3383" y="1929"/>
                  </a:lnTo>
                  <a:lnTo>
                    <a:pt x="3392" y="1914"/>
                  </a:lnTo>
                  <a:lnTo>
                    <a:pt x="3399" y="1895"/>
                  </a:lnTo>
                  <a:lnTo>
                    <a:pt x="3405" y="1874"/>
                  </a:lnTo>
                  <a:lnTo>
                    <a:pt x="3408" y="1850"/>
                  </a:lnTo>
                  <a:lnTo>
                    <a:pt x="3410" y="1824"/>
                  </a:lnTo>
                  <a:lnTo>
                    <a:pt x="3411" y="1766"/>
                  </a:lnTo>
                  <a:close/>
                  <a:moveTo>
                    <a:pt x="3456" y="1305"/>
                  </a:moveTo>
                  <a:lnTo>
                    <a:pt x="3456" y="1373"/>
                  </a:lnTo>
                  <a:lnTo>
                    <a:pt x="3452" y="1382"/>
                  </a:lnTo>
                  <a:lnTo>
                    <a:pt x="3441" y="1385"/>
                  </a:lnTo>
                  <a:lnTo>
                    <a:pt x="3330" y="1385"/>
                  </a:lnTo>
                  <a:lnTo>
                    <a:pt x="3318" y="1382"/>
                  </a:lnTo>
                  <a:lnTo>
                    <a:pt x="3315" y="1373"/>
                  </a:lnTo>
                  <a:lnTo>
                    <a:pt x="3315" y="1305"/>
                  </a:lnTo>
                  <a:lnTo>
                    <a:pt x="3315" y="1299"/>
                  </a:lnTo>
                  <a:lnTo>
                    <a:pt x="3318" y="1295"/>
                  </a:lnTo>
                  <a:lnTo>
                    <a:pt x="3324" y="1292"/>
                  </a:lnTo>
                  <a:lnTo>
                    <a:pt x="3330" y="1292"/>
                  </a:lnTo>
                  <a:lnTo>
                    <a:pt x="3441" y="1292"/>
                  </a:lnTo>
                  <a:lnTo>
                    <a:pt x="3452" y="1295"/>
                  </a:lnTo>
                  <a:lnTo>
                    <a:pt x="3456" y="1305"/>
                  </a:lnTo>
                  <a:close/>
                  <a:moveTo>
                    <a:pt x="3236" y="1305"/>
                  </a:moveTo>
                  <a:lnTo>
                    <a:pt x="3236" y="1373"/>
                  </a:lnTo>
                  <a:lnTo>
                    <a:pt x="3231" y="1382"/>
                  </a:lnTo>
                  <a:lnTo>
                    <a:pt x="3221" y="1385"/>
                  </a:lnTo>
                  <a:lnTo>
                    <a:pt x="3110" y="1385"/>
                  </a:lnTo>
                  <a:lnTo>
                    <a:pt x="3099" y="1382"/>
                  </a:lnTo>
                  <a:lnTo>
                    <a:pt x="3095" y="1373"/>
                  </a:lnTo>
                  <a:lnTo>
                    <a:pt x="3095" y="1305"/>
                  </a:lnTo>
                  <a:lnTo>
                    <a:pt x="3096" y="1299"/>
                  </a:lnTo>
                  <a:lnTo>
                    <a:pt x="3099" y="1295"/>
                  </a:lnTo>
                  <a:lnTo>
                    <a:pt x="3110" y="1292"/>
                  </a:lnTo>
                  <a:lnTo>
                    <a:pt x="3221" y="1292"/>
                  </a:lnTo>
                  <a:lnTo>
                    <a:pt x="3231" y="1295"/>
                  </a:lnTo>
                  <a:lnTo>
                    <a:pt x="3236" y="1305"/>
                  </a:lnTo>
                  <a:close/>
                  <a:moveTo>
                    <a:pt x="4115" y="1511"/>
                  </a:moveTo>
                  <a:lnTo>
                    <a:pt x="3960" y="2022"/>
                  </a:lnTo>
                  <a:lnTo>
                    <a:pt x="3956" y="2028"/>
                  </a:lnTo>
                  <a:lnTo>
                    <a:pt x="3951" y="2034"/>
                  </a:lnTo>
                  <a:lnTo>
                    <a:pt x="3945" y="2037"/>
                  </a:lnTo>
                  <a:lnTo>
                    <a:pt x="3939" y="2039"/>
                  </a:lnTo>
                  <a:lnTo>
                    <a:pt x="3780" y="2039"/>
                  </a:lnTo>
                  <a:lnTo>
                    <a:pt x="3767" y="2034"/>
                  </a:lnTo>
                  <a:lnTo>
                    <a:pt x="3759" y="2022"/>
                  </a:lnTo>
                  <a:lnTo>
                    <a:pt x="3599" y="1512"/>
                  </a:lnTo>
                  <a:lnTo>
                    <a:pt x="3597" y="1509"/>
                  </a:lnTo>
                  <a:lnTo>
                    <a:pt x="3597" y="1506"/>
                  </a:lnTo>
                  <a:lnTo>
                    <a:pt x="3599" y="1500"/>
                  </a:lnTo>
                  <a:lnTo>
                    <a:pt x="3602" y="1496"/>
                  </a:lnTo>
                  <a:lnTo>
                    <a:pt x="3612" y="1491"/>
                  </a:lnTo>
                  <a:lnTo>
                    <a:pt x="3701" y="1491"/>
                  </a:lnTo>
                  <a:lnTo>
                    <a:pt x="3708" y="1491"/>
                  </a:lnTo>
                  <a:lnTo>
                    <a:pt x="3714" y="1494"/>
                  </a:lnTo>
                  <a:lnTo>
                    <a:pt x="3720" y="1506"/>
                  </a:lnTo>
                  <a:lnTo>
                    <a:pt x="3846" y="1961"/>
                  </a:lnTo>
                  <a:lnTo>
                    <a:pt x="3873" y="1961"/>
                  </a:lnTo>
                  <a:lnTo>
                    <a:pt x="3987" y="1506"/>
                  </a:lnTo>
                  <a:lnTo>
                    <a:pt x="3995" y="1494"/>
                  </a:lnTo>
                  <a:lnTo>
                    <a:pt x="3999" y="1491"/>
                  </a:lnTo>
                  <a:lnTo>
                    <a:pt x="4008" y="1491"/>
                  </a:lnTo>
                  <a:lnTo>
                    <a:pt x="4098" y="1491"/>
                  </a:lnTo>
                  <a:lnTo>
                    <a:pt x="4110" y="1494"/>
                  </a:lnTo>
                  <a:lnTo>
                    <a:pt x="4113" y="1500"/>
                  </a:lnTo>
                  <a:lnTo>
                    <a:pt x="4115" y="1506"/>
                  </a:lnTo>
                  <a:lnTo>
                    <a:pt x="4115" y="1508"/>
                  </a:lnTo>
                  <a:lnTo>
                    <a:pt x="4115" y="1511"/>
                  </a:lnTo>
                  <a:close/>
                  <a:moveTo>
                    <a:pt x="4499" y="1556"/>
                  </a:moveTo>
                  <a:lnTo>
                    <a:pt x="4497" y="1562"/>
                  </a:lnTo>
                  <a:lnTo>
                    <a:pt x="4496" y="1566"/>
                  </a:lnTo>
                  <a:lnTo>
                    <a:pt x="4491" y="1569"/>
                  </a:lnTo>
                  <a:lnTo>
                    <a:pt x="4484" y="1571"/>
                  </a:lnTo>
                  <a:lnTo>
                    <a:pt x="4437" y="1572"/>
                  </a:lnTo>
                  <a:lnTo>
                    <a:pt x="4394" y="1575"/>
                  </a:lnTo>
                  <a:lnTo>
                    <a:pt x="4323" y="1587"/>
                  </a:lnTo>
                  <a:lnTo>
                    <a:pt x="4323" y="2022"/>
                  </a:lnTo>
                  <a:lnTo>
                    <a:pt x="4323" y="2030"/>
                  </a:lnTo>
                  <a:lnTo>
                    <a:pt x="4319" y="2034"/>
                  </a:lnTo>
                  <a:lnTo>
                    <a:pt x="4314" y="2037"/>
                  </a:lnTo>
                  <a:lnTo>
                    <a:pt x="4308" y="2039"/>
                  </a:lnTo>
                  <a:lnTo>
                    <a:pt x="4221" y="2039"/>
                  </a:lnTo>
                  <a:lnTo>
                    <a:pt x="4212" y="2034"/>
                  </a:lnTo>
                  <a:lnTo>
                    <a:pt x="4206" y="2030"/>
                  </a:lnTo>
                  <a:lnTo>
                    <a:pt x="4205" y="2022"/>
                  </a:lnTo>
                  <a:lnTo>
                    <a:pt x="4205" y="1578"/>
                  </a:lnTo>
                  <a:lnTo>
                    <a:pt x="4208" y="1551"/>
                  </a:lnTo>
                  <a:lnTo>
                    <a:pt x="4214" y="1541"/>
                  </a:lnTo>
                  <a:lnTo>
                    <a:pt x="4220" y="1532"/>
                  </a:lnTo>
                  <a:lnTo>
                    <a:pt x="4239" y="1518"/>
                  </a:lnTo>
                  <a:lnTo>
                    <a:pt x="4268" y="1508"/>
                  </a:lnTo>
                  <a:lnTo>
                    <a:pt x="4307" y="1496"/>
                  </a:lnTo>
                  <a:lnTo>
                    <a:pt x="4352" y="1487"/>
                  </a:lnTo>
                  <a:lnTo>
                    <a:pt x="4445" y="1478"/>
                  </a:lnTo>
                  <a:lnTo>
                    <a:pt x="4463" y="1478"/>
                  </a:lnTo>
                  <a:lnTo>
                    <a:pt x="4478" y="1478"/>
                  </a:lnTo>
                  <a:lnTo>
                    <a:pt x="4487" y="1481"/>
                  </a:lnTo>
                  <a:lnTo>
                    <a:pt x="4494" y="1484"/>
                  </a:lnTo>
                  <a:lnTo>
                    <a:pt x="4497" y="1488"/>
                  </a:lnTo>
                  <a:lnTo>
                    <a:pt x="4499" y="1496"/>
                  </a:lnTo>
                  <a:lnTo>
                    <a:pt x="4499" y="1556"/>
                  </a:lnTo>
                  <a:close/>
                  <a:moveTo>
                    <a:pt x="4713" y="2022"/>
                  </a:moveTo>
                  <a:lnTo>
                    <a:pt x="4713" y="2030"/>
                  </a:lnTo>
                  <a:lnTo>
                    <a:pt x="4709" y="2034"/>
                  </a:lnTo>
                  <a:lnTo>
                    <a:pt x="4704" y="2037"/>
                  </a:lnTo>
                  <a:lnTo>
                    <a:pt x="4698" y="2039"/>
                  </a:lnTo>
                  <a:lnTo>
                    <a:pt x="4613" y="2039"/>
                  </a:lnTo>
                  <a:lnTo>
                    <a:pt x="4605" y="2037"/>
                  </a:lnTo>
                  <a:lnTo>
                    <a:pt x="4601" y="2034"/>
                  </a:lnTo>
                  <a:lnTo>
                    <a:pt x="4598" y="2030"/>
                  </a:lnTo>
                  <a:lnTo>
                    <a:pt x="4596" y="2022"/>
                  </a:lnTo>
                  <a:lnTo>
                    <a:pt x="4596" y="1511"/>
                  </a:lnTo>
                  <a:lnTo>
                    <a:pt x="4598" y="1506"/>
                  </a:lnTo>
                  <a:lnTo>
                    <a:pt x="4601" y="1500"/>
                  </a:lnTo>
                  <a:lnTo>
                    <a:pt x="4613" y="1497"/>
                  </a:lnTo>
                  <a:lnTo>
                    <a:pt x="4698" y="1497"/>
                  </a:lnTo>
                  <a:lnTo>
                    <a:pt x="4709" y="1500"/>
                  </a:lnTo>
                  <a:lnTo>
                    <a:pt x="4713" y="1506"/>
                  </a:lnTo>
                  <a:lnTo>
                    <a:pt x="4713" y="1511"/>
                  </a:lnTo>
                  <a:lnTo>
                    <a:pt x="4713" y="2022"/>
                  </a:lnTo>
                  <a:close/>
                  <a:moveTo>
                    <a:pt x="4713" y="1391"/>
                  </a:moveTo>
                  <a:lnTo>
                    <a:pt x="4712" y="1400"/>
                  </a:lnTo>
                  <a:lnTo>
                    <a:pt x="4707" y="1406"/>
                  </a:lnTo>
                  <a:lnTo>
                    <a:pt x="4701" y="1410"/>
                  </a:lnTo>
                  <a:lnTo>
                    <a:pt x="4692" y="1412"/>
                  </a:lnTo>
                  <a:lnTo>
                    <a:pt x="4617" y="1412"/>
                  </a:lnTo>
                  <a:lnTo>
                    <a:pt x="4608" y="1410"/>
                  </a:lnTo>
                  <a:lnTo>
                    <a:pt x="4602" y="1406"/>
                  </a:lnTo>
                  <a:lnTo>
                    <a:pt x="4598" y="1400"/>
                  </a:lnTo>
                  <a:lnTo>
                    <a:pt x="4596" y="1391"/>
                  </a:lnTo>
                  <a:lnTo>
                    <a:pt x="4596" y="1274"/>
                  </a:lnTo>
                  <a:lnTo>
                    <a:pt x="4598" y="1265"/>
                  </a:lnTo>
                  <a:lnTo>
                    <a:pt x="4602" y="1259"/>
                  </a:lnTo>
                  <a:lnTo>
                    <a:pt x="4608" y="1254"/>
                  </a:lnTo>
                  <a:lnTo>
                    <a:pt x="4617" y="1254"/>
                  </a:lnTo>
                  <a:lnTo>
                    <a:pt x="4692" y="1254"/>
                  </a:lnTo>
                  <a:lnTo>
                    <a:pt x="4701" y="1254"/>
                  </a:lnTo>
                  <a:lnTo>
                    <a:pt x="4707" y="1259"/>
                  </a:lnTo>
                  <a:lnTo>
                    <a:pt x="4712" y="1265"/>
                  </a:lnTo>
                  <a:lnTo>
                    <a:pt x="4713" y="1274"/>
                  </a:lnTo>
                  <a:lnTo>
                    <a:pt x="4713" y="1391"/>
                  </a:lnTo>
                  <a:close/>
                  <a:moveTo>
                    <a:pt x="5415" y="1544"/>
                  </a:moveTo>
                  <a:lnTo>
                    <a:pt x="5417" y="1550"/>
                  </a:lnTo>
                  <a:lnTo>
                    <a:pt x="5415" y="1554"/>
                  </a:lnTo>
                  <a:lnTo>
                    <a:pt x="5411" y="1559"/>
                  </a:lnTo>
                  <a:lnTo>
                    <a:pt x="5375" y="1575"/>
                  </a:lnTo>
                  <a:lnTo>
                    <a:pt x="5357" y="1580"/>
                  </a:lnTo>
                  <a:lnTo>
                    <a:pt x="5337" y="1581"/>
                  </a:lnTo>
                  <a:lnTo>
                    <a:pt x="5318" y="1580"/>
                  </a:lnTo>
                  <a:lnTo>
                    <a:pt x="5295" y="1575"/>
                  </a:lnTo>
                  <a:lnTo>
                    <a:pt x="5304" y="1584"/>
                  </a:lnTo>
                  <a:lnTo>
                    <a:pt x="5319" y="1605"/>
                  </a:lnTo>
                  <a:lnTo>
                    <a:pt x="5327" y="1620"/>
                  </a:lnTo>
                  <a:lnTo>
                    <a:pt x="5333" y="1637"/>
                  </a:lnTo>
                  <a:lnTo>
                    <a:pt x="5337" y="1679"/>
                  </a:lnTo>
                  <a:lnTo>
                    <a:pt x="5336" y="1703"/>
                  </a:lnTo>
                  <a:lnTo>
                    <a:pt x="5333" y="1725"/>
                  </a:lnTo>
                  <a:lnTo>
                    <a:pt x="5321" y="1766"/>
                  </a:lnTo>
                  <a:lnTo>
                    <a:pt x="5301" y="1797"/>
                  </a:lnTo>
                  <a:lnTo>
                    <a:pt x="5288" y="1809"/>
                  </a:lnTo>
                  <a:lnTo>
                    <a:pt x="5274" y="1821"/>
                  </a:lnTo>
                  <a:lnTo>
                    <a:pt x="5240" y="1838"/>
                  </a:lnTo>
                  <a:lnTo>
                    <a:pt x="5201" y="1850"/>
                  </a:lnTo>
                  <a:lnTo>
                    <a:pt x="5157" y="1857"/>
                  </a:lnTo>
                  <a:lnTo>
                    <a:pt x="5109" y="1859"/>
                  </a:lnTo>
                  <a:lnTo>
                    <a:pt x="5070" y="1859"/>
                  </a:lnTo>
                  <a:lnTo>
                    <a:pt x="5039" y="1860"/>
                  </a:lnTo>
                  <a:lnTo>
                    <a:pt x="5024" y="1862"/>
                  </a:lnTo>
                  <a:lnTo>
                    <a:pt x="5010" y="1863"/>
                  </a:lnTo>
                  <a:lnTo>
                    <a:pt x="4992" y="1874"/>
                  </a:lnTo>
                  <a:lnTo>
                    <a:pt x="4988" y="1881"/>
                  </a:lnTo>
                  <a:lnTo>
                    <a:pt x="4983" y="1890"/>
                  </a:lnTo>
                  <a:lnTo>
                    <a:pt x="4980" y="1908"/>
                  </a:lnTo>
                  <a:lnTo>
                    <a:pt x="4982" y="1922"/>
                  </a:lnTo>
                  <a:lnTo>
                    <a:pt x="4986" y="1932"/>
                  </a:lnTo>
                  <a:lnTo>
                    <a:pt x="4992" y="1941"/>
                  </a:lnTo>
                  <a:lnTo>
                    <a:pt x="5001" y="1947"/>
                  </a:lnTo>
                  <a:lnTo>
                    <a:pt x="5025" y="1955"/>
                  </a:lnTo>
                  <a:lnTo>
                    <a:pt x="5058" y="1958"/>
                  </a:lnTo>
                  <a:lnTo>
                    <a:pt x="5189" y="1958"/>
                  </a:lnTo>
                  <a:lnTo>
                    <a:pt x="5225" y="1958"/>
                  </a:lnTo>
                  <a:lnTo>
                    <a:pt x="5258" y="1964"/>
                  </a:lnTo>
                  <a:lnTo>
                    <a:pt x="5274" y="1967"/>
                  </a:lnTo>
                  <a:lnTo>
                    <a:pt x="5289" y="1971"/>
                  </a:lnTo>
                  <a:lnTo>
                    <a:pt x="5316" y="1985"/>
                  </a:lnTo>
                  <a:lnTo>
                    <a:pt x="5328" y="1992"/>
                  </a:lnTo>
                  <a:lnTo>
                    <a:pt x="5340" y="2001"/>
                  </a:lnTo>
                  <a:lnTo>
                    <a:pt x="5357" y="2025"/>
                  </a:lnTo>
                  <a:lnTo>
                    <a:pt x="5367" y="2055"/>
                  </a:lnTo>
                  <a:lnTo>
                    <a:pt x="5370" y="2072"/>
                  </a:lnTo>
                  <a:lnTo>
                    <a:pt x="5372" y="2091"/>
                  </a:lnTo>
                  <a:lnTo>
                    <a:pt x="5370" y="2114"/>
                  </a:lnTo>
                  <a:lnTo>
                    <a:pt x="5369" y="2126"/>
                  </a:lnTo>
                  <a:lnTo>
                    <a:pt x="5366" y="2136"/>
                  </a:lnTo>
                  <a:lnTo>
                    <a:pt x="5360" y="2156"/>
                  </a:lnTo>
                  <a:lnTo>
                    <a:pt x="5352" y="2174"/>
                  </a:lnTo>
                  <a:lnTo>
                    <a:pt x="5342" y="2190"/>
                  </a:lnTo>
                  <a:lnTo>
                    <a:pt x="5328" y="2205"/>
                  </a:lnTo>
                  <a:lnTo>
                    <a:pt x="5315" y="2217"/>
                  </a:lnTo>
                  <a:lnTo>
                    <a:pt x="5297" y="2229"/>
                  </a:lnTo>
                  <a:lnTo>
                    <a:pt x="5279" y="2238"/>
                  </a:lnTo>
                  <a:lnTo>
                    <a:pt x="5259" y="2247"/>
                  </a:lnTo>
                  <a:lnTo>
                    <a:pt x="5214" y="2259"/>
                  </a:lnTo>
                  <a:lnTo>
                    <a:pt x="5165" y="2267"/>
                  </a:lnTo>
                  <a:lnTo>
                    <a:pt x="5109" y="2268"/>
                  </a:lnTo>
                  <a:lnTo>
                    <a:pt x="5048" y="2267"/>
                  </a:lnTo>
                  <a:lnTo>
                    <a:pt x="4995" y="2262"/>
                  </a:lnTo>
                  <a:lnTo>
                    <a:pt x="4950" y="2252"/>
                  </a:lnTo>
                  <a:lnTo>
                    <a:pt x="4931" y="2246"/>
                  </a:lnTo>
                  <a:lnTo>
                    <a:pt x="4913" y="2238"/>
                  </a:lnTo>
                  <a:lnTo>
                    <a:pt x="4898" y="2231"/>
                  </a:lnTo>
                  <a:lnTo>
                    <a:pt x="4884" y="2220"/>
                  </a:lnTo>
                  <a:lnTo>
                    <a:pt x="4874" y="2210"/>
                  </a:lnTo>
                  <a:lnTo>
                    <a:pt x="4865" y="2196"/>
                  </a:lnTo>
                  <a:lnTo>
                    <a:pt x="4857" y="2183"/>
                  </a:lnTo>
                  <a:lnTo>
                    <a:pt x="4853" y="2168"/>
                  </a:lnTo>
                  <a:lnTo>
                    <a:pt x="4850" y="2150"/>
                  </a:lnTo>
                  <a:lnTo>
                    <a:pt x="4848" y="2132"/>
                  </a:lnTo>
                  <a:lnTo>
                    <a:pt x="4850" y="2111"/>
                  </a:lnTo>
                  <a:lnTo>
                    <a:pt x="4853" y="2093"/>
                  </a:lnTo>
                  <a:lnTo>
                    <a:pt x="4859" y="2078"/>
                  </a:lnTo>
                  <a:lnTo>
                    <a:pt x="4866" y="2066"/>
                  </a:lnTo>
                  <a:lnTo>
                    <a:pt x="4877" y="2055"/>
                  </a:lnTo>
                  <a:lnTo>
                    <a:pt x="4886" y="2048"/>
                  </a:lnTo>
                  <a:lnTo>
                    <a:pt x="4910" y="2036"/>
                  </a:lnTo>
                  <a:lnTo>
                    <a:pt x="4934" y="2028"/>
                  </a:lnTo>
                  <a:lnTo>
                    <a:pt x="4958" y="2022"/>
                  </a:lnTo>
                  <a:lnTo>
                    <a:pt x="4958" y="2009"/>
                  </a:lnTo>
                  <a:lnTo>
                    <a:pt x="4913" y="1998"/>
                  </a:lnTo>
                  <a:lnTo>
                    <a:pt x="4904" y="1994"/>
                  </a:lnTo>
                  <a:lnTo>
                    <a:pt x="4895" y="1988"/>
                  </a:lnTo>
                  <a:lnTo>
                    <a:pt x="4880" y="1974"/>
                  </a:lnTo>
                  <a:lnTo>
                    <a:pt x="4869" y="1950"/>
                  </a:lnTo>
                  <a:lnTo>
                    <a:pt x="4866" y="1917"/>
                  </a:lnTo>
                  <a:lnTo>
                    <a:pt x="4868" y="1895"/>
                  </a:lnTo>
                  <a:lnTo>
                    <a:pt x="4874" y="1877"/>
                  </a:lnTo>
                  <a:lnTo>
                    <a:pt x="4883" y="1862"/>
                  </a:lnTo>
                  <a:lnTo>
                    <a:pt x="4896" y="1851"/>
                  </a:lnTo>
                  <a:lnTo>
                    <a:pt x="4913" y="1842"/>
                  </a:lnTo>
                  <a:lnTo>
                    <a:pt x="4931" y="1836"/>
                  </a:lnTo>
                  <a:lnTo>
                    <a:pt x="4977" y="1826"/>
                  </a:lnTo>
                  <a:lnTo>
                    <a:pt x="4953" y="1818"/>
                  </a:lnTo>
                  <a:lnTo>
                    <a:pt x="4928" y="1806"/>
                  </a:lnTo>
                  <a:lnTo>
                    <a:pt x="4916" y="1799"/>
                  </a:lnTo>
                  <a:lnTo>
                    <a:pt x="4904" y="1788"/>
                  </a:lnTo>
                  <a:lnTo>
                    <a:pt x="4893" y="1776"/>
                  </a:lnTo>
                  <a:lnTo>
                    <a:pt x="4883" y="1761"/>
                  </a:lnTo>
                  <a:lnTo>
                    <a:pt x="4868" y="1724"/>
                  </a:lnTo>
                  <a:lnTo>
                    <a:pt x="4863" y="1673"/>
                  </a:lnTo>
                  <a:lnTo>
                    <a:pt x="4865" y="1646"/>
                  </a:lnTo>
                  <a:lnTo>
                    <a:pt x="4868" y="1622"/>
                  </a:lnTo>
                  <a:lnTo>
                    <a:pt x="4880" y="1580"/>
                  </a:lnTo>
                  <a:lnTo>
                    <a:pt x="4901" y="1545"/>
                  </a:lnTo>
                  <a:lnTo>
                    <a:pt x="4913" y="1532"/>
                  </a:lnTo>
                  <a:lnTo>
                    <a:pt x="4928" y="1520"/>
                  </a:lnTo>
                  <a:lnTo>
                    <a:pt x="4964" y="1500"/>
                  </a:lnTo>
                  <a:lnTo>
                    <a:pt x="4983" y="1493"/>
                  </a:lnTo>
                  <a:lnTo>
                    <a:pt x="5003" y="1487"/>
                  </a:lnTo>
                  <a:lnTo>
                    <a:pt x="5049" y="1479"/>
                  </a:lnTo>
                  <a:lnTo>
                    <a:pt x="5075" y="1478"/>
                  </a:lnTo>
                  <a:lnTo>
                    <a:pt x="5100" y="1476"/>
                  </a:lnTo>
                  <a:lnTo>
                    <a:pt x="5144" y="1479"/>
                  </a:lnTo>
                  <a:lnTo>
                    <a:pt x="5177" y="1484"/>
                  </a:lnTo>
                  <a:lnTo>
                    <a:pt x="5234" y="1497"/>
                  </a:lnTo>
                  <a:lnTo>
                    <a:pt x="5252" y="1502"/>
                  </a:lnTo>
                  <a:lnTo>
                    <a:pt x="5273" y="1502"/>
                  </a:lnTo>
                  <a:lnTo>
                    <a:pt x="5298" y="1500"/>
                  </a:lnTo>
                  <a:lnTo>
                    <a:pt x="5322" y="1496"/>
                  </a:lnTo>
                  <a:lnTo>
                    <a:pt x="5351" y="1485"/>
                  </a:lnTo>
                  <a:lnTo>
                    <a:pt x="5376" y="1473"/>
                  </a:lnTo>
                  <a:lnTo>
                    <a:pt x="5381" y="1470"/>
                  </a:lnTo>
                  <a:lnTo>
                    <a:pt x="5385" y="1470"/>
                  </a:lnTo>
                  <a:lnTo>
                    <a:pt x="5390" y="1472"/>
                  </a:lnTo>
                  <a:lnTo>
                    <a:pt x="5393" y="1478"/>
                  </a:lnTo>
                  <a:lnTo>
                    <a:pt x="5415" y="1544"/>
                  </a:lnTo>
                  <a:close/>
                  <a:moveTo>
                    <a:pt x="5225" y="1668"/>
                  </a:moveTo>
                  <a:lnTo>
                    <a:pt x="5223" y="1640"/>
                  </a:lnTo>
                  <a:lnTo>
                    <a:pt x="5217" y="1614"/>
                  </a:lnTo>
                  <a:lnTo>
                    <a:pt x="5208" y="1595"/>
                  </a:lnTo>
                  <a:lnTo>
                    <a:pt x="5195" y="1578"/>
                  </a:lnTo>
                  <a:lnTo>
                    <a:pt x="5177" y="1566"/>
                  </a:lnTo>
                  <a:lnTo>
                    <a:pt x="5156" y="1557"/>
                  </a:lnTo>
                  <a:lnTo>
                    <a:pt x="5130" y="1553"/>
                  </a:lnTo>
                  <a:lnTo>
                    <a:pt x="5102" y="1551"/>
                  </a:lnTo>
                  <a:lnTo>
                    <a:pt x="5073" y="1553"/>
                  </a:lnTo>
                  <a:lnTo>
                    <a:pt x="5048" y="1557"/>
                  </a:lnTo>
                  <a:lnTo>
                    <a:pt x="5037" y="1562"/>
                  </a:lnTo>
                  <a:lnTo>
                    <a:pt x="5027" y="1566"/>
                  </a:lnTo>
                  <a:lnTo>
                    <a:pt x="5010" y="1578"/>
                  </a:lnTo>
                  <a:lnTo>
                    <a:pt x="4997" y="1595"/>
                  </a:lnTo>
                  <a:lnTo>
                    <a:pt x="4992" y="1604"/>
                  </a:lnTo>
                  <a:lnTo>
                    <a:pt x="4988" y="1614"/>
                  </a:lnTo>
                  <a:lnTo>
                    <a:pt x="4982" y="1640"/>
                  </a:lnTo>
                  <a:lnTo>
                    <a:pt x="4980" y="1668"/>
                  </a:lnTo>
                  <a:lnTo>
                    <a:pt x="4982" y="1697"/>
                  </a:lnTo>
                  <a:lnTo>
                    <a:pt x="4988" y="1721"/>
                  </a:lnTo>
                  <a:lnTo>
                    <a:pt x="4997" y="1742"/>
                  </a:lnTo>
                  <a:lnTo>
                    <a:pt x="5003" y="1749"/>
                  </a:lnTo>
                  <a:lnTo>
                    <a:pt x="5010" y="1757"/>
                  </a:lnTo>
                  <a:lnTo>
                    <a:pt x="5027" y="1769"/>
                  </a:lnTo>
                  <a:lnTo>
                    <a:pt x="5048" y="1778"/>
                  </a:lnTo>
                  <a:lnTo>
                    <a:pt x="5073" y="1782"/>
                  </a:lnTo>
                  <a:lnTo>
                    <a:pt x="5102" y="1784"/>
                  </a:lnTo>
                  <a:lnTo>
                    <a:pt x="5130" y="1782"/>
                  </a:lnTo>
                  <a:lnTo>
                    <a:pt x="5156" y="1778"/>
                  </a:lnTo>
                  <a:lnTo>
                    <a:pt x="5168" y="1773"/>
                  </a:lnTo>
                  <a:lnTo>
                    <a:pt x="5177" y="1769"/>
                  </a:lnTo>
                  <a:lnTo>
                    <a:pt x="5195" y="1757"/>
                  </a:lnTo>
                  <a:lnTo>
                    <a:pt x="5208" y="1742"/>
                  </a:lnTo>
                  <a:lnTo>
                    <a:pt x="5213" y="1731"/>
                  </a:lnTo>
                  <a:lnTo>
                    <a:pt x="5217" y="1721"/>
                  </a:lnTo>
                  <a:lnTo>
                    <a:pt x="5223" y="1697"/>
                  </a:lnTo>
                  <a:lnTo>
                    <a:pt x="5225" y="1668"/>
                  </a:lnTo>
                  <a:close/>
                  <a:moveTo>
                    <a:pt x="5256" y="2108"/>
                  </a:moveTo>
                  <a:lnTo>
                    <a:pt x="5253" y="2090"/>
                  </a:lnTo>
                  <a:lnTo>
                    <a:pt x="5247" y="2075"/>
                  </a:lnTo>
                  <a:lnTo>
                    <a:pt x="5238" y="2064"/>
                  </a:lnTo>
                  <a:lnTo>
                    <a:pt x="5226" y="2057"/>
                  </a:lnTo>
                  <a:lnTo>
                    <a:pt x="5198" y="2049"/>
                  </a:lnTo>
                  <a:lnTo>
                    <a:pt x="5163" y="2048"/>
                  </a:lnTo>
                  <a:lnTo>
                    <a:pt x="5055" y="2048"/>
                  </a:lnTo>
                  <a:lnTo>
                    <a:pt x="5037" y="2048"/>
                  </a:lnTo>
                  <a:lnTo>
                    <a:pt x="5021" y="2051"/>
                  </a:lnTo>
                  <a:lnTo>
                    <a:pt x="5006" y="2055"/>
                  </a:lnTo>
                  <a:lnTo>
                    <a:pt x="4992" y="2061"/>
                  </a:lnTo>
                  <a:lnTo>
                    <a:pt x="4980" y="2070"/>
                  </a:lnTo>
                  <a:lnTo>
                    <a:pt x="4971" y="2082"/>
                  </a:lnTo>
                  <a:lnTo>
                    <a:pt x="4965" y="2097"/>
                  </a:lnTo>
                  <a:lnTo>
                    <a:pt x="4964" y="2117"/>
                  </a:lnTo>
                  <a:lnTo>
                    <a:pt x="4967" y="2138"/>
                  </a:lnTo>
                  <a:lnTo>
                    <a:pt x="4974" y="2156"/>
                  </a:lnTo>
                  <a:lnTo>
                    <a:pt x="4986" y="2169"/>
                  </a:lnTo>
                  <a:lnTo>
                    <a:pt x="4995" y="2174"/>
                  </a:lnTo>
                  <a:lnTo>
                    <a:pt x="5004" y="2178"/>
                  </a:lnTo>
                  <a:lnTo>
                    <a:pt x="5027" y="2184"/>
                  </a:lnTo>
                  <a:lnTo>
                    <a:pt x="5051" y="2189"/>
                  </a:lnTo>
                  <a:lnTo>
                    <a:pt x="5111" y="2192"/>
                  </a:lnTo>
                  <a:lnTo>
                    <a:pt x="5145" y="2190"/>
                  </a:lnTo>
                  <a:lnTo>
                    <a:pt x="5178" y="2186"/>
                  </a:lnTo>
                  <a:lnTo>
                    <a:pt x="5193" y="2181"/>
                  </a:lnTo>
                  <a:lnTo>
                    <a:pt x="5208" y="2177"/>
                  </a:lnTo>
                  <a:lnTo>
                    <a:pt x="5222" y="2169"/>
                  </a:lnTo>
                  <a:lnTo>
                    <a:pt x="5232" y="2162"/>
                  </a:lnTo>
                  <a:lnTo>
                    <a:pt x="5238" y="2156"/>
                  </a:lnTo>
                  <a:lnTo>
                    <a:pt x="5243" y="2151"/>
                  </a:lnTo>
                  <a:lnTo>
                    <a:pt x="5249" y="2139"/>
                  </a:lnTo>
                  <a:lnTo>
                    <a:pt x="5253" y="2124"/>
                  </a:lnTo>
                  <a:lnTo>
                    <a:pt x="5256" y="2108"/>
                  </a:lnTo>
                  <a:close/>
                  <a:moveTo>
                    <a:pt x="5936" y="1929"/>
                  </a:moveTo>
                  <a:lnTo>
                    <a:pt x="5934" y="1955"/>
                  </a:lnTo>
                  <a:lnTo>
                    <a:pt x="5931" y="1976"/>
                  </a:lnTo>
                  <a:lnTo>
                    <a:pt x="5925" y="1992"/>
                  </a:lnTo>
                  <a:lnTo>
                    <a:pt x="5916" y="2006"/>
                  </a:lnTo>
                  <a:lnTo>
                    <a:pt x="5904" y="2016"/>
                  </a:lnTo>
                  <a:lnTo>
                    <a:pt x="5888" y="2024"/>
                  </a:lnTo>
                  <a:lnTo>
                    <a:pt x="5867" y="2031"/>
                  </a:lnTo>
                  <a:lnTo>
                    <a:pt x="5843" y="2037"/>
                  </a:lnTo>
                  <a:lnTo>
                    <a:pt x="5781" y="2048"/>
                  </a:lnTo>
                  <a:lnTo>
                    <a:pt x="5742" y="2051"/>
                  </a:lnTo>
                  <a:lnTo>
                    <a:pt x="5702" y="2052"/>
                  </a:lnTo>
                  <a:lnTo>
                    <a:pt x="5646" y="2051"/>
                  </a:lnTo>
                  <a:lnTo>
                    <a:pt x="5619" y="2048"/>
                  </a:lnTo>
                  <a:lnTo>
                    <a:pt x="5591" y="2043"/>
                  </a:lnTo>
                  <a:lnTo>
                    <a:pt x="5564" y="2037"/>
                  </a:lnTo>
                  <a:lnTo>
                    <a:pt x="5538" y="2027"/>
                  </a:lnTo>
                  <a:lnTo>
                    <a:pt x="5516" y="2013"/>
                  </a:lnTo>
                  <a:lnTo>
                    <a:pt x="5495" y="1997"/>
                  </a:lnTo>
                  <a:lnTo>
                    <a:pt x="5478" y="1974"/>
                  </a:lnTo>
                  <a:lnTo>
                    <a:pt x="5465" y="1947"/>
                  </a:lnTo>
                  <a:lnTo>
                    <a:pt x="5457" y="1916"/>
                  </a:lnTo>
                  <a:lnTo>
                    <a:pt x="5454" y="1877"/>
                  </a:lnTo>
                  <a:lnTo>
                    <a:pt x="5456" y="1845"/>
                  </a:lnTo>
                  <a:lnTo>
                    <a:pt x="5460" y="1818"/>
                  </a:lnTo>
                  <a:lnTo>
                    <a:pt x="5468" y="1796"/>
                  </a:lnTo>
                  <a:lnTo>
                    <a:pt x="5478" y="1776"/>
                  </a:lnTo>
                  <a:lnTo>
                    <a:pt x="5492" y="1761"/>
                  </a:lnTo>
                  <a:lnTo>
                    <a:pt x="5507" y="1749"/>
                  </a:lnTo>
                  <a:lnTo>
                    <a:pt x="5523" y="1739"/>
                  </a:lnTo>
                  <a:lnTo>
                    <a:pt x="5541" y="1731"/>
                  </a:lnTo>
                  <a:lnTo>
                    <a:pt x="5583" y="1721"/>
                  </a:lnTo>
                  <a:lnTo>
                    <a:pt x="5627" y="1713"/>
                  </a:lnTo>
                  <a:lnTo>
                    <a:pt x="5817" y="1682"/>
                  </a:lnTo>
                  <a:lnTo>
                    <a:pt x="5817" y="1643"/>
                  </a:lnTo>
                  <a:lnTo>
                    <a:pt x="5817" y="1620"/>
                  </a:lnTo>
                  <a:lnTo>
                    <a:pt x="5816" y="1611"/>
                  </a:lnTo>
                  <a:lnTo>
                    <a:pt x="5813" y="1602"/>
                  </a:lnTo>
                  <a:lnTo>
                    <a:pt x="5811" y="1598"/>
                  </a:lnTo>
                  <a:lnTo>
                    <a:pt x="5808" y="1595"/>
                  </a:lnTo>
                  <a:lnTo>
                    <a:pt x="5802" y="1587"/>
                  </a:lnTo>
                  <a:lnTo>
                    <a:pt x="5786" y="1577"/>
                  </a:lnTo>
                  <a:lnTo>
                    <a:pt x="5769" y="1571"/>
                  </a:lnTo>
                  <a:lnTo>
                    <a:pt x="5751" y="1568"/>
                  </a:lnTo>
                  <a:lnTo>
                    <a:pt x="5699" y="1566"/>
                  </a:lnTo>
                  <a:lnTo>
                    <a:pt x="5643" y="1569"/>
                  </a:lnTo>
                  <a:lnTo>
                    <a:pt x="5592" y="1577"/>
                  </a:lnTo>
                  <a:lnTo>
                    <a:pt x="5514" y="1595"/>
                  </a:lnTo>
                  <a:lnTo>
                    <a:pt x="5511" y="1595"/>
                  </a:lnTo>
                  <a:lnTo>
                    <a:pt x="5507" y="1596"/>
                  </a:lnTo>
                  <a:lnTo>
                    <a:pt x="5501" y="1595"/>
                  </a:lnTo>
                  <a:lnTo>
                    <a:pt x="5496" y="1587"/>
                  </a:lnTo>
                  <a:lnTo>
                    <a:pt x="5484" y="1529"/>
                  </a:lnTo>
                  <a:lnTo>
                    <a:pt x="5484" y="1526"/>
                  </a:lnTo>
                  <a:lnTo>
                    <a:pt x="5486" y="1520"/>
                  </a:lnTo>
                  <a:lnTo>
                    <a:pt x="5489" y="1515"/>
                  </a:lnTo>
                  <a:lnTo>
                    <a:pt x="5496" y="1511"/>
                  </a:lnTo>
                  <a:lnTo>
                    <a:pt x="5529" y="1502"/>
                  </a:lnTo>
                  <a:lnTo>
                    <a:pt x="5580" y="1490"/>
                  </a:lnTo>
                  <a:lnTo>
                    <a:pt x="5612" y="1485"/>
                  </a:lnTo>
                  <a:lnTo>
                    <a:pt x="5646" y="1481"/>
                  </a:lnTo>
                  <a:lnTo>
                    <a:pt x="5720" y="1476"/>
                  </a:lnTo>
                  <a:lnTo>
                    <a:pt x="5771" y="1479"/>
                  </a:lnTo>
                  <a:lnTo>
                    <a:pt x="5814" y="1484"/>
                  </a:lnTo>
                  <a:lnTo>
                    <a:pt x="5849" y="1493"/>
                  </a:lnTo>
                  <a:lnTo>
                    <a:pt x="5876" y="1505"/>
                  </a:lnTo>
                  <a:lnTo>
                    <a:pt x="5894" y="1517"/>
                  </a:lnTo>
                  <a:lnTo>
                    <a:pt x="5909" y="1532"/>
                  </a:lnTo>
                  <a:lnTo>
                    <a:pt x="5919" y="1547"/>
                  </a:lnTo>
                  <a:lnTo>
                    <a:pt x="5925" y="1563"/>
                  </a:lnTo>
                  <a:lnTo>
                    <a:pt x="5934" y="1599"/>
                  </a:lnTo>
                  <a:lnTo>
                    <a:pt x="5936" y="1640"/>
                  </a:lnTo>
                  <a:lnTo>
                    <a:pt x="5936" y="1929"/>
                  </a:lnTo>
                  <a:close/>
                  <a:moveTo>
                    <a:pt x="5817" y="1955"/>
                  </a:moveTo>
                  <a:lnTo>
                    <a:pt x="5817" y="1764"/>
                  </a:lnTo>
                  <a:lnTo>
                    <a:pt x="5664" y="1790"/>
                  </a:lnTo>
                  <a:lnTo>
                    <a:pt x="5631" y="1796"/>
                  </a:lnTo>
                  <a:lnTo>
                    <a:pt x="5603" y="1806"/>
                  </a:lnTo>
                  <a:lnTo>
                    <a:pt x="5591" y="1817"/>
                  </a:lnTo>
                  <a:lnTo>
                    <a:pt x="5583" y="1832"/>
                  </a:lnTo>
                  <a:lnTo>
                    <a:pt x="5577" y="1850"/>
                  </a:lnTo>
                  <a:lnTo>
                    <a:pt x="5576" y="1875"/>
                  </a:lnTo>
                  <a:lnTo>
                    <a:pt x="5577" y="1895"/>
                  </a:lnTo>
                  <a:lnTo>
                    <a:pt x="5580" y="1913"/>
                  </a:lnTo>
                  <a:lnTo>
                    <a:pt x="5588" y="1928"/>
                  </a:lnTo>
                  <a:lnTo>
                    <a:pt x="5597" y="1940"/>
                  </a:lnTo>
                  <a:lnTo>
                    <a:pt x="5607" y="1949"/>
                  </a:lnTo>
                  <a:lnTo>
                    <a:pt x="5619" y="1956"/>
                  </a:lnTo>
                  <a:lnTo>
                    <a:pt x="5646" y="1965"/>
                  </a:lnTo>
                  <a:lnTo>
                    <a:pt x="5675" y="1970"/>
                  </a:lnTo>
                  <a:lnTo>
                    <a:pt x="5705" y="1971"/>
                  </a:lnTo>
                  <a:lnTo>
                    <a:pt x="5766" y="1967"/>
                  </a:lnTo>
                  <a:lnTo>
                    <a:pt x="5817" y="1955"/>
                  </a:lnTo>
                  <a:close/>
                  <a:moveTo>
                    <a:pt x="7115" y="2022"/>
                  </a:moveTo>
                  <a:lnTo>
                    <a:pt x="7113" y="2028"/>
                  </a:lnTo>
                  <a:lnTo>
                    <a:pt x="7110" y="2034"/>
                  </a:lnTo>
                  <a:lnTo>
                    <a:pt x="7098" y="2039"/>
                  </a:lnTo>
                  <a:lnTo>
                    <a:pt x="6900" y="2039"/>
                  </a:lnTo>
                  <a:lnTo>
                    <a:pt x="6890" y="2033"/>
                  </a:lnTo>
                  <a:lnTo>
                    <a:pt x="6881" y="2022"/>
                  </a:lnTo>
                  <a:lnTo>
                    <a:pt x="6576" y="1367"/>
                  </a:lnTo>
                  <a:lnTo>
                    <a:pt x="6540" y="1367"/>
                  </a:lnTo>
                  <a:lnTo>
                    <a:pt x="6546" y="2022"/>
                  </a:lnTo>
                  <a:lnTo>
                    <a:pt x="6545" y="2028"/>
                  </a:lnTo>
                  <a:lnTo>
                    <a:pt x="6542" y="2034"/>
                  </a:lnTo>
                  <a:lnTo>
                    <a:pt x="6530" y="2039"/>
                  </a:lnTo>
                  <a:lnTo>
                    <a:pt x="6437" y="2039"/>
                  </a:lnTo>
                  <a:lnTo>
                    <a:pt x="6425" y="2034"/>
                  </a:lnTo>
                  <a:lnTo>
                    <a:pt x="6420" y="2022"/>
                  </a:lnTo>
                  <a:lnTo>
                    <a:pt x="6420" y="1284"/>
                  </a:lnTo>
                  <a:lnTo>
                    <a:pt x="6422" y="1278"/>
                  </a:lnTo>
                  <a:lnTo>
                    <a:pt x="6425" y="1272"/>
                  </a:lnTo>
                  <a:lnTo>
                    <a:pt x="6437" y="1268"/>
                  </a:lnTo>
                  <a:lnTo>
                    <a:pt x="6653" y="1268"/>
                  </a:lnTo>
                  <a:lnTo>
                    <a:pt x="6666" y="1272"/>
                  </a:lnTo>
                  <a:lnTo>
                    <a:pt x="6674" y="1284"/>
                  </a:lnTo>
                  <a:lnTo>
                    <a:pt x="6981" y="1956"/>
                  </a:lnTo>
                  <a:lnTo>
                    <a:pt x="6993" y="1956"/>
                  </a:lnTo>
                  <a:lnTo>
                    <a:pt x="6990" y="1284"/>
                  </a:lnTo>
                  <a:lnTo>
                    <a:pt x="6992" y="1277"/>
                  </a:lnTo>
                  <a:lnTo>
                    <a:pt x="6995" y="1272"/>
                  </a:lnTo>
                  <a:lnTo>
                    <a:pt x="7001" y="1269"/>
                  </a:lnTo>
                  <a:lnTo>
                    <a:pt x="7007" y="1268"/>
                  </a:lnTo>
                  <a:lnTo>
                    <a:pt x="7097" y="1268"/>
                  </a:lnTo>
                  <a:lnTo>
                    <a:pt x="7104" y="1269"/>
                  </a:lnTo>
                  <a:lnTo>
                    <a:pt x="7110" y="1272"/>
                  </a:lnTo>
                  <a:lnTo>
                    <a:pt x="7113" y="1277"/>
                  </a:lnTo>
                  <a:lnTo>
                    <a:pt x="7115" y="1284"/>
                  </a:lnTo>
                  <a:lnTo>
                    <a:pt x="7115" y="2022"/>
                  </a:lnTo>
                  <a:close/>
                  <a:moveTo>
                    <a:pt x="7760" y="1766"/>
                  </a:moveTo>
                  <a:lnTo>
                    <a:pt x="7758" y="1805"/>
                  </a:lnTo>
                  <a:lnTo>
                    <a:pt x="7757" y="1841"/>
                  </a:lnTo>
                  <a:lnTo>
                    <a:pt x="7751" y="1877"/>
                  </a:lnTo>
                  <a:lnTo>
                    <a:pt x="7743" y="1910"/>
                  </a:lnTo>
                  <a:lnTo>
                    <a:pt x="7733" y="1941"/>
                  </a:lnTo>
                  <a:lnTo>
                    <a:pt x="7718" y="1968"/>
                  </a:lnTo>
                  <a:lnTo>
                    <a:pt x="7707" y="1980"/>
                  </a:lnTo>
                  <a:lnTo>
                    <a:pt x="7697" y="1992"/>
                  </a:lnTo>
                  <a:lnTo>
                    <a:pt x="7673" y="2013"/>
                  </a:lnTo>
                  <a:lnTo>
                    <a:pt x="7641" y="2030"/>
                  </a:lnTo>
                  <a:lnTo>
                    <a:pt x="7604" y="2042"/>
                  </a:lnTo>
                  <a:lnTo>
                    <a:pt x="7557" y="2049"/>
                  </a:lnTo>
                  <a:lnTo>
                    <a:pt x="7506" y="2052"/>
                  </a:lnTo>
                  <a:lnTo>
                    <a:pt x="7454" y="2049"/>
                  </a:lnTo>
                  <a:lnTo>
                    <a:pt x="7409" y="2042"/>
                  </a:lnTo>
                  <a:lnTo>
                    <a:pt x="7370" y="2030"/>
                  </a:lnTo>
                  <a:lnTo>
                    <a:pt x="7338" y="2013"/>
                  </a:lnTo>
                  <a:lnTo>
                    <a:pt x="7314" y="1992"/>
                  </a:lnTo>
                  <a:lnTo>
                    <a:pt x="7293" y="1968"/>
                  </a:lnTo>
                  <a:lnTo>
                    <a:pt x="7284" y="1955"/>
                  </a:lnTo>
                  <a:lnTo>
                    <a:pt x="7278" y="1941"/>
                  </a:lnTo>
                  <a:lnTo>
                    <a:pt x="7266" y="1910"/>
                  </a:lnTo>
                  <a:lnTo>
                    <a:pt x="7259" y="1877"/>
                  </a:lnTo>
                  <a:lnTo>
                    <a:pt x="7256" y="1859"/>
                  </a:lnTo>
                  <a:lnTo>
                    <a:pt x="7254" y="1841"/>
                  </a:lnTo>
                  <a:lnTo>
                    <a:pt x="7251" y="1805"/>
                  </a:lnTo>
                  <a:lnTo>
                    <a:pt x="7251" y="1766"/>
                  </a:lnTo>
                  <a:lnTo>
                    <a:pt x="7251" y="1725"/>
                  </a:lnTo>
                  <a:lnTo>
                    <a:pt x="7254" y="1688"/>
                  </a:lnTo>
                  <a:lnTo>
                    <a:pt x="7266" y="1619"/>
                  </a:lnTo>
                  <a:lnTo>
                    <a:pt x="7278" y="1589"/>
                  </a:lnTo>
                  <a:lnTo>
                    <a:pt x="7293" y="1562"/>
                  </a:lnTo>
                  <a:lnTo>
                    <a:pt x="7314" y="1536"/>
                  </a:lnTo>
                  <a:lnTo>
                    <a:pt x="7338" y="1517"/>
                  </a:lnTo>
                  <a:lnTo>
                    <a:pt x="7370" y="1499"/>
                  </a:lnTo>
                  <a:lnTo>
                    <a:pt x="7409" y="1487"/>
                  </a:lnTo>
                  <a:lnTo>
                    <a:pt x="7454" y="1479"/>
                  </a:lnTo>
                  <a:lnTo>
                    <a:pt x="7506" y="1476"/>
                  </a:lnTo>
                  <a:lnTo>
                    <a:pt x="7557" y="1479"/>
                  </a:lnTo>
                  <a:lnTo>
                    <a:pt x="7604" y="1487"/>
                  </a:lnTo>
                  <a:lnTo>
                    <a:pt x="7641" y="1499"/>
                  </a:lnTo>
                  <a:lnTo>
                    <a:pt x="7673" y="1517"/>
                  </a:lnTo>
                  <a:lnTo>
                    <a:pt x="7697" y="1536"/>
                  </a:lnTo>
                  <a:lnTo>
                    <a:pt x="7718" y="1562"/>
                  </a:lnTo>
                  <a:lnTo>
                    <a:pt x="7733" y="1589"/>
                  </a:lnTo>
                  <a:lnTo>
                    <a:pt x="7743" y="1619"/>
                  </a:lnTo>
                  <a:lnTo>
                    <a:pt x="7751" y="1653"/>
                  </a:lnTo>
                  <a:lnTo>
                    <a:pt x="7757" y="1688"/>
                  </a:lnTo>
                  <a:lnTo>
                    <a:pt x="7758" y="1725"/>
                  </a:lnTo>
                  <a:lnTo>
                    <a:pt x="7760" y="1766"/>
                  </a:lnTo>
                  <a:close/>
                  <a:moveTo>
                    <a:pt x="7637" y="1766"/>
                  </a:moveTo>
                  <a:lnTo>
                    <a:pt x="7637" y="1706"/>
                  </a:lnTo>
                  <a:lnTo>
                    <a:pt x="7631" y="1655"/>
                  </a:lnTo>
                  <a:lnTo>
                    <a:pt x="7626" y="1634"/>
                  </a:lnTo>
                  <a:lnTo>
                    <a:pt x="7619" y="1616"/>
                  </a:lnTo>
                  <a:lnTo>
                    <a:pt x="7608" y="1599"/>
                  </a:lnTo>
                  <a:lnTo>
                    <a:pt x="7596" y="1586"/>
                  </a:lnTo>
                  <a:lnTo>
                    <a:pt x="7580" y="1577"/>
                  </a:lnTo>
                  <a:lnTo>
                    <a:pt x="7559" y="1569"/>
                  </a:lnTo>
                  <a:lnTo>
                    <a:pt x="7535" y="1565"/>
                  </a:lnTo>
                  <a:lnTo>
                    <a:pt x="7506" y="1562"/>
                  </a:lnTo>
                  <a:lnTo>
                    <a:pt x="7476" y="1565"/>
                  </a:lnTo>
                  <a:lnTo>
                    <a:pt x="7452" y="1569"/>
                  </a:lnTo>
                  <a:lnTo>
                    <a:pt x="7431" y="1577"/>
                  </a:lnTo>
                  <a:lnTo>
                    <a:pt x="7415" y="1586"/>
                  </a:lnTo>
                  <a:lnTo>
                    <a:pt x="7401" y="1599"/>
                  </a:lnTo>
                  <a:lnTo>
                    <a:pt x="7391" y="1616"/>
                  </a:lnTo>
                  <a:lnTo>
                    <a:pt x="7383" y="1634"/>
                  </a:lnTo>
                  <a:lnTo>
                    <a:pt x="7379" y="1655"/>
                  </a:lnTo>
                  <a:lnTo>
                    <a:pt x="7376" y="1679"/>
                  </a:lnTo>
                  <a:lnTo>
                    <a:pt x="7374" y="1706"/>
                  </a:lnTo>
                  <a:lnTo>
                    <a:pt x="7373" y="1766"/>
                  </a:lnTo>
                  <a:lnTo>
                    <a:pt x="7374" y="1824"/>
                  </a:lnTo>
                  <a:lnTo>
                    <a:pt x="7379" y="1874"/>
                  </a:lnTo>
                  <a:lnTo>
                    <a:pt x="7383" y="1895"/>
                  </a:lnTo>
                  <a:lnTo>
                    <a:pt x="7391" y="1914"/>
                  </a:lnTo>
                  <a:lnTo>
                    <a:pt x="7401" y="1929"/>
                  </a:lnTo>
                  <a:lnTo>
                    <a:pt x="7415" y="1943"/>
                  </a:lnTo>
                  <a:lnTo>
                    <a:pt x="7431" y="1953"/>
                  </a:lnTo>
                  <a:lnTo>
                    <a:pt x="7452" y="1961"/>
                  </a:lnTo>
                  <a:lnTo>
                    <a:pt x="7476" y="1965"/>
                  </a:lnTo>
                  <a:lnTo>
                    <a:pt x="7506" y="1967"/>
                  </a:lnTo>
                  <a:lnTo>
                    <a:pt x="7535" y="1965"/>
                  </a:lnTo>
                  <a:lnTo>
                    <a:pt x="7559" y="1961"/>
                  </a:lnTo>
                  <a:lnTo>
                    <a:pt x="7580" y="1953"/>
                  </a:lnTo>
                  <a:lnTo>
                    <a:pt x="7596" y="1943"/>
                  </a:lnTo>
                  <a:lnTo>
                    <a:pt x="7608" y="1929"/>
                  </a:lnTo>
                  <a:lnTo>
                    <a:pt x="7619" y="1914"/>
                  </a:lnTo>
                  <a:lnTo>
                    <a:pt x="7626" y="1895"/>
                  </a:lnTo>
                  <a:lnTo>
                    <a:pt x="7631" y="1874"/>
                  </a:lnTo>
                  <a:lnTo>
                    <a:pt x="7634" y="1850"/>
                  </a:lnTo>
                  <a:lnTo>
                    <a:pt x="7637" y="1824"/>
                  </a:lnTo>
                  <a:lnTo>
                    <a:pt x="7637" y="1766"/>
                  </a:lnTo>
                  <a:close/>
                  <a:moveTo>
                    <a:pt x="8168" y="1556"/>
                  </a:moveTo>
                  <a:lnTo>
                    <a:pt x="8168" y="1562"/>
                  </a:lnTo>
                  <a:lnTo>
                    <a:pt x="8166" y="1566"/>
                  </a:lnTo>
                  <a:lnTo>
                    <a:pt x="8162" y="1569"/>
                  </a:lnTo>
                  <a:lnTo>
                    <a:pt x="8154" y="1571"/>
                  </a:lnTo>
                  <a:lnTo>
                    <a:pt x="8106" y="1572"/>
                  </a:lnTo>
                  <a:lnTo>
                    <a:pt x="8064" y="1575"/>
                  </a:lnTo>
                  <a:lnTo>
                    <a:pt x="7994" y="1587"/>
                  </a:lnTo>
                  <a:lnTo>
                    <a:pt x="7994" y="2022"/>
                  </a:lnTo>
                  <a:lnTo>
                    <a:pt x="7992" y="2030"/>
                  </a:lnTo>
                  <a:lnTo>
                    <a:pt x="7989" y="2034"/>
                  </a:lnTo>
                  <a:lnTo>
                    <a:pt x="7985" y="2037"/>
                  </a:lnTo>
                  <a:lnTo>
                    <a:pt x="7979" y="2039"/>
                  </a:lnTo>
                  <a:lnTo>
                    <a:pt x="7892" y="2039"/>
                  </a:lnTo>
                  <a:lnTo>
                    <a:pt x="7883" y="2034"/>
                  </a:lnTo>
                  <a:lnTo>
                    <a:pt x="7877" y="2030"/>
                  </a:lnTo>
                  <a:lnTo>
                    <a:pt x="7875" y="2022"/>
                  </a:lnTo>
                  <a:lnTo>
                    <a:pt x="7875" y="1578"/>
                  </a:lnTo>
                  <a:lnTo>
                    <a:pt x="7878" y="1551"/>
                  </a:lnTo>
                  <a:lnTo>
                    <a:pt x="7883" y="1541"/>
                  </a:lnTo>
                  <a:lnTo>
                    <a:pt x="7890" y="1532"/>
                  </a:lnTo>
                  <a:lnTo>
                    <a:pt x="7910" y="1518"/>
                  </a:lnTo>
                  <a:lnTo>
                    <a:pt x="7938" y="1508"/>
                  </a:lnTo>
                  <a:lnTo>
                    <a:pt x="7977" y="1496"/>
                  </a:lnTo>
                  <a:lnTo>
                    <a:pt x="8022" y="1487"/>
                  </a:lnTo>
                  <a:lnTo>
                    <a:pt x="8115" y="1478"/>
                  </a:lnTo>
                  <a:lnTo>
                    <a:pt x="8133" y="1478"/>
                  </a:lnTo>
                  <a:lnTo>
                    <a:pt x="8147" y="1478"/>
                  </a:lnTo>
                  <a:lnTo>
                    <a:pt x="8157" y="1481"/>
                  </a:lnTo>
                  <a:lnTo>
                    <a:pt x="8165" y="1484"/>
                  </a:lnTo>
                  <a:lnTo>
                    <a:pt x="8166" y="1488"/>
                  </a:lnTo>
                  <a:lnTo>
                    <a:pt x="8168" y="1496"/>
                  </a:lnTo>
                  <a:lnTo>
                    <a:pt x="8168" y="1556"/>
                  </a:lnTo>
                  <a:close/>
                  <a:moveTo>
                    <a:pt x="8715" y="1949"/>
                  </a:moveTo>
                  <a:lnTo>
                    <a:pt x="8715" y="1973"/>
                  </a:lnTo>
                  <a:lnTo>
                    <a:pt x="8708" y="1995"/>
                  </a:lnTo>
                  <a:lnTo>
                    <a:pt x="8700" y="2006"/>
                  </a:lnTo>
                  <a:lnTo>
                    <a:pt x="8688" y="2015"/>
                  </a:lnTo>
                  <a:lnTo>
                    <a:pt x="8672" y="2024"/>
                  </a:lnTo>
                  <a:lnTo>
                    <a:pt x="8651" y="2030"/>
                  </a:lnTo>
                  <a:lnTo>
                    <a:pt x="8618" y="2039"/>
                  </a:lnTo>
                  <a:lnTo>
                    <a:pt x="8580" y="2045"/>
                  </a:lnTo>
                  <a:lnTo>
                    <a:pt x="8558" y="2048"/>
                  </a:lnTo>
                  <a:lnTo>
                    <a:pt x="8535" y="2051"/>
                  </a:lnTo>
                  <a:lnTo>
                    <a:pt x="8483" y="2052"/>
                  </a:lnTo>
                  <a:lnTo>
                    <a:pt x="8435" y="2051"/>
                  </a:lnTo>
                  <a:lnTo>
                    <a:pt x="8393" y="2045"/>
                  </a:lnTo>
                  <a:lnTo>
                    <a:pt x="8357" y="2036"/>
                  </a:lnTo>
                  <a:lnTo>
                    <a:pt x="8325" y="2024"/>
                  </a:lnTo>
                  <a:lnTo>
                    <a:pt x="8298" y="2007"/>
                  </a:lnTo>
                  <a:lnTo>
                    <a:pt x="8276" y="1986"/>
                  </a:lnTo>
                  <a:lnTo>
                    <a:pt x="8258" y="1962"/>
                  </a:lnTo>
                  <a:lnTo>
                    <a:pt x="8250" y="1947"/>
                  </a:lnTo>
                  <a:lnTo>
                    <a:pt x="8244" y="1932"/>
                  </a:lnTo>
                  <a:lnTo>
                    <a:pt x="8234" y="1898"/>
                  </a:lnTo>
                  <a:lnTo>
                    <a:pt x="8226" y="1859"/>
                  </a:lnTo>
                  <a:lnTo>
                    <a:pt x="8222" y="1815"/>
                  </a:lnTo>
                  <a:lnTo>
                    <a:pt x="8222" y="1766"/>
                  </a:lnTo>
                  <a:lnTo>
                    <a:pt x="8223" y="1698"/>
                  </a:lnTo>
                  <a:lnTo>
                    <a:pt x="8226" y="1668"/>
                  </a:lnTo>
                  <a:lnTo>
                    <a:pt x="8232" y="1640"/>
                  </a:lnTo>
                  <a:lnTo>
                    <a:pt x="8247" y="1590"/>
                  </a:lnTo>
                  <a:lnTo>
                    <a:pt x="8258" y="1569"/>
                  </a:lnTo>
                  <a:lnTo>
                    <a:pt x="8270" y="1550"/>
                  </a:lnTo>
                  <a:lnTo>
                    <a:pt x="8283" y="1533"/>
                  </a:lnTo>
                  <a:lnTo>
                    <a:pt x="8301" y="1518"/>
                  </a:lnTo>
                  <a:lnTo>
                    <a:pt x="8321" y="1506"/>
                  </a:lnTo>
                  <a:lnTo>
                    <a:pt x="8342" y="1496"/>
                  </a:lnTo>
                  <a:lnTo>
                    <a:pt x="8367" y="1487"/>
                  </a:lnTo>
                  <a:lnTo>
                    <a:pt x="8394" y="1482"/>
                  </a:lnTo>
                  <a:lnTo>
                    <a:pt x="8424" y="1478"/>
                  </a:lnTo>
                  <a:lnTo>
                    <a:pt x="8457" y="1476"/>
                  </a:lnTo>
                  <a:lnTo>
                    <a:pt x="8508" y="1479"/>
                  </a:lnTo>
                  <a:lnTo>
                    <a:pt x="8550" y="1485"/>
                  </a:lnTo>
                  <a:lnTo>
                    <a:pt x="8609" y="1497"/>
                  </a:lnTo>
                  <a:lnTo>
                    <a:pt x="8598" y="1436"/>
                  </a:lnTo>
                  <a:lnTo>
                    <a:pt x="8598" y="1289"/>
                  </a:lnTo>
                  <a:lnTo>
                    <a:pt x="8600" y="1281"/>
                  </a:lnTo>
                  <a:lnTo>
                    <a:pt x="8603" y="1277"/>
                  </a:lnTo>
                  <a:lnTo>
                    <a:pt x="8613" y="1271"/>
                  </a:lnTo>
                  <a:lnTo>
                    <a:pt x="8699" y="1254"/>
                  </a:lnTo>
                  <a:lnTo>
                    <a:pt x="8702" y="1254"/>
                  </a:lnTo>
                  <a:lnTo>
                    <a:pt x="8712" y="1257"/>
                  </a:lnTo>
                  <a:lnTo>
                    <a:pt x="8715" y="1263"/>
                  </a:lnTo>
                  <a:lnTo>
                    <a:pt x="8715" y="1269"/>
                  </a:lnTo>
                  <a:lnTo>
                    <a:pt x="8715" y="1949"/>
                  </a:lnTo>
                  <a:close/>
                  <a:moveTo>
                    <a:pt x="8598" y="1952"/>
                  </a:moveTo>
                  <a:lnTo>
                    <a:pt x="8598" y="1577"/>
                  </a:lnTo>
                  <a:lnTo>
                    <a:pt x="8562" y="1569"/>
                  </a:lnTo>
                  <a:lnTo>
                    <a:pt x="8525" y="1565"/>
                  </a:lnTo>
                  <a:lnTo>
                    <a:pt x="8483" y="1562"/>
                  </a:lnTo>
                  <a:lnTo>
                    <a:pt x="8459" y="1563"/>
                  </a:lnTo>
                  <a:lnTo>
                    <a:pt x="8438" y="1565"/>
                  </a:lnTo>
                  <a:lnTo>
                    <a:pt x="8418" y="1569"/>
                  </a:lnTo>
                  <a:lnTo>
                    <a:pt x="8402" y="1575"/>
                  </a:lnTo>
                  <a:lnTo>
                    <a:pt x="8387" y="1584"/>
                  </a:lnTo>
                  <a:lnTo>
                    <a:pt x="8375" y="1598"/>
                  </a:lnTo>
                  <a:lnTo>
                    <a:pt x="8364" y="1614"/>
                  </a:lnTo>
                  <a:lnTo>
                    <a:pt x="8357" y="1634"/>
                  </a:lnTo>
                  <a:lnTo>
                    <a:pt x="8351" y="1658"/>
                  </a:lnTo>
                  <a:lnTo>
                    <a:pt x="8346" y="1688"/>
                  </a:lnTo>
                  <a:lnTo>
                    <a:pt x="8343" y="1722"/>
                  </a:lnTo>
                  <a:lnTo>
                    <a:pt x="8342" y="1763"/>
                  </a:lnTo>
                  <a:lnTo>
                    <a:pt x="8343" y="1805"/>
                  </a:lnTo>
                  <a:lnTo>
                    <a:pt x="8346" y="1842"/>
                  </a:lnTo>
                  <a:lnTo>
                    <a:pt x="8351" y="1872"/>
                  </a:lnTo>
                  <a:lnTo>
                    <a:pt x="8358" y="1898"/>
                  </a:lnTo>
                  <a:lnTo>
                    <a:pt x="8367" y="1917"/>
                  </a:lnTo>
                  <a:lnTo>
                    <a:pt x="8378" y="1934"/>
                  </a:lnTo>
                  <a:lnTo>
                    <a:pt x="8391" y="1946"/>
                  </a:lnTo>
                  <a:lnTo>
                    <a:pt x="8406" y="1955"/>
                  </a:lnTo>
                  <a:lnTo>
                    <a:pt x="8423" y="1961"/>
                  </a:lnTo>
                  <a:lnTo>
                    <a:pt x="8442" y="1964"/>
                  </a:lnTo>
                  <a:lnTo>
                    <a:pt x="8486" y="1967"/>
                  </a:lnTo>
                  <a:lnTo>
                    <a:pt x="8528" y="1964"/>
                  </a:lnTo>
                  <a:lnTo>
                    <a:pt x="8564" y="1959"/>
                  </a:lnTo>
                  <a:lnTo>
                    <a:pt x="8598" y="1952"/>
                  </a:lnTo>
                  <a:close/>
                  <a:moveTo>
                    <a:pt x="9333" y="1755"/>
                  </a:moveTo>
                  <a:lnTo>
                    <a:pt x="9333" y="1779"/>
                  </a:lnTo>
                  <a:lnTo>
                    <a:pt x="9332" y="1805"/>
                  </a:lnTo>
                  <a:lnTo>
                    <a:pt x="9327" y="1818"/>
                  </a:lnTo>
                  <a:lnTo>
                    <a:pt x="9321" y="1823"/>
                  </a:lnTo>
                  <a:lnTo>
                    <a:pt x="9314" y="1824"/>
                  </a:lnTo>
                  <a:lnTo>
                    <a:pt x="8951" y="1824"/>
                  </a:lnTo>
                  <a:lnTo>
                    <a:pt x="8954" y="1859"/>
                  </a:lnTo>
                  <a:lnTo>
                    <a:pt x="8961" y="1887"/>
                  </a:lnTo>
                  <a:lnTo>
                    <a:pt x="8973" y="1910"/>
                  </a:lnTo>
                  <a:lnTo>
                    <a:pt x="8990" y="1929"/>
                  </a:lnTo>
                  <a:lnTo>
                    <a:pt x="9000" y="1938"/>
                  </a:lnTo>
                  <a:lnTo>
                    <a:pt x="9014" y="1947"/>
                  </a:lnTo>
                  <a:lnTo>
                    <a:pt x="9044" y="1958"/>
                  </a:lnTo>
                  <a:lnTo>
                    <a:pt x="9081" y="1965"/>
                  </a:lnTo>
                  <a:lnTo>
                    <a:pt x="9125" y="1967"/>
                  </a:lnTo>
                  <a:lnTo>
                    <a:pt x="9170" y="1964"/>
                  </a:lnTo>
                  <a:lnTo>
                    <a:pt x="9209" y="1958"/>
                  </a:lnTo>
                  <a:lnTo>
                    <a:pt x="9273" y="1941"/>
                  </a:lnTo>
                  <a:lnTo>
                    <a:pt x="9276" y="1941"/>
                  </a:lnTo>
                  <a:lnTo>
                    <a:pt x="9279" y="1940"/>
                  </a:lnTo>
                  <a:lnTo>
                    <a:pt x="9287" y="1943"/>
                  </a:lnTo>
                  <a:lnTo>
                    <a:pt x="9293" y="1953"/>
                  </a:lnTo>
                  <a:lnTo>
                    <a:pt x="9305" y="2001"/>
                  </a:lnTo>
                  <a:lnTo>
                    <a:pt x="9306" y="2003"/>
                  </a:lnTo>
                  <a:lnTo>
                    <a:pt x="9306" y="2006"/>
                  </a:lnTo>
                  <a:lnTo>
                    <a:pt x="9302" y="2015"/>
                  </a:lnTo>
                  <a:lnTo>
                    <a:pt x="9294" y="2019"/>
                  </a:lnTo>
                  <a:lnTo>
                    <a:pt x="9260" y="2031"/>
                  </a:lnTo>
                  <a:lnTo>
                    <a:pt x="9216" y="2042"/>
                  </a:lnTo>
                  <a:lnTo>
                    <a:pt x="9165" y="2049"/>
                  </a:lnTo>
                  <a:lnTo>
                    <a:pt x="9108" y="2052"/>
                  </a:lnTo>
                  <a:lnTo>
                    <a:pt x="9072" y="2051"/>
                  </a:lnTo>
                  <a:lnTo>
                    <a:pt x="9038" y="2048"/>
                  </a:lnTo>
                  <a:lnTo>
                    <a:pt x="8979" y="2036"/>
                  </a:lnTo>
                  <a:lnTo>
                    <a:pt x="8954" y="2025"/>
                  </a:lnTo>
                  <a:lnTo>
                    <a:pt x="8930" y="2015"/>
                  </a:lnTo>
                  <a:lnTo>
                    <a:pt x="8910" y="2000"/>
                  </a:lnTo>
                  <a:lnTo>
                    <a:pt x="8892" y="1983"/>
                  </a:lnTo>
                  <a:lnTo>
                    <a:pt x="8865" y="1944"/>
                  </a:lnTo>
                  <a:lnTo>
                    <a:pt x="8855" y="1920"/>
                  </a:lnTo>
                  <a:lnTo>
                    <a:pt x="8846" y="1895"/>
                  </a:lnTo>
                  <a:lnTo>
                    <a:pt x="8834" y="1836"/>
                  </a:lnTo>
                  <a:lnTo>
                    <a:pt x="8831" y="1802"/>
                  </a:lnTo>
                  <a:lnTo>
                    <a:pt x="8831" y="1766"/>
                  </a:lnTo>
                  <a:lnTo>
                    <a:pt x="8832" y="1721"/>
                  </a:lnTo>
                  <a:lnTo>
                    <a:pt x="8835" y="1679"/>
                  </a:lnTo>
                  <a:lnTo>
                    <a:pt x="8841" y="1641"/>
                  </a:lnTo>
                  <a:lnTo>
                    <a:pt x="8850" y="1607"/>
                  </a:lnTo>
                  <a:lnTo>
                    <a:pt x="8864" y="1577"/>
                  </a:lnTo>
                  <a:lnTo>
                    <a:pt x="8880" y="1551"/>
                  </a:lnTo>
                  <a:lnTo>
                    <a:pt x="8901" y="1529"/>
                  </a:lnTo>
                  <a:lnTo>
                    <a:pt x="8913" y="1518"/>
                  </a:lnTo>
                  <a:lnTo>
                    <a:pt x="8927" y="1509"/>
                  </a:lnTo>
                  <a:lnTo>
                    <a:pt x="8957" y="1496"/>
                  </a:lnTo>
                  <a:lnTo>
                    <a:pt x="8994" y="1485"/>
                  </a:lnTo>
                  <a:lnTo>
                    <a:pt x="9036" y="1479"/>
                  </a:lnTo>
                  <a:lnTo>
                    <a:pt x="9083" y="1476"/>
                  </a:lnTo>
                  <a:lnTo>
                    <a:pt x="9122" y="1478"/>
                  </a:lnTo>
                  <a:lnTo>
                    <a:pt x="9155" y="1482"/>
                  </a:lnTo>
                  <a:lnTo>
                    <a:pt x="9186" y="1490"/>
                  </a:lnTo>
                  <a:lnTo>
                    <a:pt x="9213" y="1499"/>
                  </a:lnTo>
                  <a:lnTo>
                    <a:pt x="9257" y="1524"/>
                  </a:lnTo>
                  <a:lnTo>
                    <a:pt x="9275" y="1541"/>
                  </a:lnTo>
                  <a:lnTo>
                    <a:pt x="9290" y="1560"/>
                  </a:lnTo>
                  <a:lnTo>
                    <a:pt x="9302" y="1578"/>
                  </a:lnTo>
                  <a:lnTo>
                    <a:pt x="9311" y="1599"/>
                  </a:lnTo>
                  <a:lnTo>
                    <a:pt x="9318" y="1622"/>
                  </a:lnTo>
                  <a:lnTo>
                    <a:pt x="9324" y="1644"/>
                  </a:lnTo>
                  <a:lnTo>
                    <a:pt x="9330" y="1697"/>
                  </a:lnTo>
                  <a:lnTo>
                    <a:pt x="9333" y="1755"/>
                  </a:lnTo>
                  <a:close/>
                  <a:moveTo>
                    <a:pt x="9213" y="1742"/>
                  </a:moveTo>
                  <a:lnTo>
                    <a:pt x="9212" y="1691"/>
                  </a:lnTo>
                  <a:lnTo>
                    <a:pt x="9203" y="1643"/>
                  </a:lnTo>
                  <a:lnTo>
                    <a:pt x="9197" y="1622"/>
                  </a:lnTo>
                  <a:lnTo>
                    <a:pt x="9188" y="1604"/>
                  </a:lnTo>
                  <a:lnTo>
                    <a:pt x="9177" y="1590"/>
                  </a:lnTo>
                  <a:lnTo>
                    <a:pt x="9164" y="1580"/>
                  </a:lnTo>
                  <a:lnTo>
                    <a:pt x="9149" y="1571"/>
                  </a:lnTo>
                  <a:lnTo>
                    <a:pt x="9129" y="1565"/>
                  </a:lnTo>
                  <a:lnTo>
                    <a:pt x="9108" y="1562"/>
                  </a:lnTo>
                  <a:lnTo>
                    <a:pt x="9083" y="1562"/>
                  </a:lnTo>
                  <a:lnTo>
                    <a:pt x="9057" y="1562"/>
                  </a:lnTo>
                  <a:lnTo>
                    <a:pt x="9033" y="1566"/>
                  </a:lnTo>
                  <a:lnTo>
                    <a:pt x="9014" y="1571"/>
                  </a:lnTo>
                  <a:lnTo>
                    <a:pt x="8999" y="1580"/>
                  </a:lnTo>
                  <a:lnTo>
                    <a:pt x="8985" y="1590"/>
                  </a:lnTo>
                  <a:lnTo>
                    <a:pt x="8975" y="1604"/>
                  </a:lnTo>
                  <a:lnTo>
                    <a:pt x="8960" y="1641"/>
                  </a:lnTo>
                  <a:lnTo>
                    <a:pt x="8955" y="1665"/>
                  </a:lnTo>
                  <a:lnTo>
                    <a:pt x="8952" y="1691"/>
                  </a:lnTo>
                  <a:lnTo>
                    <a:pt x="8951" y="1743"/>
                  </a:lnTo>
                  <a:lnTo>
                    <a:pt x="9213" y="1742"/>
                  </a:lnTo>
                  <a:close/>
                  <a:moveTo>
                    <a:pt x="9930" y="2022"/>
                  </a:moveTo>
                  <a:lnTo>
                    <a:pt x="9929" y="2030"/>
                  </a:lnTo>
                  <a:lnTo>
                    <a:pt x="9926" y="2034"/>
                  </a:lnTo>
                  <a:lnTo>
                    <a:pt x="9921" y="2037"/>
                  </a:lnTo>
                  <a:lnTo>
                    <a:pt x="9915" y="2039"/>
                  </a:lnTo>
                  <a:lnTo>
                    <a:pt x="9828" y="2039"/>
                  </a:lnTo>
                  <a:lnTo>
                    <a:pt x="9821" y="2037"/>
                  </a:lnTo>
                  <a:lnTo>
                    <a:pt x="9816" y="2034"/>
                  </a:lnTo>
                  <a:lnTo>
                    <a:pt x="9813" y="2030"/>
                  </a:lnTo>
                  <a:lnTo>
                    <a:pt x="9812" y="2022"/>
                  </a:lnTo>
                  <a:lnTo>
                    <a:pt x="9812" y="1649"/>
                  </a:lnTo>
                  <a:lnTo>
                    <a:pt x="9810" y="1626"/>
                  </a:lnTo>
                  <a:lnTo>
                    <a:pt x="9807" y="1607"/>
                  </a:lnTo>
                  <a:lnTo>
                    <a:pt x="9801" y="1592"/>
                  </a:lnTo>
                  <a:lnTo>
                    <a:pt x="9792" y="1581"/>
                  </a:lnTo>
                  <a:lnTo>
                    <a:pt x="9780" y="1572"/>
                  </a:lnTo>
                  <a:lnTo>
                    <a:pt x="9765" y="1566"/>
                  </a:lnTo>
                  <a:lnTo>
                    <a:pt x="9747" y="1563"/>
                  </a:lnTo>
                  <a:lnTo>
                    <a:pt x="9726" y="1562"/>
                  </a:lnTo>
                  <a:lnTo>
                    <a:pt x="9669" y="1566"/>
                  </a:lnTo>
                  <a:lnTo>
                    <a:pt x="9620" y="1574"/>
                  </a:lnTo>
                  <a:lnTo>
                    <a:pt x="9572" y="1584"/>
                  </a:lnTo>
                  <a:lnTo>
                    <a:pt x="9572" y="2022"/>
                  </a:lnTo>
                  <a:lnTo>
                    <a:pt x="9570" y="2030"/>
                  </a:lnTo>
                  <a:lnTo>
                    <a:pt x="9567" y="2034"/>
                  </a:lnTo>
                  <a:lnTo>
                    <a:pt x="9563" y="2037"/>
                  </a:lnTo>
                  <a:lnTo>
                    <a:pt x="9555" y="2039"/>
                  </a:lnTo>
                  <a:lnTo>
                    <a:pt x="9470" y="2039"/>
                  </a:lnTo>
                  <a:lnTo>
                    <a:pt x="9458" y="2034"/>
                  </a:lnTo>
                  <a:lnTo>
                    <a:pt x="9453" y="2030"/>
                  </a:lnTo>
                  <a:lnTo>
                    <a:pt x="9452" y="2022"/>
                  </a:lnTo>
                  <a:lnTo>
                    <a:pt x="9452" y="1580"/>
                  </a:lnTo>
                  <a:lnTo>
                    <a:pt x="9453" y="1566"/>
                  </a:lnTo>
                  <a:lnTo>
                    <a:pt x="9455" y="1554"/>
                  </a:lnTo>
                  <a:lnTo>
                    <a:pt x="9467" y="1535"/>
                  </a:lnTo>
                  <a:lnTo>
                    <a:pt x="9476" y="1527"/>
                  </a:lnTo>
                  <a:lnTo>
                    <a:pt x="9488" y="1520"/>
                  </a:lnTo>
                  <a:lnTo>
                    <a:pt x="9522" y="1506"/>
                  </a:lnTo>
                  <a:lnTo>
                    <a:pt x="9569" y="1496"/>
                  </a:lnTo>
                  <a:lnTo>
                    <a:pt x="9624" y="1485"/>
                  </a:lnTo>
                  <a:lnTo>
                    <a:pt x="9683" y="1479"/>
                  </a:lnTo>
                  <a:lnTo>
                    <a:pt x="9737" y="1476"/>
                  </a:lnTo>
                  <a:lnTo>
                    <a:pt x="9782" y="1478"/>
                  </a:lnTo>
                  <a:lnTo>
                    <a:pt x="9821" y="1484"/>
                  </a:lnTo>
                  <a:lnTo>
                    <a:pt x="9854" y="1494"/>
                  </a:lnTo>
                  <a:lnTo>
                    <a:pt x="9881" y="1509"/>
                  </a:lnTo>
                  <a:lnTo>
                    <a:pt x="9893" y="1520"/>
                  </a:lnTo>
                  <a:lnTo>
                    <a:pt x="9903" y="1530"/>
                  </a:lnTo>
                  <a:lnTo>
                    <a:pt x="9911" y="1544"/>
                  </a:lnTo>
                  <a:lnTo>
                    <a:pt x="9918" y="1557"/>
                  </a:lnTo>
                  <a:lnTo>
                    <a:pt x="9923" y="1574"/>
                  </a:lnTo>
                  <a:lnTo>
                    <a:pt x="9927" y="1592"/>
                  </a:lnTo>
                  <a:lnTo>
                    <a:pt x="9930" y="1632"/>
                  </a:lnTo>
                  <a:lnTo>
                    <a:pt x="9930" y="2022"/>
                  </a:lnTo>
                  <a:close/>
                  <a:moveTo>
                    <a:pt x="555" y="770"/>
                  </a:moveTo>
                  <a:lnTo>
                    <a:pt x="554" y="776"/>
                  </a:lnTo>
                  <a:lnTo>
                    <a:pt x="551" y="780"/>
                  </a:lnTo>
                  <a:lnTo>
                    <a:pt x="539" y="786"/>
                  </a:lnTo>
                  <a:lnTo>
                    <a:pt x="66" y="786"/>
                  </a:lnTo>
                  <a:lnTo>
                    <a:pt x="54" y="782"/>
                  </a:lnTo>
                  <a:lnTo>
                    <a:pt x="48" y="770"/>
                  </a:lnTo>
                  <a:lnTo>
                    <a:pt x="48" y="29"/>
                  </a:lnTo>
                  <a:lnTo>
                    <a:pt x="50" y="23"/>
                  </a:lnTo>
                  <a:lnTo>
                    <a:pt x="53" y="18"/>
                  </a:lnTo>
                  <a:lnTo>
                    <a:pt x="63" y="14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8" y="2"/>
                  </a:lnTo>
                  <a:lnTo>
                    <a:pt x="173" y="5"/>
                  </a:lnTo>
                  <a:lnTo>
                    <a:pt x="176" y="15"/>
                  </a:lnTo>
                  <a:lnTo>
                    <a:pt x="176" y="681"/>
                  </a:lnTo>
                  <a:lnTo>
                    <a:pt x="539" y="681"/>
                  </a:lnTo>
                  <a:lnTo>
                    <a:pt x="551" y="686"/>
                  </a:lnTo>
                  <a:lnTo>
                    <a:pt x="554" y="692"/>
                  </a:lnTo>
                  <a:lnTo>
                    <a:pt x="555" y="698"/>
                  </a:lnTo>
                  <a:lnTo>
                    <a:pt x="555" y="770"/>
                  </a:lnTo>
                  <a:close/>
                  <a:moveTo>
                    <a:pt x="777" y="770"/>
                  </a:moveTo>
                  <a:lnTo>
                    <a:pt x="776" y="777"/>
                  </a:lnTo>
                  <a:lnTo>
                    <a:pt x="773" y="782"/>
                  </a:lnTo>
                  <a:lnTo>
                    <a:pt x="768" y="785"/>
                  </a:lnTo>
                  <a:lnTo>
                    <a:pt x="762" y="786"/>
                  </a:lnTo>
                  <a:lnTo>
                    <a:pt x="677" y="786"/>
                  </a:lnTo>
                  <a:lnTo>
                    <a:pt x="669" y="785"/>
                  </a:lnTo>
                  <a:lnTo>
                    <a:pt x="665" y="782"/>
                  </a:lnTo>
                  <a:lnTo>
                    <a:pt x="660" y="777"/>
                  </a:lnTo>
                  <a:lnTo>
                    <a:pt x="660" y="770"/>
                  </a:lnTo>
                  <a:lnTo>
                    <a:pt x="660" y="258"/>
                  </a:lnTo>
                  <a:lnTo>
                    <a:pt x="662" y="252"/>
                  </a:lnTo>
                  <a:lnTo>
                    <a:pt x="665" y="248"/>
                  </a:lnTo>
                  <a:lnTo>
                    <a:pt x="677" y="243"/>
                  </a:lnTo>
                  <a:lnTo>
                    <a:pt x="762" y="243"/>
                  </a:lnTo>
                  <a:lnTo>
                    <a:pt x="773" y="248"/>
                  </a:lnTo>
                  <a:lnTo>
                    <a:pt x="776" y="252"/>
                  </a:lnTo>
                  <a:lnTo>
                    <a:pt x="777" y="258"/>
                  </a:lnTo>
                  <a:lnTo>
                    <a:pt x="777" y="770"/>
                  </a:lnTo>
                  <a:close/>
                  <a:moveTo>
                    <a:pt x="777" y="137"/>
                  </a:moveTo>
                  <a:lnTo>
                    <a:pt x="776" y="146"/>
                  </a:lnTo>
                  <a:lnTo>
                    <a:pt x="771" y="153"/>
                  </a:lnTo>
                  <a:lnTo>
                    <a:pt x="765" y="156"/>
                  </a:lnTo>
                  <a:lnTo>
                    <a:pt x="756" y="158"/>
                  </a:lnTo>
                  <a:lnTo>
                    <a:pt x="681" y="158"/>
                  </a:lnTo>
                  <a:lnTo>
                    <a:pt x="672" y="156"/>
                  </a:lnTo>
                  <a:lnTo>
                    <a:pt x="666" y="153"/>
                  </a:lnTo>
                  <a:lnTo>
                    <a:pt x="662" y="146"/>
                  </a:lnTo>
                  <a:lnTo>
                    <a:pt x="660" y="137"/>
                  </a:lnTo>
                  <a:lnTo>
                    <a:pt x="660" y="21"/>
                  </a:lnTo>
                  <a:lnTo>
                    <a:pt x="662" y="12"/>
                  </a:lnTo>
                  <a:lnTo>
                    <a:pt x="666" y="6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756" y="0"/>
                  </a:lnTo>
                  <a:lnTo>
                    <a:pt x="765" y="2"/>
                  </a:lnTo>
                  <a:lnTo>
                    <a:pt x="771" y="6"/>
                  </a:lnTo>
                  <a:lnTo>
                    <a:pt x="776" y="12"/>
                  </a:lnTo>
                  <a:lnTo>
                    <a:pt x="777" y="21"/>
                  </a:lnTo>
                  <a:lnTo>
                    <a:pt x="777" y="137"/>
                  </a:lnTo>
                  <a:close/>
                  <a:moveTo>
                    <a:pt x="1416" y="771"/>
                  </a:moveTo>
                  <a:lnTo>
                    <a:pt x="1418" y="776"/>
                  </a:lnTo>
                  <a:lnTo>
                    <a:pt x="1415" y="783"/>
                  </a:lnTo>
                  <a:lnTo>
                    <a:pt x="1407" y="786"/>
                  </a:lnTo>
                  <a:lnTo>
                    <a:pt x="1287" y="786"/>
                  </a:lnTo>
                  <a:lnTo>
                    <a:pt x="1281" y="785"/>
                  </a:lnTo>
                  <a:lnTo>
                    <a:pt x="1275" y="779"/>
                  </a:lnTo>
                  <a:lnTo>
                    <a:pt x="1092" y="554"/>
                  </a:lnTo>
                  <a:lnTo>
                    <a:pt x="1055" y="554"/>
                  </a:lnTo>
                  <a:lnTo>
                    <a:pt x="1055" y="770"/>
                  </a:lnTo>
                  <a:lnTo>
                    <a:pt x="1053" y="777"/>
                  </a:lnTo>
                  <a:lnTo>
                    <a:pt x="1050" y="782"/>
                  </a:lnTo>
                  <a:lnTo>
                    <a:pt x="1046" y="785"/>
                  </a:lnTo>
                  <a:lnTo>
                    <a:pt x="1040" y="786"/>
                  </a:lnTo>
                  <a:lnTo>
                    <a:pt x="953" y="786"/>
                  </a:lnTo>
                  <a:lnTo>
                    <a:pt x="941" y="782"/>
                  </a:lnTo>
                  <a:lnTo>
                    <a:pt x="938" y="777"/>
                  </a:lnTo>
                  <a:lnTo>
                    <a:pt x="936" y="770"/>
                  </a:lnTo>
                  <a:lnTo>
                    <a:pt x="936" y="36"/>
                  </a:lnTo>
                  <a:lnTo>
                    <a:pt x="938" y="29"/>
                  </a:lnTo>
                  <a:lnTo>
                    <a:pt x="941" y="23"/>
                  </a:lnTo>
                  <a:lnTo>
                    <a:pt x="951" y="17"/>
                  </a:lnTo>
                  <a:lnTo>
                    <a:pt x="1037" y="0"/>
                  </a:lnTo>
                  <a:lnTo>
                    <a:pt x="1040" y="0"/>
                  </a:lnTo>
                  <a:lnTo>
                    <a:pt x="1047" y="2"/>
                  </a:lnTo>
                  <a:lnTo>
                    <a:pt x="1052" y="5"/>
                  </a:lnTo>
                  <a:lnTo>
                    <a:pt x="1055" y="9"/>
                  </a:lnTo>
                  <a:lnTo>
                    <a:pt x="1055" y="17"/>
                  </a:lnTo>
                  <a:lnTo>
                    <a:pt x="1055" y="470"/>
                  </a:lnTo>
                  <a:lnTo>
                    <a:pt x="1092" y="470"/>
                  </a:lnTo>
                  <a:lnTo>
                    <a:pt x="1274" y="243"/>
                  </a:lnTo>
                  <a:lnTo>
                    <a:pt x="1280" y="239"/>
                  </a:lnTo>
                  <a:lnTo>
                    <a:pt x="1286" y="237"/>
                  </a:lnTo>
                  <a:lnTo>
                    <a:pt x="1394" y="240"/>
                  </a:lnTo>
                  <a:lnTo>
                    <a:pt x="1401" y="243"/>
                  </a:lnTo>
                  <a:lnTo>
                    <a:pt x="1404" y="251"/>
                  </a:lnTo>
                  <a:lnTo>
                    <a:pt x="1404" y="252"/>
                  </a:lnTo>
                  <a:lnTo>
                    <a:pt x="1403" y="254"/>
                  </a:lnTo>
                  <a:lnTo>
                    <a:pt x="1193" y="504"/>
                  </a:lnTo>
                  <a:lnTo>
                    <a:pt x="1416" y="771"/>
                  </a:lnTo>
                  <a:close/>
                  <a:moveTo>
                    <a:pt x="1950" y="677"/>
                  </a:moveTo>
                  <a:lnTo>
                    <a:pt x="1950" y="702"/>
                  </a:lnTo>
                  <a:lnTo>
                    <a:pt x="1946" y="723"/>
                  </a:lnTo>
                  <a:lnTo>
                    <a:pt x="1940" y="740"/>
                  </a:lnTo>
                  <a:lnTo>
                    <a:pt x="1931" y="753"/>
                  </a:lnTo>
                  <a:lnTo>
                    <a:pt x="1919" y="762"/>
                  </a:lnTo>
                  <a:lnTo>
                    <a:pt x="1902" y="771"/>
                  </a:lnTo>
                  <a:lnTo>
                    <a:pt x="1883" y="779"/>
                  </a:lnTo>
                  <a:lnTo>
                    <a:pt x="1857" y="785"/>
                  </a:lnTo>
                  <a:lnTo>
                    <a:pt x="1796" y="795"/>
                  </a:lnTo>
                  <a:lnTo>
                    <a:pt x="1758" y="798"/>
                  </a:lnTo>
                  <a:lnTo>
                    <a:pt x="1716" y="800"/>
                  </a:lnTo>
                  <a:lnTo>
                    <a:pt x="1662" y="798"/>
                  </a:lnTo>
                  <a:lnTo>
                    <a:pt x="1634" y="795"/>
                  </a:lnTo>
                  <a:lnTo>
                    <a:pt x="1607" y="791"/>
                  </a:lnTo>
                  <a:lnTo>
                    <a:pt x="1578" y="785"/>
                  </a:lnTo>
                  <a:lnTo>
                    <a:pt x="1554" y="774"/>
                  </a:lnTo>
                  <a:lnTo>
                    <a:pt x="1530" y="761"/>
                  </a:lnTo>
                  <a:lnTo>
                    <a:pt x="1511" y="744"/>
                  </a:lnTo>
                  <a:lnTo>
                    <a:pt x="1493" y="722"/>
                  </a:lnTo>
                  <a:lnTo>
                    <a:pt x="1481" y="695"/>
                  </a:lnTo>
                  <a:lnTo>
                    <a:pt x="1472" y="662"/>
                  </a:lnTo>
                  <a:lnTo>
                    <a:pt x="1469" y="624"/>
                  </a:lnTo>
                  <a:lnTo>
                    <a:pt x="1470" y="593"/>
                  </a:lnTo>
                  <a:lnTo>
                    <a:pt x="1476" y="566"/>
                  </a:lnTo>
                  <a:lnTo>
                    <a:pt x="1484" y="543"/>
                  </a:lnTo>
                  <a:lnTo>
                    <a:pt x="1494" y="524"/>
                  </a:lnTo>
                  <a:lnTo>
                    <a:pt x="1506" y="509"/>
                  </a:lnTo>
                  <a:lnTo>
                    <a:pt x="1521" y="497"/>
                  </a:lnTo>
                  <a:lnTo>
                    <a:pt x="1538" y="486"/>
                  </a:lnTo>
                  <a:lnTo>
                    <a:pt x="1557" y="479"/>
                  </a:lnTo>
                  <a:lnTo>
                    <a:pt x="1598" y="468"/>
                  </a:lnTo>
                  <a:lnTo>
                    <a:pt x="1643" y="461"/>
                  </a:lnTo>
                  <a:lnTo>
                    <a:pt x="1833" y="429"/>
                  </a:lnTo>
                  <a:lnTo>
                    <a:pt x="1833" y="390"/>
                  </a:lnTo>
                  <a:lnTo>
                    <a:pt x="1832" y="368"/>
                  </a:lnTo>
                  <a:lnTo>
                    <a:pt x="1830" y="359"/>
                  </a:lnTo>
                  <a:lnTo>
                    <a:pt x="1827" y="350"/>
                  </a:lnTo>
                  <a:lnTo>
                    <a:pt x="1826" y="345"/>
                  </a:lnTo>
                  <a:lnTo>
                    <a:pt x="1824" y="342"/>
                  </a:lnTo>
                  <a:lnTo>
                    <a:pt x="1818" y="335"/>
                  </a:lnTo>
                  <a:lnTo>
                    <a:pt x="1800" y="323"/>
                  </a:lnTo>
                  <a:lnTo>
                    <a:pt x="1785" y="318"/>
                  </a:lnTo>
                  <a:lnTo>
                    <a:pt x="1766" y="315"/>
                  </a:lnTo>
                  <a:lnTo>
                    <a:pt x="1715" y="312"/>
                  </a:lnTo>
                  <a:lnTo>
                    <a:pt x="1659" y="317"/>
                  </a:lnTo>
                  <a:lnTo>
                    <a:pt x="1607" y="324"/>
                  </a:lnTo>
                  <a:lnTo>
                    <a:pt x="1530" y="342"/>
                  </a:lnTo>
                  <a:lnTo>
                    <a:pt x="1526" y="342"/>
                  </a:lnTo>
                  <a:lnTo>
                    <a:pt x="1523" y="344"/>
                  </a:lnTo>
                  <a:lnTo>
                    <a:pt x="1517" y="341"/>
                  </a:lnTo>
                  <a:lnTo>
                    <a:pt x="1512" y="335"/>
                  </a:lnTo>
                  <a:lnTo>
                    <a:pt x="1499" y="276"/>
                  </a:lnTo>
                  <a:lnTo>
                    <a:pt x="1499" y="273"/>
                  </a:lnTo>
                  <a:lnTo>
                    <a:pt x="1500" y="267"/>
                  </a:lnTo>
                  <a:lnTo>
                    <a:pt x="1503" y="263"/>
                  </a:lnTo>
                  <a:lnTo>
                    <a:pt x="1511" y="258"/>
                  </a:lnTo>
                  <a:lnTo>
                    <a:pt x="1544" y="249"/>
                  </a:lnTo>
                  <a:lnTo>
                    <a:pt x="1596" y="237"/>
                  </a:lnTo>
                  <a:lnTo>
                    <a:pt x="1628" y="233"/>
                  </a:lnTo>
                  <a:lnTo>
                    <a:pt x="1661" y="228"/>
                  </a:lnTo>
                  <a:lnTo>
                    <a:pt x="1736" y="224"/>
                  </a:lnTo>
                  <a:lnTo>
                    <a:pt x="1787" y="227"/>
                  </a:lnTo>
                  <a:lnTo>
                    <a:pt x="1829" y="231"/>
                  </a:lnTo>
                  <a:lnTo>
                    <a:pt x="1863" y="240"/>
                  </a:lnTo>
                  <a:lnTo>
                    <a:pt x="1890" y="252"/>
                  </a:lnTo>
                  <a:lnTo>
                    <a:pt x="1908" y="264"/>
                  </a:lnTo>
                  <a:lnTo>
                    <a:pt x="1923" y="278"/>
                  </a:lnTo>
                  <a:lnTo>
                    <a:pt x="1934" y="294"/>
                  </a:lnTo>
                  <a:lnTo>
                    <a:pt x="1941" y="311"/>
                  </a:lnTo>
                  <a:lnTo>
                    <a:pt x="1949" y="347"/>
                  </a:lnTo>
                  <a:lnTo>
                    <a:pt x="1950" y="387"/>
                  </a:lnTo>
                  <a:lnTo>
                    <a:pt x="1950" y="677"/>
                  </a:lnTo>
                  <a:close/>
                  <a:moveTo>
                    <a:pt x="1833" y="701"/>
                  </a:moveTo>
                  <a:lnTo>
                    <a:pt x="1833" y="512"/>
                  </a:lnTo>
                  <a:lnTo>
                    <a:pt x="1679" y="536"/>
                  </a:lnTo>
                  <a:lnTo>
                    <a:pt x="1646" y="542"/>
                  </a:lnTo>
                  <a:lnTo>
                    <a:pt x="1617" y="554"/>
                  </a:lnTo>
                  <a:lnTo>
                    <a:pt x="1607" y="564"/>
                  </a:lnTo>
                  <a:lnTo>
                    <a:pt x="1598" y="578"/>
                  </a:lnTo>
                  <a:lnTo>
                    <a:pt x="1592" y="597"/>
                  </a:lnTo>
                  <a:lnTo>
                    <a:pt x="1590" y="621"/>
                  </a:lnTo>
                  <a:lnTo>
                    <a:pt x="1592" y="642"/>
                  </a:lnTo>
                  <a:lnTo>
                    <a:pt x="1596" y="660"/>
                  </a:lnTo>
                  <a:lnTo>
                    <a:pt x="1602" y="675"/>
                  </a:lnTo>
                  <a:lnTo>
                    <a:pt x="1611" y="687"/>
                  </a:lnTo>
                  <a:lnTo>
                    <a:pt x="1622" y="696"/>
                  </a:lnTo>
                  <a:lnTo>
                    <a:pt x="1634" y="704"/>
                  </a:lnTo>
                  <a:lnTo>
                    <a:pt x="1661" y="713"/>
                  </a:lnTo>
                  <a:lnTo>
                    <a:pt x="1691" y="717"/>
                  </a:lnTo>
                  <a:lnTo>
                    <a:pt x="1719" y="717"/>
                  </a:lnTo>
                  <a:lnTo>
                    <a:pt x="1781" y="714"/>
                  </a:lnTo>
                  <a:lnTo>
                    <a:pt x="1833" y="701"/>
                  </a:lnTo>
                  <a:close/>
                  <a:moveTo>
                    <a:pt x="2906" y="507"/>
                  </a:moveTo>
                  <a:lnTo>
                    <a:pt x="2904" y="555"/>
                  </a:lnTo>
                  <a:lnTo>
                    <a:pt x="2903" y="578"/>
                  </a:lnTo>
                  <a:lnTo>
                    <a:pt x="2901" y="599"/>
                  </a:lnTo>
                  <a:lnTo>
                    <a:pt x="2894" y="638"/>
                  </a:lnTo>
                  <a:lnTo>
                    <a:pt x="2885" y="672"/>
                  </a:lnTo>
                  <a:lnTo>
                    <a:pt x="2879" y="689"/>
                  </a:lnTo>
                  <a:lnTo>
                    <a:pt x="2871" y="702"/>
                  </a:lnTo>
                  <a:lnTo>
                    <a:pt x="2855" y="729"/>
                  </a:lnTo>
                  <a:lnTo>
                    <a:pt x="2834" y="750"/>
                  </a:lnTo>
                  <a:lnTo>
                    <a:pt x="2808" y="768"/>
                  </a:lnTo>
                  <a:lnTo>
                    <a:pt x="2778" y="782"/>
                  </a:lnTo>
                  <a:lnTo>
                    <a:pt x="2760" y="788"/>
                  </a:lnTo>
                  <a:lnTo>
                    <a:pt x="2742" y="792"/>
                  </a:lnTo>
                  <a:lnTo>
                    <a:pt x="2700" y="797"/>
                  </a:lnTo>
                  <a:lnTo>
                    <a:pt x="2652" y="800"/>
                  </a:lnTo>
                  <a:lnTo>
                    <a:pt x="2597" y="797"/>
                  </a:lnTo>
                  <a:lnTo>
                    <a:pt x="2546" y="792"/>
                  </a:lnTo>
                  <a:lnTo>
                    <a:pt x="2502" y="783"/>
                  </a:lnTo>
                  <a:lnTo>
                    <a:pt x="2468" y="776"/>
                  </a:lnTo>
                  <a:lnTo>
                    <a:pt x="2450" y="768"/>
                  </a:lnTo>
                  <a:lnTo>
                    <a:pt x="2436" y="761"/>
                  </a:lnTo>
                  <a:lnTo>
                    <a:pt x="2426" y="752"/>
                  </a:lnTo>
                  <a:lnTo>
                    <a:pt x="2420" y="741"/>
                  </a:lnTo>
                  <a:lnTo>
                    <a:pt x="2412" y="717"/>
                  </a:lnTo>
                  <a:lnTo>
                    <a:pt x="2411" y="689"/>
                  </a:lnTo>
                  <a:lnTo>
                    <a:pt x="2411" y="36"/>
                  </a:lnTo>
                  <a:lnTo>
                    <a:pt x="2412" y="29"/>
                  </a:lnTo>
                  <a:lnTo>
                    <a:pt x="2415" y="23"/>
                  </a:lnTo>
                  <a:lnTo>
                    <a:pt x="2426" y="17"/>
                  </a:lnTo>
                  <a:lnTo>
                    <a:pt x="2511" y="0"/>
                  </a:lnTo>
                  <a:lnTo>
                    <a:pt x="2516" y="0"/>
                  </a:lnTo>
                  <a:lnTo>
                    <a:pt x="2522" y="2"/>
                  </a:lnTo>
                  <a:lnTo>
                    <a:pt x="2526" y="5"/>
                  </a:lnTo>
                  <a:lnTo>
                    <a:pt x="2529" y="9"/>
                  </a:lnTo>
                  <a:lnTo>
                    <a:pt x="2529" y="17"/>
                  </a:lnTo>
                  <a:lnTo>
                    <a:pt x="2529" y="189"/>
                  </a:lnTo>
                  <a:lnTo>
                    <a:pt x="2519" y="251"/>
                  </a:lnTo>
                  <a:lnTo>
                    <a:pt x="2544" y="245"/>
                  </a:lnTo>
                  <a:lnTo>
                    <a:pt x="2606" y="231"/>
                  </a:lnTo>
                  <a:lnTo>
                    <a:pt x="2643" y="227"/>
                  </a:lnTo>
                  <a:lnTo>
                    <a:pt x="2681" y="224"/>
                  </a:lnTo>
                  <a:lnTo>
                    <a:pt x="2739" y="228"/>
                  </a:lnTo>
                  <a:lnTo>
                    <a:pt x="2765" y="233"/>
                  </a:lnTo>
                  <a:lnTo>
                    <a:pt x="2787" y="240"/>
                  </a:lnTo>
                  <a:lnTo>
                    <a:pt x="2808" y="249"/>
                  </a:lnTo>
                  <a:lnTo>
                    <a:pt x="2826" y="261"/>
                  </a:lnTo>
                  <a:lnTo>
                    <a:pt x="2843" y="275"/>
                  </a:lnTo>
                  <a:lnTo>
                    <a:pt x="2856" y="290"/>
                  </a:lnTo>
                  <a:lnTo>
                    <a:pt x="2868" y="308"/>
                  </a:lnTo>
                  <a:lnTo>
                    <a:pt x="2879" y="329"/>
                  </a:lnTo>
                  <a:lnTo>
                    <a:pt x="2888" y="351"/>
                  </a:lnTo>
                  <a:lnTo>
                    <a:pt x="2894" y="378"/>
                  </a:lnTo>
                  <a:lnTo>
                    <a:pt x="2900" y="407"/>
                  </a:lnTo>
                  <a:lnTo>
                    <a:pt x="2903" y="437"/>
                  </a:lnTo>
                  <a:lnTo>
                    <a:pt x="2906" y="507"/>
                  </a:lnTo>
                  <a:close/>
                  <a:moveTo>
                    <a:pt x="2784" y="510"/>
                  </a:moveTo>
                  <a:lnTo>
                    <a:pt x="2784" y="456"/>
                  </a:lnTo>
                  <a:lnTo>
                    <a:pt x="2780" y="411"/>
                  </a:lnTo>
                  <a:lnTo>
                    <a:pt x="2771" y="377"/>
                  </a:lnTo>
                  <a:lnTo>
                    <a:pt x="2766" y="362"/>
                  </a:lnTo>
                  <a:lnTo>
                    <a:pt x="2759" y="351"/>
                  </a:lnTo>
                  <a:lnTo>
                    <a:pt x="2751" y="341"/>
                  </a:lnTo>
                  <a:lnTo>
                    <a:pt x="2742" y="332"/>
                  </a:lnTo>
                  <a:lnTo>
                    <a:pt x="2721" y="320"/>
                  </a:lnTo>
                  <a:lnTo>
                    <a:pt x="2693" y="312"/>
                  </a:lnTo>
                  <a:lnTo>
                    <a:pt x="2658" y="311"/>
                  </a:lnTo>
                  <a:lnTo>
                    <a:pt x="2601" y="315"/>
                  </a:lnTo>
                  <a:lnTo>
                    <a:pt x="2550" y="326"/>
                  </a:lnTo>
                  <a:lnTo>
                    <a:pt x="2529" y="330"/>
                  </a:lnTo>
                  <a:lnTo>
                    <a:pt x="2529" y="701"/>
                  </a:lnTo>
                  <a:lnTo>
                    <a:pt x="2562" y="708"/>
                  </a:lnTo>
                  <a:lnTo>
                    <a:pt x="2579" y="710"/>
                  </a:lnTo>
                  <a:lnTo>
                    <a:pt x="2598" y="713"/>
                  </a:lnTo>
                  <a:lnTo>
                    <a:pt x="2646" y="714"/>
                  </a:lnTo>
                  <a:lnTo>
                    <a:pt x="2681" y="713"/>
                  </a:lnTo>
                  <a:lnTo>
                    <a:pt x="2711" y="705"/>
                  </a:lnTo>
                  <a:lnTo>
                    <a:pt x="2724" y="699"/>
                  </a:lnTo>
                  <a:lnTo>
                    <a:pt x="2736" y="692"/>
                  </a:lnTo>
                  <a:lnTo>
                    <a:pt x="2745" y="683"/>
                  </a:lnTo>
                  <a:lnTo>
                    <a:pt x="2754" y="672"/>
                  </a:lnTo>
                  <a:lnTo>
                    <a:pt x="2762" y="660"/>
                  </a:lnTo>
                  <a:lnTo>
                    <a:pt x="2768" y="647"/>
                  </a:lnTo>
                  <a:lnTo>
                    <a:pt x="2774" y="629"/>
                  </a:lnTo>
                  <a:lnTo>
                    <a:pt x="2778" y="611"/>
                  </a:lnTo>
                  <a:lnTo>
                    <a:pt x="2783" y="564"/>
                  </a:lnTo>
                  <a:lnTo>
                    <a:pt x="2784" y="510"/>
                  </a:lnTo>
                  <a:close/>
                  <a:moveTo>
                    <a:pt x="3314" y="302"/>
                  </a:moveTo>
                  <a:lnTo>
                    <a:pt x="3314" y="308"/>
                  </a:lnTo>
                  <a:lnTo>
                    <a:pt x="3311" y="314"/>
                  </a:lnTo>
                  <a:lnTo>
                    <a:pt x="3306" y="317"/>
                  </a:lnTo>
                  <a:lnTo>
                    <a:pt x="3299" y="318"/>
                  </a:lnTo>
                  <a:lnTo>
                    <a:pt x="3252" y="320"/>
                  </a:lnTo>
                  <a:lnTo>
                    <a:pt x="3210" y="323"/>
                  </a:lnTo>
                  <a:lnTo>
                    <a:pt x="3140" y="335"/>
                  </a:lnTo>
                  <a:lnTo>
                    <a:pt x="3140" y="770"/>
                  </a:lnTo>
                  <a:lnTo>
                    <a:pt x="3138" y="777"/>
                  </a:lnTo>
                  <a:lnTo>
                    <a:pt x="3135" y="782"/>
                  </a:lnTo>
                  <a:lnTo>
                    <a:pt x="3131" y="785"/>
                  </a:lnTo>
                  <a:lnTo>
                    <a:pt x="3123" y="786"/>
                  </a:lnTo>
                  <a:lnTo>
                    <a:pt x="3038" y="786"/>
                  </a:lnTo>
                  <a:lnTo>
                    <a:pt x="3027" y="782"/>
                  </a:lnTo>
                  <a:lnTo>
                    <a:pt x="3023" y="777"/>
                  </a:lnTo>
                  <a:lnTo>
                    <a:pt x="3020" y="770"/>
                  </a:lnTo>
                  <a:lnTo>
                    <a:pt x="3020" y="326"/>
                  </a:lnTo>
                  <a:lnTo>
                    <a:pt x="3024" y="299"/>
                  </a:lnTo>
                  <a:lnTo>
                    <a:pt x="3029" y="288"/>
                  </a:lnTo>
                  <a:lnTo>
                    <a:pt x="3035" y="279"/>
                  </a:lnTo>
                  <a:lnTo>
                    <a:pt x="3056" y="266"/>
                  </a:lnTo>
                  <a:lnTo>
                    <a:pt x="3084" y="254"/>
                  </a:lnTo>
                  <a:lnTo>
                    <a:pt x="3123" y="243"/>
                  </a:lnTo>
                  <a:lnTo>
                    <a:pt x="3168" y="234"/>
                  </a:lnTo>
                  <a:lnTo>
                    <a:pt x="3260" y="225"/>
                  </a:lnTo>
                  <a:lnTo>
                    <a:pt x="3278" y="225"/>
                  </a:lnTo>
                  <a:lnTo>
                    <a:pt x="3293" y="225"/>
                  </a:lnTo>
                  <a:lnTo>
                    <a:pt x="3302" y="227"/>
                  </a:lnTo>
                  <a:lnTo>
                    <a:pt x="3309" y="231"/>
                  </a:lnTo>
                  <a:lnTo>
                    <a:pt x="3312" y="236"/>
                  </a:lnTo>
                  <a:lnTo>
                    <a:pt x="3314" y="243"/>
                  </a:lnTo>
                  <a:lnTo>
                    <a:pt x="3314" y="302"/>
                  </a:lnTo>
                  <a:close/>
                  <a:moveTo>
                    <a:pt x="3848" y="677"/>
                  </a:moveTo>
                  <a:lnTo>
                    <a:pt x="3846" y="702"/>
                  </a:lnTo>
                  <a:lnTo>
                    <a:pt x="3843" y="723"/>
                  </a:lnTo>
                  <a:lnTo>
                    <a:pt x="3837" y="740"/>
                  </a:lnTo>
                  <a:lnTo>
                    <a:pt x="3828" y="753"/>
                  </a:lnTo>
                  <a:lnTo>
                    <a:pt x="3816" y="762"/>
                  </a:lnTo>
                  <a:lnTo>
                    <a:pt x="3800" y="771"/>
                  </a:lnTo>
                  <a:lnTo>
                    <a:pt x="3779" y="779"/>
                  </a:lnTo>
                  <a:lnTo>
                    <a:pt x="3755" y="785"/>
                  </a:lnTo>
                  <a:lnTo>
                    <a:pt x="3693" y="795"/>
                  </a:lnTo>
                  <a:lnTo>
                    <a:pt x="3656" y="798"/>
                  </a:lnTo>
                  <a:lnTo>
                    <a:pt x="3614" y="800"/>
                  </a:lnTo>
                  <a:lnTo>
                    <a:pt x="3560" y="798"/>
                  </a:lnTo>
                  <a:lnTo>
                    <a:pt x="3531" y="795"/>
                  </a:lnTo>
                  <a:lnTo>
                    <a:pt x="3503" y="791"/>
                  </a:lnTo>
                  <a:lnTo>
                    <a:pt x="3476" y="785"/>
                  </a:lnTo>
                  <a:lnTo>
                    <a:pt x="3452" y="774"/>
                  </a:lnTo>
                  <a:lnTo>
                    <a:pt x="3428" y="761"/>
                  </a:lnTo>
                  <a:lnTo>
                    <a:pt x="3408" y="744"/>
                  </a:lnTo>
                  <a:lnTo>
                    <a:pt x="3390" y="722"/>
                  </a:lnTo>
                  <a:lnTo>
                    <a:pt x="3378" y="695"/>
                  </a:lnTo>
                  <a:lnTo>
                    <a:pt x="3369" y="662"/>
                  </a:lnTo>
                  <a:lnTo>
                    <a:pt x="3366" y="624"/>
                  </a:lnTo>
                  <a:lnTo>
                    <a:pt x="3368" y="593"/>
                  </a:lnTo>
                  <a:lnTo>
                    <a:pt x="3374" y="566"/>
                  </a:lnTo>
                  <a:lnTo>
                    <a:pt x="3381" y="543"/>
                  </a:lnTo>
                  <a:lnTo>
                    <a:pt x="3392" y="524"/>
                  </a:lnTo>
                  <a:lnTo>
                    <a:pt x="3404" y="509"/>
                  </a:lnTo>
                  <a:lnTo>
                    <a:pt x="3419" y="497"/>
                  </a:lnTo>
                  <a:lnTo>
                    <a:pt x="3435" y="486"/>
                  </a:lnTo>
                  <a:lnTo>
                    <a:pt x="3455" y="479"/>
                  </a:lnTo>
                  <a:lnTo>
                    <a:pt x="3495" y="468"/>
                  </a:lnTo>
                  <a:lnTo>
                    <a:pt x="3540" y="461"/>
                  </a:lnTo>
                  <a:lnTo>
                    <a:pt x="3729" y="429"/>
                  </a:lnTo>
                  <a:lnTo>
                    <a:pt x="3729" y="390"/>
                  </a:lnTo>
                  <a:lnTo>
                    <a:pt x="3729" y="368"/>
                  </a:lnTo>
                  <a:lnTo>
                    <a:pt x="3728" y="359"/>
                  </a:lnTo>
                  <a:lnTo>
                    <a:pt x="3725" y="350"/>
                  </a:lnTo>
                  <a:lnTo>
                    <a:pt x="3723" y="345"/>
                  </a:lnTo>
                  <a:lnTo>
                    <a:pt x="3722" y="342"/>
                  </a:lnTo>
                  <a:lnTo>
                    <a:pt x="3716" y="335"/>
                  </a:lnTo>
                  <a:lnTo>
                    <a:pt x="3698" y="323"/>
                  </a:lnTo>
                  <a:lnTo>
                    <a:pt x="3683" y="318"/>
                  </a:lnTo>
                  <a:lnTo>
                    <a:pt x="3663" y="315"/>
                  </a:lnTo>
                  <a:lnTo>
                    <a:pt x="3612" y="312"/>
                  </a:lnTo>
                  <a:lnTo>
                    <a:pt x="3557" y="317"/>
                  </a:lnTo>
                  <a:lnTo>
                    <a:pt x="3504" y="324"/>
                  </a:lnTo>
                  <a:lnTo>
                    <a:pt x="3428" y="342"/>
                  </a:lnTo>
                  <a:lnTo>
                    <a:pt x="3423" y="342"/>
                  </a:lnTo>
                  <a:lnTo>
                    <a:pt x="3420" y="344"/>
                  </a:lnTo>
                  <a:lnTo>
                    <a:pt x="3413" y="341"/>
                  </a:lnTo>
                  <a:lnTo>
                    <a:pt x="3410" y="335"/>
                  </a:lnTo>
                  <a:lnTo>
                    <a:pt x="3396" y="276"/>
                  </a:lnTo>
                  <a:lnTo>
                    <a:pt x="3396" y="273"/>
                  </a:lnTo>
                  <a:lnTo>
                    <a:pt x="3398" y="267"/>
                  </a:lnTo>
                  <a:lnTo>
                    <a:pt x="3401" y="263"/>
                  </a:lnTo>
                  <a:lnTo>
                    <a:pt x="3408" y="258"/>
                  </a:lnTo>
                  <a:lnTo>
                    <a:pt x="3441" y="249"/>
                  </a:lnTo>
                  <a:lnTo>
                    <a:pt x="3494" y="237"/>
                  </a:lnTo>
                  <a:lnTo>
                    <a:pt x="3525" y="233"/>
                  </a:lnTo>
                  <a:lnTo>
                    <a:pt x="3558" y="228"/>
                  </a:lnTo>
                  <a:lnTo>
                    <a:pt x="3633" y="224"/>
                  </a:lnTo>
                  <a:lnTo>
                    <a:pt x="3684" y="227"/>
                  </a:lnTo>
                  <a:lnTo>
                    <a:pt x="3726" y="231"/>
                  </a:lnTo>
                  <a:lnTo>
                    <a:pt x="3761" y="240"/>
                  </a:lnTo>
                  <a:lnTo>
                    <a:pt x="3788" y="252"/>
                  </a:lnTo>
                  <a:lnTo>
                    <a:pt x="3806" y="264"/>
                  </a:lnTo>
                  <a:lnTo>
                    <a:pt x="3821" y="278"/>
                  </a:lnTo>
                  <a:lnTo>
                    <a:pt x="3831" y="294"/>
                  </a:lnTo>
                  <a:lnTo>
                    <a:pt x="3839" y="311"/>
                  </a:lnTo>
                  <a:lnTo>
                    <a:pt x="3846" y="347"/>
                  </a:lnTo>
                  <a:lnTo>
                    <a:pt x="3848" y="387"/>
                  </a:lnTo>
                  <a:lnTo>
                    <a:pt x="3848" y="677"/>
                  </a:lnTo>
                  <a:close/>
                  <a:moveTo>
                    <a:pt x="3729" y="701"/>
                  </a:moveTo>
                  <a:lnTo>
                    <a:pt x="3729" y="512"/>
                  </a:lnTo>
                  <a:lnTo>
                    <a:pt x="3576" y="536"/>
                  </a:lnTo>
                  <a:lnTo>
                    <a:pt x="3543" y="542"/>
                  </a:lnTo>
                  <a:lnTo>
                    <a:pt x="3515" y="554"/>
                  </a:lnTo>
                  <a:lnTo>
                    <a:pt x="3504" y="564"/>
                  </a:lnTo>
                  <a:lnTo>
                    <a:pt x="3495" y="578"/>
                  </a:lnTo>
                  <a:lnTo>
                    <a:pt x="3489" y="597"/>
                  </a:lnTo>
                  <a:lnTo>
                    <a:pt x="3488" y="621"/>
                  </a:lnTo>
                  <a:lnTo>
                    <a:pt x="3489" y="642"/>
                  </a:lnTo>
                  <a:lnTo>
                    <a:pt x="3494" y="660"/>
                  </a:lnTo>
                  <a:lnTo>
                    <a:pt x="3500" y="675"/>
                  </a:lnTo>
                  <a:lnTo>
                    <a:pt x="3509" y="687"/>
                  </a:lnTo>
                  <a:lnTo>
                    <a:pt x="3519" y="696"/>
                  </a:lnTo>
                  <a:lnTo>
                    <a:pt x="3531" y="704"/>
                  </a:lnTo>
                  <a:lnTo>
                    <a:pt x="3558" y="713"/>
                  </a:lnTo>
                  <a:lnTo>
                    <a:pt x="3588" y="717"/>
                  </a:lnTo>
                  <a:lnTo>
                    <a:pt x="3617" y="717"/>
                  </a:lnTo>
                  <a:lnTo>
                    <a:pt x="3678" y="714"/>
                  </a:lnTo>
                  <a:lnTo>
                    <a:pt x="3729" y="701"/>
                  </a:lnTo>
                  <a:close/>
                  <a:moveTo>
                    <a:pt x="4652" y="35"/>
                  </a:moveTo>
                  <a:lnTo>
                    <a:pt x="4644" y="86"/>
                  </a:lnTo>
                  <a:lnTo>
                    <a:pt x="4640" y="96"/>
                  </a:lnTo>
                  <a:lnTo>
                    <a:pt x="4632" y="99"/>
                  </a:lnTo>
                  <a:lnTo>
                    <a:pt x="4629" y="99"/>
                  </a:lnTo>
                  <a:lnTo>
                    <a:pt x="4590" y="92"/>
                  </a:lnTo>
                  <a:lnTo>
                    <a:pt x="4539" y="89"/>
                  </a:lnTo>
                  <a:lnTo>
                    <a:pt x="4506" y="92"/>
                  </a:lnTo>
                  <a:lnTo>
                    <a:pt x="4493" y="95"/>
                  </a:lnTo>
                  <a:lnTo>
                    <a:pt x="4481" y="102"/>
                  </a:lnTo>
                  <a:lnTo>
                    <a:pt x="4478" y="105"/>
                  </a:lnTo>
                  <a:lnTo>
                    <a:pt x="4473" y="110"/>
                  </a:lnTo>
                  <a:lnTo>
                    <a:pt x="4467" y="122"/>
                  </a:lnTo>
                  <a:lnTo>
                    <a:pt x="4464" y="135"/>
                  </a:lnTo>
                  <a:lnTo>
                    <a:pt x="4463" y="153"/>
                  </a:lnTo>
                  <a:lnTo>
                    <a:pt x="4463" y="237"/>
                  </a:lnTo>
                  <a:lnTo>
                    <a:pt x="4608" y="237"/>
                  </a:lnTo>
                  <a:lnTo>
                    <a:pt x="4619" y="242"/>
                  </a:lnTo>
                  <a:lnTo>
                    <a:pt x="4622" y="246"/>
                  </a:lnTo>
                  <a:lnTo>
                    <a:pt x="4623" y="254"/>
                  </a:lnTo>
                  <a:lnTo>
                    <a:pt x="4623" y="311"/>
                  </a:lnTo>
                  <a:lnTo>
                    <a:pt x="4622" y="317"/>
                  </a:lnTo>
                  <a:lnTo>
                    <a:pt x="4619" y="323"/>
                  </a:lnTo>
                  <a:lnTo>
                    <a:pt x="4614" y="326"/>
                  </a:lnTo>
                  <a:lnTo>
                    <a:pt x="4608" y="326"/>
                  </a:lnTo>
                  <a:lnTo>
                    <a:pt x="4463" y="326"/>
                  </a:lnTo>
                  <a:lnTo>
                    <a:pt x="4463" y="770"/>
                  </a:lnTo>
                  <a:lnTo>
                    <a:pt x="4461" y="777"/>
                  </a:lnTo>
                  <a:lnTo>
                    <a:pt x="4458" y="782"/>
                  </a:lnTo>
                  <a:lnTo>
                    <a:pt x="4454" y="785"/>
                  </a:lnTo>
                  <a:lnTo>
                    <a:pt x="4446" y="786"/>
                  </a:lnTo>
                  <a:lnTo>
                    <a:pt x="4361" y="786"/>
                  </a:lnTo>
                  <a:lnTo>
                    <a:pt x="4355" y="785"/>
                  </a:lnTo>
                  <a:lnTo>
                    <a:pt x="4349" y="782"/>
                  </a:lnTo>
                  <a:lnTo>
                    <a:pt x="4346" y="777"/>
                  </a:lnTo>
                  <a:lnTo>
                    <a:pt x="4344" y="770"/>
                  </a:lnTo>
                  <a:lnTo>
                    <a:pt x="4344" y="326"/>
                  </a:lnTo>
                  <a:lnTo>
                    <a:pt x="4263" y="326"/>
                  </a:lnTo>
                  <a:lnTo>
                    <a:pt x="4253" y="323"/>
                  </a:lnTo>
                  <a:lnTo>
                    <a:pt x="4248" y="317"/>
                  </a:lnTo>
                  <a:lnTo>
                    <a:pt x="4248" y="311"/>
                  </a:lnTo>
                  <a:lnTo>
                    <a:pt x="4248" y="254"/>
                  </a:lnTo>
                  <a:lnTo>
                    <a:pt x="4248" y="246"/>
                  </a:lnTo>
                  <a:lnTo>
                    <a:pt x="4253" y="242"/>
                  </a:lnTo>
                  <a:lnTo>
                    <a:pt x="4257" y="239"/>
                  </a:lnTo>
                  <a:lnTo>
                    <a:pt x="4263" y="237"/>
                  </a:lnTo>
                  <a:lnTo>
                    <a:pt x="4344" y="237"/>
                  </a:lnTo>
                  <a:lnTo>
                    <a:pt x="4344" y="155"/>
                  </a:lnTo>
                  <a:lnTo>
                    <a:pt x="4347" y="119"/>
                  </a:lnTo>
                  <a:lnTo>
                    <a:pt x="4355" y="87"/>
                  </a:lnTo>
                  <a:lnTo>
                    <a:pt x="4367" y="60"/>
                  </a:lnTo>
                  <a:lnTo>
                    <a:pt x="4376" y="48"/>
                  </a:lnTo>
                  <a:lnTo>
                    <a:pt x="4385" y="38"/>
                  </a:lnTo>
                  <a:lnTo>
                    <a:pt x="4407" y="21"/>
                  </a:lnTo>
                  <a:lnTo>
                    <a:pt x="4436" y="11"/>
                  </a:lnTo>
                  <a:lnTo>
                    <a:pt x="4470" y="3"/>
                  </a:lnTo>
                  <a:lnTo>
                    <a:pt x="4509" y="0"/>
                  </a:lnTo>
                  <a:lnTo>
                    <a:pt x="4553" y="3"/>
                  </a:lnTo>
                  <a:lnTo>
                    <a:pt x="4590" y="8"/>
                  </a:lnTo>
                  <a:lnTo>
                    <a:pt x="4640" y="17"/>
                  </a:lnTo>
                  <a:lnTo>
                    <a:pt x="4649" y="23"/>
                  </a:lnTo>
                  <a:lnTo>
                    <a:pt x="4652" y="32"/>
                  </a:lnTo>
                  <a:lnTo>
                    <a:pt x="4652" y="35"/>
                  </a:lnTo>
                  <a:close/>
                  <a:moveTo>
                    <a:pt x="5189" y="512"/>
                  </a:moveTo>
                  <a:lnTo>
                    <a:pt x="5187" y="551"/>
                  </a:lnTo>
                  <a:lnTo>
                    <a:pt x="5186" y="588"/>
                  </a:lnTo>
                  <a:lnTo>
                    <a:pt x="5180" y="624"/>
                  </a:lnTo>
                  <a:lnTo>
                    <a:pt x="5172" y="657"/>
                  </a:lnTo>
                  <a:lnTo>
                    <a:pt x="5162" y="687"/>
                  </a:lnTo>
                  <a:lnTo>
                    <a:pt x="5147" y="716"/>
                  </a:lnTo>
                  <a:lnTo>
                    <a:pt x="5136" y="728"/>
                  </a:lnTo>
                  <a:lnTo>
                    <a:pt x="5126" y="740"/>
                  </a:lnTo>
                  <a:lnTo>
                    <a:pt x="5102" y="761"/>
                  </a:lnTo>
                  <a:lnTo>
                    <a:pt x="5070" y="777"/>
                  </a:lnTo>
                  <a:lnTo>
                    <a:pt x="5033" y="789"/>
                  </a:lnTo>
                  <a:lnTo>
                    <a:pt x="4986" y="797"/>
                  </a:lnTo>
                  <a:lnTo>
                    <a:pt x="4935" y="800"/>
                  </a:lnTo>
                  <a:lnTo>
                    <a:pt x="4883" y="797"/>
                  </a:lnTo>
                  <a:lnTo>
                    <a:pt x="4838" y="789"/>
                  </a:lnTo>
                  <a:lnTo>
                    <a:pt x="4799" y="777"/>
                  </a:lnTo>
                  <a:lnTo>
                    <a:pt x="4767" y="761"/>
                  </a:lnTo>
                  <a:lnTo>
                    <a:pt x="4743" y="740"/>
                  </a:lnTo>
                  <a:lnTo>
                    <a:pt x="4722" y="716"/>
                  </a:lnTo>
                  <a:lnTo>
                    <a:pt x="4713" y="702"/>
                  </a:lnTo>
                  <a:lnTo>
                    <a:pt x="4707" y="687"/>
                  </a:lnTo>
                  <a:lnTo>
                    <a:pt x="4695" y="657"/>
                  </a:lnTo>
                  <a:lnTo>
                    <a:pt x="4688" y="624"/>
                  </a:lnTo>
                  <a:lnTo>
                    <a:pt x="4685" y="606"/>
                  </a:lnTo>
                  <a:lnTo>
                    <a:pt x="4683" y="588"/>
                  </a:lnTo>
                  <a:lnTo>
                    <a:pt x="4680" y="551"/>
                  </a:lnTo>
                  <a:lnTo>
                    <a:pt x="4680" y="512"/>
                  </a:lnTo>
                  <a:lnTo>
                    <a:pt x="4680" y="473"/>
                  </a:lnTo>
                  <a:lnTo>
                    <a:pt x="4683" y="435"/>
                  </a:lnTo>
                  <a:lnTo>
                    <a:pt x="4695" y="366"/>
                  </a:lnTo>
                  <a:lnTo>
                    <a:pt x="4707" y="336"/>
                  </a:lnTo>
                  <a:lnTo>
                    <a:pt x="4722" y="308"/>
                  </a:lnTo>
                  <a:lnTo>
                    <a:pt x="4743" y="284"/>
                  </a:lnTo>
                  <a:lnTo>
                    <a:pt x="4767" y="263"/>
                  </a:lnTo>
                  <a:lnTo>
                    <a:pt x="4799" y="246"/>
                  </a:lnTo>
                  <a:lnTo>
                    <a:pt x="4838" y="234"/>
                  </a:lnTo>
                  <a:lnTo>
                    <a:pt x="4883" y="227"/>
                  </a:lnTo>
                  <a:lnTo>
                    <a:pt x="4935" y="224"/>
                  </a:lnTo>
                  <a:lnTo>
                    <a:pt x="4986" y="227"/>
                  </a:lnTo>
                  <a:lnTo>
                    <a:pt x="5033" y="234"/>
                  </a:lnTo>
                  <a:lnTo>
                    <a:pt x="5070" y="246"/>
                  </a:lnTo>
                  <a:lnTo>
                    <a:pt x="5102" y="263"/>
                  </a:lnTo>
                  <a:lnTo>
                    <a:pt x="5126" y="284"/>
                  </a:lnTo>
                  <a:lnTo>
                    <a:pt x="5147" y="308"/>
                  </a:lnTo>
                  <a:lnTo>
                    <a:pt x="5162" y="336"/>
                  </a:lnTo>
                  <a:lnTo>
                    <a:pt x="5172" y="366"/>
                  </a:lnTo>
                  <a:lnTo>
                    <a:pt x="5180" y="401"/>
                  </a:lnTo>
                  <a:lnTo>
                    <a:pt x="5186" y="435"/>
                  </a:lnTo>
                  <a:lnTo>
                    <a:pt x="5187" y="473"/>
                  </a:lnTo>
                  <a:lnTo>
                    <a:pt x="5189" y="512"/>
                  </a:lnTo>
                  <a:close/>
                  <a:moveTo>
                    <a:pt x="5066" y="512"/>
                  </a:moveTo>
                  <a:lnTo>
                    <a:pt x="5066" y="453"/>
                  </a:lnTo>
                  <a:lnTo>
                    <a:pt x="5060" y="402"/>
                  </a:lnTo>
                  <a:lnTo>
                    <a:pt x="5055" y="381"/>
                  </a:lnTo>
                  <a:lnTo>
                    <a:pt x="5048" y="363"/>
                  </a:lnTo>
                  <a:lnTo>
                    <a:pt x="5037" y="347"/>
                  </a:lnTo>
                  <a:lnTo>
                    <a:pt x="5025" y="333"/>
                  </a:lnTo>
                  <a:lnTo>
                    <a:pt x="5009" y="323"/>
                  </a:lnTo>
                  <a:lnTo>
                    <a:pt x="4988" y="315"/>
                  </a:lnTo>
                  <a:lnTo>
                    <a:pt x="4964" y="311"/>
                  </a:lnTo>
                  <a:lnTo>
                    <a:pt x="4935" y="309"/>
                  </a:lnTo>
                  <a:lnTo>
                    <a:pt x="4905" y="311"/>
                  </a:lnTo>
                  <a:lnTo>
                    <a:pt x="4881" y="315"/>
                  </a:lnTo>
                  <a:lnTo>
                    <a:pt x="4860" y="323"/>
                  </a:lnTo>
                  <a:lnTo>
                    <a:pt x="4844" y="333"/>
                  </a:lnTo>
                  <a:lnTo>
                    <a:pt x="4830" y="347"/>
                  </a:lnTo>
                  <a:lnTo>
                    <a:pt x="4820" y="363"/>
                  </a:lnTo>
                  <a:lnTo>
                    <a:pt x="4812" y="381"/>
                  </a:lnTo>
                  <a:lnTo>
                    <a:pt x="4808" y="402"/>
                  </a:lnTo>
                  <a:lnTo>
                    <a:pt x="4805" y="426"/>
                  </a:lnTo>
                  <a:lnTo>
                    <a:pt x="4803" y="453"/>
                  </a:lnTo>
                  <a:lnTo>
                    <a:pt x="4802" y="512"/>
                  </a:lnTo>
                  <a:lnTo>
                    <a:pt x="4803" y="572"/>
                  </a:lnTo>
                  <a:lnTo>
                    <a:pt x="4808" y="621"/>
                  </a:lnTo>
                  <a:lnTo>
                    <a:pt x="4812" y="642"/>
                  </a:lnTo>
                  <a:lnTo>
                    <a:pt x="4820" y="660"/>
                  </a:lnTo>
                  <a:lnTo>
                    <a:pt x="4830" y="677"/>
                  </a:lnTo>
                  <a:lnTo>
                    <a:pt x="4844" y="690"/>
                  </a:lnTo>
                  <a:lnTo>
                    <a:pt x="4860" y="701"/>
                  </a:lnTo>
                  <a:lnTo>
                    <a:pt x="4881" y="708"/>
                  </a:lnTo>
                  <a:lnTo>
                    <a:pt x="4905" y="713"/>
                  </a:lnTo>
                  <a:lnTo>
                    <a:pt x="4935" y="714"/>
                  </a:lnTo>
                  <a:lnTo>
                    <a:pt x="4964" y="713"/>
                  </a:lnTo>
                  <a:lnTo>
                    <a:pt x="4988" y="708"/>
                  </a:lnTo>
                  <a:lnTo>
                    <a:pt x="5009" y="701"/>
                  </a:lnTo>
                  <a:lnTo>
                    <a:pt x="5025" y="690"/>
                  </a:lnTo>
                  <a:lnTo>
                    <a:pt x="5037" y="677"/>
                  </a:lnTo>
                  <a:lnTo>
                    <a:pt x="5048" y="660"/>
                  </a:lnTo>
                  <a:lnTo>
                    <a:pt x="5055" y="642"/>
                  </a:lnTo>
                  <a:lnTo>
                    <a:pt x="5060" y="621"/>
                  </a:lnTo>
                  <a:lnTo>
                    <a:pt x="5063" y="597"/>
                  </a:lnTo>
                  <a:lnTo>
                    <a:pt x="5066" y="572"/>
                  </a:lnTo>
                  <a:lnTo>
                    <a:pt x="5066" y="512"/>
                  </a:lnTo>
                  <a:close/>
                  <a:moveTo>
                    <a:pt x="5111" y="51"/>
                  </a:moveTo>
                  <a:lnTo>
                    <a:pt x="5111" y="120"/>
                  </a:lnTo>
                  <a:lnTo>
                    <a:pt x="5106" y="128"/>
                  </a:lnTo>
                  <a:lnTo>
                    <a:pt x="5096" y="132"/>
                  </a:lnTo>
                  <a:lnTo>
                    <a:pt x="4986" y="132"/>
                  </a:lnTo>
                  <a:lnTo>
                    <a:pt x="4974" y="128"/>
                  </a:lnTo>
                  <a:lnTo>
                    <a:pt x="4970" y="120"/>
                  </a:lnTo>
                  <a:lnTo>
                    <a:pt x="4970" y="51"/>
                  </a:lnTo>
                  <a:lnTo>
                    <a:pt x="4971" y="47"/>
                  </a:lnTo>
                  <a:lnTo>
                    <a:pt x="4974" y="42"/>
                  </a:lnTo>
                  <a:lnTo>
                    <a:pt x="4979" y="39"/>
                  </a:lnTo>
                  <a:lnTo>
                    <a:pt x="4986" y="38"/>
                  </a:lnTo>
                  <a:lnTo>
                    <a:pt x="5096" y="38"/>
                  </a:lnTo>
                  <a:lnTo>
                    <a:pt x="5106" y="42"/>
                  </a:lnTo>
                  <a:lnTo>
                    <a:pt x="5111" y="51"/>
                  </a:lnTo>
                  <a:close/>
                  <a:moveTo>
                    <a:pt x="4890" y="51"/>
                  </a:moveTo>
                  <a:lnTo>
                    <a:pt x="4890" y="120"/>
                  </a:lnTo>
                  <a:lnTo>
                    <a:pt x="4887" y="128"/>
                  </a:lnTo>
                  <a:lnTo>
                    <a:pt x="4877" y="132"/>
                  </a:lnTo>
                  <a:lnTo>
                    <a:pt x="4766" y="132"/>
                  </a:lnTo>
                  <a:lnTo>
                    <a:pt x="4754" y="128"/>
                  </a:lnTo>
                  <a:lnTo>
                    <a:pt x="4749" y="120"/>
                  </a:lnTo>
                  <a:lnTo>
                    <a:pt x="4749" y="51"/>
                  </a:lnTo>
                  <a:lnTo>
                    <a:pt x="4751" y="47"/>
                  </a:lnTo>
                  <a:lnTo>
                    <a:pt x="4754" y="42"/>
                  </a:lnTo>
                  <a:lnTo>
                    <a:pt x="4766" y="38"/>
                  </a:lnTo>
                  <a:lnTo>
                    <a:pt x="4877" y="38"/>
                  </a:lnTo>
                  <a:lnTo>
                    <a:pt x="4887" y="42"/>
                  </a:lnTo>
                  <a:lnTo>
                    <a:pt x="4890" y="51"/>
                  </a:lnTo>
                  <a:close/>
                  <a:moveTo>
                    <a:pt x="5597" y="302"/>
                  </a:moveTo>
                  <a:lnTo>
                    <a:pt x="5597" y="308"/>
                  </a:lnTo>
                  <a:lnTo>
                    <a:pt x="5595" y="314"/>
                  </a:lnTo>
                  <a:lnTo>
                    <a:pt x="5591" y="317"/>
                  </a:lnTo>
                  <a:lnTo>
                    <a:pt x="5583" y="318"/>
                  </a:lnTo>
                  <a:lnTo>
                    <a:pt x="5535" y="320"/>
                  </a:lnTo>
                  <a:lnTo>
                    <a:pt x="5493" y="323"/>
                  </a:lnTo>
                  <a:lnTo>
                    <a:pt x="5423" y="335"/>
                  </a:lnTo>
                  <a:lnTo>
                    <a:pt x="5423" y="770"/>
                  </a:lnTo>
                  <a:lnTo>
                    <a:pt x="5421" y="777"/>
                  </a:lnTo>
                  <a:lnTo>
                    <a:pt x="5418" y="782"/>
                  </a:lnTo>
                  <a:lnTo>
                    <a:pt x="5414" y="785"/>
                  </a:lnTo>
                  <a:lnTo>
                    <a:pt x="5408" y="786"/>
                  </a:lnTo>
                  <a:lnTo>
                    <a:pt x="5321" y="786"/>
                  </a:lnTo>
                  <a:lnTo>
                    <a:pt x="5312" y="782"/>
                  </a:lnTo>
                  <a:lnTo>
                    <a:pt x="5306" y="777"/>
                  </a:lnTo>
                  <a:lnTo>
                    <a:pt x="5304" y="770"/>
                  </a:lnTo>
                  <a:lnTo>
                    <a:pt x="5304" y="326"/>
                  </a:lnTo>
                  <a:lnTo>
                    <a:pt x="5307" y="299"/>
                  </a:lnTo>
                  <a:lnTo>
                    <a:pt x="5312" y="288"/>
                  </a:lnTo>
                  <a:lnTo>
                    <a:pt x="5319" y="279"/>
                  </a:lnTo>
                  <a:lnTo>
                    <a:pt x="5339" y="266"/>
                  </a:lnTo>
                  <a:lnTo>
                    <a:pt x="5367" y="254"/>
                  </a:lnTo>
                  <a:lnTo>
                    <a:pt x="5406" y="243"/>
                  </a:lnTo>
                  <a:lnTo>
                    <a:pt x="5451" y="234"/>
                  </a:lnTo>
                  <a:lnTo>
                    <a:pt x="5544" y="225"/>
                  </a:lnTo>
                  <a:lnTo>
                    <a:pt x="5562" y="225"/>
                  </a:lnTo>
                  <a:lnTo>
                    <a:pt x="5576" y="225"/>
                  </a:lnTo>
                  <a:lnTo>
                    <a:pt x="5586" y="227"/>
                  </a:lnTo>
                  <a:lnTo>
                    <a:pt x="5594" y="231"/>
                  </a:lnTo>
                  <a:lnTo>
                    <a:pt x="5595" y="236"/>
                  </a:lnTo>
                  <a:lnTo>
                    <a:pt x="5597" y="243"/>
                  </a:lnTo>
                  <a:lnTo>
                    <a:pt x="5597" y="302"/>
                  </a:lnTo>
                  <a:close/>
                  <a:moveTo>
                    <a:pt x="6152" y="501"/>
                  </a:moveTo>
                  <a:lnTo>
                    <a:pt x="6152" y="527"/>
                  </a:lnTo>
                  <a:lnTo>
                    <a:pt x="6152" y="552"/>
                  </a:lnTo>
                  <a:lnTo>
                    <a:pt x="6147" y="566"/>
                  </a:lnTo>
                  <a:lnTo>
                    <a:pt x="6141" y="570"/>
                  </a:lnTo>
                  <a:lnTo>
                    <a:pt x="6134" y="572"/>
                  </a:lnTo>
                  <a:lnTo>
                    <a:pt x="5771" y="572"/>
                  </a:lnTo>
                  <a:lnTo>
                    <a:pt x="5774" y="606"/>
                  </a:lnTo>
                  <a:lnTo>
                    <a:pt x="5780" y="635"/>
                  </a:lnTo>
                  <a:lnTo>
                    <a:pt x="5792" y="657"/>
                  </a:lnTo>
                  <a:lnTo>
                    <a:pt x="5808" y="677"/>
                  </a:lnTo>
                  <a:lnTo>
                    <a:pt x="5820" y="686"/>
                  </a:lnTo>
                  <a:lnTo>
                    <a:pt x="5834" y="693"/>
                  </a:lnTo>
                  <a:lnTo>
                    <a:pt x="5864" y="705"/>
                  </a:lnTo>
                  <a:lnTo>
                    <a:pt x="5900" y="711"/>
                  </a:lnTo>
                  <a:lnTo>
                    <a:pt x="5943" y="714"/>
                  </a:lnTo>
                  <a:lnTo>
                    <a:pt x="5990" y="711"/>
                  </a:lnTo>
                  <a:lnTo>
                    <a:pt x="6029" y="705"/>
                  </a:lnTo>
                  <a:lnTo>
                    <a:pt x="6093" y="689"/>
                  </a:lnTo>
                  <a:lnTo>
                    <a:pt x="6096" y="687"/>
                  </a:lnTo>
                  <a:lnTo>
                    <a:pt x="6098" y="687"/>
                  </a:lnTo>
                  <a:lnTo>
                    <a:pt x="6105" y="690"/>
                  </a:lnTo>
                  <a:lnTo>
                    <a:pt x="6111" y="701"/>
                  </a:lnTo>
                  <a:lnTo>
                    <a:pt x="6125" y="749"/>
                  </a:lnTo>
                  <a:lnTo>
                    <a:pt x="6125" y="750"/>
                  </a:lnTo>
                  <a:lnTo>
                    <a:pt x="6125" y="752"/>
                  </a:lnTo>
                  <a:lnTo>
                    <a:pt x="6122" y="761"/>
                  </a:lnTo>
                  <a:lnTo>
                    <a:pt x="6114" y="767"/>
                  </a:lnTo>
                  <a:lnTo>
                    <a:pt x="6080" y="779"/>
                  </a:lnTo>
                  <a:lnTo>
                    <a:pt x="6035" y="789"/>
                  </a:lnTo>
                  <a:lnTo>
                    <a:pt x="5984" y="797"/>
                  </a:lnTo>
                  <a:lnTo>
                    <a:pt x="5928" y="800"/>
                  </a:lnTo>
                  <a:lnTo>
                    <a:pt x="5891" y="798"/>
                  </a:lnTo>
                  <a:lnTo>
                    <a:pt x="5858" y="795"/>
                  </a:lnTo>
                  <a:lnTo>
                    <a:pt x="5798" y="783"/>
                  </a:lnTo>
                  <a:lnTo>
                    <a:pt x="5772" y="773"/>
                  </a:lnTo>
                  <a:lnTo>
                    <a:pt x="5750" y="761"/>
                  </a:lnTo>
                  <a:lnTo>
                    <a:pt x="5730" y="747"/>
                  </a:lnTo>
                  <a:lnTo>
                    <a:pt x="5712" y="731"/>
                  </a:lnTo>
                  <a:lnTo>
                    <a:pt x="5684" y="692"/>
                  </a:lnTo>
                  <a:lnTo>
                    <a:pt x="5673" y="668"/>
                  </a:lnTo>
                  <a:lnTo>
                    <a:pt x="5664" y="642"/>
                  </a:lnTo>
                  <a:lnTo>
                    <a:pt x="5654" y="582"/>
                  </a:lnTo>
                  <a:lnTo>
                    <a:pt x="5651" y="549"/>
                  </a:lnTo>
                  <a:lnTo>
                    <a:pt x="5651" y="513"/>
                  </a:lnTo>
                  <a:lnTo>
                    <a:pt x="5651" y="468"/>
                  </a:lnTo>
                  <a:lnTo>
                    <a:pt x="5655" y="426"/>
                  </a:lnTo>
                  <a:lnTo>
                    <a:pt x="5661" y="389"/>
                  </a:lnTo>
                  <a:lnTo>
                    <a:pt x="5670" y="354"/>
                  </a:lnTo>
                  <a:lnTo>
                    <a:pt x="5682" y="324"/>
                  </a:lnTo>
                  <a:lnTo>
                    <a:pt x="5700" y="297"/>
                  </a:lnTo>
                  <a:lnTo>
                    <a:pt x="5721" y="276"/>
                  </a:lnTo>
                  <a:lnTo>
                    <a:pt x="5733" y="266"/>
                  </a:lnTo>
                  <a:lnTo>
                    <a:pt x="5747" y="257"/>
                  </a:lnTo>
                  <a:lnTo>
                    <a:pt x="5777" y="243"/>
                  </a:lnTo>
                  <a:lnTo>
                    <a:pt x="5813" y="233"/>
                  </a:lnTo>
                  <a:lnTo>
                    <a:pt x="5855" y="227"/>
                  </a:lnTo>
                  <a:lnTo>
                    <a:pt x="5903" y="224"/>
                  </a:lnTo>
                  <a:lnTo>
                    <a:pt x="5940" y="225"/>
                  </a:lnTo>
                  <a:lnTo>
                    <a:pt x="5975" y="230"/>
                  </a:lnTo>
                  <a:lnTo>
                    <a:pt x="6005" y="236"/>
                  </a:lnTo>
                  <a:lnTo>
                    <a:pt x="6032" y="246"/>
                  </a:lnTo>
                  <a:lnTo>
                    <a:pt x="6077" y="272"/>
                  </a:lnTo>
                  <a:lnTo>
                    <a:pt x="6095" y="288"/>
                  </a:lnTo>
                  <a:lnTo>
                    <a:pt x="6110" y="308"/>
                  </a:lnTo>
                  <a:lnTo>
                    <a:pt x="6120" y="326"/>
                  </a:lnTo>
                  <a:lnTo>
                    <a:pt x="6131" y="347"/>
                  </a:lnTo>
                  <a:lnTo>
                    <a:pt x="6138" y="368"/>
                  </a:lnTo>
                  <a:lnTo>
                    <a:pt x="6143" y="392"/>
                  </a:lnTo>
                  <a:lnTo>
                    <a:pt x="6150" y="444"/>
                  </a:lnTo>
                  <a:lnTo>
                    <a:pt x="6152" y="501"/>
                  </a:lnTo>
                  <a:close/>
                  <a:moveTo>
                    <a:pt x="6032" y="489"/>
                  </a:moveTo>
                  <a:lnTo>
                    <a:pt x="6030" y="438"/>
                  </a:lnTo>
                  <a:lnTo>
                    <a:pt x="6023" y="390"/>
                  </a:lnTo>
                  <a:lnTo>
                    <a:pt x="6017" y="369"/>
                  </a:lnTo>
                  <a:lnTo>
                    <a:pt x="6008" y="351"/>
                  </a:lnTo>
                  <a:lnTo>
                    <a:pt x="5996" y="338"/>
                  </a:lnTo>
                  <a:lnTo>
                    <a:pt x="5984" y="326"/>
                  </a:lnTo>
                  <a:lnTo>
                    <a:pt x="5967" y="318"/>
                  </a:lnTo>
                  <a:lnTo>
                    <a:pt x="5949" y="312"/>
                  </a:lnTo>
                  <a:lnTo>
                    <a:pt x="5927" y="309"/>
                  </a:lnTo>
                  <a:lnTo>
                    <a:pt x="5903" y="309"/>
                  </a:lnTo>
                  <a:lnTo>
                    <a:pt x="5876" y="309"/>
                  </a:lnTo>
                  <a:lnTo>
                    <a:pt x="5853" y="312"/>
                  </a:lnTo>
                  <a:lnTo>
                    <a:pt x="5834" y="318"/>
                  </a:lnTo>
                  <a:lnTo>
                    <a:pt x="5817" y="326"/>
                  </a:lnTo>
                  <a:lnTo>
                    <a:pt x="5805" y="338"/>
                  </a:lnTo>
                  <a:lnTo>
                    <a:pt x="5793" y="351"/>
                  </a:lnTo>
                  <a:lnTo>
                    <a:pt x="5780" y="389"/>
                  </a:lnTo>
                  <a:lnTo>
                    <a:pt x="5775" y="413"/>
                  </a:lnTo>
                  <a:lnTo>
                    <a:pt x="5772" y="438"/>
                  </a:lnTo>
                  <a:lnTo>
                    <a:pt x="5771" y="491"/>
                  </a:lnTo>
                  <a:lnTo>
                    <a:pt x="6032" y="489"/>
                  </a:lnTo>
                  <a:close/>
                  <a:moveTo>
                    <a:pt x="6579" y="759"/>
                  </a:moveTo>
                  <a:lnTo>
                    <a:pt x="6581" y="762"/>
                  </a:lnTo>
                  <a:lnTo>
                    <a:pt x="6578" y="771"/>
                  </a:lnTo>
                  <a:lnTo>
                    <a:pt x="6569" y="777"/>
                  </a:lnTo>
                  <a:lnTo>
                    <a:pt x="6522" y="789"/>
                  </a:lnTo>
                  <a:lnTo>
                    <a:pt x="6485" y="794"/>
                  </a:lnTo>
                  <a:lnTo>
                    <a:pt x="6440" y="797"/>
                  </a:lnTo>
                  <a:lnTo>
                    <a:pt x="6401" y="794"/>
                  </a:lnTo>
                  <a:lnTo>
                    <a:pt x="6366" y="788"/>
                  </a:lnTo>
                  <a:lnTo>
                    <a:pt x="6338" y="776"/>
                  </a:lnTo>
                  <a:lnTo>
                    <a:pt x="6314" y="759"/>
                  </a:lnTo>
                  <a:lnTo>
                    <a:pt x="6303" y="750"/>
                  </a:lnTo>
                  <a:lnTo>
                    <a:pt x="6296" y="738"/>
                  </a:lnTo>
                  <a:lnTo>
                    <a:pt x="6288" y="726"/>
                  </a:lnTo>
                  <a:lnTo>
                    <a:pt x="6282" y="711"/>
                  </a:lnTo>
                  <a:lnTo>
                    <a:pt x="6275" y="678"/>
                  </a:lnTo>
                  <a:lnTo>
                    <a:pt x="6272" y="639"/>
                  </a:lnTo>
                  <a:lnTo>
                    <a:pt x="6272" y="89"/>
                  </a:lnTo>
                  <a:lnTo>
                    <a:pt x="6273" y="81"/>
                  </a:lnTo>
                  <a:lnTo>
                    <a:pt x="6276" y="75"/>
                  </a:lnTo>
                  <a:lnTo>
                    <a:pt x="6288" y="71"/>
                  </a:lnTo>
                  <a:lnTo>
                    <a:pt x="6372" y="53"/>
                  </a:lnTo>
                  <a:lnTo>
                    <a:pt x="6377" y="53"/>
                  </a:lnTo>
                  <a:lnTo>
                    <a:pt x="6387" y="57"/>
                  </a:lnTo>
                  <a:lnTo>
                    <a:pt x="6390" y="62"/>
                  </a:lnTo>
                  <a:lnTo>
                    <a:pt x="6390" y="69"/>
                  </a:lnTo>
                  <a:lnTo>
                    <a:pt x="6390" y="237"/>
                  </a:lnTo>
                  <a:lnTo>
                    <a:pt x="6549" y="237"/>
                  </a:lnTo>
                  <a:lnTo>
                    <a:pt x="6561" y="242"/>
                  </a:lnTo>
                  <a:lnTo>
                    <a:pt x="6564" y="246"/>
                  </a:lnTo>
                  <a:lnTo>
                    <a:pt x="6564" y="254"/>
                  </a:lnTo>
                  <a:lnTo>
                    <a:pt x="6564" y="311"/>
                  </a:lnTo>
                  <a:lnTo>
                    <a:pt x="6564" y="317"/>
                  </a:lnTo>
                  <a:lnTo>
                    <a:pt x="6561" y="323"/>
                  </a:lnTo>
                  <a:lnTo>
                    <a:pt x="6555" y="326"/>
                  </a:lnTo>
                  <a:lnTo>
                    <a:pt x="6549" y="326"/>
                  </a:lnTo>
                  <a:lnTo>
                    <a:pt x="6390" y="326"/>
                  </a:lnTo>
                  <a:lnTo>
                    <a:pt x="6390" y="641"/>
                  </a:lnTo>
                  <a:lnTo>
                    <a:pt x="6392" y="657"/>
                  </a:lnTo>
                  <a:lnTo>
                    <a:pt x="6395" y="672"/>
                  </a:lnTo>
                  <a:lnTo>
                    <a:pt x="6401" y="684"/>
                  </a:lnTo>
                  <a:lnTo>
                    <a:pt x="6408" y="693"/>
                  </a:lnTo>
                  <a:lnTo>
                    <a:pt x="6420" y="701"/>
                  </a:lnTo>
                  <a:lnTo>
                    <a:pt x="6432" y="705"/>
                  </a:lnTo>
                  <a:lnTo>
                    <a:pt x="6449" y="708"/>
                  </a:lnTo>
                  <a:lnTo>
                    <a:pt x="6468" y="708"/>
                  </a:lnTo>
                  <a:lnTo>
                    <a:pt x="6515" y="704"/>
                  </a:lnTo>
                  <a:lnTo>
                    <a:pt x="6554" y="698"/>
                  </a:lnTo>
                  <a:lnTo>
                    <a:pt x="6557" y="698"/>
                  </a:lnTo>
                  <a:lnTo>
                    <a:pt x="6564" y="699"/>
                  </a:lnTo>
                  <a:lnTo>
                    <a:pt x="6569" y="708"/>
                  </a:lnTo>
                  <a:lnTo>
                    <a:pt x="6579" y="759"/>
                  </a:lnTo>
                  <a:close/>
                  <a:moveTo>
                    <a:pt x="7131" y="677"/>
                  </a:moveTo>
                  <a:lnTo>
                    <a:pt x="7130" y="702"/>
                  </a:lnTo>
                  <a:lnTo>
                    <a:pt x="7127" y="723"/>
                  </a:lnTo>
                  <a:lnTo>
                    <a:pt x="7121" y="740"/>
                  </a:lnTo>
                  <a:lnTo>
                    <a:pt x="7112" y="753"/>
                  </a:lnTo>
                  <a:lnTo>
                    <a:pt x="7100" y="762"/>
                  </a:lnTo>
                  <a:lnTo>
                    <a:pt x="7083" y="771"/>
                  </a:lnTo>
                  <a:lnTo>
                    <a:pt x="7062" y="779"/>
                  </a:lnTo>
                  <a:lnTo>
                    <a:pt x="7038" y="785"/>
                  </a:lnTo>
                  <a:lnTo>
                    <a:pt x="6977" y="795"/>
                  </a:lnTo>
                  <a:lnTo>
                    <a:pt x="6939" y="798"/>
                  </a:lnTo>
                  <a:lnTo>
                    <a:pt x="6897" y="800"/>
                  </a:lnTo>
                  <a:lnTo>
                    <a:pt x="6843" y="798"/>
                  </a:lnTo>
                  <a:lnTo>
                    <a:pt x="6815" y="795"/>
                  </a:lnTo>
                  <a:lnTo>
                    <a:pt x="6786" y="791"/>
                  </a:lnTo>
                  <a:lnTo>
                    <a:pt x="6759" y="785"/>
                  </a:lnTo>
                  <a:lnTo>
                    <a:pt x="6735" y="774"/>
                  </a:lnTo>
                  <a:lnTo>
                    <a:pt x="6711" y="761"/>
                  </a:lnTo>
                  <a:lnTo>
                    <a:pt x="6692" y="744"/>
                  </a:lnTo>
                  <a:lnTo>
                    <a:pt x="6674" y="722"/>
                  </a:lnTo>
                  <a:lnTo>
                    <a:pt x="6662" y="695"/>
                  </a:lnTo>
                  <a:lnTo>
                    <a:pt x="6653" y="662"/>
                  </a:lnTo>
                  <a:lnTo>
                    <a:pt x="6650" y="624"/>
                  </a:lnTo>
                  <a:lnTo>
                    <a:pt x="6651" y="593"/>
                  </a:lnTo>
                  <a:lnTo>
                    <a:pt x="6657" y="566"/>
                  </a:lnTo>
                  <a:lnTo>
                    <a:pt x="6665" y="543"/>
                  </a:lnTo>
                  <a:lnTo>
                    <a:pt x="6675" y="524"/>
                  </a:lnTo>
                  <a:lnTo>
                    <a:pt x="6687" y="509"/>
                  </a:lnTo>
                  <a:lnTo>
                    <a:pt x="6702" y="497"/>
                  </a:lnTo>
                  <a:lnTo>
                    <a:pt x="6719" y="486"/>
                  </a:lnTo>
                  <a:lnTo>
                    <a:pt x="6738" y="479"/>
                  </a:lnTo>
                  <a:lnTo>
                    <a:pt x="6779" y="468"/>
                  </a:lnTo>
                  <a:lnTo>
                    <a:pt x="6824" y="461"/>
                  </a:lnTo>
                  <a:lnTo>
                    <a:pt x="7013" y="429"/>
                  </a:lnTo>
                  <a:lnTo>
                    <a:pt x="7013" y="390"/>
                  </a:lnTo>
                  <a:lnTo>
                    <a:pt x="7013" y="368"/>
                  </a:lnTo>
                  <a:lnTo>
                    <a:pt x="7011" y="359"/>
                  </a:lnTo>
                  <a:lnTo>
                    <a:pt x="7008" y="350"/>
                  </a:lnTo>
                  <a:lnTo>
                    <a:pt x="7007" y="345"/>
                  </a:lnTo>
                  <a:lnTo>
                    <a:pt x="7005" y="342"/>
                  </a:lnTo>
                  <a:lnTo>
                    <a:pt x="6999" y="335"/>
                  </a:lnTo>
                  <a:lnTo>
                    <a:pt x="6981" y="323"/>
                  </a:lnTo>
                  <a:lnTo>
                    <a:pt x="6966" y="318"/>
                  </a:lnTo>
                  <a:lnTo>
                    <a:pt x="6947" y="315"/>
                  </a:lnTo>
                  <a:lnTo>
                    <a:pt x="6896" y="312"/>
                  </a:lnTo>
                  <a:lnTo>
                    <a:pt x="6840" y="317"/>
                  </a:lnTo>
                  <a:lnTo>
                    <a:pt x="6788" y="324"/>
                  </a:lnTo>
                  <a:lnTo>
                    <a:pt x="6711" y="342"/>
                  </a:lnTo>
                  <a:lnTo>
                    <a:pt x="6707" y="342"/>
                  </a:lnTo>
                  <a:lnTo>
                    <a:pt x="6704" y="344"/>
                  </a:lnTo>
                  <a:lnTo>
                    <a:pt x="6696" y="341"/>
                  </a:lnTo>
                  <a:lnTo>
                    <a:pt x="6693" y="335"/>
                  </a:lnTo>
                  <a:lnTo>
                    <a:pt x="6680" y="276"/>
                  </a:lnTo>
                  <a:lnTo>
                    <a:pt x="6680" y="273"/>
                  </a:lnTo>
                  <a:lnTo>
                    <a:pt x="6681" y="267"/>
                  </a:lnTo>
                  <a:lnTo>
                    <a:pt x="6684" y="263"/>
                  </a:lnTo>
                  <a:lnTo>
                    <a:pt x="6692" y="258"/>
                  </a:lnTo>
                  <a:lnTo>
                    <a:pt x="6725" y="249"/>
                  </a:lnTo>
                  <a:lnTo>
                    <a:pt x="6777" y="237"/>
                  </a:lnTo>
                  <a:lnTo>
                    <a:pt x="6809" y="233"/>
                  </a:lnTo>
                  <a:lnTo>
                    <a:pt x="6842" y="228"/>
                  </a:lnTo>
                  <a:lnTo>
                    <a:pt x="6917" y="224"/>
                  </a:lnTo>
                  <a:lnTo>
                    <a:pt x="6968" y="227"/>
                  </a:lnTo>
                  <a:lnTo>
                    <a:pt x="7010" y="231"/>
                  </a:lnTo>
                  <a:lnTo>
                    <a:pt x="7044" y="240"/>
                  </a:lnTo>
                  <a:lnTo>
                    <a:pt x="7071" y="252"/>
                  </a:lnTo>
                  <a:lnTo>
                    <a:pt x="7089" y="264"/>
                  </a:lnTo>
                  <a:lnTo>
                    <a:pt x="7104" y="278"/>
                  </a:lnTo>
                  <a:lnTo>
                    <a:pt x="7115" y="294"/>
                  </a:lnTo>
                  <a:lnTo>
                    <a:pt x="7122" y="311"/>
                  </a:lnTo>
                  <a:lnTo>
                    <a:pt x="7130" y="347"/>
                  </a:lnTo>
                  <a:lnTo>
                    <a:pt x="7131" y="387"/>
                  </a:lnTo>
                  <a:lnTo>
                    <a:pt x="7131" y="677"/>
                  </a:lnTo>
                  <a:close/>
                  <a:moveTo>
                    <a:pt x="7013" y="701"/>
                  </a:moveTo>
                  <a:lnTo>
                    <a:pt x="7013" y="512"/>
                  </a:lnTo>
                  <a:lnTo>
                    <a:pt x="6860" y="536"/>
                  </a:lnTo>
                  <a:lnTo>
                    <a:pt x="6827" y="542"/>
                  </a:lnTo>
                  <a:lnTo>
                    <a:pt x="6798" y="554"/>
                  </a:lnTo>
                  <a:lnTo>
                    <a:pt x="6788" y="564"/>
                  </a:lnTo>
                  <a:lnTo>
                    <a:pt x="6779" y="578"/>
                  </a:lnTo>
                  <a:lnTo>
                    <a:pt x="6773" y="597"/>
                  </a:lnTo>
                  <a:lnTo>
                    <a:pt x="6771" y="621"/>
                  </a:lnTo>
                  <a:lnTo>
                    <a:pt x="6773" y="642"/>
                  </a:lnTo>
                  <a:lnTo>
                    <a:pt x="6777" y="660"/>
                  </a:lnTo>
                  <a:lnTo>
                    <a:pt x="6783" y="675"/>
                  </a:lnTo>
                  <a:lnTo>
                    <a:pt x="6792" y="687"/>
                  </a:lnTo>
                  <a:lnTo>
                    <a:pt x="6803" y="696"/>
                  </a:lnTo>
                  <a:lnTo>
                    <a:pt x="6815" y="704"/>
                  </a:lnTo>
                  <a:lnTo>
                    <a:pt x="6842" y="713"/>
                  </a:lnTo>
                  <a:lnTo>
                    <a:pt x="6872" y="717"/>
                  </a:lnTo>
                  <a:lnTo>
                    <a:pt x="6900" y="717"/>
                  </a:lnTo>
                  <a:lnTo>
                    <a:pt x="6962" y="714"/>
                  </a:lnTo>
                  <a:lnTo>
                    <a:pt x="7013" y="701"/>
                  </a:lnTo>
                  <a:close/>
                  <a:moveTo>
                    <a:pt x="7809" y="291"/>
                  </a:moveTo>
                  <a:lnTo>
                    <a:pt x="7812" y="297"/>
                  </a:lnTo>
                  <a:lnTo>
                    <a:pt x="7811" y="300"/>
                  </a:lnTo>
                  <a:lnTo>
                    <a:pt x="7806" y="305"/>
                  </a:lnTo>
                  <a:lnTo>
                    <a:pt x="7769" y="323"/>
                  </a:lnTo>
                  <a:lnTo>
                    <a:pt x="7751" y="327"/>
                  </a:lnTo>
                  <a:lnTo>
                    <a:pt x="7733" y="329"/>
                  </a:lnTo>
                  <a:lnTo>
                    <a:pt x="7713" y="327"/>
                  </a:lnTo>
                  <a:lnTo>
                    <a:pt x="7689" y="323"/>
                  </a:lnTo>
                  <a:lnTo>
                    <a:pt x="7700" y="332"/>
                  </a:lnTo>
                  <a:lnTo>
                    <a:pt x="7713" y="353"/>
                  </a:lnTo>
                  <a:lnTo>
                    <a:pt x="7721" y="368"/>
                  </a:lnTo>
                  <a:lnTo>
                    <a:pt x="7727" y="384"/>
                  </a:lnTo>
                  <a:lnTo>
                    <a:pt x="7733" y="426"/>
                  </a:lnTo>
                  <a:lnTo>
                    <a:pt x="7731" y="450"/>
                  </a:lnTo>
                  <a:lnTo>
                    <a:pt x="7728" y="473"/>
                  </a:lnTo>
                  <a:lnTo>
                    <a:pt x="7716" y="512"/>
                  </a:lnTo>
                  <a:lnTo>
                    <a:pt x="7695" y="545"/>
                  </a:lnTo>
                  <a:lnTo>
                    <a:pt x="7683" y="557"/>
                  </a:lnTo>
                  <a:lnTo>
                    <a:pt x="7668" y="567"/>
                  </a:lnTo>
                  <a:lnTo>
                    <a:pt x="7635" y="585"/>
                  </a:lnTo>
                  <a:lnTo>
                    <a:pt x="7596" y="597"/>
                  </a:lnTo>
                  <a:lnTo>
                    <a:pt x="7553" y="605"/>
                  </a:lnTo>
                  <a:lnTo>
                    <a:pt x="7503" y="606"/>
                  </a:lnTo>
                  <a:lnTo>
                    <a:pt x="7464" y="606"/>
                  </a:lnTo>
                  <a:lnTo>
                    <a:pt x="7434" y="608"/>
                  </a:lnTo>
                  <a:lnTo>
                    <a:pt x="7418" y="608"/>
                  </a:lnTo>
                  <a:lnTo>
                    <a:pt x="7406" y="611"/>
                  </a:lnTo>
                  <a:lnTo>
                    <a:pt x="7388" y="621"/>
                  </a:lnTo>
                  <a:lnTo>
                    <a:pt x="7382" y="629"/>
                  </a:lnTo>
                  <a:lnTo>
                    <a:pt x="7379" y="636"/>
                  </a:lnTo>
                  <a:lnTo>
                    <a:pt x="7376" y="656"/>
                  </a:lnTo>
                  <a:lnTo>
                    <a:pt x="7377" y="669"/>
                  </a:lnTo>
                  <a:lnTo>
                    <a:pt x="7380" y="680"/>
                  </a:lnTo>
                  <a:lnTo>
                    <a:pt x="7386" y="689"/>
                  </a:lnTo>
                  <a:lnTo>
                    <a:pt x="7395" y="695"/>
                  </a:lnTo>
                  <a:lnTo>
                    <a:pt x="7419" y="702"/>
                  </a:lnTo>
                  <a:lnTo>
                    <a:pt x="7452" y="704"/>
                  </a:lnTo>
                  <a:lnTo>
                    <a:pt x="7583" y="704"/>
                  </a:lnTo>
                  <a:lnTo>
                    <a:pt x="7619" y="705"/>
                  </a:lnTo>
                  <a:lnTo>
                    <a:pt x="7653" y="710"/>
                  </a:lnTo>
                  <a:lnTo>
                    <a:pt x="7668" y="714"/>
                  </a:lnTo>
                  <a:lnTo>
                    <a:pt x="7683" y="719"/>
                  </a:lnTo>
                  <a:lnTo>
                    <a:pt x="7712" y="731"/>
                  </a:lnTo>
                  <a:lnTo>
                    <a:pt x="7724" y="740"/>
                  </a:lnTo>
                  <a:lnTo>
                    <a:pt x="7734" y="749"/>
                  </a:lnTo>
                  <a:lnTo>
                    <a:pt x="7751" y="773"/>
                  </a:lnTo>
                  <a:lnTo>
                    <a:pt x="7761" y="801"/>
                  </a:lnTo>
                  <a:lnTo>
                    <a:pt x="7764" y="819"/>
                  </a:lnTo>
                  <a:lnTo>
                    <a:pt x="7766" y="837"/>
                  </a:lnTo>
                  <a:lnTo>
                    <a:pt x="7764" y="861"/>
                  </a:lnTo>
                  <a:lnTo>
                    <a:pt x="7763" y="873"/>
                  </a:lnTo>
                  <a:lnTo>
                    <a:pt x="7761" y="884"/>
                  </a:lnTo>
                  <a:lnTo>
                    <a:pt x="7755" y="903"/>
                  </a:lnTo>
                  <a:lnTo>
                    <a:pt x="7746" y="921"/>
                  </a:lnTo>
                  <a:lnTo>
                    <a:pt x="7736" y="938"/>
                  </a:lnTo>
                  <a:lnTo>
                    <a:pt x="7724" y="953"/>
                  </a:lnTo>
                  <a:lnTo>
                    <a:pt x="7709" y="965"/>
                  </a:lnTo>
                  <a:lnTo>
                    <a:pt x="7692" y="977"/>
                  </a:lnTo>
                  <a:lnTo>
                    <a:pt x="7673" y="986"/>
                  </a:lnTo>
                  <a:lnTo>
                    <a:pt x="7653" y="993"/>
                  </a:lnTo>
                  <a:lnTo>
                    <a:pt x="7610" y="1007"/>
                  </a:lnTo>
                  <a:lnTo>
                    <a:pt x="7559" y="1013"/>
                  </a:lnTo>
                  <a:lnTo>
                    <a:pt x="7503" y="1016"/>
                  </a:lnTo>
                  <a:lnTo>
                    <a:pt x="7442" y="1014"/>
                  </a:lnTo>
                  <a:lnTo>
                    <a:pt x="7389" y="1008"/>
                  </a:lnTo>
                  <a:lnTo>
                    <a:pt x="7344" y="999"/>
                  </a:lnTo>
                  <a:lnTo>
                    <a:pt x="7325" y="993"/>
                  </a:lnTo>
                  <a:lnTo>
                    <a:pt x="7308" y="986"/>
                  </a:lnTo>
                  <a:lnTo>
                    <a:pt x="7292" y="978"/>
                  </a:lnTo>
                  <a:lnTo>
                    <a:pt x="7280" y="968"/>
                  </a:lnTo>
                  <a:lnTo>
                    <a:pt x="7268" y="957"/>
                  </a:lnTo>
                  <a:lnTo>
                    <a:pt x="7259" y="944"/>
                  </a:lnTo>
                  <a:lnTo>
                    <a:pt x="7253" y="930"/>
                  </a:lnTo>
                  <a:lnTo>
                    <a:pt x="7247" y="914"/>
                  </a:lnTo>
                  <a:lnTo>
                    <a:pt x="7244" y="897"/>
                  </a:lnTo>
                  <a:lnTo>
                    <a:pt x="7244" y="879"/>
                  </a:lnTo>
                  <a:lnTo>
                    <a:pt x="7244" y="858"/>
                  </a:lnTo>
                  <a:lnTo>
                    <a:pt x="7248" y="840"/>
                  </a:lnTo>
                  <a:lnTo>
                    <a:pt x="7254" y="825"/>
                  </a:lnTo>
                  <a:lnTo>
                    <a:pt x="7262" y="813"/>
                  </a:lnTo>
                  <a:lnTo>
                    <a:pt x="7271" y="803"/>
                  </a:lnTo>
                  <a:lnTo>
                    <a:pt x="7281" y="795"/>
                  </a:lnTo>
                  <a:lnTo>
                    <a:pt x="7304" y="783"/>
                  </a:lnTo>
                  <a:lnTo>
                    <a:pt x="7329" y="776"/>
                  </a:lnTo>
                  <a:lnTo>
                    <a:pt x="7352" y="770"/>
                  </a:lnTo>
                  <a:lnTo>
                    <a:pt x="7352" y="756"/>
                  </a:lnTo>
                  <a:lnTo>
                    <a:pt x="7308" y="744"/>
                  </a:lnTo>
                  <a:lnTo>
                    <a:pt x="7298" y="741"/>
                  </a:lnTo>
                  <a:lnTo>
                    <a:pt x="7289" y="735"/>
                  </a:lnTo>
                  <a:lnTo>
                    <a:pt x="7274" y="720"/>
                  </a:lnTo>
                  <a:lnTo>
                    <a:pt x="7265" y="698"/>
                  </a:lnTo>
                  <a:lnTo>
                    <a:pt x="7260" y="665"/>
                  </a:lnTo>
                  <a:lnTo>
                    <a:pt x="7263" y="642"/>
                  </a:lnTo>
                  <a:lnTo>
                    <a:pt x="7268" y="624"/>
                  </a:lnTo>
                  <a:lnTo>
                    <a:pt x="7278" y="609"/>
                  </a:lnTo>
                  <a:lnTo>
                    <a:pt x="7290" y="599"/>
                  </a:lnTo>
                  <a:lnTo>
                    <a:pt x="7307" y="590"/>
                  </a:lnTo>
                  <a:lnTo>
                    <a:pt x="7326" y="582"/>
                  </a:lnTo>
                  <a:lnTo>
                    <a:pt x="7373" y="573"/>
                  </a:lnTo>
                  <a:lnTo>
                    <a:pt x="7349" y="564"/>
                  </a:lnTo>
                  <a:lnTo>
                    <a:pt x="7323" y="554"/>
                  </a:lnTo>
                  <a:lnTo>
                    <a:pt x="7310" y="545"/>
                  </a:lnTo>
                  <a:lnTo>
                    <a:pt x="7299" y="536"/>
                  </a:lnTo>
                  <a:lnTo>
                    <a:pt x="7287" y="524"/>
                  </a:lnTo>
                  <a:lnTo>
                    <a:pt x="7278" y="509"/>
                  </a:lnTo>
                  <a:lnTo>
                    <a:pt x="7263" y="471"/>
                  </a:lnTo>
                  <a:lnTo>
                    <a:pt x="7257" y="419"/>
                  </a:lnTo>
                  <a:lnTo>
                    <a:pt x="7259" y="393"/>
                  </a:lnTo>
                  <a:lnTo>
                    <a:pt x="7262" y="369"/>
                  </a:lnTo>
                  <a:lnTo>
                    <a:pt x="7275" y="327"/>
                  </a:lnTo>
                  <a:lnTo>
                    <a:pt x="7295" y="293"/>
                  </a:lnTo>
                  <a:lnTo>
                    <a:pt x="7308" y="279"/>
                  </a:lnTo>
                  <a:lnTo>
                    <a:pt x="7323" y="267"/>
                  </a:lnTo>
                  <a:lnTo>
                    <a:pt x="7358" y="248"/>
                  </a:lnTo>
                  <a:lnTo>
                    <a:pt x="7377" y="240"/>
                  </a:lnTo>
                  <a:lnTo>
                    <a:pt x="7398" y="234"/>
                  </a:lnTo>
                  <a:lnTo>
                    <a:pt x="7445" y="227"/>
                  </a:lnTo>
                  <a:lnTo>
                    <a:pt x="7469" y="225"/>
                  </a:lnTo>
                  <a:lnTo>
                    <a:pt x="7496" y="224"/>
                  </a:lnTo>
                  <a:lnTo>
                    <a:pt x="7538" y="225"/>
                  </a:lnTo>
                  <a:lnTo>
                    <a:pt x="7571" y="230"/>
                  </a:lnTo>
                  <a:lnTo>
                    <a:pt x="7628" y="245"/>
                  </a:lnTo>
                  <a:lnTo>
                    <a:pt x="7646" y="248"/>
                  </a:lnTo>
                  <a:lnTo>
                    <a:pt x="7668" y="249"/>
                  </a:lnTo>
                  <a:lnTo>
                    <a:pt x="7692" y="248"/>
                  </a:lnTo>
                  <a:lnTo>
                    <a:pt x="7716" y="243"/>
                  </a:lnTo>
                  <a:lnTo>
                    <a:pt x="7746" y="231"/>
                  </a:lnTo>
                  <a:lnTo>
                    <a:pt x="7772" y="221"/>
                  </a:lnTo>
                  <a:lnTo>
                    <a:pt x="7776" y="218"/>
                  </a:lnTo>
                  <a:lnTo>
                    <a:pt x="7779" y="216"/>
                  </a:lnTo>
                  <a:lnTo>
                    <a:pt x="7784" y="219"/>
                  </a:lnTo>
                  <a:lnTo>
                    <a:pt x="7788" y="225"/>
                  </a:lnTo>
                  <a:lnTo>
                    <a:pt x="7809" y="291"/>
                  </a:lnTo>
                  <a:close/>
                  <a:moveTo>
                    <a:pt x="7620" y="416"/>
                  </a:moveTo>
                  <a:lnTo>
                    <a:pt x="7617" y="386"/>
                  </a:lnTo>
                  <a:lnTo>
                    <a:pt x="7613" y="362"/>
                  </a:lnTo>
                  <a:lnTo>
                    <a:pt x="7602" y="341"/>
                  </a:lnTo>
                  <a:lnTo>
                    <a:pt x="7589" y="326"/>
                  </a:lnTo>
                  <a:lnTo>
                    <a:pt x="7572" y="314"/>
                  </a:lnTo>
                  <a:lnTo>
                    <a:pt x="7551" y="305"/>
                  </a:lnTo>
                  <a:lnTo>
                    <a:pt x="7526" y="300"/>
                  </a:lnTo>
                  <a:lnTo>
                    <a:pt x="7497" y="299"/>
                  </a:lnTo>
                  <a:lnTo>
                    <a:pt x="7467" y="300"/>
                  </a:lnTo>
                  <a:lnTo>
                    <a:pt x="7443" y="305"/>
                  </a:lnTo>
                  <a:lnTo>
                    <a:pt x="7431" y="309"/>
                  </a:lnTo>
                  <a:lnTo>
                    <a:pt x="7422" y="314"/>
                  </a:lnTo>
                  <a:lnTo>
                    <a:pt x="7404" y="326"/>
                  </a:lnTo>
                  <a:lnTo>
                    <a:pt x="7391" y="341"/>
                  </a:lnTo>
                  <a:lnTo>
                    <a:pt x="7386" y="351"/>
                  </a:lnTo>
                  <a:lnTo>
                    <a:pt x="7382" y="362"/>
                  </a:lnTo>
                  <a:lnTo>
                    <a:pt x="7376" y="386"/>
                  </a:lnTo>
                  <a:lnTo>
                    <a:pt x="7374" y="416"/>
                  </a:lnTo>
                  <a:lnTo>
                    <a:pt x="7376" y="444"/>
                  </a:lnTo>
                  <a:lnTo>
                    <a:pt x="7382" y="468"/>
                  </a:lnTo>
                  <a:lnTo>
                    <a:pt x="7391" y="489"/>
                  </a:lnTo>
                  <a:lnTo>
                    <a:pt x="7397" y="497"/>
                  </a:lnTo>
                  <a:lnTo>
                    <a:pt x="7404" y="504"/>
                  </a:lnTo>
                  <a:lnTo>
                    <a:pt x="7422" y="516"/>
                  </a:lnTo>
                  <a:lnTo>
                    <a:pt x="7443" y="525"/>
                  </a:lnTo>
                  <a:lnTo>
                    <a:pt x="7467" y="530"/>
                  </a:lnTo>
                  <a:lnTo>
                    <a:pt x="7497" y="531"/>
                  </a:lnTo>
                  <a:lnTo>
                    <a:pt x="7526" y="530"/>
                  </a:lnTo>
                  <a:lnTo>
                    <a:pt x="7551" y="525"/>
                  </a:lnTo>
                  <a:lnTo>
                    <a:pt x="7562" y="521"/>
                  </a:lnTo>
                  <a:lnTo>
                    <a:pt x="7572" y="516"/>
                  </a:lnTo>
                  <a:lnTo>
                    <a:pt x="7589" y="504"/>
                  </a:lnTo>
                  <a:lnTo>
                    <a:pt x="7602" y="489"/>
                  </a:lnTo>
                  <a:lnTo>
                    <a:pt x="7608" y="479"/>
                  </a:lnTo>
                  <a:lnTo>
                    <a:pt x="7613" y="468"/>
                  </a:lnTo>
                  <a:lnTo>
                    <a:pt x="7617" y="444"/>
                  </a:lnTo>
                  <a:lnTo>
                    <a:pt x="7620" y="416"/>
                  </a:lnTo>
                  <a:close/>
                  <a:moveTo>
                    <a:pt x="7650" y="855"/>
                  </a:moveTo>
                  <a:lnTo>
                    <a:pt x="7647" y="836"/>
                  </a:lnTo>
                  <a:lnTo>
                    <a:pt x="7643" y="822"/>
                  </a:lnTo>
                  <a:lnTo>
                    <a:pt x="7634" y="812"/>
                  </a:lnTo>
                  <a:lnTo>
                    <a:pt x="7622" y="804"/>
                  </a:lnTo>
                  <a:lnTo>
                    <a:pt x="7592" y="797"/>
                  </a:lnTo>
                  <a:lnTo>
                    <a:pt x="7559" y="795"/>
                  </a:lnTo>
                  <a:lnTo>
                    <a:pt x="7449" y="795"/>
                  </a:lnTo>
                  <a:lnTo>
                    <a:pt x="7433" y="795"/>
                  </a:lnTo>
                  <a:lnTo>
                    <a:pt x="7416" y="798"/>
                  </a:lnTo>
                  <a:lnTo>
                    <a:pt x="7401" y="801"/>
                  </a:lnTo>
                  <a:lnTo>
                    <a:pt x="7386" y="809"/>
                  </a:lnTo>
                  <a:lnTo>
                    <a:pt x="7374" y="816"/>
                  </a:lnTo>
                  <a:lnTo>
                    <a:pt x="7365" y="830"/>
                  </a:lnTo>
                  <a:lnTo>
                    <a:pt x="7361" y="845"/>
                  </a:lnTo>
                  <a:lnTo>
                    <a:pt x="7358" y="864"/>
                  </a:lnTo>
                  <a:lnTo>
                    <a:pt x="7361" y="885"/>
                  </a:lnTo>
                  <a:lnTo>
                    <a:pt x="7368" y="903"/>
                  </a:lnTo>
                  <a:lnTo>
                    <a:pt x="7382" y="915"/>
                  </a:lnTo>
                  <a:lnTo>
                    <a:pt x="7389" y="921"/>
                  </a:lnTo>
                  <a:lnTo>
                    <a:pt x="7398" y="926"/>
                  </a:lnTo>
                  <a:lnTo>
                    <a:pt x="7421" y="932"/>
                  </a:lnTo>
                  <a:lnTo>
                    <a:pt x="7446" y="936"/>
                  </a:lnTo>
                  <a:lnTo>
                    <a:pt x="7506" y="938"/>
                  </a:lnTo>
                  <a:lnTo>
                    <a:pt x="7539" y="938"/>
                  </a:lnTo>
                  <a:lnTo>
                    <a:pt x="7572" y="933"/>
                  </a:lnTo>
                  <a:lnTo>
                    <a:pt x="7589" y="929"/>
                  </a:lnTo>
                  <a:lnTo>
                    <a:pt x="7602" y="924"/>
                  </a:lnTo>
                  <a:lnTo>
                    <a:pt x="7616" y="917"/>
                  </a:lnTo>
                  <a:lnTo>
                    <a:pt x="7628" y="908"/>
                  </a:lnTo>
                  <a:lnTo>
                    <a:pt x="7632" y="903"/>
                  </a:lnTo>
                  <a:lnTo>
                    <a:pt x="7637" y="899"/>
                  </a:lnTo>
                  <a:lnTo>
                    <a:pt x="7644" y="885"/>
                  </a:lnTo>
                  <a:lnTo>
                    <a:pt x="7649" y="872"/>
                  </a:lnTo>
                  <a:lnTo>
                    <a:pt x="7650" y="855"/>
                  </a:lnTo>
                  <a:close/>
                  <a:moveTo>
                    <a:pt x="8285" y="626"/>
                  </a:moveTo>
                  <a:lnTo>
                    <a:pt x="8283" y="650"/>
                  </a:lnTo>
                  <a:lnTo>
                    <a:pt x="8280" y="671"/>
                  </a:lnTo>
                  <a:lnTo>
                    <a:pt x="8274" y="692"/>
                  </a:lnTo>
                  <a:lnTo>
                    <a:pt x="8267" y="710"/>
                  </a:lnTo>
                  <a:lnTo>
                    <a:pt x="8258" y="726"/>
                  </a:lnTo>
                  <a:lnTo>
                    <a:pt x="8246" y="740"/>
                  </a:lnTo>
                  <a:lnTo>
                    <a:pt x="8234" y="753"/>
                  </a:lnTo>
                  <a:lnTo>
                    <a:pt x="8217" y="764"/>
                  </a:lnTo>
                  <a:lnTo>
                    <a:pt x="8184" y="780"/>
                  </a:lnTo>
                  <a:lnTo>
                    <a:pt x="8145" y="791"/>
                  </a:lnTo>
                  <a:lnTo>
                    <a:pt x="8105" y="798"/>
                  </a:lnTo>
                  <a:lnTo>
                    <a:pt x="8058" y="800"/>
                  </a:lnTo>
                  <a:lnTo>
                    <a:pt x="8025" y="798"/>
                  </a:lnTo>
                  <a:lnTo>
                    <a:pt x="7992" y="795"/>
                  </a:lnTo>
                  <a:lnTo>
                    <a:pt x="7935" y="785"/>
                  </a:lnTo>
                  <a:lnTo>
                    <a:pt x="7893" y="774"/>
                  </a:lnTo>
                  <a:lnTo>
                    <a:pt x="7869" y="765"/>
                  </a:lnTo>
                  <a:lnTo>
                    <a:pt x="7863" y="762"/>
                  </a:lnTo>
                  <a:lnTo>
                    <a:pt x="7860" y="753"/>
                  </a:lnTo>
                  <a:lnTo>
                    <a:pt x="7860" y="749"/>
                  </a:lnTo>
                  <a:lnTo>
                    <a:pt x="7872" y="696"/>
                  </a:lnTo>
                  <a:lnTo>
                    <a:pt x="7875" y="687"/>
                  </a:lnTo>
                  <a:lnTo>
                    <a:pt x="7883" y="684"/>
                  </a:lnTo>
                  <a:lnTo>
                    <a:pt x="7886" y="684"/>
                  </a:lnTo>
                  <a:lnTo>
                    <a:pt x="7889" y="686"/>
                  </a:lnTo>
                  <a:lnTo>
                    <a:pt x="7946" y="701"/>
                  </a:lnTo>
                  <a:lnTo>
                    <a:pt x="7995" y="708"/>
                  </a:lnTo>
                  <a:lnTo>
                    <a:pt x="8051" y="713"/>
                  </a:lnTo>
                  <a:lnTo>
                    <a:pt x="8076" y="711"/>
                  </a:lnTo>
                  <a:lnTo>
                    <a:pt x="8099" y="708"/>
                  </a:lnTo>
                  <a:lnTo>
                    <a:pt x="8118" y="702"/>
                  </a:lnTo>
                  <a:lnTo>
                    <a:pt x="8135" y="695"/>
                  </a:lnTo>
                  <a:lnTo>
                    <a:pt x="8148" y="684"/>
                  </a:lnTo>
                  <a:lnTo>
                    <a:pt x="8159" y="671"/>
                  </a:lnTo>
                  <a:lnTo>
                    <a:pt x="8165" y="654"/>
                  </a:lnTo>
                  <a:lnTo>
                    <a:pt x="8168" y="635"/>
                  </a:lnTo>
                  <a:lnTo>
                    <a:pt x="8165" y="612"/>
                  </a:lnTo>
                  <a:lnTo>
                    <a:pt x="8159" y="594"/>
                  </a:lnTo>
                  <a:lnTo>
                    <a:pt x="8147" y="582"/>
                  </a:lnTo>
                  <a:lnTo>
                    <a:pt x="8133" y="573"/>
                  </a:lnTo>
                  <a:lnTo>
                    <a:pt x="8094" y="561"/>
                  </a:lnTo>
                  <a:lnTo>
                    <a:pt x="8046" y="554"/>
                  </a:lnTo>
                  <a:lnTo>
                    <a:pt x="8012" y="549"/>
                  </a:lnTo>
                  <a:lnTo>
                    <a:pt x="7973" y="539"/>
                  </a:lnTo>
                  <a:lnTo>
                    <a:pt x="7953" y="533"/>
                  </a:lnTo>
                  <a:lnTo>
                    <a:pt x="7934" y="522"/>
                  </a:lnTo>
                  <a:lnTo>
                    <a:pt x="7916" y="510"/>
                  </a:lnTo>
                  <a:lnTo>
                    <a:pt x="7899" y="494"/>
                  </a:lnTo>
                  <a:lnTo>
                    <a:pt x="7892" y="485"/>
                  </a:lnTo>
                  <a:lnTo>
                    <a:pt x="7886" y="476"/>
                  </a:lnTo>
                  <a:lnTo>
                    <a:pt x="7875" y="452"/>
                  </a:lnTo>
                  <a:lnTo>
                    <a:pt x="7868" y="423"/>
                  </a:lnTo>
                  <a:lnTo>
                    <a:pt x="7865" y="392"/>
                  </a:lnTo>
                  <a:lnTo>
                    <a:pt x="7868" y="357"/>
                  </a:lnTo>
                  <a:lnTo>
                    <a:pt x="7875" y="329"/>
                  </a:lnTo>
                  <a:lnTo>
                    <a:pt x="7887" y="305"/>
                  </a:lnTo>
                  <a:lnTo>
                    <a:pt x="7902" y="284"/>
                  </a:lnTo>
                  <a:lnTo>
                    <a:pt x="7920" y="267"/>
                  </a:lnTo>
                  <a:lnTo>
                    <a:pt x="7941" y="254"/>
                  </a:lnTo>
                  <a:lnTo>
                    <a:pt x="7962" y="243"/>
                  </a:lnTo>
                  <a:lnTo>
                    <a:pt x="7986" y="236"/>
                  </a:lnTo>
                  <a:lnTo>
                    <a:pt x="8036" y="227"/>
                  </a:lnTo>
                  <a:lnTo>
                    <a:pt x="8085" y="224"/>
                  </a:lnTo>
                  <a:lnTo>
                    <a:pt x="8145" y="227"/>
                  </a:lnTo>
                  <a:lnTo>
                    <a:pt x="8196" y="234"/>
                  </a:lnTo>
                  <a:lnTo>
                    <a:pt x="8253" y="248"/>
                  </a:lnTo>
                  <a:lnTo>
                    <a:pt x="8262" y="252"/>
                  </a:lnTo>
                  <a:lnTo>
                    <a:pt x="8265" y="261"/>
                  </a:lnTo>
                  <a:lnTo>
                    <a:pt x="8265" y="263"/>
                  </a:lnTo>
                  <a:lnTo>
                    <a:pt x="8256" y="320"/>
                  </a:lnTo>
                  <a:lnTo>
                    <a:pt x="8255" y="324"/>
                  </a:lnTo>
                  <a:lnTo>
                    <a:pt x="8252" y="327"/>
                  </a:lnTo>
                  <a:lnTo>
                    <a:pt x="8244" y="329"/>
                  </a:lnTo>
                  <a:lnTo>
                    <a:pt x="8241" y="329"/>
                  </a:lnTo>
                  <a:lnTo>
                    <a:pt x="8187" y="318"/>
                  </a:lnTo>
                  <a:lnTo>
                    <a:pt x="8144" y="314"/>
                  </a:lnTo>
                  <a:lnTo>
                    <a:pt x="8099" y="311"/>
                  </a:lnTo>
                  <a:lnTo>
                    <a:pt x="8057" y="314"/>
                  </a:lnTo>
                  <a:lnTo>
                    <a:pt x="8037" y="318"/>
                  </a:lnTo>
                  <a:lnTo>
                    <a:pt x="8019" y="326"/>
                  </a:lnTo>
                  <a:lnTo>
                    <a:pt x="8004" y="335"/>
                  </a:lnTo>
                  <a:lnTo>
                    <a:pt x="7994" y="347"/>
                  </a:lnTo>
                  <a:lnTo>
                    <a:pt x="7986" y="363"/>
                  </a:lnTo>
                  <a:lnTo>
                    <a:pt x="7983" y="383"/>
                  </a:lnTo>
                  <a:lnTo>
                    <a:pt x="7986" y="404"/>
                  </a:lnTo>
                  <a:lnTo>
                    <a:pt x="7994" y="420"/>
                  </a:lnTo>
                  <a:lnTo>
                    <a:pt x="8006" y="432"/>
                  </a:lnTo>
                  <a:lnTo>
                    <a:pt x="8022" y="441"/>
                  </a:lnTo>
                  <a:lnTo>
                    <a:pt x="8060" y="452"/>
                  </a:lnTo>
                  <a:lnTo>
                    <a:pt x="8105" y="459"/>
                  </a:lnTo>
                  <a:lnTo>
                    <a:pt x="8148" y="467"/>
                  </a:lnTo>
                  <a:lnTo>
                    <a:pt x="8190" y="477"/>
                  </a:lnTo>
                  <a:lnTo>
                    <a:pt x="8210" y="485"/>
                  </a:lnTo>
                  <a:lnTo>
                    <a:pt x="8228" y="495"/>
                  </a:lnTo>
                  <a:lnTo>
                    <a:pt x="8243" y="509"/>
                  </a:lnTo>
                  <a:lnTo>
                    <a:pt x="8258" y="524"/>
                  </a:lnTo>
                  <a:lnTo>
                    <a:pt x="8270" y="543"/>
                  </a:lnTo>
                  <a:lnTo>
                    <a:pt x="8277" y="566"/>
                  </a:lnTo>
                  <a:lnTo>
                    <a:pt x="8283" y="593"/>
                  </a:lnTo>
                  <a:lnTo>
                    <a:pt x="8285" y="626"/>
                  </a:lnTo>
                  <a:close/>
                  <a:moveTo>
                    <a:pt x="9240" y="770"/>
                  </a:moveTo>
                  <a:lnTo>
                    <a:pt x="9239" y="777"/>
                  </a:lnTo>
                  <a:lnTo>
                    <a:pt x="9236" y="782"/>
                  </a:lnTo>
                  <a:lnTo>
                    <a:pt x="9231" y="785"/>
                  </a:lnTo>
                  <a:lnTo>
                    <a:pt x="9224" y="786"/>
                  </a:lnTo>
                  <a:lnTo>
                    <a:pt x="9138" y="786"/>
                  </a:lnTo>
                  <a:lnTo>
                    <a:pt x="9132" y="785"/>
                  </a:lnTo>
                  <a:lnTo>
                    <a:pt x="9126" y="782"/>
                  </a:lnTo>
                  <a:lnTo>
                    <a:pt x="9123" y="777"/>
                  </a:lnTo>
                  <a:lnTo>
                    <a:pt x="9122" y="770"/>
                  </a:lnTo>
                  <a:lnTo>
                    <a:pt x="9122" y="395"/>
                  </a:lnTo>
                  <a:lnTo>
                    <a:pt x="9120" y="374"/>
                  </a:lnTo>
                  <a:lnTo>
                    <a:pt x="9119" y="363"/>
                  </a:lnTo>
                  <a:lnTo>
                    <a:pt x="9117" y="354"/>
                  </a:lnTo>
                  <a:lnTo>
                    <a:pt x="9110" y="339"/>
                  </a:lnTo>
                  <a:lnTo>
                    <a:pt x="9101" y="329"/>
                  </a:lnTo>
                  <a:lnTo>
                    <a:pt x="9074" y="314"/>
                  </a:lnTo>
                  <a:lnTo>
                    <a:pt x="9056" y="311"/>
                  </a:lnTo>
                  <a:lnTo>
                    <a:pt x="9035" y="309"/>
                  </a:lnTo>
                  <a:lnTo>
                    <a:pt x="8978" y="314"/>
                  </a:lnTo>
                  <a:lnTo>
                    <a:pt x="8928" y="321"/>
                  </a:lnTo>
                  <a:lnTo>
                    <a:pt x="8880" y="332"/>
                  </a:lnTo>
                  <a:lnTo>
                    <a:pt x="8880" y="770"/>
                  </a:lnTo>
                  <a:lnTo>
                    <a:pt x="8879" y="777"/>
                  </a:lnTo>
                  <a:lnTo>
                    <a:pt x="8876" y="782"/>
                  </a:lnTo>
                  <a:lnTo>
                    <a:pt x="8870" y="785"/>
                  </a:lnTo>
                  <a:lnTo>
                    <a:pt x="8864" y="786"/>
                  </a:lnTo>
                  <a:lnTo>
                    <a:pt x="8777" y="786"/>
                  </a:lnTo>
                  <a:lnTo>
                    <a:pt x="8766" y="782"/>
                  </a:lnTo>
                  <a:lnTo>
                    <a:pt x="8763" y="777"/>
                  </a:lnTo>
                  <a:lnTo>
                    <a:pt x="8762" y="770"/>
                  </a:lnTo>
                  <a:lnTo>
                    <a:pt x="8762" y="395"/>
                  </a:lnTo>
                  <a:lnTo>
                    <a:pt x="8760" y="374"/>
                  </a:lnTo>
                  <a:lnTo>
                    <a:pt x="8757" y="354"/>
                  </a:lnTo>
                  <a:lnTo>
                    <a:pt x="8750" y="339"/>
                  </a:lnTo>
                  <a:lnTo>
                    <a:pt x="8741" y="329"/>
                  </a:lnTo>
                  <a:lnTo>
                    <a:pt x="8715" y="314"/>
                  </a:lnTo>
                  <a:lnTo>
                    <a:pt x="8696" y="311"/>
                  </a:lnTo>
                  <a:lnTo>
                    <a:pt x="8675" y="309"/>
                  </a:lnTo>
                  <a:lnTo>
                    <a:pt x="8637" y="311"/>
                  </a:lnTo>
                  <a:lnTo>
                    <a:pt x="8600" y="315"/>
                  </a:lnTo>
                  <a:lnTo>
                    <a:pt x="8543" y="326"/>
                  </a:lnTo>
                  <a:lnTo>
                    <a:pt x="8519" y="332"/>
                  </a:lnTo>
                  <a:lnTo>
                    <a:pt x="8519" y="770"/>
                  </a:lnTo>
                  <a:lnTo>
                    <a:pt x="8517" y="777"/>
                  </a:lnTo>
                  <a:lnTo>
                    <a:pt x="8514" y="782"/>
                  </a:lnTo>
                  <a:lnTo>
                    <a:pt x="8510" y="785"/>
                  </a:lnTo>
                  <a:lnTo>
                    <a:pt x="8502" y="786"/>
                  </a:lnTo>
                  <a:lnTo>
                    <a:pt x="8417" y="786"/>
                  </a:lnTo>
                  <a:lnTo>
                    <a:pt x="8405" y="782"/>
                  </a:lnTo>
                  <a:lnTo>
                    <a:pt x="8400" y="777"/>
                  </a:lnTo>
                  <a:lnTo>
                    <a:pt x="8399" y="770"/>
                  </a:lnTo>
                  <a:lnTo>
                    <a:pt x="8399" y="326"/>
                  </a:lnTo>
                  <a:lnTo>
                    <a:pt x="8400" y="312"/>
                  </a:lnTo>
                  <a:lnTo>
                    <a:pt x="8402" y="300"/>
                  </a:lnTo>
                  <a:lnTo>
                    <a:pt x="8414" y="282"/>
                  </a:lnTo>
                  <a:lnTo>
                    <a:pt x="8423" y="273"/>
                  </a:lnTo>
                  <a:lnTo>
                    <a:pt x="8435" y="267"/>
                  </a:lnTo>
                  <a:lnTo>
                    <a:pt x="8469" y="254"/>
                  </a:lnTo>
                  <a:lnTo>
                    <a:pt x="8516" y="242"/>
                  </a:lnTo>
                  <a:lnTo>
                    <a:pt x="8571" y="233"/>
                  </a:lnTo>
                  <a:lnTo>
                    <a:pt x="8630" y="227"/>
                  </a:lnTo>
                  <a:lnTo>
                    <a:pt x="8684" y="224"/>
                  </a:lnTo>
                  <a:lnTo>
                    <a:pt x="8730" y="227"/>
                  </a:lnTo>
                  <a:lnTo>
                    <a:pt x="8769" y="234"/>
                  </a:lnTo>
                  <a:lnTo>
                    <a:pt x="8801" y="246"/>
                  </a:lnTo>
                  <a:lnTo>
                    <a:pt x="8825" y="261"/>
                  </a:lnTo>
                  <a:lnTo>
                    <a:pt x="8850" y="254"/>
                  </a:lnTo>
                  <a:lnTo>
                    <a:pt x="8883" y="245"/>
                  </a:lnTo>
                  <a:lnTo>
                    <a:pt x="8964" y="230"/>
                  </a:lnTo>
                  <a:lnTo>
                    <a:pt x="9006" y="225"/>
                  </a:lnTo>
                  <a:lnTo>
                    <a:pt x="9047" y="224"/>
                  </a:lnTo>
                  <a:lnTo>
                    <a:pt x="9092" y="225"/>
                  </a:lnTo>
                  <a:lnTo>
                    <a:pt x="9131" y="231"/>
                  </a:lnTo>
                  <a:lnTo>
                    <a:pt x="9164" y="242"/>
                  </a:lnTo>
                  <a:lnTo>
                    <a:pt x="9191" y="257"/>
                  </a:lnTo>
                  <a:lnTo>
                    <a:pt x="9203" y="266"/>
                  </a:lnTo>
                  <a:lnTo>
                    <a:pt x="9212" y="278"/>
                  </a:lnTo>
                  <a:lnTo>
                    <a:pt x="9227" y="305"/>
                  </a:lnTo>
                  <a:lnTo>
                    <a:pt x="9233" y="321"/>
                  </a:lnTo>
                  <a:lnTo>
                    <a:pt x="9237" y="339"/>
                  </a:lnTo>
                  <a:lnTo>
                    <a:pt x="9240" y="380"/>
                  </a:lnTo>
                  <a:lnTo>
                    <a:pt x="9240" y="770"/>
                  </a:lnTo>
                  <a:close/>
                  <a:moveTo>
                    <a:pt x="9510" y="770"/>
                  </a:moveTo>
                  <a:lnTo>
                    <a:pt x="9510" y="777"/>
                  </a:lnTo>
                  <a:lnTo>
                    <a:pt x="9507" y="782"/>
                  </a:lnTo>
                  <a:lnTo>
                    <a:pt x="9501" y="785"/>
                  </a:lnTo>
                  <a:lnTo>
                    <a:pt x="9495" y="786"/>
                  </a:lnTo>
                  <a:lnTo>
                    <a:pt x="9410" y="786"/>
                  </a:lnTo>
                  <a:lnTo>
                    <a:pt x="9402" y="785"/>
                  </a:lnTo>
                  <a:lnTo>
                    <a:pt x="9398" y="782"/>
                  </a:lnTo>
                  <a:lnTo>
                    <a:pt x="9395" y="777"/>
                  </a:lnTo>
                  <a:lnTo>
                    <a:pt x="9393" y="770"/>
                  </a:lnTo>
                  <a:lnTo>
                    <a:pt x="9393" y="258"/>
                  </a:lnTo>
                  <a:lnTo>
                    <a:pt x="9395" y="252"/>
                  </a:lnTo>
                  <a:lnTo>
                    <a:pt x="9398" y="248"/>
                  </a:lnTo>
                  <a:lnTo>
                    <a:pt x="9410" y="243"/>
                  </a:lnTo>
                  <a:lnTo>
                    <a:pt x="9495" y="243"/>
                  </a:lnTo>
                  <a:lnTo>
                    <a:pt x="9507" y="248"/>
                  </a:lnTo>
                  <a:lnTo>
                    <a:pt x="9510" y="252"/>
                  </a:lnTo>
                  <a:lnTo>
                    <a:pt x="9510" y="258"/>
                  </a:lnTo>
                  <a:lnTo>
                    <a:pt x="9510" y="770"/>
                  </a:lnTo>
                  <a:close/>
                  <a:moveTo>
                    <a:pt x="9510" y="137"/>
                  </a:moveTo>
                  <a:lnTo>
                    <a:pt x="9509" y="146"/>
                  </a:lnTo>
                  <a:lnTo>
                    <a:pt x="9506" y="153"/>
                  </a:lnTo>
                  <a:lnTo>
                    <a:pt x="9498" y="156"/>
                  </a:lnTo>
                  <a:lnTo>
                    <a:pt x="9489" y="158"/>
                  </a:lnTo>
                  <a:lnTo>
                    <a:pt x="9414" y="158"/>
                  </a:lnTo>
                  <a:lnTo>
                    <a:pt x="9405" y="156"/>
                  </a:lnTo>
                  <a:lnTo>
                    <a:pt x="9399" y="153"/>
                  </a:lnTo>
                  <a:lnTo>
                    <a:pt x="9395" y="146"/>
                  </a:lnTo>
                  <a:lnTo>
                    <a:pt x="9393" y="137"/>
                  </a:lnTo>
                  <a:lnTo>
                    <a:pt x="9393" y="21"/>
                  </a:lnTo>
                  <a:lnTo>
                    <a:pt x="9395" y="12"/>
                  </a:lnTo>
                  <a:lnTo>
                    <a:pt x="9399" y="6"/>
                  </a:lnTo>
                  <a:lnTo>
                    <a:pt x="9405" y="2"/>
                  </a:lnTo>
                  <a:lnTo>
                    <a:pt x="9414" y="0"/>
                  </a:lnTo>
                  <a:lnTo>
                    <a:pt x="9489" y="0"/>
                  </a:lnTo>
                  <a:lnTo>
                    <a:pt x="9498" y="2"/>
                  </a:lnTo>
                  <a:lnTo>
                    <a:pt x="9506" y="6"/>
                  </a:lnTo>
                  <a:lnTo>
                    <a:pt x="9509" y="12"/>
                  </a:lnTo>
                  <a:lnTo>
                    <a:pt x="9510" y="21"/>
                  </a:lnTo>
                  <a:lnTo>
                    <a:pt x="9510" y="137"/>
                  </a:lnTo>
                  <a:close/>
                  <a:moveTo>
                    <a:pt x="9893" y="765"/>
                  </a:moveTo>
                  <a:lnTo>
                    <a:pt x="9893" y="770"/>
                  </a:lnTo>
                  <a:lnTo>
                    <a:pt x="9890" y="779"/>
                  </a:lnTo>
                  <a:lnTo>
                    <a:pt x="9884" y="782"/>
                  </a:lnTo>
                  <a:lnTo>
                    <a:pt x="9855" y="789"/>
                  </a:lnTo>
                  <a:lnTo>
                    <a:pt x="9830" y="794"/>
                  </a:lnTo>
                  <a:lnTo>
                    <a:pt x="9798" y="795"/>
                  </a:lnTo>
                  <a:lnTo>
                    <a:pt x="9768" y="794"/>
                  </a:lnTo>
                  <a:lnTo>
                    <a:pt x="9743" y="788"/>
                  </a:lnTo>
                  <a:lnTo>
                    <a:pt x="9722" y="777"/>
                  </a:lnTo>
                  <a:lnTo>
                    <a:pt x="9702" y="764"/>
                  </a:lnTo>
                  <a:lnTo>
                    <a:pt x="9689" y="746"/>
                  </a:lnTo>
                  <a:lnTo>
                    <a:pt x="9678" y="723"/>
                  </a:lnTo>
                  <a:lnTo>
                    <a:pt x="9672" y="699"/>
                  </a:lnTo>
                  <a:lnTo>
                    <a:pt x="9669" y="669"/>
                  </a:lnTo>
                  <a:lnTo>
                    <a:pt x="9669" y="35"/>
                  </a:lnTo>
                  <a:lnTo>
                    <a:pt x="9671" y="27"/>
                  </a:lnTo>
                  <a:lnTo>
                    <a:pt x="9674" y="23"/>
                  </a:lnTo>
                  <a:lnTo>
                    <a:pt x="9686" y="17"/>
                  </a:lnTo>
                  <a:lnTo>
                    <a:pt x="9771" y="0"/>
                  </a:lnTo>
                  <a:lnTo>
                    <a:pt x="9774" y="0"/>
                  </a:lnTo>
                  <a:lnTo>
                    <a:pt x="9785" y="5"/>
                  </a:lnTo>
                  <a:lnTo>
                    <a:pt x="9788" y="9"/>
                  </a:lnTo>
                  <a:lnTo>
                    <a:pt x="9788" y="17"/>
                  </a:lnTo>
                  <a:lnTo>
                    <a:pt x="9788" y="663"/>
                  </a:lnTo>
                  <a:lnTo>
                    <a:pt x="9789" y="675"/>
                  </a:lnTo>
                  <a:lnTo>
                    <a:pt x="9792" y="686"/>
                  </a:lnTo>
                  <a:lnTo>
                    <a:pt x="9797" y="693"/>
                  </a:lnTo>
                  <a:lnTo>
                    <a:pt x="9803" y="699"/>
                  </a:lnTo>
                  <a:lnTo>
                    <a:pt x="9816" y="705"/>
                  </a:lnTo>
                  <a:lnTo>
                    <a:pt x="9833" y="708"/>
                  </a:lnTo>
                  <a:lnTo>
                    <a:pt x="9854" y="707"/>
                  </a:lnTo>
                  <a:lnTo>
                    <a:pt x="9869" y="704"/>
                  </a:lnTo>
                  <a:lnTo>
                    <a:pt x="9873" y="704"/>
                  </a:lnTo>
                  <a:lnTo>
                    <a:pt x="9879" y="705"/>
                  </a:lnTo>
                  <a:lnTo>
                    <a:pt x="9882" y="713"/>
                  </a:lnTo>
                  <a:lnTo>
                    <a:pt x="9893" y="765"/>
                  </a:lnTo>
                  <a:close/>
                  <a:moveTo>
                    <a:pt x="10119" y="843"/>
                  </a:moveTo>
                  <a:lnTo>
                    <a:pt x="10116" y="885"/>
                  </a:lnTo>
                  <a:lnTo>
                    <a:pt x="10112" y="905"/>
                  </a:lnTo>
                  <a:lnTo>
                    <a:pt x="10106" y="921"/>
                  </a:lnTo>
                  <a:lnTo>
                    <a:pt x="10091" y="950"/>
                  </a:lnTo>
                  <a:lnTo>
                    <a:pt x="10082" y="962"/>
                  </a:lnTo>
                  <a:lnTo>
                    <a:pt x="10070" y="971"/>
                  </a:lnTo>
                  <a:lnTo>
                    <a:pt x="10044" y="987"/>
                  </a:lnTo>
                  <a:lnTo>
                    <a:pt x="10013" y="998"/>
                  </a:lnTo>
                  <a:lnTo>
                    <a:pt x="9978" y="1004"/>
                  </a:lnTo>
                  <a:lnTo>
                    <a:pt x="9939" y="1005"/>
                  </a:lnTo>
                  <a:lnTo>
                    <a:pt x="9894" y="1004"/>
                  </a:lnTo>
                  <a:lnTo>
                    <a:pt x="9873" y="1002"/>
                  </a:lnTo>
                  <a:lnTo>
                    <a:pt x="9861" y="998"/>
                  </a:lnTo>
                  <a:lnTo>
                    <a:pt x="9855" y="993"/>
                  </a:lnTo>
                  <a:lnTo>
                    <a:pt x="9854" y="984"/>
                  </a:lnTo>
                  <a:lnTo>
                    <a:pt x="9855" y="938"/>
                  </a:lnTo>
                  <a:lnTo>
                    <a:pt x="9857" y="927"/>
                  </a:lnTo>
                  <a:lnTo>
                    <a:pt x="9860" y="923"/>
                  </a:lnTo>
                  <a:lnTo>
                    <a:pt x="9872" y="920"/>
                  </a:lnTo>
                  <a:lnTo>
                    <a:pt x="9908" y="920"/>
                  </a:lnTo>
                  <a:lnTo>
                    <a:pt x="9930" y="920"/>
                  </a:lnTo>
                  <a:lnTo>
                    <a:pt x="9948" y="917"/>
                  </a:lnTo>
                  <a:lnTo>
                    <a:pt x="9977" y="906"/>
                  </a:lnTo>
                  <a:lnTo>
                    <a:pt x="9987" y="896"/>
                  </a:lnTo>
                  <a:lnTo>
                    <a:pt x="9995" y="881"/>
                  </a:lnTo>
                  <a:lnTo>
                    <a:pt x="9999" y="863"/>
                  </a:lnTo>
                  <a:lnTo>
                    <a:pt x="10001" y="839"/>
                  </a:lnTo>
                  <a:lnTo>
                    <a:pt x="10001" y="258"/>
                  </a:lnTo>
                  <a:lnTo>
                    <a:pt x="10001" y="252"/>
                  </a:lnTo>
                  <a:lnTo>
                    <a:pt x="10005" y="248"/>
                  </a:lnTo>
                  <a:lnTo>
                    <a:pt x="10017" y="243"/>
                  </a:lnTo>
                  <a:lnTo>
                    <a:pt x="10103" y="243"/>
                  </a:lnTo>
                  <a:lnTo>
                    <a:pt x="10115" y="248"/>
                  </a:lnTo>
                  <a:lnTo>
                    <a:pt x="10118" y="252"/>
                  </a:lnTo>
                  <a:lnTo>
                    <a:pt x="10119" y="258"/>
                  </a:lnTo>
                  <a:lnTo>
                    <a:pt x="10119" y="843"/>
                  </a:lnTo>
                  <a:close/>
                  <a:moveTo>
                    <a:pt x="10118" y="137"/>
                  </a:moveTo>
                  <a:lnTo>
                    <a:pt x="10116" y="146"/>
                  </a:lnTo>
                  <a:lnTo>
                    <a:pt x="10112" y="153"/>
                  </a:lnTo>
                  <a:lnTo>
                    <a:pt x="10106" y="156"/>
                  </a:lnTo>
                  <a:lnTo>
                    <a:pt x="10097" y="158"/>
                  </a:lnTo>
                  <a:lnTo>
                    <a:pt x="10022" y="158"/>
                  </a:lnTo>
                  <a:lnTo>
                    <a:pt x="10013" y="156"/>
                  </a:lnTo>
                  <a:lnTo>
                    <a:pt x="10007" y="153"/>
                  </a:lnTo>
                  <a:lnTo>
                    <a:pt x="10002" y="146"/>
                  </a:lnTo>
                  <a:lnTo>
                    <a:pt x="10001" y="137"/>
                  </a:lnTo>
                  <a:lnTo>
                    <a:pt x="10001" y="21"/>
                  </a:lnTo>
                  <a:lnTo>
                    <a:pt x="10002" y="12"/>
                  </a:lnTo>
                  <a:lnTo>
                    <a:pt x="10007" y="6"/>
                  </a:lnTo>
                  <a:lnTo>
                    <a:pt x="10013" y="2"/>
                  </a:lnTo>
                  <a:lnTo>
                    <a:pt x="10022" y="0"/>
                  </a:lnTo>
                  <a:lnTo>
                    <a:pt x="10097" y="0"/>
                  </a:lnTo>
                  <a:lnTo>
                    <a:pt x="10106" y="2"/>
                  </a:lnTo>
                  <a:lnTo>
                    <a:pt x="10112" y="6"/>
                  </a:lnTo>
                  <a:lnTo>
                    <a:pt x="10116" y="12"/>
                  </a:lnTo>
                  <a:lnTo>
                    <a:pt x="10118" y="21"/>
                  </a:lnTo>
                  <a:lnTo>
                    <a:pt x="10118" y="137"/>
                  </a:lnTo>
                  <a:close/>
                  <a:moveTo>
                    <a:pt x="10752" y="512"/>
                  </a:moveTo>
                  <a:lnTo>
                    <a:pt x="10752" y="551"/>
                  </a:lnTo>
                  <a:lnTo>
                    <a:pt x="10749" y="588"/>
                  </a:lnTo>
                  <a:lnTo>
                    <a:pt x="10745" y="624"/>
                  </a:lnTo>
                  <a:lnTo>
                    <a:pt x="10737" y="657"/>
                  </a:lnTo>
                  <a:lnTo>
                    <a:pt x="10725" y="687"/>
                  </a:lnTo>
                  <a:lnTo>
                    <a:pt x="10710" y="716"/>
                  </a:lnTo>
                  <a:lnTo>
                    <a:pt x="10701" y="728"/>
                  </a:lnTo>
                  <a:lnTo>
                    <a:pt x="10691" y="740"/>
                  </a:lnTo>
                  <a:lnTo>
                    <a:pt x="10665" y="761"/>
                  </a:lnTo>
                  <a:lnTo>
                    <a:pt x="10634" y="777"/>
                  </a:lnTo>
                  <a:lnTo>
                    <a:pt x="10596" y="789"/>
                  </a:lnTo>
                  <a:lnTo>
                    <a:pt x="10551" y="797"/>
                  </a:lnTo>
                  <a:lnTo>
                    <a:pt x="10499" y="800"/>
                  </a:lnTo>
                  <a:lnTo>
                    <a:pt x="10446" y="797"/>
                  </a:lnTo>
                  <a:lnTo>
                    <a:pt x="10401" y="789"/>
                  </a:lnTo>
                  <a:lnTo>
                    <a:pt x="10362" y="777"/>
                  </a:lnTo>
                  <a:lnTo>
                    <a:pt x="10332" y="761"/>
                  </a:lnTo>
                  <a:lnTo>
                    <a:pt x="10307" y="740"/>
                  </a:lnTo>
                  <a:lnTo>
                    <a:pt x="10286" y="716"/>
                  </a:lnTo>
                  <a:lnTo>
                    <a:pt x="10278" y="702"/>
                  </a:lnTo>
                  <a:lnTo>
                    <a:pt x="10271" y="687"/>
                  </a:lnTo>
                  <a:lnTo>
                    <a:pt x="10260" y="657"/>
                  </a:lnTo>
                  <a:lnTo>
                    <a:pt x="10253" y="624"/>
                  </a:lnTo>
                  <a:lnTo>
                    <a:pt x="10250" y="606"/>
                  </a:lnTo>
                  <a:lnTo>
                    <a:pt x="10247" y="588"/>
                  </a:lnTo>
                  <a:lnTo>
                    <a:pt x="10244" y="551"/>
                  </a:lnTo>
                  <a:lnTo>
                    <a:pt x="10244" y="512"/>
                  </a:lnTo>
                  <a:lnTo>
                    <a:pt x="10244" y="473"/>
                  </a:lnTo>
                  <a:lnTo>
                    <a:pt x="10247" y="435"/>
                  </a:lnTo>
                  <a:lnTo>
                    <a:pt x="10260" y="366"/>
                  </a:lnTo>
                  <a:lnTo>
                    <a:pt x="10271" y="336"/>
                  </a:lnTo>
                  <a:lnTo>
                    <a:pt x="10286" y="308"/>
                  </a:lnTo>
                  <a:lnTo>
                    <a:pt x="10307" y="284"/>
                  </a:lnTo>
                  <a:lnTo>
                    <a:pt x="10332" y="263"/>
                  </a:lnTo>
                  <a:lnTo>
                    <a:pt x="10362" y="246"/>
                  </a:lnTo>
                  <a:lnTo>
                    <a:pt x="10401" y="234"/>
                  </a:lnTo>
                  <a:lnTo>
                    <a:pt x="10446" y="227"/>
                  </a:lnTo>
                  <a:lnTo>
                    <a:pt x="10499" y="224"/>
                  </a:lnTo>
                  <a:lnTo>
                    <a:pt x="10551" y="227"/>
                  </a:lnTo>
                  <a:lnTo>
                    <a:pt x="10596" y="234"/>
                  </a:lnTo>
                  <a:lnTo>
                    <a:pt x="10634" y="246"/>
                  </a:lnTo>
                  <a:lnTo>
                    <a:pt x="10665" y="263"/>
                  </a:lnTo>
                  <a:lnTo>
                    <a:pt x="10691" y="284"/>
                  </a:lnTo>
                  <a:lnTo>
                    <a:pt x="10710" y="308"/>
                  </a:lnTo>
                  <a:lnTo>
                    <a:pt x="10725" y="336"/>
                  </a:lnTo>
                  <a:lnTo>
                    <a:pt x="10737" y="366"/>
                  </a:lnTo>
                  <a:lnTo>
                    <a:pt x="10745" y="401"/>
                  </a:lnTo>
                  <a:lnTo>
                    <a:pt x="10749" y="435"/>
                  </a:lnTo>
                  <a:lnTo>
                    <a:pt x="10752" y="473"/>
                  </a:lnTo>
                  <a:lnTo>
                    <a:pt x="10752" y="512"/>
                  </a:lnTo>
                  <a:close/>
                  <a:moveTo>
                    <a:pt x="10631" y="512"/>
                  </a:moveTo>
                  <a:lnTo>
                    <a:pt x="10629" y="453"/>
                  </a:lnTo>
                  <a:lnTo>
                    <a:pt x="10625" y="402"/>
                  </a:lnTo>
                  <a:lnTo>
                    <a:pt x="10619" y="381"/>
                  </a:lnTo>
                  <a:lnTo>
                    <a:pt x="10611" y="363"/>
                  </a:lnTo>
                  <a:lnTo>
                    <a:pt x="10602" y="347"/>
                  </a:lnTo>
                  <a:lnTo>
                    <a:pt x="10589" y="333"/>
                  </a:lnTo>
                  <a:lnTo>
                    <a:pt x="10572" y="323"/>
                  </a:lnTo>
                  <a:lnTo>
                    <a:pt x="10553" y="315"/>
                  </a:lnTo>
                  <a:lnTo>
                    <a:pt x="10527" y="311"/>
                  </a:lnTo>
                  <a:lnTo>
                    <a:pt x="10499" y="309"/>
                  </a:lnTo>
                  <a:lnTo>
                    <a:pt x="10469" y="311"/>
                  </a:lnTo>
                  <a:lnTo>
                    <a:pt x="10445" y="315"/>
                  </a:lnTo>
                  <a:lnTo>
                    <a:pt x="10424" y="323"/>
                  </a:lnTo>
                  <a:lnTo>
                    <a:pt x="10407" y="333"/>
                  </a:lnTo>
                  <a:lnTo>
                    <a:pt x="10395" y="347"/>
                  </a:lnTo>
                  <a:lnTo>
                    <a:pt x="10385" y="363"/>
                  </a:lnTo>
                  <a:lnTo>
                    <a:pt x="10377" y="381"/>
                  </a:lnTo>
                  <a:lnTo>
                    <a:pt x="10371" y="402"/>
                  </a:lnTo>
                  <a:lnTo>
                    <a:pt x="10368" y="426"/>
                  </a:lnTo>
                  <a:lnTo>
                    <a:pt x="10367" y="453"/>
                  </a:lnTo>
                  <a:lnTo>
                    <a:pt x="10365" y="512"/>
                  </a:lnTo>
                  <a:lnTo>
                    <a:pt x="10367" y="572"/>
                  </a:lnTo>
                  <a:lnTo>
                    <a:pt x="10371" y="621"/>
                  </a:lnTo>
                  <a:lnTo>
                    <a:pt x="10377" y="642"/>
                  </a:lnTo>
                  <a:lnTo>
                    <a:pt x="10385" y="660"/>
                  </a:lnTo>
                  <a:lnTo>
                    <a:pt x="10395" y="677"/>
                  </a:lnTo>
                  <a:lnTo>
                    <a:pt x="10407" y="690"/>
                  </a:lnTo>
                  <a:lnTo>
                    <a:pt x="10424" y="701"/>
                  </a:lnTo>
                  <a:lnTo>
                    <a:pt x="10445" y="708"/>
                  </a:lnTo>
                  <a:lnTo>
                    <a:pt x="10469" y="713"/>
                  </a:lnTo>
                  <a:lnTo>
                    <a:pt x="10499" y="714"/>
                  </a:lnTo>
                  <a:lnTo>
                    <a:pt x="10527" y="713"/>
                  </a:lnTo>
                  <a:lnTo>
                    <a:pt x="10553" y="708"/>
                  </a:lnTo>
                  <a:lnTo>
                    <a:pt x="10572" y="701"/>
                  </a:lnTo>
                  <a:lnTo>
                    <a:pt x="10589" y="690"/>
                  </a:lnTo>
                  <a:lnTo>
                    <a:pt x="10602" y="677"/>
                  </a:lnTo>
                  <a:lnTo>
                    <a:pt x="10611" y="660"/>
                  </a:lnTo>
                  <a:lnTo>
                    <a:pt x="10619" y="642"/>
                  </a:lnTo>
                  <a:lnTo>
                    <a:pt x="10625" y="621"/>
                  </a:lnTo>
                  <a:lnTo>
                    <a:pt x="10628" y="597"/>
                  </a:lnTo>
                  <a:lnTo>
                    <a:pt x="10629" y="572"/>
                  </a:lnTo>
                  <a:lnTo>
                    <a:pt x="10631" y="512"/>
                  </a:lnTo>
                  <a:close/>
                  <a:moveTo>
                    <a:pt x="10676" y="51"/>
                  </a:moveTo>
                  <a:lnTo>
                    <a:pt x="10676" y="120"/>
                  </a:lnTo>
                  <a:lnTo>
                    <a:pt x="10671" y="128"/>
                  </a:lnTo>
                  <a:lnTo>
                    <a:pt x="10661" y="132"/>
                  </a:lnTo>
                  <a:lnTo>
                    <a:pt x="10550" y="132"/>
                  </a:lnTo>
                  <a:lnTo>
                    <a:pt x="10538" y="128"/>
                  </a:lnTo>
                  <a:lnTo>
                    <a:pt x="10535" y="120"/>
                  </a:lnTo>
                  <a:lnTo>
                    <a:pt x="10535" y="51"/>
                  </a:lnTo>
                  <a:lnTo>
                    <a:pt x="10535" y="47"/>
                  </a:lnTo>
                  <a:lnTo>
                    <a:pt x="10538" y="42"/>
                  </a:lnTo>
                  <a:lnTo>
                    <a:pt x="10544" y="39"/>
                  </a:lnTo>
                  <a:lnTo>
                    <a:pt x="10550" y="38"/>
                  </a:lnTo>
                  <a:lnTo>
                    <a:pt x="10661" y="38"/>
                  </a:lnTo>
                  <a:lnTo>
                    <a:pt x="10671" y="42"/>
                  </a:lnTo>
                  <a:lnTo>
                    <a:pt x="10676" y="51"/>
                  </a:lnTo>
                  <a:close/>
                  <a:moveTo>
                    <a:pt x="10455" y="51"/>
                  </a:moveTo>
                  <a:lnTo>
                    <a:pt x="10455" y="120"/>
                  </a:lnTo>
                  <a:lnTo>
                    <a:pt x="10451" y="128"/>
                  </a:lnTo>
                  <a:lnTo>
                    <a:pt x="10440" y="132"/>
                  </a:lnTo>
                  <a:lnTo>
                    <a:pt x="10329" y="132"/>
                  </a:lnTo>
                  <a:lnTo>
                    <a:pt x="10319" y="128"/>
                  </a:lnTo>
                  <a:lnTo>
                    <a:pt x="10314" y="120"/>
                  </a:lnTo>
                  <a:lnTo>
                    <a:pt x="10314" y="51"/>
                  </a:lnTo>
                  <a:lnTo>
                    <a:pt x="10316" y="47"/>
                  </a:lnTo>
                  <a:lnTo>
                    <a:pt x="10319" y="42"/>
                  </a:lnTo>
                  <a:lnTo>
                    <a:pt x="10329" y="38"/>
                  </a:lnTo>
                  <a:lnTo>
                    <a:pt x="10440" y="38"/>
                  </a:lnTo>
                  <a:lnTo>
                    <a:pt x="10451" y="42"/>
                  </a:lnTo>
                  <a:lnTo>
                    <a:pt x="10455" y="51"/>
                  </a:lnTo>
                  <a:close/>
                  <a:moveTo>
                    <a:pt x="11324" y="770"/>
                  </a:moveTo>
                  <a:lnTo>
                    <a:pt x="11322" y="777"/>
                  </a:lnTo>
                  <a:lnTo>
                    <a:pt x="11319" y="782"/>
                  </a:lnTo>
                  <a:lnTo>
                    <a:pt x="11315" y="785"/>
                  </a:lnTo>
                  <a:lnTo>
                    <a:pt x="11309" y="786"/>
                  </a:lnTo>
                  <a:lnTo>
                    <a:pt x="11223" y="786"/>
                  </a:lnTo>
                  <a:lnTo>
                    <a:pt x="11216" y="785"/>
                  </a:lnTo>
                  <a:lnTo>
                    <a:pt x="11211" y="782"/>
                  </a:lnTo>
                  <a:lnTo>
                    <a:pt x="11207" y="777"/>
                  </a:lnTo>
                  <a:lnTo>
                    <a:pt x="11207" y="770"/>
                  </a:lnTo>
                  <a:lnTo>
                    <a:pt x="11207" y="258"/>
                  </a:lnTo>
                  <a:lnTo>
                    <a:pt x="11207" y="252"/>
                  </a:lnTo>
                  <a:lnTo>
                    <a:pt x="11211" y="248"/>
                  </a:lnTo>
                  <a:lnTo>
                    <a:pt x="11223" y="243"/>
                  </a:lnTo>
                  <a:lnTo>
                    <a:pt x="11309" y="243"/>
                  </a:lnTo>
                  <a:lnTo>
                    <a:pt x="11319" y="248"/>
                  </a:lnTo>
                  <a:lnTo>
                    <a:pt x="11322" y="252"/>
                  </a:lnTo>
                  <a:lnTo>
                    <a:pt x="11324" y="258"/>
                  </a:lnTo>
                  <a:lnTo>
                    <a:pt x="11324" y="770"/>
                  </a:lnTo>
                  <a:close/>
                  <a:moveTo>
                    <a:pt x="11324" y="137"/>
                  </a:moveTo>
                  <a:lnTo>
                    <a:pt x="11322" y="146"/>
                  </a:lnTo>
                  <a:lnTo>
                    <a:pt x="11318" y="153"/>
                  </a:lnTo>
                  <a:lnTo>
                    <a:pt x="11312" y="156"/>
                  </a:lnTo>
                  <a:lnTo>
                    <a:pt x="11303" y="158"/>
                  </a:lnTo>
                  <a:lnTo>
                    <a:pt x="11228" y="158"/>
                  </a:lnTo>
                  <a:lnTo>
                    <a:pt x="11219" y="156"/>
                  </a:lnTo>
                  <a:lnTo>
                    <a:pt x="11213" y="153"/>
                  </a:lnTo>
                  <a:lnTo>
                    <a:pt x="11208" y="146"/>
                  </a:lnTo>
                  <a:lnTo>
                    <a:pt x="11207" y="137"/>
                  </a:lnTo>
                  <a:lnTo>
                    <a:pt x="11207" y="21"/>
                  </a:lnTo>
                  <a:lnTo>
                    <a:pt x="11208" y="12"/>
                  </a:lnTo>
                  <a:lnTo>
                    <a:pt x="11213" y="6"/>
                  </a:lnTo>
                  <a:lnTo>
                    <a:pt x="11219" y="2"/>
                  </a:lnTo>
                  <a:lnTo>
                    <a:pt x="11228" y="0"/>
                  </a:lnTo>
                  <a:lnTo>
                    <a:pt x="11303" y="0"/>
                  </a:lnTo>
                  <a:lnTo>
                    <a:pt x="11312" y="2"/>
                  </a:lnTo>
                  <a:lnTo>
                    <a:pt x="11318" y="6"/>
                  </a:lnTo>
                  <a:lnTo>
                    <a:pt x="11322" y="12"/>
                  </a:lnTo>
                  <a:lnTo>
                    <a:pt x="11324" y="21"/>
                  </a:lnTo>
                  <a:lnTo>
                    <a:pt x="11324" y="137"/>
                  </a:lnTo>
                  <a:close/>
                  <a:moveTo>
                    <a:pt x="12329" y="101"/>
                  </a:moveTo>
                  <a:lnTo>
                    <a:pt x="12327" y="107"/>
                  </a:lnTo>
                  <a:lnTo>
                    <a:pt x="12323" y="113"/>
                  </a:lnTo>
                  <a:lnTo>
                    <a:pt x="12311" y="117"/>
                  </a:lnTo>
                  <a:lnTo>
                    <a:pt x="11957" y="117"/>
                  </a:lnTo>
                  <a:lnTo>
                    <a:pt x="11957" y="384"/>
                  </a:lnTo>
                  <a:lnTo>
                    <a:pt x="12278" y="384"/>
                  </a:lnTo>
                  <a:lnTo>
                    <a:pt x="12290" y="390"/>
                  </a:lnTo>
                  <a:lnTo>
                    <a:pt x="12293" y="395"/>
                  </a:lnTo>
                  <a:lnTo>
                    <a:pt x="12294" y="401"/>
                  </a:lnTo>
                  <a:lnTo>
                    <a:pt x="12294" y="471"/>
                  </a:lnTo>
                  <a:lnTo>
                    <a:pt x="12293" y="479"/>
                  </a:lnTo>
                  <a:lnTo>
                    <a:pt x="12290" y="483"/>
                  </a:lnTo>
                  <a:lnTo>
                    <a:pt x="12278" y="488"/>
                  </a:lnTo>
                  <a:lnTo>
                    <a:pt x="11957" y="488"/>
                  </a:lnTo>
                  <a:lnTo>
                    <a:pt x="11957" y="770"/>
                  </a:lnTo>
                  <a:lnTo>
                    <a:pt x="11955" y="776"/>
                  </a:lnTo>
                  <a:lnTo>
                    <a:pt x="11951" y="780"/>
                  </a:lnTo>
                  <a:lnTo>
                    <a:pt x="11939" y="786"/>
                  </a:lnTo>
                  <a:lnTo>
                    <a:pt x="11847" y="786"/>
                  </a:lnTo>
                  <a:lnTo>
                    <a:pt x="11835" y="780"/>
                  </a:lnTo>
                  <a:lnTo>
                    <a:pt x="11829" y="770"/>
                  </a:lnTo>
                  <a:lnTo>
                    <a:pt x="11829" y="32"/>
                  </a:lnTo>
                  <a:lnTo>
                    <a:pt x="11831" y="26"/>
                  </a:lnTo>
                  <a:lnTo>
                    <a:pt x="11835" y="20"/>
                  </a:lnTo>
                  <a:lnTo>
                    <a:pt x="11847" y="15"/>
                  </a:lnTo>
                  <a:lnTo>
                    <a:pt x="12311" y="15"/>
                  </a:lnTo>
                  <a:lnTo>
                    <a:pt x="12323" y="20"/>
                  </a:lnTo>
                  <a:lnTo>
                    <a:pt x="12327" y="26"/>
                  </a:lnTo>
                  <a:lnTo>
                    <a:pt x="12329" y="32"/>
                  </a:lnTo>
                  <a:lnTo>
                    <a:pt x="12329" y="101"/>
                  </a:lnTo>
                  <a:close/>
                  <a:moveTo>
                    <a:pt x="12558" y="770"/>
                  </a:moveTo>
                  <a:lnTo>
                    <a:pt x="12557" y="777"/>
                  </a:lnTo>
                  <a:lnTo>
                    <a:pt x="12554" y="782"/>
                  </a:lnTo>
                  <a:lnTo>
                    <a:pt x="12549" y="785"/>
                  </a:lnTo>
                  <a:lnTo>
                    <a:pt x="12543" y="786"/>
                  </a:lnTo>
                  <a:lnTo>
                    <a:pt x="12458" y="786"/>
                  </a:lnTo>
                  <a:lnTo>
                    <a:pt x="12450" y="785"/>
                  </a:lnTo>
                  <a:lnTo>
                    <a:pt x="12446" y="782"/>
                  </a:lnTo>
                  <a:lnTo>
                    <a:pt x="12441" y="777"/>
                  </a:lnTo>
                  <a:lnTo>
                    <a:pt x="12441" y="770"/>
                  </a:lnTo>
                  <a:lnTo>
                    <a:pt x="12441" y="258"/>
                  </a:lnTo>
                  <a:lnTo>
                    <a:pt x="12441" y="252"/>
                  </a:lnTo>
                  <a:lnTo>
                    <a:pt x="12446" y="248"/>
                  </a:lnTo>
                  <a:lnTo>
                    <a:pt x="12458" y="243"/>
                  </a:lnTo>
                  <a:lnTo>
                    <a:pt x="12543" y="243"/>
                  </a:lnTo>
                  <a:lnTo>
                    <a:pt x="12554" y="248"/>
                  </a:lnTo>
                  <a:lnTo>
                    <a:pt x="12557" y="252"/>
                  </a:lnTo>
                  <a:lnTo>
                    <a:pt x="12558" y="258"/>
                  </a:lnTo>
                  <a:lnTo>
                    <a:pt x="12558" y="770"/>
                  </a:lnTo>
                  <a:close/>
                  <a:moveTo>
                    <a:pt x="12558" y="137"/>
                  </a:moveTo>
                  <a:lnTo>
                    <a:pt x="12557" y="146"/>
                  </a:lnTo>
                  <a:lnTo>
                    <a:pt x="12552" y="153"/>
                  </a:lnTo>
                  <a:lnTo>
                    <a:pt x="12546" y="156"/>
                  </a:lnTo>
                  <a:lnTo>
                    <a:pt x="12537" y="158"/>
                  </a:lnTo>
                  <a:lnTo>
                    <a:pt x="12462" y="158"/>
                  </a:lnTo>
                  <a:lnTo>
                    <a:pt x="12453" y="156"/>
                  </a:lnTo>
                  <a:lnTo>
                    <a:pt x="12447" y="153"/>
                  </a:lnTo>
                  <a:lnTo>
                    <a:pt x="12443" y="146"/>
                  </a:lnTo>
                  <a:lnTo>
                    <a:pt x="12441" y="137"/>
                  </a:lnTo>
                  <a:lnTo>
                    <a:pt x="12441" y="21"/>
                  </a:lnTo>
                  <a:lnTo>
                    <a:pt x="12443" y="12"/>
                  </a:lnTo>
                  <a:lnTo>
                    <a:pt x="12447" y="6"/>
                  </a:lnTo>
                  <a:lnTo>
                    <a:pt x="12453" y="2"/>
                  </a:lnTo>
                  <a:lnTo>
                    <a:pt x="12462" y="0"/>
                  </a:lnTo>
                  <a:lnTo>
                    <a:pt x="12537" y="0"/>
                  </a:lnTo>
                  <a:lnTo>
                    <a:pt x="12546" y="2"/>
                  </a:lnTo>
                  <a:lnTo>
                    <a:pt x="12552" y="6"/>
                  </a:lnTo>
                  <a:lnTo>
                    <a:pt x="12557" y="12"/>
                  </a:lnTo>
                  <a:lnTo>
                    <a:pt x="12558" y="21"/>
                  </a:lnTo>
                  <a:lnTo>
                    <a:pt x="12558" y="137"/>
                  </a:lnTo>
                  <a:close/>
                  <a:moveTo>
                    <a:pt x="13196" y="770"/>
                  </a:moveTo>
                  <a:lnTo>
                    <a:pt x="13194" y="777"/>
                  </a:lnTo>
                  <a:lnTo>
                    <a:pt x="13191" y="782"/>
                  </a:lnTo>
                  <a:lnTo>
                    <a:pt x="13185" y="785"/>
                  </a:lnTo>
                  <a:lnTo>
                    <a:pt x="13179" y="786"/>
                  </a:lnTo>
                  <a:lnTo>
                    <a:pt x="13092" y="786"/>
                  </a:lnTo>
                  <a:lnTo>
                    <a:pt x="13086" y="785"/>
                  </a:lnTo>
                  <a:lnTo>
                    <a:pt x="13080" y="782"/>
                  </a:lnTo>
                  <a:lnTo>
                    <a:pt x="13077" y="777"/>
                  </a:lnTo>
                  <a:lnTo>
                    <a:pt x="13076" y="770"/>
                  </a:lnTo>
                  <a:lnTo>
                    <a:pt x="13076" y="395"/>
                  </a:lnTo>
                  <a:lnTo>
                    <a:pt x="13076" y="374"/>
                  </a:lnTo>
                  <a:lnTo>
                    <a:pt x="13071" y="354"/>
                  </a:lnTo>
                  <a:lnTo>
                    <a:pt x="13065" y="339"/>
                  </a:lnTo>
                  <a:lnTo>
                    <a:pt x="13056" y="329"/>
                  </a:lnTo>
                  <a:lnTo>
                    <a:pt x="13044" y="320"/>
                  </a:lnTo>
                  <a:lnTo>
                    <a:pt x="13031" y="314"/>
                  </a:lnTo>
                  <a:lnTo>
                    <a:pt x="13011" y="311"/>
                  </a:lnTo>
                  <a:lnTo>
                    <a:pt x="12990" y="309"/>
                  </a:lnTo>
                  <a:lnTo>
                    <a:pt x="12935" y="314"/>
                  </a:lnTo>
                  <a:lnTo>
                    <a:pt x="12885" y="321"/>
                  </a:lnTo>
                  <a:lnTo>
                    <a:pt x="12836" y="332"/>
                  </a:lnTo>
                  <a:lnTo>
                    <a:pt x="12836" y="770"/>
                  </a:lnTo>
                  <a:lnTo>
                    <a:pt x="12834" y="777"/>
                  </a:lnTo>
                  <a:lnTo>
                    <a:pt x="12831" y="782"/>
                  </a:lnTo>
                  <a:lnTo>
                    <a:pt x="12827" y="785"/>
                  </a:lnTo>
                  <a:lnTo>
                    <a:pt x="12821" y="786"/>
                  </a:lnTo>
                  <a:lnTo>
                    <a:pt x="12734" y="786"/>
                  </a:lnTo>
                  <a:lnTo>
                    <a:pt x="12722" y="782"/>
                  </a:lnTo>
                  <a:lnTo>
                    <a:pt x="12719" y="777"/>
                  </a:lnTo>
                  <a:lnTo>
                    <a:pt x="12717" y="770"/>
                  </a:lnTo>
                  <a:lnTo>
                    <a:pt x="12717" y="326"/>
                  </a:lnTo>
                  <a:lnTo>
                    <a:pt x="12717" y="312"/>
                  </a:lnTo>
                  <a:lnTo>
                    <a:pt x="12720" y="300"/>
                  </a:lnTo>
                  <a:lnTo>
                    <a:pt x="12731" y="282"/>
                  </a:lnTo>
                  <a:lnTo>
                    <a:pt x="12740" y="273"/>
                  </a:lnTo>
                  <a:lnTo>
                    <a:pt x="12752" y="267"/>
                  </a:lnTo>
                  <a:lnTo>
                    <a:pt x="12788" y="254"/>
                  </a:lnTo>
                  <a:lnTo>
                    <a:pt x="12834" y="242"/>
                  </a:lnTo>
                  <a:lnTo>
                    <a:pt x="12888" y="233"/>
                  </a:lnTo>
                  <a:lnTo>
                    <a:pt x="12947" y="227"/>
                  </a:lnTo>
                  <a:lnTo>
                    <a:pt x="13001" y="224"/>
                  </a:lnTo>
                  <a:lnTo>
                    <a:pt x="13046" y="225"/>
                  </a:lnTo>
                  <a:lnTo>
                    <a:pt x="13085" y="231"/>
                  </a:lnTo>
                  <a:lnTo>
                    <a:pt x="13118" y="242"/>
                  </a:lnTo>
                  <a:lnTo>
                    <a:pt x="13146" y="257"/>
                  </a:lnTo>
                  <a:lnTo>
                    <a:pt x="13157" y="266"/>
                  </a:lnTo>
                  <a:lnTo>
                    <a:pt x="13167" y="278"/>
                  </a:lnTo>
                  <a:lnTo>
                    <a:pt x="13176" y="290"/>
                  </a:lnTo>
                  <a:lnTo>
                    <a:pt x="13182" y="305"/>
                  </a:lnTo>
                  <a:lnTo>
                    <a:pt x="13188" y="321"/>
                  </a:lnTo>
                  <a:lnTo>
                    <a:pt x="13193" y="339"/>
                  </a:lnTo>
                  <a:lnTo>
                    <a:pt x="13196" y="380"/>
                  </a:lnTo>
                  <a:lnTo>
                    <a:pt x="13196" y="770"/>
                  </a:lnTo>
                  <a:close/>
                  <a:moveTo>
                    <a:pt x="13556" y="765"/>
                  </a:moveTo>
                  <a:lnTo>
                    <a:pt x="13556" y="770"/>
                  </a:lnTo>
                  <a:lnTo>
                    <a:pt x="13551" y="779"/>
                  </a:lnTo>
                  <a:lnTo>
                    <a:pt x="13547" y="782"/>
                  </a:lnTo>
                  <a:lnTo>
                    <a:pt x="13518" y="789"/>
                  </a:lnTo>
                  <a:lnTo>
                    <a:pt x="13493" y="794"/>
                  </a:lnTo>
                  <a:lnTo>
                    <a:pt x="13460" y="795"/>
                  </a:lnTo>
                  <a:lnTo>
                    <a:pt x="13431" y="794"/>
                  </a:lnTo>
                  <a:lnTo>
                    <a:pt x="13406" y="788"/>
                  </a:lnTo>
                  <a:lnTo>
                    <a:pt x="13383" y="777"/>
                  </a:lnTo>
                  <a:lnTo>
                    <a:pt x="13365" y="764"/>
                  </a:lnTo>
                  <a:lnTo>
                    <a:pt x="13350" y="746"/>
                  </a:lnTo>
                  <a:lnTo>
                    <a:pt x="13340" y="723"/>
                  </a:lnTo>
                  <a:lnTo>
                    <a:pt x="13334" y="699"/>
                  </a:lnTo>
                  <a:lnTo>
                    <a:pt x="13332" y="669"/>
                  </a:lnTo>
                  <a:lnTo>
                    <a:pt x="13332" y="35"/>
                  </a:lnTo>
                  <a:lnTo>
                    <a:pt x="13332" y="27"/>
                  </a:lnTo>
                  <a:lnTo>
                    <a:pt x="13335" y="23"/>
                  </a:lnTo>
                  <a:lnTo>
                    <a:pt x="13347" y="17"/>
                  </a:lnTo>
                  <a:lnTo>
                    <a:pt x="13433" y="0"/>
                  </a:lnTo>
                  <a:lnTo>
                    <a:pt x="13437" y="0"/>
                  </a:lnTo>
                  <a:lnTo>
                    <a:pt x="13448" y="5"/>
                  </a:lnTo>
                  <a:lnTo>
                    <a:pt x="13449" y="9"/>
                  </a:lnTo>
                  <a:lnTo>
                    <a:pt x="13451" y="17"/>
                  </a:lnTo>
                  <a:lnTo>
                    <a:pt x="13451" y="663"/>
                  </a:lnTo>
                  <a:lnTo>
                    <a:pt x="13452" y="675"/>
                  </a:lnTo>
                  <a:lnTo>
                    <a:pt x="13455" y="686"/>
                  </a:lnTo>
                  <a:lnTo>
                    <a:pt x="13458" y="693"/>
                  </a:lnTo>
                  <a:lnTo>
                    <a:pt x="13464" y="699"/>
                  </a:lnTo>
                  <a:lnTo>
                    <a:pt x="13479" y="705"/>
                  </a:lnTo>
                  <a:lnTo>
                    <a:pt x="13494" y="708"/>
                  </a:lnTo>
                  <a:lnTo>
                    <a:pt x="13517" y="707"/>
                  </a:lnTo>
                  <a:lnTo>
                    <a:pt x="13532" y="704"/>
                  </a:lnTo>
                  <a:lnTo>
                    <a:pt x="13535" y="704"/>
                  </a:lnTo>
                  <a:lnTo>
                    <a:pt x="13541" y="705"/>
                  </a:lnTo>
                  <a:lnTo>
                    <a:pt x="13545" y="713"/>
                  </a:lnTo>
                  <a:lnTo>
                    <a:pt x="13556" y="765"/>
                  </a:lnTo>
                  <a:close/>
                  <a:moveTo>
                    <a:pt x="14100" y="677"/>
                  </a:moveTo>
                  <a:lnTo>
                    <a:pt x="14100" y="702"/>
                  </a:lnTo>
                  <a:lnTo>
                    <a:pt x="14096" y="723"/>
                  </a:lnTo>
                  <a:lnTo>
                    <a:pt x="14090" y="740"/>
                  </a:lnTo>
                  <a:lnTo>
                    <a:pt x="14081" y="753"/>
                  </a:lnTo>
                  <a:lnTo>
                    <a:pt x="14069" y="762"/>
                  </a:lnTo>
                  <a:lnTo>
                    <a:pt x="14052" y="771"/>
                  </a:lnTo>
                  <a:lnTo>
                    <a:pt x="14033" y="779"/>
                  </a:lnTo>
                  <a:lnTo>
                    <a:pt x="14009" y="785"/>
                  </a:lnTo>
                  <a:lnTo>
                    <a:pt x="13946" y="795"/>
                  </a:lnTo>
                  <a:lnTo>
                    <a:pt x="13908" y="798"/>
                  </a:lnTo>
                  <a:lnTo>
                    <a:pt x="13868" y="800"/>
                  </a:lnTo>
                  <a:lnTo>
                    <a:pt x="13812" y="798"/>
                  </a:lnTo>
                  <a:lnTo>
                    <a:pt x="13785" y="795"/>
                  </a:lnTo>
                  <a:lnTo>
                    <a:pt x="13757" y="791"/>
                  </a:lnTo>
                  <a:lnTo>
                    <a:pt x="13730" y="785"/>
                  </a:lnTo>
                  <a:lnTo>
                    <a:pt x="13704" y="774"/>
                  </a:lnTo>
                  <a:lnTo>
                    <a:pt x="13682" y="761"/>
                  </a:lnTo>
                  <a:lnTo>
                    <a:pt x="13661" y="744"/>
                  </a:lnTo>
                  <a:lnTo>
                    <a:pt x="13643" y="722"/>
                  </a:lnTo>
                  <a:lnTo>
                    <a:pt x="13631" y="695"/>
                  </a:lnTo>
                  <a:lnTo>
                    <a:pt x="13623" y="662"/>
                  </a:lnTo>
                  <a:lnTo>
                    <a:pt x="13620" y="624"/>
                  </a:lnTo>
                  <a:lnTo>
                    <a:pt x="13622" y="593"/>
                  </a:lnTo>
                  <a:lnTo>
                    <a:pt x="13626" y="566"/>
                  </a:lnTo>
                  <a:lnTo>
                    <a:pt x="13634" y="543"/>
                  </a:lnTo>
                  <a:lnTo>
                    <a:pt x="13644" y="524"/>
                  </a:lnTo>
                  <a:lnTo>
                    <a:pt x="13658" y="509"/>
                  </a:lnTo>
                  <a:lnTo>
                    <a:pt x="13671" y="497"/>
                  </a:lnTo>
                  <a:lnTo>
                    <a:pt x="13689" y="486"/>
                  </a:lnTo>
                  <a:lnTo>
                    <a:pt x="13707" y="479"/>
                  </a:lnTo>
                  <a:lnTo>
                    <a:pt x="13748" y="468"/>
                  </a:lnTo>
                  <a:lnTo>
                    <a:pt x="13793" y="461"/>
                  </a:lnTo>
                  <a:lnTo>
                    <a:pt x="13983" y="429"/>
                  </a:lnTo>
                  <a:lnTo>
                    <a:pt x="13983" y="390"/>
                  </a:lnTo>
                  <a:lnTo>
                    <a:pt x="13982" y="368"/>
                  </a:lnTo>
                  <a:lnTo>
                    <a:pt x="13980" y="359"/>
                  </a:lnTo>
                  <a:lnTo>
                    <a:pt x="13979" y="350"/>
                  </a:lnTo>
                  <a:lnTo>
                    <a:pt x="13977" y="345"/>
                  </a:lnTo>
                  <a:lnTo>
                    <a:pt x="13974" y="342"/>
                  </a:lnTo>
                  <a:lnTo>
                    <a:pt x="13968" y="335"/>
                  </a:lnTo>
                  <a:lnTo>
                    <a:pt x="13950" y="323"/>
                  </a:lnTo>
                  <a:lnTo>
                    <a:pt x="13935" y="318"/>
                  </a:lnTo>
                  <a:lnTo>
                    <a:pt x="13916" y="315"/>
                  </a:lnTo>
                  <a:lnTo>
                    <a:pt x="13865" y="312"/>
                  </a:lnTo>
                  <a:lnTo>
                    <a:pt x="13809" y="317"/>
                  </a:lnTo>
                  <a:lnTo>
                    <a:pt x="13758" y="324"/>
                  </a:lnTo>
                  <a:lnTo>
                    <a:pt x="13680" y="342"/>
                  </a:lnTo>
                  <a:lnTo>
                    <a:pt x="13677" y="342"/>
                  </a:lnTo>
                  <a:lnTo>
                    <a:pt x="13673" y="344"/>
                  </a:lnTo>
                  <a:lnTo>
                    <a:pt x="13667" y="341"/>
                  </a:lnTo>
                  <a:lnTo>
                    <a:pt x="13662" y="335"/>
                  </a:lnTo>
                  <a:lnTo>
                    <a:pt x="13650" y="276"/>
                  </a:lnTo>
                  <a:lnTo>
                    <a:pt x="13650" y="273"/>
                  </a:lnTo>
                  <a:lnTo>
                    <a:pt x="13650" y="267"/>
                  </a:lnTo>
                  <a:lnTo>
                    <a:pt x="13653" y="263"/>
                  </a:lnTo>
                  <a:lnTo>
                    <a:pt x="13661" y="258"/>
                  </a:lnTo>
                  <a:lnTo>
                    <a:pt x="13694" y="249"/>
                  </a:lnTo>
                  <a:lnTo>
                    <a:pt x="13746" y="237"/>
                  </a:lnTo>
                  <a:lnTo>
                    <a:pt x="13778" y="233"/>
                  </a:lnTo>
                  <a:lnTo>
                    <a:pt x="13812" y="228"/>
                  </a:lnTo>
                  <a:lnTo>
                    <a:pt x="13886" y="224"/>
                  </a:lnTo>
                  <a:lnTo>
                    <a:pt x="13937" y="227"/>
                  </a:lnTo>
                  <a:lnTo>
                    <a:pt x="13979" y="231"/>
                  </a:lnTo>
                  <a:lnTo>
                    <a:pt x="14013" y="240"/>
                  </a:lnTo>
                  <a:lnTo>
                    <a:pt x="14042" y="252"/>
                  </a:lnTo>
                  <a:lnTo>
                    <a:pt x="14060" y="264"/>
                  </a:lnTo>
                  <a:lnTo>
                    <a:pt x="14073" y="278"/>
                  </a:lnTo>
                  <a:lnTo>
                    <a:pt x="14084" y="294"/>
                  </a:lnTo>
                  <a:lnTo>
                    <a:pt x="14091" y="311"/>
                  </a:lnTo>
                  <a:lnTo>
                    <a:pt x="14099" y="347"/>
                  </a:lnTo>
                  <a:lnTo>
                    <a:pt x="14100" y="387"/>
                  </a:lnTo>
                  <a:lnTo>
                    <a:pt x="14100" y="677"/>
                  </a:lnTo>
                  <a:close/>
                  <a:moveTo>
                    <a:pt x="13983" y="701"/>
                  </a:moveTo>
                  <a:lnTo>
                    <a:pt x="13983" y="512"/>
                  </a:lnTo>
                  <a:lnTo>
                    <a:pt x="13829" y="536"/>
                  </a:lnTo>
                  <a:lnTo>
                    <a:pt x="13797" y="542"/>
                  </a:lnTo>
                  <a:lnTo>
                    <a:pt x="13769" y="554"/>
                  </a:lnTo>
                  <a:lnTo>
                    <a:pt x="13757" y="564"/>
                  </a:lnTo>
                  <a:lnTo>
                    <a:pt x="13748" y="578"/>
                  </a:lnTo>
                  <a:lnTo>
                    <a:pt x="13743" y="597"/>
                  </a:lnTo>
                  <a:lnTo>
                    <a:pt x="13740" y="621"/>
                  </a:lnTo>
                  <a:lnTo>
                    <a:pt x="13742" y="642"/>
                  </a:lnTo>
                  <a:lnTo>
                    <a:pt x="13746" y="660"/>
                  </a:lnTo>
                  <a:lnTo>
                    <a:pt x="13752" y="675"/>
                  </a:lnTo>
                  <a:lnTo>
                    <a:pt x="13761" y="687"/>
                  </a:lnTo>
                  <a:lnTo>
                    <a:pt x="13772" y="696"/>
                  </a:lnTo>
                  <a:lnTo>
                    <a:pt x="13784" y="704"/>
                  </a:lnTo>
                  <a:lnTo>
                    <a:pt x="13812" y="713"/>
                  </a:lnTo>
                  <a:lnTo>
                    <a:pt x="13841" y="717"/>
                  </a:lnTo>
                  <a:lnTo>
                    <a:pt x="13871" y="717"/>
                  </a:lnTo>
                  <a:lnTo>
                    <a:pt x="13931" y="714"/>
                  </a:lnTo>
                  <a:lnTo>
                    <a:pt x="13983" y="701"/>
                  </a:lnTo>
                  <a:close/>
                  <a:moveTo>
                    <a:pt x="14717" y="770"/>
                  </a:moveTo>
                  <a:lnTo>
                    <a:pt x="14715" y="777"/>
                  </a:lnTo>
                  <a:lnTo>
                    <a:pt x="14712" y="782"/>
                  </a:lnTo>
                  <a:lnTo>
                    <a:pt x="14708" y="785"/>
                  </a:lnTo>
                  <a:lnTo>
                    <a:pt x="14702" y="786"/>
                  </a:lnTo>
                  <a:lnTo>
                    <a:pt x="14615" y="786"/>
                  </a:lnTo>
                  <a:lnTo>
                    <a:pt x="14607" y="785"/>
                  </a:lnTo>
                  <a:lnTo>
                    <a:pt x="14603" y="782"/>
                  </a:lnTo>
                  <a:lnTo>
                    <a:pt x="14598" y="777"/>
                  </a:lnTo>
                  <a:lnTo>
                    <a:pt x="14598" y="770"/>
                  </a:lnTo>
                  <a:lnTo>
                    <a:pt x="14598" y="395"/>
                  </a:lnTo>
                  <a:lnTo>
                    <a:pt x="14597" y="374"/>
                  </a:lnTo>
                  <a:lnTo>
                    <a:pt x="14594" y="354"/>
                  </a:lnTo>
                  <a:lnTo>
                    <a:pt x="14586" y="339"/>
                  </a:lnTo>
                  <a:lnTo>
                    <a:pt x="14579" y="329"/>
                  </a:lnTo>
                  <a:lnTo>
                    <a:pt x="14567" y="320"/>
                  </a:lnTo>
                  <a:lnTo>
                    <a:pt x="14552" y="314"/>
                  </a:lnTo>
                  <a:lnTo>
                    <a:pt x="14534" y="311"/>
                  </a:lnTo>
                  <a:lnTo>
                    <a:pt x="14513" y="309"/>
                  </a:lnTo>
                  <a:lnTo>
                    <a:pt x="14456" y="314"/>
                  </a:lnTo>
                  <a:lnTo>
                    <a:pt x="14406" y="321"/>
                  </a:lnTo>
                  <a:lnTo>
                    <a:pt x="14358" y="332"/>
                  </a:lnTo>
                  <a:lnTo>
                    <a:pt x="14358" y="770"/>
                  </a:lnTo>
                  <a:lnTo>
                    <a:pt x="14357" y="777"/>
                  </a:lnTo>
                  <a:lnTo>
                    <a:pt x="14354" y="782"/>
                  </a:lnTo>
                  <a:lnTo>
                    <a:pt x="14348" y="785"/>
                  </a:lnTo>
                  <a:lnTo>
                    <a:pt x="14342" y="786"/>
                  </a:lnTo>
                  <a:lnTo>
                    <a:pt x="14255" y="786"/>
                  </a:lnTo>
                  <a:lnTo>
                    <a:pt x="14244" y="782"/>
                  </a:lnTo>
                  <a:lnTo>
                    <a:pt x="14240" y="777"/>
                  </a:lnTo>
                  <a:lnTo>
                    <a:pt x="14238" y="770"/>
                  </a:lnTo>
                  <a:lnTo>
                    <a:pt x="14238" y="326"/>
                  </a:lnTo>
                  <a:lnTo>
                    <a:pt x="14240" y="312"/>
                  </a:lnTo>
                  <a:lnTo>
                    <a:pt x="14241" y="300"/>
                  </a:lnTo>
                  <a:lnTo>
                    <a:pt x="14253" y="282"/>
                  </a:lnTo>
                  <a:lnTo>
                    <a:pt x="14262" y="273"/>
                  </a:lnTo>
                  <a:lnTo>
                    <a:pt x="14274" y="267"/>
                  </a:lnTo>
                  <a:lnTo>
                    <a:pt x="14309" y="254"/>
                  </a:lnTo>
                  <a:lnTo>
                    <a:pt x="14355" y="242"/>
                  </a:lnTo>
                  <a:lnTo>
                    <a:pt x="14411" y="233"/>
                  </a:lnTo>
                  <a:lnTo>
                    <a:pt x="14468" y="227"/>
                  </a:lnTo>
                  <a:lnTo>
                    <a:pt x="14523" y="224"/>
                  </a:lnTo>
                  <a:lnTo>
                    <a:pt x="14568" y="225"/>
                  </a:lnTo>
                  <a:lnTo>
                    <a:pt x="14607" y="231"/>
                  </a:lnTo>
                  <a:lnTo>
                    <a:pt x="14640" y="242"/>
                  </a:lnTo>
                  <a:lnTo>
                    <a:pt x="14667" y="257"/>
                  </a:lnTo>
                  <a:lnTo>
                    <a:pt x="14679" y="266"/>
                  </a:lnTo>
                  <a:lnTo>
                    <a:pt x="14688" y="278"/>
                  </a:lnTo>
                  <a:lnTo>
                    <a:pt x="14697" y="290"/>
                  </a:lnTo>
                  <a:lnTo>
                    <a:pt x="14705" y="305"/>
                  </a:lnTo>
                  <a:lnTo>
                    <a:pt x="14709" y="321"/>
                  </a:lnTo>
                  <a:lnTo>
                    <a:pt x="14714" y="339"/>
                  </a:lnTo>
                  <a:lnTo>
                    <a:pt x="14717" y="380"/>
                  </a:lnTo>
                  <a:lnTo>
                    <a:pt x="14717" y="7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3208643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25505" y="6174209"/>
            <a:ext cx="38591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0" dirty="0"/>
              <a:t>Lähde:</a:t>
            </a:r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7" hasCustomPrompt="1"/>
          </p:nvPr>
        </p:nvSpPr>
        <p:spPr>
          <a:xfrm>
            <a:off x="911424" y="6213598"/>
            <a:ext cx="10657184" cy="176401"/>
          </a:xfrm>
        </p:spPr>
        <p:txBody>
          <a:bodyPr lIns="0" anchor="ctr">
            <a:normAutofit/>
          </a:bodyPr>
          <a:lstStyle>
            <a:lvl1pPr marL="0" indent="0">
              <a:buNone/>
              <a:defRPr lang="fi-FI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&lt;Kirjoita tähän&gt;</a:t>
            </a:r>
          </a:p>
        </p:txBody>
      </p:sp>
    </p:spTree>
    <p:extLst>
      <p:ext uri="{BB962C8B-B14F-4D97-AF65-F5344CB8AC3E}">
        <p14:creationId xmlns:p14="http://schemas.microsoft.com/office/powerpoint/2010/main" val="15756543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6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260351"/>
            <a:ext cx="10082212" cy="10084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784"/>
            <a:ext cx="11090275" cy="4680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453336"/>
            <a:ext cx="1800026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450" y="6453336"/>
            <a:ext cx="5112742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453633"/>
            <a:ext cx="360561" cy="144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0" r:id="rId3"/>
    <p:sldLayoutId id="2147483651" r:id="rId4"/>
    <p:sldLayoutId id="2147483663" r:id="rId5"/>
    <p:sldLayoutId id="2147483695" r:id="rId6"/>
    <p:sldLayoutId id="2147483696" r:id="rId7"/>
    <p:sldLayoutId id="2147483697" r:id="rId8"/>
    <p:sldLayoutId id="2147483698" r:id="rId9"/>
    <p:sldLayoutId id="2147483684" r:id="rId10"/>
    <p:sldLayoutId id="2147483709" r:id="rId11"/>
    <p:sldLayoutId id="2147483652" r:id="rId12"/>
    <p:sldLayoutId id="2147483653" r:id="rId13"/>
    <p:sldLayoutId id="2147483672" r:id="rId14"/>
    <p:sldLayoutId id="2147483685" r:id="rId15"/>
    <p:sldLayoutId id="2147483699" r:id="rId16"/>
    <p:sldLayoutId id="2147483700" r:id="rId17"/>
    <p:sldLayoutId id="2147483701" r:id="rId18"/>
    <p:sldLayoutId id="2147483702" r:id="rId19"/>
    <p:sldLayoutId id="2147483712" r:id="rId20"/>
    <p:sldLayoutId id="2147483710" r:id="rId21"/>
    <p:sldLayoutId id="2147483711" r:id="rId22"/>
    <p:sldLayoutId id="2147483713" r:id="rId23"/>
    <p:sldLayoutId id="2147483714" r:id="rId24"/>
    <p:sldLayoutId id="2147483715" r:id="rId25"/>
    <p:sldLayoutId id="2147483716" r:id="rId26"/>
    <p:sldLayoutId id="2147483706" r:id="rId27"/>
    <p:sldLayoutId id="2147483686" r:id="rId28"/>
    <p:sldLayoutId id="2147483687" r:id="rId29"/>
    <p:sldLayoutId id="2147483675" r:id="rId30"/>
    <p:sldLayoutId id="2147483707" r:id="rId31"/>
    <p:sldLayoutId id="2147483738" r:id="rId32"/>
    <p:sldLayoutId id="2147483739" r:id="rId33"/>
    <p:sldLayoutId id="2147483708" r:id="rId34"/>
    <p:sldLayoutId id="2147483736" r:id="rId35"/>
    <p:sldLayoutId id="2147483737" r:id="rId36"/>
    <p:sldLayoutId id="2147483689" r:id="rId37"/>
    <p:sldLayoutId id="2147483690" r:id="rId38"/>
    <p:sldLayoutId id="2147483693" r:id="rId39"/>
    <p:sldLayoutId id="2147483694" r:id="rId40"/>
    <p:sldLayoutId id="2147483717" r:id="rId41"/>
    <p:sldLayoutId id="2147483718" r:id="rId42"/>
    <p:sldLayoutId id="2147483719" r:id="rId43"/>
    <p:sldLayoutId id="2147483720" r:id="rId44"/>
    <p:sldLayoutId id="2147483724" r:id="rId45"/>
    <p:sldLayoutId id="2147483740" r:id="rId46"/>
    <p:sldLayoutId id="2147483741" r:id="rId47"/>
    <p:sldLayoutId id="2147483721" r:id="rId48"/>
    <p:sldLayoutId id="2147483726" r:id="rId49"/>
    <p:sldLayoutId id="2147483725" r:id="rId50"/>
    <p:sldLayoutId id="2147483723" r:id="rId51"/>
    <p:sldLayoutId id="2147483742" r:id="rId52"/>
    <p:sldLayoutId id="2147483743" r:id="rId53"/>
    <p:sldLayoutId id="2147483744" r:id="rId54"/>
    <p:sldLayoutId id="2147483745" r:id="rId55"/>
    <p:sldLayoutId id="2147483728" r:id="rId56"/>
    <p:sldLayoutId id="2147483727" r:id="rId57"/>
    <p:sldLayoutId id="2147483729" r:id="rId58"/>
    <p:sldLayoutId id="2147483730" r:id="rId59"/>
    <p:sldLayoutId id="2147483731" r:id="rId60"/>
    <p:sldLayoutId id="2147483732" r:id="rId61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260351"/>
            <a:ext cx="10082212" cy="10084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784"/>
            <a:ext cx="11090275" cy="4680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453336"/>
            <a:ext cx="1800026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450" y="6453336"/>
            <a:ext cx="5112742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453633"/>
            <a:ext cx="360561" cy="144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  <p:sldLayoutId id="2147483795" r:id="rId49"/>
    <p:sldLayoutId id="2147483796" r:id="rId50"/>
    <p:sldLayoutId id="2147483797" r:id="rId51"/>
    <p:sldLayoutId id="2147483798" r:id="rId52"/>
    <p:sldLayoutId id="2147483799" r:id="rId53"/>
    <p:sldLayoutId id="2147483800" r:id="rId54"/>
    <p:sldLayoutId id="2147483801" r:id="rId55"/>
    <p:sldLayoutId id="2147483802" r:id="rId56"/>
    <p:sldLayoutId id="2147483803" r:id="rId57"/>
    <p:sldLayoutId id="2147483804" r:id="rId58"/>
    <p:sldLayoutId id="2147483805" r:id="rId59"/>
    <p:sldLayoutId id="2147483806" r:id="rId60"/>
    <p:sldLayoutId id="2147483807" r:id="rId61"/>
    <p:sldLayoutId id="2147483808" r:id="rId62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5360" y="5273824"/>
            <a:ext cx="8136904" cy="1584176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Energiaverotuksen uudistaminen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sz="2800" dirty="0">
                <a:solidFill>
                  <a:schemeClr val="accent1"/>
                </a:solidFill>
              </a:rPr>
              <a:t>Kati Ruohomäki, Elinkeinoelämän keskusliitto EK</a:t>
            </a:r>
            <a:br>
              <a:rPr lang="fi-FI" sz="2800" dirty="0">
                <a:solidFill>
                  <a:schemeClr val="accent1"/>
                </a:solidFill>
              </a:rPr>
            </a:br>
            <a:r>
              <a:rPr lang="fi-FI" sz="2800" dirty="0">
                <a:solidFill>
                  <a:schemeClr val="accent1"/>
                </a:solidFill>
              </a:rPr>
              <a:t>29.1.2020</a:t>
            </a:r>
            <a:endParaRPr lang="fi-FI" sz="2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A7EB05-B2E5-4B20-A41F-98EF3FE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2C95A8-5A13-45E2-B613-95533F51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</p:spTree>
    <p:extLst>
      <p:ext uri="{BB962C8B-B14F-4D97-AF65-F5344CB8AC3E}">
        <p14:creationId xmlns:p14="http://schemas.microsoft.com/office/powerpoint/2010/main" val="32332899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8">
            <a:extLst>
              <a:ext uri="{FF2B5EF4-FFF2-40B4-BE49-F238E27FC236}">
                <a16:creationId xmlns:a16="http://schemas.microsoft.com/office/drawing/2014/main" id="{CE327EBC-3F71-414B-86A4-5D19BD5F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PowerPoint-esitys</a:t>
            </a:r>
          </a:p>
        </p:txBody>
      </p:sp>
      <p:sp>
        <p:nvSpPr>
          <p:cNvPr id="20" name="Sisällön paikkamerkki 19">
            <a:extLst>
              <a:ext uri="{FF2B5EF4-FFF2-40B4-BE49-F238E27FC236}">
                <a16:creationId xmlns:a16="http://schemas.microsoft.com/office/drawing/2014/main" id="{F3A57E3B-7D36-48A3-9F90-C3614A91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5ECFB4-0D08-40F6-AD6B-CA009C02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F34E1-4A03-4647-AD6A-109BB455893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35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Kuva 11" descr="Kuva, joka sisältää kohteen vesi, sininen, istuminen, vuori&#10;&#10;Kuvaus luotu automaattisesti">
            <a:extLst>
              <a:ext uri="{FF2B5EF4-FFF2-40B4-BE49-F238E27FC236}">
                <a16:creationId xmlns:a16="http://schemas.microsoft.com/office/drawing/2014/main" id="{EB17D536-E0DB-46CE-9B82-F943CAA67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 b="18777"/>
          <a:stretch/>
        </p:blipFill>
        <p:spPr>
          <a:xfrm>
            <a:off x="0" y="0"/>
            <a:ext cx="12192000" cy="7129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C48E85-AC1C-4267-B9A8-56C32F393BF2}"/>
              </a:ext>
            </a:extLst>
          </p:cNvPr>
          <p:cNvSpPr/>
          <p:nvPr/>
        </p:nvSpPr>
        <p:spPr>
          <a:xfrm>
            <a:off x="7690" y="1"/>
            <a:ext cx="12280998" cy="7129808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1">
                  <a:alpha val="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2DF26A0-6246-4BB3-8998-E76F8A6792DF}"/>
              </a:ext>
            </a:extLst>
          </p:cNvPr>
          <p:cNvSpPr txBox="1">
            <a:spLocks/>
          </p:cNvSpPr>
          <p:nvPr/>
        </p:nvSpPr>
        <p:spPr>
          <a:xfrm>
            <a:off x="299121" y="345492"/>
            <a:ext cx="10585697" cy="10084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EK:n vastaus ilmastohaasteeseen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C4E5091-C90C-4058-8C3D-20876B998EBD}"/>
              </a:ext>
            </a:extLst>
          </p:cNvPr>
          <p:cNvSpPr txBox="1"/>
          <p:nvPr/>
        </p:nvSpPr>
        <p:spPr>
          <a:xfrm>
            <a:off x="6816081" y="1461913"/>
            <a:ext cx="5192600" cy="364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1" indent="-273050">
              <a:lnSpc>
                <a:spcPct val="110000"/>
              </a:lnSpc>
              <a:spcBef>
                <a:spcPts val="600"/>
              </a:spcBef>
              <a:buClr>
                <a:srgbClr val="00A3E0"/>
              </a:buClr>
              <a:buFont typeface="Wingdings" panose="05000000000000000000" pitchFamily="2" charset="2"/>
              <a:buChar char="à"/>
              <a:defRPr/>
            </a:pPr>
            <a:r>
              <a:rPr lang="fi-FI" sz="2200" dirty="0">
                <a:solidFill>
                  <a:prstClr val="white"/>
                </a:solidFill>
              </a:rPr>
              <a:t>Yhteiskunnan voimakas ja systemaattinen sähköistyminen </a:t>
            </a:r>
          </a:p>
          <a:p>
            <a:pPr marL="539750" lvl="1" indent="-273050">
              <a:lnSpc>
                <a:spcPct val="110000"/>
              </a:lnSpc>
              <a:spcBef>
                <a:spcPts val="600"/>
              </a:spcBef>
              <a:buClr>
                <a:srgbClr val="00A3E0"/>
              </a:buClr>
              <a:buFont typeface="Wingdings" panose="05000000000000000000" pitchFamily="2" charset="2"/>
              <a:buChar char="à"/>
              <a:defRPr/>
            </a:pPr>
            <a:r>
              <a:rPr lang="fi-FI" sz="2200" dirty="0">
                <a:solidFill>
                  <a:prstClr val="white"/>
                </a:solidFill>
              </a:rPr>
              <a:t>Päästövähennykset kustannustehokkaasti ja        markkinaehtoisesti</a:t>
            </a:r>
          </a:p>
          <a:p>
            <a:pPr marL="539750" lvl="1" indent="-273050">
              <a:lnSpc>
                <a:spcPct val="110000"/>
              </a:lnSpc>
              <a:spcBef>
                <a:spcPts val="600"/>
              </a:spcBef>
              <a:buClr>
                <a:srgbClr val="00A3E0"/>
              </a:buClr>
              <a:buFont typeface="Wingdings" panose="05000000000000000000" pitchFamily="2" charset="2"/>
              <a:buChar char="à"/>
              <a:defRPr/>
            </a:pPr>
            <a:r>
              <a:rPr lang="fi-FI" sz="2200" dirty="0">
                <a:solidFill>
                  <a:prstClr val="white"/>
                </a:solidFill>
              </a:rPr>
              <a:t> TKI-rahoitus, viennin vauhdittaminen</a:t>
            </a:r>
          </a:p>
          <a:p>
            <a:pPr marL="539750" lvl="1" indent="-273050">
              <a:lnSpc>
                <a:spcPct val="110000"/>
              </a:lnSpc>
              <a:spcBef>
                <a:spcPts val="600"/>
              </a:spcBef>
              <a:buClr>
                <a:srgbClr val="00A3E0"/>
              </a:buClr>
              <a:buFont typeface="Wingdings" panose="05000000000000000000" pitchFamily="2" charset="2"/>
              <a:buChar char="à"/>
              <a:defRPr/>
            </a:pPr>
            <a:r>
              <a:rPr lang="fi-FI" sz="2200" dirty="0">
                <a:solidFill>
                  <a:prstClr val="white"/>
                </a:solidFill>
              </a:rPr>
              <a:t> Suomen positiivisen hiilikädenjäljen  moninkertaistaminen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AD96A72E-1643-4450-A6AE-5113F3F1F4B5}"/>
              </a:ext>
            </a:extLst>
          </p:cNvPr>
          <p:cNvSpPr txBox="1">
            <a:spLocks/>
          </p:cNvSpPr>
          <p:nvPr/>
        </p:nvSpPr>
        <p:spPr>
          <a:xfrm>
            <a:off x="454097" y="1517440"/>
            <a:ext cx="6265296" cy="4680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Yritykset vahvasti 1,5 asteen tavoitteen takana</a:t>
            </a:r>
          </a:p>
          <a:p>
            <a:pPr marL="539750" marR="0" lvl="1" indent="-2730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Pariisin ilmastosopimuksen toimeenpano</a:t>
            </a:r>
          </a:p>
          <a:p>
            <a:pPr marL="539750" marR="0" lvl="1" indent="-2730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ilmastoneutraaliksi 2050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Massiivinen investointitarve</a:t>
            </a:r>
          </a:p>
          <a:p>
            <a:pPr marL="266700" marR="0" lvl="0" indent="-2667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Suomalaiset ilmastoratkaisut maailmalle</a:t>
            </a:r>
          </a:p>
          <a:p>
            <a:pPr>
              <a:buClr>
                <a:srgbClr val="00A3E0"/>
              </a:buClr>
              <a:defRPr/>
            </a:pPr>
            <a:r>
              <a:rPr lang="fi-FI" sz="2200" dirty="0">
                <a:solidFill>
                  <a:prstClr val="white"/>
                </a:solidFill>
              </a:rPr>
              <a:t>Ääri-ilmiöt jo nykypäivää - ilmastoriskit ja sopeutuminen!</a:t>
            </a:r>
          </a:p>
          <a:p>
            <a:pPr marL="266700" marR="0" lvl="0" indent="-2667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9750" marR="0" lvl="1" indent="-2730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3E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8319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25719FC7-95EB-4005-AC39-690D6E58B8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14F6F8C-A491-4F70-B59C-919133BD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793" y="260351"/>
            <a:ext cx="6768752" cy="1008409"/>
          </a:xfrm>
        </p:spPr>
        <p:txBody>
          <a:bodyPr/>
          <a:lstStyle/>
          <a:p>
            <a:r>
              <a:rPr lang="fi-FI" dirty="0"/>
              <a:t>Energiaveron palautusjärjestelmän muutos hyvin merkittävä ilmastotoimi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B28D9C-F43C-4008-9F9C-7A8E7DC2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5F7F9E-A4B1-4999-8C53-DBD1C71F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DAA58E-5B3F-464A-AE37-A5AC4348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16816091-3665-43AC-A62B-7575CFE5A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/>
              <a:t>HO: Poistetaan energiaintensiivisen teollisuuden energiaveron palautusjärjestelmä ja alennetaan samalla teollisuuden sähkövero kustannusneutraalisti kohti EU-minimiä siirtymäkauden kuluessa.</a:t>
            </a:r>
          </a:p>
          <a:p>
            <a:pPr marL="0" lvl="0" indent="0">
              <a:buNone/>
            </a:pPr>
            <a:r>
              <a:rPr lang="fi-FI" dirty="0">
                <a:solidFill>
                  <a:srgbClr val="FF0000"/>
                </a:solidFill>
              </a:rPr>
              <a:t>EK: Palautusjärjestelmän poisto vauhdittaa teollisuuden sähköistymistä, kun samalla alennetaan teollisuuden sähkövero EU-minimiin (0,5 euroa/MWh).</a:t>
            </a:r>
          </a:p>
          <a:p>
            <a:pPr marL="0" lvl="0" indent="0">
              <a:buNone/>
            </a:pPr>
            <a:r>
              <a:rPr lang="fi-FI" dirty="0">
                <a:solidFill>
                  <a:srgbClr val="FF0000"/>
                </a:solidFill>
              </a:rPr>
              <a:t>Lämmityspolttoaineiden veronpalautus on joillekin toimijoille taloudellisesti hyvin merkitsevä, joten käytettävä  kohtuullista siirtymäaikaa. Kannustusvaikutuksen tehostamiseksi sähkövero voisi alentua 1-2 vuoden kuluessa.</a:t>
            </a:r>
          </a:p>
          <a:p>
            <a:pPr marL="0" lvl="0" indent="0">
              <a:buNone/>
            </a:pPr>
            <a:r>
              <a:rPr lang="fi-FI" dirty="0">
                <a:solidFill>
                  <a:srgbClr val="FF0000"/>
                </a:solidFill>
              </a:rPr>
              <a:t>Pieni lisärahoitus EU-minimitasolle pääsemiseksi saadaan valtion huutokauppatuloista (tulo arviolta 260 milj. euroa/vuosi).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39227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2310EC76-4959-4B19-B670-2BDC5B433B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838EE732-4542-4E81-8BE5-8E56DB4D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Lämmitysverotus syö päästökaupan tehoa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836E82-D262-4560-BDAF-D20999F0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HO: Lämmityspolttoaineiden verotus nousee 100 miljoonaa euroa: mm. sähkön ja lämmityksen yhteistuotannon verotuki pienenee, turpeen veron nosto.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EK: Lämmityspolttoaineiden verotus on päällekkäistä päästökaupan kanssa, ja jokainen veronkorotus vesittää lisää päästökaupan vaikutusta.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Fossiilisten polttoaineiden käyttöön vaikuttava päästöoikeuden hinta on viisinkertaistunut parissa vuodessa. Tämän vuoksi nämä polttoaineet korvautuvat päästöttömillä vaihtoehdoilla ilman kansallisten verojen korotuksiakin.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54D75D-DDC4-4341-B802-E6694AFA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96DC48-78B3-4EC3-805B-4F4136FA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7DC4EF-5C25-4E71-A904-500B37CF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86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EB830013-F316-4724-AD54-FED309983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r="7925"/>
          <a:stretch>
            <a:fillRect/>
          </a:stretch>
        </p:blipFill>
        <p:spPr>
          <a:xfrm>
            <a:off x="8102600" y="-100013"/>
            <a:ext cx="4079875" cy="6858001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00A4943-19BB-4A09-B746-B604DD4C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Sähköveron alennus nopeuttaa myös hukkalämmön hyödyntämistä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5ACE6C2-5840-4B65-B232-001B35EB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dirty="0"/>
              <a:t>HO: Lämpöpumppujen ja konesalien verotus teollisuuden sähköveroluokkaan eli kohti EU-minimiä, jos tuottavat lämpöä kaukolämpöverkkoon.</a:t>
            </a:r>
          </a:p>
          <a:p>
            <a:pPr marL="0" lvl="0" indent="0">
              <a:buNone/>
            </a:pPr>
            <a:r>
              <a:rPr lang="fi-FI" dirty="0">
                <a:solidFill>
                  <a:srgbClr val="FF0000"/>
                </a:solidFill>
              </a:rPr>
              <a:t>EK: Kaikki datakeskukset ja teollisuusluokan lämpöpumput tulee siirtää teollisuuden sähköveroluokkaan.</a:t>
            </a:r>
          </a:p>
          <a:p>
            <a:pPr marL="0" lvl="0" indent="0">
              <a:buNone/>
            </a:pPr>
            <a:r>
              <a:rPr lang="fi-FI" dirty="0">
                <a:solidFill>
                  <a:srgbClr val="FF0000"/>
                </a:solidFill>
              </a:rPr>
              <a:t>Suomi kilpailee datakeskusinvestoinneista mm Ruotsin kanssa, jossa on EU-minimivero.</a:t>
            </a:r>
          </a:p>
          <a:p>
            <a:pPr marL="0" lvl="0" indent="0">
              <a:buNone/>
            </a:pPr>
            <a:r>
              <a:rPr lang="fi-FI" dirty="0">
                <a:solidFill>
                  <a:srgbClr val="FF0000"/>
                </a:solidFill>
              </a:rPr>
              <a:t>Lämpöpumppuja tarvitaan hukkalämmön kannattavaan hyödyntämiseen, ja nykyinen korkea verotus on tässä esteenä.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21D88-EC0E-45C4-9612-8E962B7D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85EC42-B263-4CB5-A475-7C222163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4D0B95-5462-43DE-8DC5-D1C12D37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497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2140746A-F450-43B9-A386-2F410F479D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6" y="0"/>
            <a:ext cx="3071664" cy="6858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928D2D3-FFC7-43BD-B9A5-E51120A9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6632"/>
            <a:ext cx="7273329" cy="1008409"/>
          </a:xfrm>
        </p:spPr>
        <p:txBody>
          <a:bodyPr/>
          <a:lstStyle/>
          <a:p>
            <a:r>
              <a:rPr lang="fi-FI" dirty="0"/>
              <a:t>Yritystoiminta ei kuulu kotitalouksien sähköveroluokkaan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7D9A96-89CB-43BF-BAA7-EEA0DBC5F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25040"/>
            <a:ext cx="8425457" cy="496825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HO: Kaivokset siirretään kotitalouksien ja palveluiden sähköveroluokkaan.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EK: kaivokset eivät teollisen toimintansa puolesta kuulu kotitalouksien kanssa samaan sähköveroluokkaan.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Siirto korkeamman sähköverotuksen piiriin hidastaa työkoneiden mahdollista muuttamista toimimaan sähköllä, mikä olisi ilmaston kannalta hyödyllistä.</a:t>
            </a:r>
          </a:p>
          <a:p>
            <a:pPr marL="285750" indent="-285750"/>
            <a:endParaRPr lang="fi-FI" dirty="0"/>
          </a:p>
          <a:p>
            <a:pPr marL="0" indent="0">
              <a:buNone/>
            </a:pPr>
            <a:r>
              <a:rPr lang="fi-FI" dirty="0" err="1"/>
              <a:t>HO:ssa</a:t>
            </a:r>
            <a:r>
              <a:rPr lang="fi-FI" dirty="0"/>
              <a:t> ei kirjausta palveluyritysten sähköverotason muutoksista.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EK: Yritysten tulisi olla omassa yrityssähköveroluokassaan pitkällä aikavälillä. Palveluyritykset tulee siirtää pois kotitalouksien sähköveroluokasta ja asteittain kohti teollisuuden sähköveroluokkaa, 100 milj. euron ensi askel, siirtoon tulee luoda asteittainen malli.</a:t>
            </a:r>
            <a:endParaRPr lang="fi-FI" sz="2400" dirty="0"/>
          </a:p>
          <a:p>
            <a:pPr lvl="1"/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F6AFEF-4A18-4540-89BA-D31CEC46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F34E1-4A03-4647-AD6A-109BB455893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35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519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E695E704-3350-43EA-B27D-11FD07AB32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928D2D3-FFC7-43BD-B9A5-E51120A9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6632"/>
            <a:ext cx="7273329" cy="1008409"/>
          </a:xfrm>
        </p:spPr>
        <p:txBody>
          <a:bodyPr/>
          <a:lstStyle/>
          <a:p>
            <a:r>
              <a:rPr lang="fi-FI" dirty="0"/>
              <a:t>Sähköistymistä tukee myös päästökaupan kompensaatio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7D9A96-89CB-43BF-BAA7-EEA0DBC5F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25040"/>
            <a:ext cx="6913289" cy="496825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HO: Päästökauppakompensaation (kustannus sähkön hinnassa) jatkosta päätetään 2020.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EK: Sähköintensiivisille yrityksille tarkoitettua kompensointia tulee jatkaa päästökauppakaudella 2021-30 sähköistymisen vauhdittamiseksi.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Kompensointi tasoittaa lisäksi kansainvälistä ja EU:n sisäistä kilpailua ja pienentää hiilivuodon riskiä.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Rahoitus huutokauppatuloista.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F6AFEF-4A18-4540-89BA-D31CEC46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F34E1-4A03-4647-AD6A-109BB455893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35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868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A7ECF3-0727-4775-955D-DA4234511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7821" y="1669814"/>
            <a:ext cx="4277664" cy="4051583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Kati Ruohomäki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Johtava asiantuntija</a:t>
            </a:r>
            <a:br>
              <a:rPr lang="fi-FI" sz="2800" dirty="0"/>
            </a:br>
            <a:r>
              <a:rPr lang="fi-FI" sz="2800" dirty="0"/>
              <a:t>Energia ja ilmasto </a:t>
            </a:r>
            <a:br>
              <a:rPr lang="fi-FI" sz="2800" dirty="0"/>
            </a:br>
            <a:endParaRPr lang="fi-FI" sz="2800" dirty="0"/>
          </a:p>
          <a:p>
            <a:pPr marL="0" indent="0">
              <a:buNone/>
            </a:pPr>
            <a:r>
              <a:rPr lang="fi-FI" sz="2800" dirty="0"/>
              <a:t>+358 40 767 5684</a:t>
            </a:r>
            <a:br>
              <a:rPr lang="fi-FI" sz="2800" dirty="0"/>
            </a:br>
            <a:r>
              <a:rPr lang="fi-FI" sz="2800" dirty="0"/>
              <a:t>kati.ruohomaki@ek.fi</a:t>
            </a:r>
            <a:br>
              <a:rPr lang="fi-FI" sz="2800" dirty="0"/>
            </a:br>
            <a:r>
              <a:rPr lang="fi-FI" sz="2800" dirty="0"/>
              <a:t>@</a:t>
            </a:r>
            <a:r>
              <a:rPr lang="fi-FI" sz="2800" dirty="0" err="1"/>
              <a:t>KatiRuohomaki</a:t>
            </a:r>
            <a:endParaRPr lang="fi-FI" sz="2800" dirty="0"/>
          </a:p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A34BA2D-4900-414A-8BDB-159912E24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6080" y="1502653"/>
            <a:ext cx="4969074" cy="4249738"/>
          </a:xfrm>
        </p:spPr>
        <p:txBody>
          <a:bodyPr/>
          <a:lstStyle/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spc="-1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A74E1AB-2E68-4D98-A63C-6AD0ED96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30.1.2019</a:t>
            </a:r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2C09C34-7515-4202-A710-19DB3708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Kati Ruohomäki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EA13FBB-5081-4612-9F93-03C502A4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8</a:t>
            </a:fld>
            <a:endParaRPr lang="en-US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8CDE61AD-2856-4DEC-8757-D7C5BC93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C60F88-7362-4C73-A8CA-1BE92FC62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7" y="1771551"/>
            <a:ext cx="3096940" cy="30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1908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K">
  <a:themeElements>
    <a:clrScheme name="EK">
      <a:dk1>
        <a:sysClr val="windowText" lastClr="000000"/>
      </a:dk1>
      <a:lt1>
        <a:sysClr val="window" lastClr="FFFFFF"/>
      </a:lt1>
      <a:dk2>
        <a:srgbClr val="464646"/>
      </a:dk2>
      <a:lt2>
        <a:srgbClr val="EBEBEB"/>
      </a:lt2>
      <a:accent1>
        <a:srgbClr val="003594"/>
      </a:accent1>
      <a:accent2>
        <a:srgbClr val="B5BD00"/>
      </a:accent2>
      <a:accent3>
        <a:srgbClr val="00A3E0"/>
      </a:accent3>
      <a:accent4>
        <a:srgbClr val="9BCBEB"/>
      </a:accent4>
      <a:accent5>
        <a:srgbClr val="00B2A9"/>
      </a:accent5>
      <a:accent6>
        <a:srgbClr val="FFC72C"/>
      </a:accent6>
      <a:hlink>
        <a:srgbClr val="003594"/>
      </a:hlink>
      <a:folHlink>
        <a:srgbClr val="00A3E0"/>
      </a:folHlink>
    </a:clrScheme>
    <a:fontScheme name="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esitys_sininen.potx" id="{60EB5894-CD87-4A6F-ABF7-130F24C2BFC5}" vid="{F255D265-9B9F-4AF6-9B88-FC764C666698}"/>
    </a:ext>
  </a:extLst>
</a:theme>
</file>

<file path=ppt/theme/theme2.xml><?xml version="1.0" encoding="utf-8"?>
<a:theme xmlns:a="http://schemas.openxmlformats.org/drawingml/2006/main" name="6_EK">
  <a:themeElements>
    <a:clrScheme name="EK">
      <a:dk1>
        <a:sysClr val="windowText" lastClr="000000"/>
      </a:dk1>
      <a:lt1>
        <a:sysClr val="window" lastClr="FFFFFF"/>
      </a:lt1>
      <a:dk2>
        <a:srgbClr val="464646"/>
      </a:dk2>
      <a:lt2>
        <a:srgbClr val="EBEBEB"/>
      </a:lt2>
      <a:accent1>
        <a:srgbClr val="003594"/>
      </a:accent1>
      <a:accent2>
        <a:srgbClr val="B5BD00"/>
      </a:accent2>
      <a:accent3>
        <a:srgbClr val="00A3E0"/>
      </a:accent3>
      <a:accent4>
        <a:srgbClr val="9BCBEB"/>
      </a:accent4>
      <a:accent5>
        <a:srgbClr val="00B2A9"/>
      </a:accent5>
      <a:accent6>
        <a:srgbClr val="FFC72C"/>
      </a:accent6>
      <a:hlink>
        <a:srgbClr val="003594"/>
      </a:hlink>
      <a:folHlink>
        <a:srgbClr val="00A3E0"/>
      </a:folHlink>
    </a:clrScheme>
    <a:fontScheme name="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esitys_musta.potx" id="{664CE473-A9CB-45F3-AAD9-6EE365998C2B}" vid="{781B97E3-DC6B-4D63-AA3A-293D84146E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EK dokumentti</p:Name>
  <p:Description>Vanhojen versioiden poisto, jos muokkauksesta vuosi</p:Description>
  <p:Statement/>
  <p:PolicyItems>
    <p:PolicyItem featureId="Microsoft.Office.RecordsManagement.PolicyFeatures.Expiration" staticId="0x0101003B2E7F7B6F7648F1A871A692B5432660|-389100416" UniqueId="d4b93069-f395-4918-aca3-2b9a1abd5077">
      <p:Name>Säilytys</p:Name>
      <p:Description>Sisällön automaattinen ajoitus käsittelyä varten ja määräpäivän saavuttaneen sisällön säilytystoiminnon suorittaminen.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59B7DEC6-B2B2-45F0-B1A4-53A72FA057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F515D1C-2F0C-4313-833A-A0D1875554FB}"/>
</file>

<file path=customXml/itemProps3.xml><?xml version="1.0" encoding="utf-8"?>
<ds:datastoreItem xmlns:ds="http://schemas.openxmlformats.org/officeDocument/2006/customXml" ds:itemID="{71F13496-5CE7-402E-ACF7-8129D12A28D2}">
  <ds:schemaRefs>
    <ds:schemaRef ds:uri="http://schemas.microsoft.com/office/infopath/2007/PartnerControls"/>
    <ds:schemaRef ds:uri="http://purl.org/dc/elements/1.1/"/>
    <ds:schemaRef ds:uri="9ea0c977-d53b-494c-b67c-8c11d171bc7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sharepoint/v4"/>
    <ds:schemaRef ds:uri="http://schemas.microsoft.com/sharepoint/v3/field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B97EAD1-F60B-4BAD-B7B9-90D95BE6866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8E601DD-3BF1-4CDB-A26B-A02F46420BC1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EK_esitys_valkoinen</Template>
  <TotalTime>0</TotalTime>
  <Words>416</Words>
  <Application>Microsoft Office PowerPoint</Application>
  <PresentationFormat>Laajakuva</PresentationFormat>
  <Paragraphs>72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EK</vt:lpstr>
      <vt:lpstr>6_EK</vt:lpstr>
      <vt:lpstr>Energiaverotuksen uudistaminen Kati Ruohomäki, Elinkeinoelämän keskusliitto EK 29.1.2020</vt:lpstr>
      <vt:lpstr>PowerPoint-esitys</vt:lpstr>
      <vt:lpstr>Energiaveron palautusjärjestelmän muutos hyvin merkittävä ilmastotoimi</vt:lpstr>
      <vt:lpstr>Lämmitysverotus syö päästökaupan tehoa</vt:lpstr>
      <vt:lpstr>Sähköveron alennus nopeuttaa myös hukkalämmön hyödyntämistä</vt:lpstr>
      <vt:lpstr>Yritystoiminta ei kuulu kotitalouksien sähköveroluokkaan</vt:lpstr>
      <vt:lpstr>Sähköistymistä tukee myös päästökaupan kompensaatio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2020-01-03T12:36:07Z</dcterms:created>
  <dcterms:modified xsi:type="dcterms:W3CDTF">2020-01-29T07:00:24Z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PagenumberExist">
    <vt:lpwstr>1</vt:lpwstr>
  </property>
  <property fmtid="{D5CDD505-2E9C-101B-9397-08002B2CF9AE}" pid="3" name="dvDUdepartment">
    <vt:lpwstr/>
  </property>
  <property fmtid="{D5CDD505-2E9C-101B-9397-08002B2CF9AE}" pid="4" name="TaxKeyword">
    <vt:lpwstr/>
  </property>
  <property fmtid="{D5CDD505-2E9C-101B-9397-08002B2CF9AE}" pid="5" name="dvSavepath">
    <vt:lpwstr/>
  </property>
  <property fmtid="{D5CDD505-2E9C-101B-9397-08002B2CF9AE}" pid="6" name="dvSaved">
    <vt:lpwstr>1</vt:lpwstr>
  </property>
  <property fmtid="{D5CDD505-2E9C-101B-9397-08002B2CF9AE}" pid="7" name="dvGlobalVerID">
    <vt:lpwstr>298.90.03.023</vt:lpwstr>
  </property>
  <property fmtid="{D5CDD505-2E9C-101B-9397-08002B2CF9AE}" pid="8" name="filename">
    <vt:lpwstr>false</vt:lpwstr>
  </property>
  <property fmtid="{D5CDD505-2E9C-101B-9397-08002B2CF9AE}" pid="9" name="dusector">
    <vt:lpwstr>Yrittäjyys ja elinkeinopolitiikka</vt:lpwstr>
  </property>
  <property fmtid="{D5CDD505-2E9C-101B-9397-08002B2CF9AE}" pid="10" name="_dlc_policyId">
    <vt:lpwstr>0x0101003B2E7F7B6F7648F1A871A692B5432660|-389100416</vt:lpwstr>
  </property>
  <property fmtid="{D5CDD505-2E9C-101B-9397-08002B2CF9AE}" pid="11" name="dvTemplate">
    <vt:lpwstr>EK_esitys_valkoinen.potx</vt:lpwstr>
  </property>
  <property fmtid="{D5CDD505-2E9C-101B-9397-08002B2CF9AE}" pid="12" name="dvsectorvalue">
    <vt:lpwstr>Yrittäjyys ja elinkeinopolitiikka</vt:lpwstr>
  </property>
  <property fmtid="{D5CDD505-2E9C-101B-9397-08002B2CF9AE}" pid="13" name="dvContentFile">
    <vt:lpwstr>dd_default.xml</vt:lpwstr>
  </property>
  <property fmtid="{D5CDD505-2E9C-101B-9397-08002B2CF9AE}" pid="14" name="dvDefinitionVersion">
    <vt:lpwstr>7.0 / 4.4.2018</vt:lpwstr>
  </property>
  <property fmtid="{D5CDD505-2E9C-101B-9397-08002B2CF9AE}" pid="15" name="filenameandpath">
    <vt:lpwstr>false</vt:lpwstr>
  </property>
  <property fmtid="{D5CDD505-2E9C-101B-9397-08002B2CF9AE}" pid="16" name="ddate">
    <vt:lpwstr>1.3.2019</vt:lpwstr>
  </property>
  <property fmtid="{D5CDD505-2E9C-101B-9397-08002B2CF9AE}" pid="17" name="dname">
    <vt:lpwstr>Diaesitys</vt:lpwstr>
  </property>
  <property fmtid="{D5CDD505-2E9C-101B-9397-08002B2CF9AE}" pid="18" name="dvDateExist">
    <vt:lpwstr>-1</vt:lpwstr>
  </property>
  <property fmtid="{D5CDD505-2E9C-101B-9397-08002B2CF9AE}" pid="19" name="dvDUname">
    <vt:lpwstr>Matti Kahra</vt:lpwstr>
  </property>
  <property fmtid="{D5CDD505-2E9C-101B-9397-08002B2CF9AE}" pid="20" name="duresp_unit">
    <vt:lpwstr>Liikenne-, energia ja ympäristöryhmä</vt:lpwstr>
  </property>
  <property fmtid="{D5CDD505-2E9C-101B-9397-08002B2CF9AE}" pid="21" name="ContentTypeId">
    <vt:lpwstr>0x010100FC273FBDB1AAC448BDBB3CA1302F22C6</vt:lpwstr>
  </property>
  <property fmtid="{D5CDD505-2E9C-101B-9397-08002B2CF9AE}" pid="22" name="dvLanguage">
    <vt:lpwstr>1035</vt:lpwstr>
  </property>
  <property fmtid="{D5CDD505-2E9C-101B-9397-08002B2CF9AE}" pid="23" name="dvDefinition">
    <vt:lpwstr>31 (dd_default.xml)</vt:lpwstr>
  </property>
  <property fmtid="{D5CDD505-2E9C-101B-9397-08002B2CF9AE}" pid="24" name="dvCategory">
    <vt:lpwstr>13</vt:lpwstr>
  </property>
  <property fmtid="{D5CDD505-2E9C-101B-9397-08002B2CF9AE}" pid="25" name="dvSector">
    <vt:lpwstr>S_PKY</vt:lpwstr>
  </property>
  <property fmtid="{D5CDD505-2E9C-101B-9397-08002B2CF9AE}" pid="26" name="ducompany">
    <vt:lpwstr>Elinkeinoelämän keskusliitto EK</vt:lpwstr>
  </property>
  <property fmtid="{D5CDD505-2E9C-101B-9397-08002B2CF9AE}" pid="27" name="dvUsed">
    <vt:lpwstr>1</vt:lpwstr>
  </property>
  <property fmtid="{D5CDD505-2E9C-101B-9397-08002B2CF9AE}" pid="28" name="dvResp_Unit">
    <vt:lpwstr>Liikenne-, energia ja ympäristöryhmä</vt:lpwstr>
  </property>
  <property fmtid="{D5CDD505-2E9C-101B-9397-08002B2CF9AE}" pid="29" name="dvLogoExist">
    <vt:lpwstr>0</vt:lpwstr>
  </property>
  <property fmtid="{D5CDD505-2E9C-101B-9397-08002B2CF9AE}" pid="30" name="dvCurrentListLogo">
    <vt:lpwstr/>
  </property>
  <property fmtid="{D5CDD505-2E9C-101B-9397-08002B2CF9AE}" pid="31" name="duname">
    <vt:lpwstr>Matti Kahra</vt:lpwstr>
  </property>
  <property fmtid="{D5CDD505-2E9C-101B-9397-08002B2CF9AE}" pid="32" name="dtitle">
    <vt:lpwstr/>
  </property>
  <property fmtid="{D5CDD505-2E9C-101B-9397-08002B2CF9AE}" pid="33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  <property fmtid="{D5CDD505-2E9C-101B-9397-08002B2CF9AE}" pid="34" name="dvKameleonVerID">
    <vt:lpwstr>298.21.03.012</vt:lpwstr>
  </property>
  <property fmtid="{D5CDD505-2E9C-101B-9397-08002B2CF9AE}" pid="35" name="dvPermanentStorage">
    <vt:lpwstr>0</vt:lpwstr>
  </property>
  <property fmtid="{D5CDD505-2E9C-101B-9397-08002B2CF9AE}" pid="36" name="dvCompany">
    <vt:lpwstr>ELKE</vt:lpwstr>
  </property>
  <property fmtid="{D5CDD505-2E9C-101B-9397-08002B2CF9AE}" pid="37" name="dvCategory_2">
    <vt:lpwstr>0</vt:lpwstr>
  </property>
  <property fmtid="{D5CDD505-2E9C-101B-9397-08002B2CF9AE}" pid="38" name="dvNumbering">
    <vt:lpwstr>0</vt:lpwstr>
  </property>
  <property fmtid="{D5CDD505-2E9C-101B-9397-08002B2CF9AE}" pid="39" name="dsubtitle">
    <vt:lpwstr/>
  </property>
  <property fmtid="{D5CDD505-2E9C-101B-9397-08002B2CF9AE}" pid="40" name="dvDefinitionID">
    <vt:lpwstr>31</vt:lpwstr>
  </property>
  <property fmtid="{D5CDD505-2E9C-101B-9397-08002B2CF9AE}" pid="41" name="dvAuthorExist">
    <vt:lpwstr>1</vt:lpwstr>
  </property>
  <property fmtid="{D5CDD505-2E9C-101B-9397-08002B2CF9AE}" pid="42" name="dvSite">
    <vt:lpwstr>EK Helsinki</vt:lpwstr>
  </property>
  <property fmtid="{D5CDD505-2E9C-101B-9397-08002B2CF9AE}" pid="43" name="dvDocumentStatus">
    <vt:lpwstr/>
  </property>
</Properties>
</file>