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0"/>
  </p:notesMasterIdLst>
  <p:handoutMasterIdLst>
    <p:handoutMasterId r:id="rId11"/>
  </p:handoutMasterIdLst>
  <p:sldIdLst>
    <p:sldId id="286" r:id="rId5"/>
    <p:sldId id="326" r:id="rId6"/>
    <p:sldId id="4902" r:id="rId7"/>
    <p:sldId id="4900" r:id="rId8"/>
    <p:sldId id="48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imetön osa" id="{59FCD660-28D3-475A-93CA-67248BF71ECE}">
          <p14:sldIdLst>
            <p14:sldId id="286"/>
            <p14:sldId id="326"/>
            <p14:sldId id="4902"/>
            <p14:sldId id="4900"/>
            <p14:sldId id="48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3026E9-D441-4A6A-A350-1D3B846B5A7F}" v="1454" dt="2020-02-13T06:10:56.918"/>
    <p1510:client id="{8354FB1D-09E2-4A06-A96D-A016545F6DAA}" v="6" dt="2020-02-12T13:12:42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hopää Antti" userId="55dbc7de-31e7-43d3-a810-439321b8a001" providerId="ADAL" clId="{3F3026E9-D441-4A6A-A350-1D3B846B5A7F}"/>
    <pc:docChg chg="custSel modSld sldOrd">
      <pc:chgData name="Kohopää Antti" userId="55dbc7de-31e7-43d3-a810-439321b8a001" providerId="ADAL" clId="{3F3026E9-D441-4A6A-A350-1D3B846B5A7F}" dt="2020-02-13T06:10:56.918" v="119" actId="20577"/>
      <pc:docMkLst>
        <pc:docMk/>
      </pc:docMkLst>
      <pc:sldChg chg="ord">
        <pc:chgData name="Kohopää Antti" userId="55dbc7de-31e7-43d3-a810-439321b8a001" providerId="ADAL" clId="{3F3026E9-D441-4A6A-A350-1D3B846B5A7F}" dt="2020-02-13T05:54:49.608" v="1"/>
        <pc:sldMkLst>
          <pc:docMk/>
          <pc:sldMk cId="4159229093" sldId="4877"/>
        </pc:sldMkLst>
      </pc:sldChg>
      <pc:sldChg chg="modSp">
        <pc:chgData name="Kohopää Antti" userId="55dbc7de-31e7-43d3-a810-439321b8a001" providerId="ADAL" clId="{3F3026E9-D441-4A6A-A350-1D3B846B5A7F}" dt="2020-02-13T06:10:56.918" v="119" actId="20577"/>
        <pc:sldMkLst>
          <pc:docMk/>
          <pc:sldMk cId="3535949191" sldId="4900"/>
        </pc:sldMkLst>
        <pc:graphicFrameChg chg="mod">
          <ac:chgData name="Kohopää Antti" userId="55dbc7de-31e7-43d3-a810-439321b8a001" providerId="ADAL" clId="{3F3026E9-D441-4A6A-A350-1D3B846B5A7F}" dt="2020-02-13T06:10:56.918" v="119" actId="20577"/>
          <ac:graphicFrameMkLst>
            <pc:docMk/>
            <pc:sldMk cId="3535949191" sldId="4900"/>
            <ac:graphicFrameMk id="8" creationId="{EC70B589-3BB3-4310-A6BB-75D72584EE39}"/>
          </ac:graphicFrameMkLst>
        </pc:graphicFrameChg>
      </pc:sldChg>
      <pc:sldChg chg="addSp delSp modSp mod">
        <pc:chgData name="Kohopää Antti" userId="55dbc7de-31e7-43d3-a810-439321b8a001" providerId="ADAL" clId="{3F3026E9-D441-4A6A-A350-1D3B846B5A7F}" dt="2020-02-13T05:58:45.883" v="75" actId="14100"/>
        <pc:sldMkLst>
          <pc:docMk/>
          <pc:sldMk cId="2950605523" sldId="4902"/>
        </pc:sldMkLst>
        <pc:graphicFrameChg chg="mod">
          <ac:chgData name="Kohopää Antti" userId="55dbc7de-31e7-43d3-a810-439321b8a001" providerId="ADAL" clId="{3F3026E9-D441-4A6A-A350-1D3B846B5A7F}" dt="2020-02-13T05:58:28.846" v="71" actId="1076"/>
          <ac:graphicFrameMkLst>
            <pc:docMk/>
            <pc:sldMk cId="2950605523" sldId="4902"/>
            <ac:graphicFrameMk id="7" creationId="{3DFEC5E3-4417-485F-BE5E-3ED9B341C76C}"/>
          </ac:graphicFrameMkLst>
        </pc:graphicFrameChg>
        <pc:picChg chg="add mod">
          <ac:chgData name="Kohopää Antti" userId="55dbc7de-31e7-43d3-a810-439321b8a001" providerId="ADAL" clId="{3F3026E9-D441-4A6A-A350-1D3B846B5A7F}" dt="2020-02-13T05:58:45.883" v="75" actId="14100"/>
          <ac:picMkLst>
            <pc:docMk/>
            <pc:sldMk cId="2950605523" sldId="4902"/>
            <ac:picMk id="3" creationId="{70A75F56-8B06-4D8A-A6E9-CC6AB5111F2E}"/>
          </ac:picMkLst>
        </pc:picChg>
        <pc:picChg chg="del">
          <ac:chgData name="Kohopää Antti" userId="55dbc7de-31e7-43d3-a810-439321b8a001" providerId="ADAL" clId="{3F3026E9-D441-4A6A-A350-1D3B846B5A7F}" dt="2020-02-13T05:57:43.298" v="4" actId="478"/>
          <ac:picMkLst>
            <pc:docMk/>
            <pc:sldMk cId="2950605523" sldId="4902"/>
            <ac:picMk id="10" creationId="{D56398CA-867C-4CCA-8CF3-933E424E198D}"/>
          </ac:picMkLst>
        </pc:picChg>
      </pc:sldChg>
    </pc:docChg>
  </pc:docChgLst>
  <pc:docChgLst>
    <pc:chgData name="Kohopää Antti" userId="55dbc7de-31e7-43d3-a810-439321b8a001" providerId="ADAL" clId="{19AC75DB-73C3-4E91-906D-AE5CE91595C4}"/>
    <pc:docChg chg="undo custSel mod addSld delSld modSld sldOrd modSection">
      <pc:chgData name="Kohopää Antti" userId="55dbc7de-31e7-43d3-a810-439321b8a001" providerId="ADAL" clId="{19AC75DB-73C3-4E91-906D-AE5CE91595C4}" dt="2020-02-12T13:06:24" v="2299" actId="20577"/>
      <pc:docMkLst>
        <pc:docMk/>
      </pc:docMkLst>
      <pc:sldChg chg="modSp mod">
        <pc:chgData name="Kohopää Antti" userId="55dbc7de-31e7-43d3-a810-439321b8a001" providerId="ADAL" clId="{19AC75DB-73C3-4E91-906D-AE5CE91595C4}" dt="2020-02-12T11:00:20.038" v="130" actId="20577"/>
        <pc:sldMkLst>
          <pc:docMk/>
          <pc:sldMk cId="508804565" sldId="286"/>
        </pc:sldMkLst>
        <pc:spChg chg="mod">
          <ac:chgData name="Kohopää Antti" userId="55dbc7de-31e7-43d3-a810-439321b8a001" providerId="ADAL" clId="{19AC75DB-73C3-4E91-906D-AE5CE91595C4}" dt="2020-02-12T11:00:20.038" v="130" actId="20577"/>
          <ac:spMkLst>
            <pc:docMk/>
            <pc:sldMk cId="508804565" sldId="286"/>
            <ac:spMk id="3" creationId="{CD10E3F5-DB74-4D17-BBC6-C89F58F2D6CE}"/>
          </ac:spMkLst>
        </pc:spChg>
        <pc:spChg chg="mod">
          <ac:chgData name="Kohopää Antti" userId="55dbc7de-31e7-43d3-a810-439321b8a001" providerId="ADAL" clId="{19AC75DB-73C3-4E91-906D-AE5CE91595C4}" dt="2020-02-12T10:59:51.210" v="40" actId="20577"/>
          <ac:spMkLst>
            <pc:docMk/>
            <pc:sldMk cId="508804565" sldId="286"/>
            <ac:spMk id="8" creationId="{00000000-0000-0000-0000-000000000000}"/>
          </ac:spMkLst>
        </pc:spChg>
      </pc:sldChg>
      <pc:sldChg chg="del">
        <pc:chgData name="Kohopää Antti" userId="55dbc7de-31e7-43d3-a810-439321b8a001" providerId="ADAL" clId="{19AC75DB-73C3-4E91-906D-AE5CE91595C4}" dt="2020-02-12T11:28:32.117" v="994" actId="47"/>
        <pc:sldMkLst>
          <pc:docMk/>
          <pc:sldMk cId="38868169" sldId="288"/>
        </pc:sldMkLst>
      </pc:sldChg>
      <pc:sldChg chg="del">
        <pc:chgData name="Kohopää Antti" userId="55dbc7de-31e7-43d3-a810-439321b8a001" providerId="ADAL" clId="{19AC75DB-73C3-4E91-906D-AE5CE91595C4}" dt="2020-02-12T11:28:34.177" v="995" actId="47"/>
        <pc:sldMkLst>
          <pc:docMk/>
          <pc:sldMk cId="736702940" sldId="289"/>
        </pc:sldMkLst>
      </pc:sldChg>
      <pc:sldChg chg="modSp add mod ord">
        <pc:chgData name="Kohopää Antti" userId="55dbc7de-31e7-43d3-a810-439321b8a001" providerId="ADAL" clId="{19AC75DB-73C3-4E91-906D-AE5CE91595C4}" dt="2020-02-12T12:54:28.989" v="1938" actId="14100"/>
        <pc:sldMkLst>
          <pc:docMk/>
          <pc:sldMk cId="2105892819" sldId="326"/>
        </pc:sldMkLst>
        <pc:spChg chg="mod">
          <ac:chgData name="Kohopää Antti" userId="55dbc7de-31e7-43d3-a810-439321b8a001" providerId="ADAL" clId="{19AC75DB-73C3-4E91-906D-AE5CE91595C4}" dt="2020-02-12T12:49:39.648" v="1809" actId="20577"/>
          <ac:spMkLst>
            <pc:docMk/>
            <pc:sldMk cId="2105892819" sldId="326"/>
            <ac:spMk id="7" creationId="{68D8FE63-37E6-4497-8028-9FC14F2A2FC3}"/>
          </ac:spMkLst>
        </pc:spChg>
        <pc:picChg chg="mod">
          <ac:chgData name="Kohopää Antti" userId="55dbc7de-31e7-43d3-a810-439321b8a001" providerId="ADAL" clId="{19AC75DB-73C3-4E91-906D-AE5CE91595C4}" dt="2020-02-12T12:54:28.989" v="1938" actId="14100"/>
          <ac:picMkLst>
            <pc:docMk/>
            <pc:sldMk cId="2105892819" sldId="326"/>
            <ac:picMk id="10" creationId="{7FB03AED-32AB-4BB9-A953-C6FEEBACE6C3}"/>
          </ac:picMkLst>
        </pc:picChg>
        <pc:picChg chg="mod">
          <ac:chgData name="Kohopää Antti" userId="55dbc7de-31e7-43d3-a810-439321b8a001" providerId="ADAL" clId="{19AC75DB-73C3-4E91-906D-AE5CE91595C4}" dt="2020-02-12T12:54:24.601" v="1937" actId="1076"/>
          <ac:picMkLst>
            <pc:docMk/>
            <pc:sldMk cId="2105892819" sldId="326"/>
            <ac:picMk id="15" creationId="{9CB3C372-202C-4710-B4C6-8559FBE68B83}"/>
          </ac:picMkLst>
        </pc:picChg>
      </pc:sldChg>
      <pc:sldChg chg="modSp mod">
        <pc:chgData name="Kohopää Antti" userId="55dbc7de-31e7-43d3-a810-439321b8a001" providerId="ADAL" clId="{19AC75DB-73C3-4E91-906D-AE5CE91595C4}" dt="2020-02-12T11:31:04.144" v="997" actId="5793"/>
        <pc:sldMkLst>
          <pc:docMk/>
          <pc:sldMk cId="4159229093" sldId="4877"/>
        </pc:sldMkLst>
        <pc:spChg chg="mod">
          <ac:chgData name="Kohopää Antti" userId="55dbc7de-31e7-43d3-a810-439321b8a001" providerId="ADAL" clId="{19AC75DB-73C3-4E91-906D-AE5CE91595C4}" dt="2020-02-12T11:31:04.144" v="997" actId="5793"/>
          <ac:spMkLst>
            <pc:docMk/>
            <pc:sldMk cId="4159229093" sldId="4877"/>
            <ac:spMk id="16" creationId="{A44A4ED7-C08B-417F-8460-5226B262D6AB}"/>
          </ac:spMkLst>
        </pc:spChg>
      </pc:sldChg>
      <pc:sldChg chg="del">
        <pc:chgData name="Kohopää Antti" userId="55dbc7de-31e7-43d3-a810-439321b8a001" providerId="ADAL" clId="{19AC75DB-73C3-4E91-906D-AE5CE91595C4}" dt="2020-02-12T11:00:26.286" v="132" actId="47"/>
        <pc:sldMkLst>
          <pc:docMk/>
          <pc:sldMk cId="4227785163" sldId="4882"/>
        </pc:sldMkLst>
      </pc:sldChg>
      <pc:sldChg chg="del">
        <pc:chgData name="Kohopää Antti" userId="55dbc7de-31e7-43d3-a810-439321b8a001" providerId="ADAL" clId="{19AC75DB-73C3-4E91-906D-AE5CE91595C4}" dt="2020-02-12T11:00:26.848" v="133" actId="47"/>
        <pc:sldMkLst>
          <pc:docMk/>
          <pc:sldMk cId="2057538860" sldId="4884"/>
        </pc:sldMkLst>
      </pc:sldChg>
      <pc:sldChg chg="del">
        <pc:chgData name="Kohopää Antti" userId="55dbc7de-31e7-43d3-a810-439321b8a001" providerId="ADAL" clId="{19AC75DB-73C3-4E91-906D-AE5CE91595C4}" dt="2020-02-12T11:00:27.631" v="134" actId="47"/>
        <pc:sldMkLst>
          <pc:docMk/>
          <pc:sldMk cId="2800696412" sldId="4885"/>
        </pc:sldMkLst>
      </pc:sldChg>
      <pc:sldChg chg="del">
        <pc:chgData name="Kohopää Antti" userId="55dbc7de-31e7-43d3-a810-439321b8a001" providerId="ADAL" clId="{19AC75DB-73C3-4E91-906D-AE5CE91595C4}" dt="2020-02-12T11:00:23.490" v="131" actId="47"/>
        <pc:sldMkLst>
          <pc:docMk/>
          <pc:sldMk cId="2300358857" sldId="4886"/>
        </pc:sldMkLst>
      </pc:sldChg>
      <pc:sldChg chg="del">
        <pc:chgData name="Kohopää Antti" userId="55dbc7de-31e7-43d3-a810-439321b8a001" providerId="ADAL" clId="{19AC75DB-73C3-4E91-906D-AE5CE91595C4}" dt="2020-02-12T11:00:31.834" v="136" actId="47"/>
        <pc:sldMkLst>
          <pc:docMk/>
          <pc:sldMk cId="4179841675" sldId="4887"/>
        </pc:sldMkLst>
      </pc:sldChg>
      <pc:sldChg chg="del">
        <pc:chgData name="Kohopää Antti" userId="55dbc7de-31e7-43d3-a810-439321b8a001" providerId="ADAL" clId="{19AC75DB-73C3-4E91-906D-AE5CE91595C4}" dt="2020-02-12T11:00:31.119" v="135" actId="47"/>
        <pc:sldMkLst>
          <pc:docMk/>
          <pc:sldMk cId="2878188864" sldId="4888"/>
        </pc:sldMkLst>
      </pc:sldChg>
      <pc:sldChg chg="del">
        <pc:chgData name="Kohopää Antti" userId="55dbc7de-31e7-43d3-a810-439321b8a001" providerId="ADAL" clId="{19AC75DB-73C3-4E91-906D-AE5CE91595C4}" dt="2020-02-12T12:47:10.914" v="1630" actId="47"/>
        <pc:sldMkLst>
          <pc:docMk/>
          <pc:sldMk cId="4085372302" sldId="4890"/>
        </pc:sldMkLst>
      </pc:sldChg>
      <pc:sldChg chg="del">
        <pc:chgData name="Kohopää Antti" userId="55dbc7de-31e7-43d3-a810-439321b8a001" providerId="ADAL" clId="{19AC75DB-73C3-4E91-906D-AE5CE91595C4}" dt="2020-02-12T11:00:36.221" v="138" actId="47"/>
        <pc:sldMkLst>
          <pc:docMk/>
          <pc:sldMk cId="4001838115" sldId="4891"/>
        </pc:sldMkLst>
      </pc:sldChg>
      <pc:sldChg chg="del">
        <pc:chgData name="Kohopää Antti" userId="55dbc7de-31e7-43d3-a810-439321b8a001" providerId="ADAL" clId="{19AC75DB-73C3-4E91-906D-AE5CE91595C4}" dt="2020-02-12T11:00:35.635" v="137" actId="47"/>
        <pc:sldMkLst>
          <pc:docMk/>
          <pc:sldMk cId="94443213" sldId="4892"/>
        </pc:sldMkLst>
      </pc:sldChg>
      <pc:sldChg chg="del">
        <pc:chgData name="Kohopää Antti" userId="55dbc7de-31e7-43d3-a810-439321b8a001" providerId="ADAL" clId="{19AC75DB-73C3-4E91-906D-AE5CE91595C4}" dt="2020-02-12T11:00:38.575" v="139" actId="47"/>
        <pc:sldMkLst>
          <pc:docMk/>
          <pc:sldMk cId="2848877797" sldId="4893"/>
        </pc:sldMkLst>
      </pc:sldChg>
      <pc:sldChg chg="del">
        <pc:chgData name="Kohopää Antti" userId="55dbc7de-31e7-43d3-a810-439321b8a001" providerId="ADAL" clId="{19AC75DB-73C3-4E91-906D-AE5CE91595C4}" dt="2020-02-12T11:00:42.726" v="142" actId="47"/>
        <pc:sldMkLst>
          <pc:docMk/>
          <pc:sldMk cId="1341205496" sldId="4894"/>
        </pc:sldMkLst>
      </pc:sldChg>
      <pc:sldChg chg="del">
        <pc:chgData name="Kohopää Antti" userId="55dbc7de-31e7-43d3-a810-439321b8a001" providerId="ADAL" clId="{19AC75DB-73C3-4E91-906D-AE5CE91595C4}" dt="2020-02-12T11:00:39.588" v="141" actId="47"/>
        <pc:sldMkLst>
          <pc:docMk/>
          <pc:sldMk cId="1661695235" sldId="4895"/>
        </pc:sldMkLst>
      </pc:sldChg>
      <pc:sldChg chg="del">
        <pc:chgData name="Kohopää Antti" userId="55dbc7de-31e7-43d3-a810-439321b8a001" providerId="ADAL" clId="{19AC75DB-73C3-4E91-906D-AE5CE91595C4}" dt="2020-02-12T11:00:39.031" v="140" actId="47"/>
        <pc:sldMkLst>
          <pc:docMk/>
          <pc:sldMk cId="4071409639" sldId="4896"/>
        </pc:sldMkLst>
      </pc:sldChg>
      <pc:sldChg chg="del">
        <pc:chgData name="Kohopää Antti" userId="55dbc7de-31e7-43d3-a810-439321b8a001" providerId="ADAL" clId="{19AC75DB-73C3-4E91-906D-AE5CE91595C4}" dt="2020-02-12T11:00:43.354" v="143" actId="47"/>
        <pc:sldMkLst>
          <pc:docMk/>
          <pc:sldMk cId="1851300259" sldId="4897"/>
        </pc:sldMkLst>
      </pc:sldChg>
      <pc:sldChg chg="addSp modSp del mod ord">
        <pc:chgData name="Kohopää Antti" userId="55dbc7de-31e7-43d3-a810-439321b8a001" providerId="ADAL" clId="{19AC75DB-73C3-4E91-906D-AE5CE91595C4}" dt="2020-02-12T13:03:45.594" v="2136" actId="47"/>
        <pc:sldMkLst>
          <pc:docMk/>
          <pc:sldMk cId="2282505987" sldId="4898"/>
        </pc:sldMkLst>
        <pc:spChg chg="mod">
          <ac:chgData name="Kohopää Antti" userId="55dbc7de-31e7-43d3-a810-439321b8a001" providerId="ADAL" clId="{19AC75DB-73C3-4E91-906D-AE5CE91595C4}" dt="2020-02-12T11:01:39.391" v="234" actId="20577"/>
          <ac:spMkLst>
            <pc:docMk/>
            <pc:sldMk cId="2282505987" sldId="4898"/>
            <ac:spMk id="2" creationId="{FA595DEF-4AC6-44CD-9D81-EAC73E023088}"/>
          </ac:spMkLst>
        </pc:spChg>
        <pc:spChg chg="mod">
          <ac:chgData name="Kohopää Antti" userId="55dbc7de-31e7-43d3-a810-439321b8a001" providerId="ADAL" clId="{19AC75DB-73C3-4E91-906D-AE5CE91595C4}" dt="2020-02-12T13:00:05.712" v="2133"/>
          <ac:spMkLst>
            <pc:docMk/>
            <pc:sldMk cId="2282505987" sldId="4898"/>
            <ac:spMk id="3" creationId="{5B474A4B-022D-4EF7-9C46-47559E142020}"/>
          </ac:spMkLst>
        </pc:spChg>
        <pc:spChg chg="add">
          <ac:chgData name="Kohopää Antti" userId="55dbc7de-31e7-43d3-a810-439321b8a001" providerId="ADAL" clId="{19AC75DB-73C3-4E91-906D-AE5CE91595C4}" dt="2020-02-12T12:51:39.225" v="1935"/>
          <ac:spMkLst>
            <pc:docMk/>
            <pc:sldMk cId="2282505987" sldId="4898"/>
            <ac:spMk id="6" creationId="{7E1B2044-8736-47D0-A441-1CDA02743D94}"/>
          </ac:spMkLst>
        </pc:spChg>
      </pc:sldChg>
      <pc:sldChg chg="modSp mod">
        <pc:chgData name="Kohopää Antti" userId="55dbc7de-31e7-43d3-a810-439321b8a001" providerId="ADAL" clId="{19AC75DB-73C3-4E91-906D-AE5CE91595C4}" dt="2020-02-12T13:06:24" v="2299" actId="20577"/>
        <pc:sldMkLst>
          <pc:docMk/>
          <pc:sldMk cId="3535949191" sldId="4900"/>
        </pc:sldMkLst>
        <pc:spChg chg="mod">
          <ac:chgData name="Kohopää Antti" userId="55dbc7de-31e7-43d3-a810-439321b8a001" providerId="ADAL" clId="{19AC75DB-73C3-4E91-906D-AE5CE91595C4}" dt="2020-02-12T12:55:22.021" v="2062" actId="20577"/>
          <ac:spMkLst>
            <pc:docMk/>
            <pc:sldMk cId="3535949191" sldId="4900"/>
            <ac:spMk id="2" creationId="{5D194B3A-7F02-484D-ABA5-7288DABD3A72}"/>
          </ac:spMkLst>
        </pc:spChg>
        <pc:graphicFrameChg chg="mod">
          <ac:chgData name="Kohopää Antti" userId="55dbc7de-31e7-43d3-a810-439321b8a001" providerId="ADAL" clId="{19AC75DB-73C3-4E91-906D-AE5CE91595C4}" dt="2020-02-12T13:06:24" v="2299" actId="20577"/>
          <ac:graphicFrameMkLst>
            <pc:docMk/>
            <pc:sldMk cId="3535949191" sldId="4900"/>
            <ac:graphicFrameMk id="8" creationId="{EC70B589-3BB3-4310-A6BB-75D72584EE39}"/>
          </ac:graphicFrameMkLst>
        </pc:graphicFrameChg>
      </pc:sldChg>
      <pc:sldChg chg="modSp del mod">
        <pc:chgData name="Kohopää Antti" userId="55dbc7de-31e7-43d3-a810-439321b8a001" providerId="ADAL" clId="{19AC75DB-73C3-4E91-906D-AE5CE91595C4}" dt="2020-02-12T13:03:47.137" v="2137" actId="47"/>
        <pc:sldMkLst>
          <pc:docMk/>
          <pc:sldMk cId="2606148860" sldId="4901"/>
        </pc:sldMkLst>
        <pc:spChg chg="mod">
          <ac:chgData name="Kohopää Antti" userId="55dbc7de-31e7-43d3-a810-439321b8a001" providerId="ADAL" clId="{19AC75DB-73C3-4E91-906D-AE5CE91595C4}" dt="2020-02-12T13:02:19.438" v="2135"/>
          <ac:spMkLst>
            <pc:docMk/>
            <pc:sldMk cId="2606148860" sldId="4901"/>
            <ac:spMk id="7" creationId="{81E430BF-265B-4E8C-B484-CFE690D94485}"/>
          </ac:spMkLst>
        </pc:spChg>
      </pc:sldChg>
      <pc:sldChg chg="addSp delSp modSp add mod ord setBg modClrScheme chgLayout">
        <pc:chgData name="Kohopää Antti" userId="55dbc7de-31e7-43d3-a810-439321b8a001" providerId="ADAL" clId="{19AC75DB-73C3-4E91-906D-AE5CE91595C4}" dt="2020-02-12T13:04:59.178" v="2138" actId="255"/>
        <pc:sldMkLst>
          <pc:docMk/>
          <pc:sldMk cId="2950605523" sldId="4902"/>
        </pc:sldMkLst>
        <pc:spChg chg="mod">
          <ac:chgData name="Kohopää Antti" userId="55dbc7de-31e7-43d3-a810-439321b8a001" providerId="ADAL" clId="{19AC75DB-73C3-4E91-906D-AE5CE91595C4}" dt="2020-02-12T11:21:56.818" v="644" actId="26606"/>
          <ac:spMkLst>
            <pc:docMk/>
            <pc:sldMk cId="2950605523" sldId="4902"/>
            <ac:spMk id="2" creationId="{4B7B5F52-0AF3-4FEE-AF72-82C5FFAE4336}"/>
          </ac:spMkLst>
        </pc:spChg>
        <pc:spChg chg="del mod">
          <ac:chgData name="Kohopää Antti" userId="55dbc7de-31e7-43d3-a810-439321b8a001" providerId="ADAL" clId="{19AC75DB-73C3-4E91-906D-AE5CE91595C4}" dt="2020-02-12T11:20:37.990" v="631" actId="478"/>
          <ac:spMkLst>
            <pc:docMk/>
            <pc:sldMk cId="2950605523" sldId="4902"/>
            <ac:spMk id="3" creationId="{E57BC21C-464C-4874-ADEA-52A8E158CDDB}"/>
          </ac:spMkLst>
        </pc:spChg>
        <pc:spChg chg="del">
          <ac:chgData name="Kohopää Antti" userId="55dbc7de-31e7-43d3-a810-439321b8a001" providerId="ADAL" clId="{19AC75DB-73C3-4E91-906D-AE5CE91595C4}" dt="2020-02-12T11:20:42.036" v="632" actId="1032"/>
          <ac:spMkLst>
            <pc:docMk/>
            <pc:sldMk cId="2950605523" sldId="4902"/>
            <ac:spMk id="4" creationId="{C049D6FF-8FE8-410F-83B9-9C2679161E0D}"/>
          </ac:spMkLst>
        </pc:spChg>
        <pc:spChg chg="mod">
          <ac:chgData name="Kohopää Antti" userId="55dbc7de-31e7-43d3-a810-439321b8a001" providerId="ADAL" clId="{19AC75DB-73C3-4E91-906D-AE5CE91595C4}" dt="2020-02-12T11:21:56.818" v="644" actId="26606"/>
          <ac:spMkLst>
            <pc:docMk/>
            <pc:sldMk cId="2950605523" sldId="4902"/>
            <ac:spMk id="5" creationId="{B3391754-F654-4F73-B295-7B04F476A7CE}"/>
          </ac:spMkLst>
        </pc:spChg>
        <pc:spChg chg="mod">
          <ac:chgData name="Kohopää Antti" userId="55dbc7de-31e7-43d3-a810-439321b8a001" providerId="ADAL" clId="{19AC75DB-73C3-4E91-906D-AE5CE91595C4}" dt="2020-02-12T11:21:56.818" v="644" actId="26606"/>
          <ac:spMkLst>
            <pc:docMk/>
            <pc:sldMk cId="2950605523" sldId="4902"/>
            <ac:spMk id="6" creationId="{538C7BEE-09C7-41C9-A208-82805AAFF9D6}"/>
          </ac:spMkLst>
        </pc:spChg>
        <pc:spChg chg="add mod">
          <ac:chgData name="Kohopää Antti" userId="55dbc7de-31e7-43d3-a810-439321b8a001" providerId="ADAL" clId="{19AC75DB-73C3-4E91-906D-AE5CE91595C4}" dt="2020-02-12T12:58:49.110" v="2117" actId="1076"/>
          <ac:spMkLst>
            <pc:docMk/>
            <pc:sldMk cId="2950605523" sldId="4902"/>
            <ac:spMk id="11" creationId="{D504953E-2B83-428A-AAF9-F38EFE06ADF0}"/>
          </ac:spMkLst>
        </pc:spChg>
        <pc:spChg chg="add del mod">
          <ac:chgData name="Kohopää Antti" userId="55dbc7de-31e7-43d3-a810-439321b8a001" providerId="ADAL" clId="{19AC75DB-73C3-4E91-906D-AE5CE91595C4}" dt="2020-02-12T11:21:22.360" v="638" actId="26606"/>
          <ac:spMkLst>
            <pc:docMk/>
            <pc:sldMk cId="2950605523" sldId="4902"/>
            <ac:spMk id="12" creationId="{E3D4441A-8A88-46BA-94DB-1600778A1166}"/>
          </ac:spMkLst>
        </pc:spChg>
        <pc:spChg chg="add del mod">
          <ac:chgData name="Kohopää Antti" userId="55dbc7de-31e7-43d3-a810-439321b8a001" providerId="ADAL" clId="{19AC75DB-73C3-4E91-906D-AE5CE91595C4}" dt="2020-02-12T11:21:28.767" v="640" actId="26606"/>
          <ac:spMkLst>
            <pc:docMk/>
            <pc:sldMk cId="2950605523" sldId="4902"/>
            <ac:spMk id="14" creationId="{0F97CBFB-7E68-4BFF-A066-AD99CDF42D36}"/>
          </ac:spMkLst>
        </pc:spChg>
        <pc:graphicFrameChg chg="add mod ord modGraphic">
          <ac:chgData name="Kohopää Antti" userId="55dbc7de-31e7-43d3-a810-439321b8a001" providerId="ADAL" clId="{19AC75DB-73C3-4E91-906D-AE5CE91595C4}" dt="2020-02-12T13:04:59.178" v="2138" actId="255"/>
          <ac:graphicFrameMkLst>
            <pc:docMk/>
            <pc:sldMk cId="2950605523" sldId="4902"/>
            <ac:graphicFrameMk id="7" creationId="{3DFEC5E3-4417-485F-BE5E-3ED9B341C76C}"/>
          </ac:graphicFrameMkLst>
        </pc:graphicFrameChg>
        <pc:picChg chg="add mod">
          <ac:chgData name="Kohopää Antti" userId="55dbc7de-31e7-43d3-a810-439321b8a001" providerId="ADAL" clId="{19AC75DB-73C3-4E91-906D-AE5CE91595C4}" dt="2020-02-12T12:57:48.680" v="2072" actId="1076"/>
          <ac:picMkLst>
            <pc:docMk/>
            <pc:sldMk cId="2950605523" sldId="4902"/>
            <ac:picMk id="10" creationId="{D56398CA-867C-4CCA-8CF3-933E424E198D}"/>
          </ac:picMkLst>
        </pc:picChg>
      </pc:sldChg>
      <pc:sldChg chg="add del">
        <pc:chgData name="Kohopää Antti" userId="55dbc7de-31e7-43d3-a810-439321b8a001" providerId="ADAL" clId="{19AC75DB-73C3-4E91-906D-AE5CE91595C4}" dt="2020-02-12T12:36:24.122" v="1475" actId="47"/>
        <pc:sldMkLst>
          <pc:docMk/>
          <pc:sldMk cId="1586085375" sldId="4903"/>
        </pc:sldMkLst>
      </pc:sldChg>
      <pc:sldChg chg="add del">
        <pc:chgData name="Kohopää Antti" userId="55dbc7de-31e7-43d3-a810-439321b8a001" providerId="ADAL" clId="{19AC75DB-73C3-4E91-906D-AE5CE91595C4}" dt="2020-02-12T12:27:24.242" v="1473" actId="47"/>
        <pc:sldMkLst>
          <pc:docMk/>
          <pc:sldMk cId="3896060213" sldId="4903"/>
        </pc:sldMkLst>
      </pc:sldChg>
    </pc:docChg>
  </pc:docChgLst>
  <pc:docChgLst>
    <pc:chgData name="Kohopää Antti" userId="S::antti.kohopaa@energia.fi::55dbc7de-31e7-43d3-a810-439321b8a001" providerId="AD" clId="Web-{8354FB1D-09E2-4A06-A96D-A016545F6DAA}"/>
    <pc:docChg chg="modSld">
      <pc:chgData name="Kohopää Antti" userId="S::antti.kohopaa@energia.fi::55dbc7de-31e7-43d3-a810-439321b8a001" providerId="AD" clId="Web-{8354FB1D-09E2-4A06-A96D-A016545F6DAA}" dt="2020-02-12T13:12:40.975" v="4" actId="20577"/>
      <pc:docMkLst>
        <pc:docMk/>
      </pc:docMkLst>
      <pc:sldChg chg="modSp">
        <pc:chgData name="Kohopää Antti" userId="S::antti.kohopaa@energia.fi::55dbc7de-31e7-43d3-a810-439321b8a001" providerId="AD" clId="Web-{8354FB1D-09E2-4A06-A96D-A016545F6DAA}" dt="2020-02-12T13:12:39.866" v="2" actId="20577"/>
        <pc:sldMkLst>
          <pc:docMk/>
          <pc:sldMk cId="508804565" sldId="286"/>
        </pc:sldMkLst>
        <pc:spChg chg="mod">
          <ac:chgData name="Kohopää Antti" userId="S::antti.kohopaa@energia.fi::55dbc7de-31e7-43d3-a810-439321b8a001" providerId="AD" clId="Web-{8354FB1D-09E2-4A06-A96D-A016545F6DAA}" dt="2020-02-12T13:12:39.866" v="2" actId="20577"/>
          <ac:spMkLst>
            <pc:docMk/>
            <pc:sldMk cId="508804565" sldId="286"/>
            <ac:spMk id="3" creationId="{CD10E3F5-DB74-4D17-BBC6-C89F58F2D6C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76D7B-D0E9-4558-9BA5-AAB5E61A2DC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5AE6668-A928-49F1-B7E4-88BE760E58D0}">
      <dgm:prSet phldrT="[Teksti]" custT="1"/>
      <dgm:spPr/>
      <dgm:t>
        <a:bodyPr/>
        <a:lstStyle/>
        <a:p>
          <a:pPr>
            <a:buFontTx/>
            <a:buChar char="-"/>
          </a:pPr>
          <a:r>
            <a:rPr lang="fi-FI" sz="1800" b="0" dirty="0"/>
            <a:t>Miksi </a:t>
          </a:r>
          <a:r>
            <a:rPr lang="fi-FI" sz="1800" b="0" dirty="0" err="1"/>
            <a:t>CHP:n</a:t>
          </a:r>
          <a:r>
            <a:rPr lang="fi-FI" sz="1800" b="0" dirty="0"/>
            <a:t> ”verotuki” on olemassa?</a:t>
          </a:r>
        </a:p>
      </dgm:t>
    </dgm:pt>
    <dgm:pt modelId="{994E7D78-882D-445C-AC1F-4DD6189E5367}" type="parTrans" cxnId="{4332E32E-9474-42E5-BCD1-82BD68761215}">
      <dgm:prSet/>
      <dgm:spPr/>
      <dgm:t>
        <a:bodyPr/>
        <a:lstStyle/>
        <a:p>
          <a:endParaRPr lang="fi-FI" sz="1800"/>
        </a:p>
      </dgm:t>
    </dgm:pt>
    <dgm:pt modelId="{F37F691F-4134-4CEB-8489-ABE08D6EE408}" type="sibTrans" cxnId="{4332E32E-9474-42E5-BCD1-82BD68761215}">
      <dgm:prSet/>
      <dgm:spPr/>
      <dgm:t>
        <a:bodyPr/>
        <a:lstStyle/>
        <a:p>
          <a:endParaRPr lang="fi-FI" sz="1800"/>
        </a:p>
      </dgm:t>
    </dgm:pt>
    <dgm:pt modelId="{98665A98-9FDB-4779-B6C8-6070ED5FBB92}">
      <dgm:prSet phldrT="[Teksti]" custT="1"/>
      <dgm:spPr/>
      <dgm:t>
        <a:bodyPr/>
        <a:lstStyle/>
        <a:p>
          <a:pPr>
            <a:lnSpc>
              <a:spcPct val="100000"/>
            </a:lnSpc>
          </a:pPr>
          <a:r>
            <a:rPr lang="fi-FI" sz="1800" dirty="0"/>
            <a:t>Kaukolämmön kilpailukykyä heikennetään jatkuvasti vaikka samalla edellytetään merkittäviä </a:t>
          </a:r>
          <a:r>
            <a:rPr lang="fi-FI" sz="1800" dirty="0" err="1"/>
            <a:t>investointje</a:t>
          </a:r>
          <a:endParaRPr lang="fi-FI" sz="1800" dirty="0"/>
        </a:p>
      </dgm:t>
    </dgm:pt>
    <dgm:pt modelId="{DFC1A8E2-22AC-41F9-B05F-85D094C95401}" type="parTrans" cxnId="{8DE2CA25-8DB7-4272-AAE0-FB7F3CFE196C}">
      <dgm:prSet/>
      <dgm:spPr/>
      <dgm:t>
        <a:bodyPr/>
        <a:lstStyle/>
        <a:p>
          <a:endParaRPr lang="fi-FI" sz="1800"/>
        </a:p>
      </dgm:t>
    </dgm:pt>
    <dgm:pt modelId="{1C96A899-9A61-4B42-BA3F-378960F85723}" type="sibTrans" cxnId="{8DE2CA25-8DB7-4272-AAE0-FB7F3CFE196C}">
      <dgm:prSet/>
      <dgm:spPr/>
      <dgm:t>
        <a:bodyPr/>
        <a:lstStyle/>
        <a:p>
          <a:endParaRPr lang="fi-FI" sz="1800"/>
        </a:p>
      </dgm:t>
    </dgm:pt>
    <dgm:pt modelId="{349AF842-B538-4F4D-8783-40EFCC7FB57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800" b="0" dirty="0"/>
            <a:t>Kaasumarkkinan ja infrastruktuurin kehittämiseen on investoitu paljon</a:t>
          </a:r>
        </a:p>
      </dgm:t>
    </dgm:pt>
    <dgm:pt modelId="{460F46C1-A598-4D3B-BE7B-6BC0716DBFE6}" type="parTrans" cxnId="{8A6BC323-C485-432E-88D5-778A799C0AD4}">
      <dgm:prSet/>
      <dgm:spPr/>
      <dgm:t>
        <a:bodyPr/>
        <a:lstStyle/>
        <a:p>
          <a:endParaRPr lang="fi-FI" sz="1800"/>
        </a:p>
      </dgm:t>
    </dgm:pt>
    <dgm:pt modelId="{ECAEE613-E820-442B-BBFE-B1411F3820D0}" type="sibTrans" cxnId="{8A6BC323-C485-432E-88D5-778A799C0AD4}">
      <dgm:prSet/>
      <dgm:spPr/>
      <dgm:t>
        <a:bodyPr/>
        <a:lstStyle/>
        <a:p>
          <a:endParaRPr lang="fi-FI" sz="1800"/>
        </a:p>
      </dgm:t>
    </dgm:pt>
    <dgm:pt modelId="{928F92C3-56A3-4933-899F-754EAB458715}">
      <dgm:prSet phldrT="[Teksti]" custT="1"/>
      <dgm:spPr/>
      <dgm:t>
        <a:bodyPr/>
        <a:lstStyle/>
        <a:p>
          <a:pPr>
            <a:lnSpc>
              <a:spcPct val="100000"/>
            </a:lnSpc>
          </a:pPr>
          <a:r>
            <a:rPr lang="fi-FI" sz="1800" dirty="0"/>
            <a:t>Suomen kannalta haastavimmat tavoitteet on taakanjakosektorilla</a:t>
          </a:r>
          <a:endParaRPr lang="fi-FI" sz="1800" b="0" dirty="0"/>
        </a:p>
      </dgm:t>
    </dgm:pt>
    <dgm:pt modelId="{4A64F86D-B4A2-4371-BB38-E260D930E30C}" type="parTrans" cxnId="{8C72B858-8380-4A0E-806C-CE922638E9EB}">
      <dgm:prSet/>
      <dgm:spPr/>
      <dgm:t>
        <a:bodyPr/>
        <a:lstStyle/>
        <a:p>
          <a:endParaRPr lang="fi-FI" sz="1800"/>
        </a:p>
      </dgm:t>
    </dgm:pt>
    <dgm:pt modelId="{FE4A314A-3DA3-4935-B5DE-3A29BBC551E5}" type="sibTrans" cxnId="{8C72B858-8380-4A0E-806C-CE922638E9EB}">
      <dgm:prSet/>
      <dgm:spPr/>
      <dgm:t>
        <a:bodyPr/>
        <a:lstStyle/>
        <a:p>
          <a:endParaRPr lang="fi-FI" sz="1800"/>
        </a:p>
      </dgm:t>
    </dgm:pt>
    <dgm:pt modelId="{30DDB289-C6EC-4D53-84B0-74C50A9A5440}">
      <dgm:prSet phldrT="[Teksti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</a:pPr>
          <a:r>
            <a:rPr lang="fi-FI" sz="1800" dirty="0"/>
            <a:t> </a:t>
          </a:r>
          <a:endParaRPr lang="fi-FI" sz="1800" b="0" dirty="0"/>
        </a:p>
      </dgm:t>
    </dgm:pt>
    <dgm:pt modelId="{FFE9939A-B1E7-40B8-9AA4-3C8F95241AB3}" type="sibTrans" cxnId="{159AB44D-50EA-4A71-9633-50AA2764DE14}">
      <dgm:prSet/>
      <dgm:spPr/>
      <dgm:t>
        <a:bodyPr/>
        <a:lstStyle/>
        <a:p>
          <a:endParaRPr lang="fi-FI" sz="1800"/>
        </a:p>
      </dgm:t>
    </dgm:pt>
    <dgm:pt modelId="{B8E04683-D915-45E6-BE34-D608EECB9C9C}" type="parTrans" cxnId="{159AB44D-50EA-4A71-9633-50AA2764DE14}">
      <dgm:prSet/>
      <dgm:spPr/>
      <dgm:t>
        <a:bodyPr/>
        <a:lstStyle/>
        <a:p>
          <a:endParaRPr lang="fi-FI" sz="1800"/>
        </a:p>
      </dgm:t>
    </dgm:pt>
    <dgm:pt modelId="{3BA6A741-5A8E-442E-BEB4-C200AABF5446}" type="pres">
      <dgm:prSet presAssocID="{94276D7B-D0E9-4558-9BA5-AAB5E61A2DC9}" presName="diagram" presStyleCnt="0">
        <dgm:presLayoutVars>
          <dgm:dir/>
          <dgm:resizeHandles val="exact"/>
        </dgm:presLayoutVars>
      </dgm:prSet>
      <dgm:spPr/>
    </dgm:pt>
    <dgm:pt modelId="{B17BB0FD-9972-430F-AD04-04FE2703B0DD}" type="pres">
      <dgm:prSet presAssocID="{A5AE6668-A928-49F1-B7E4-88BE760E58D0}" presName="node" presStyleLbl="node1" presStyleIdx="0" presStyleCnt="5">
        <dgm:presLayoutVars>
          <dgm:bulletEnabled val="1"/>
        </dgm:presLayoutVars>
      </dgm:prSet>
      <dgm:spPr/>
    </dgm:pt>
    <dgm:pt modelId="{23D3E14B-A705-4E95-AF16-389974AEE7AC}" type="pres">
      <dgm:prSet presAssocID="{F37F691F-4134-4CEB-8489-ABE08D6EE408}" presName="sibTrans" presStyleCnt="0"/>
      <dgm:spPr/>
    </dgm:pt>
    <dgm:pt modelId="{4D590B0B-2BB2-4442-9A8D-8B623BEF6F4D}" type="pres">
      <dgm:prSet presAssocID="{349AF842-B538-4F4D-8783-40EFCC7FB572}" presName="node" presStyleLbl="node1" presStyleIdx="1" presStyleCnt="5">
        <dgm:presLayoutVars>
          <dgm:bulletEnabled val="1"/>
        </dgm:presLayoutVars>
      </dgm:prSet>
      <dgm:spPr/>
    </dgm:pt>
    <dgm:pt modelId="{9B1624B9-FD73-4F1B-91F3-EDC5F1D146FF}" type="pres">
      <dgm:prSet presAssocID="{ECAEE613-E820-442B-BBFE-B1411F3820D0}" presName="sibTrans" presStyleCnt="0"/>
      <dgm:spPr/>
    </dgm:pt>
    <dgm:pt modelId="{A685E5BD-B42F-4B9F-AC05-11BDDB0C563D}" type="pres">
      <dgm:prSet presAssocID="{98665A98-9FDB-4779-B6C8-6070ED5FBB92}" presName="node" presStyleLbl="node1" presStyleIdx="2" presStyleCnt="5">
        <dgm:presLayoutVars>
          <dgm:bulletEnabled val="1"/>
        </dgm:presLayoutVars>
      </dgm:prSet>
      <dgm:spPr/>
    </dgm:pt>
    <dgm:pt modelId="{49015597-6A18-4006-A000-2D3C33C7B8BA}" type="pres">
      <dgm:prSet presAssocID="{1C96A899-9A61-4B42-BA3F-378960F85723}" presName="sibTrans" presStyleCnt="0"/>
      <dgm:spPr/>
    </dgm:pt>
    <dgm:pt modelId="{5476AA9A-228F-4D05-8921-D382630C82B8}" type="pres">
      <dgm:prSet presAssocID="{928F92C3-56A3-4933-899F-754EAB458715}" presName="node" presStyleLbl="node1" presStyleIdx="3" presStyleCnt="5" custLinFactNeighborX="-54989" custLinFactNeighborY="-640">
        <dgm:presLayoutVars>
          <dgm:bulletEnabled val="1"/>
        </dgm:presLayoutVars>
      </dgm:prSet>
      <dgm:spPr/>
    </dgm:pt>
    <dgm:pt modelId="{386DE793-9701-4136-BFB8-DE23D7FD9459}" type="pres">
      <dgm:prSet presAssocID="{FE4A314A-3DA3-4935-B5DE-3A29BBC551E5}" presName="sibTrans" presStyleCnt="0"/>
      <dgm:spPr/>
    </dgm:pt>
    <dgm:pt modelId="{DB3DF539-E995-43EE-95F4-818951ABCEFB}" type="pres">
      <dgm:prSet presAssocID="{30DDB289-C6EC-4D53-84B0-74C50A9A5440}" presName="node" presStyleLbl="node1" presStyleIdx="4" presStyleCnt="5">
        <dgm:presLayoutVars>
          <dgm:bulletEnabled val="1"/>
        </dgm:presLayoutVars>
      </dgm:prSet>
      <dgm:spPr/>
    </dgm:pt>
  </dgm:ptLst>
  <dgm:cxnLst>
    <dgm:cxn modelId="{2CD59205-8795-4F4B-BBB3-173A95C2670F}" type="presOf" srcId="{98665A98-9FDB-4779-B6C8-6070ED5FBB92}" destId="{A685E5BD-B42F-4B9F-AC05-11BDDB0C563D}" srcOrd="0" destOrd="0" presId="urn:microsoft.com/office/officeart/2005/8/layout/default"/>
    <dgm:cxn modelId="{8A6BC323-C485-432E-88D5-778A799C0AD4}" srcId="{94276D7B-D0E9-4558-9BA5-AAB5E61A2DC9}" destId="{349AF842-B538-4F4D-8783-40EFCC7FB572}" srcOrd="1" destOrd="0" parTransId="{460F46C1-A598-4D3B-BE7B-6BC0716DBFE6}" sibTransId="{ECAEE613-E820-442B-BBFE-B1411F3820D0}"/>
    <dgm:cxn modelId="{8DE2CA25-8DB7-4272-AAE0-FB7F3CFE196C}" srcId="{94276D7B-D0E9-4558-9BA5-AAB5E61A2DC9}" destId="{98665A98-9FDB-4779-B6C8-6070ED5FBB92}" srcOrd="2" destOrd="0" parTransId="{DFC1A8E2-22AC-41F9-B05F-85D094C95401}" sibTransId="{1C96A899-9A61-4B42-BA3F-378960F85723}"/>
    <dgm:cxn modelId="{996AAE2D-F7B2-44EF-8366-A678F2003E9A}" type="presOf" srcId="{A5AE6668-A928-49F1-B7E4-88BE760E58D0}" destId="{B17BB0FD-9972-430F-AD04-04FE2703B0DD}" srcOrd="0" destOrd="0" presId="urn:microsoft.com/office/officeart/2005/8/layout/default"/>
    <dgm:cxn modelId="{4332E32E-9474-42E5-BCD1-82BD68761215}" srcId="{94276D7B-D0E9-4558-9BA5-AAB5E61A2DC9}" destId="{A5AE6668-A928-49F1-B7E4-88BE760E58D0}" srcOrd="0" destOrd="0" parTransId="{994E7D78-882D-445C-AC1F-4DD6189E5367}" sibTransId="{F37F691F-4134-4CEB-8489-ABE08D6EE408}"/>
    <dgm:cxn modelId="{D6935162-7F4B-4244-B3E5-D4916D4F9DD3}" type="presOf" srcId="{94276D7B-D0E9-4558-9BA5-AAB5E61A2DC9}" destId="{3BA6A741-5A8E-442E-BEB4-C200AABF5446}" srcOrd="0" destOrd="0" presId="urn:microsoft.com/office/officeart/2005/8/layout/default"/>
    <dgm:cxn modelId="{2E215A44-9EAC-4882-B9C5-AEAAF2F7CF2B}" type="presOf" srcId="{349AF842-B538-4F4D-8783-40EFCC7FB572}" destId="{4D590B0B-2BB2-4442-9A8D-8B623BEF6F4D}" srcOrd="0" destOrd="0" presId="urn:microsoft.com/office/officeart/2005/8/layout/default"/>
    <dgm:cxn modelId="{560A174D-B1A9-4EA8-ACC8-9AFA80EB1356}" type="presOf" srcId="{30DDB289-C6EC-4D53-84B0-74C50A9A5440}" destId="{DB3DF539-E995-43EE-95F4-818951ABCEFB}" srcOrd="0" destOrd="0" presId="urn:microsoft.com/office/officeart/2005/8/layout/default"/>
    <dgm:cxn modelId="{159AB44D-50EA-4A71-9633-50AA2764DE14}" srcId="{94276D7B-D0E9-4558-9BA5-AAB5E61A2DC9}" destId="{30DDB289-C6EC-4D53-84B0-74C50A9A5440}" srcOrd="4" destOrd="0" parTransId="{B8E04683-D915-45E6-BE34-D608EECB9C9C}" sibTransId="{FFE9939A-B1E7-40B8-9AA4-3C8F95241AB3}"/>
    <dgm:cxn modelId="{0679C156-5F84-454B-8D92-0B906422DDE0}" type="presOf" srcId="{928F92C3-56A3-4933-899F-754EAB458715}" destId="{5476AA9A-228F-4D05-8921-D382630C82B8}" srcOrd="0" destOrd="0" presId="urn:microsoft.com/office/officeart/2005/8/layout/default"/>
    <dgm:cxn modelId="{8C72B858-8380-4A0E-806C-CE922638E9EB}" srcId="{94276D7B-D0E9-4558-9BA5-AAB5E61A2DC9}" destId="{928F92C3-56A3-4933-899F-754EAB458715}" srcOrd="3" destOrd="0" parTransId="{4A64F86D-B4A2-4371-BB38-E260D930E30C}" sibTransId="{FE4A314A-3DA3-4935-B5DE-3A29BBC551E5}"/>
    <dgm:cxn modelId="{3450152C-B10F-4852-BFA6-E201572774E1}" type="presParOf" srcId="{3BA6A741-5A8E-442E-BEB4-C200AABF5446}" destId="{B17BB0FD-9972-430F-AD04-04FE2703B0DD}" srcOrd="0" destOrd="0" presId="urn:microsoft.com/office/officeart/2005/8/layout/default"/>
    <dgm:cxn modelId="{3C318CAD-79CB-4083-96E8-5BDDDF9F056A}" type="presParOf" srcId="{3BA6A741-5A8E-442E-BEB4-C200AABF5446}" destId="{23D3E14B-A705-4E95-AF16-389974AEE7AC}" srcOrd="1" destOrd="0" presId="urn:microsoft.com/office/officeart/2005/8/layout/default"/>
    <dgm:cxn modelId="{2C2E8D41-F648-466E-8724-A546C0D5AD8E}" type="presParOf" srcId="{3BA6A741-5A8E-442E-BEB4-C200AABF5446}" destId="{4D590B0B-2BB2-4442-9A8D-8B623BEF6F4D}" srcOrd="2" destOrd="0" presId="urn:microsoft.com/office/officeart/2005/8/layout/default"/>
    <dgm:cxn modelId="{C1A57470-1BBF-4C0B-AC3F-D7B1E72E8B14}" type="presParOf" srcId="{3BA6A741-5A8E-442E-BEB4-C200AABF5446}" destId="{9B1624B9-FD73-4F1B-91F3-EDC5F1D146FF}" srcOrd="3" destOrd="0" presId="urn:microsoft.com/office/officeart/2005/8/layout/default"/>
    <dgm:cxn modelId="{4E590F61-F9EB-4A96-A568-92F9ADFFBC6B}" type="presParOf" srcId="{3BA6A741-5A8E-442E-BEB4-C200AABF5446}" destId="{A685E5BD-B42F-4B9F-AC05-11BDDB0C563D}" srcOrd="4" destOrd="0" presId="urn:microsoft.com/office/officeart/2005/8/layout/default"/>
    <dgm:cxn modelId="{F2B06A5F-198A-45B7-A04B-5F1F86FFABF4}" type="presParOf" srcId="{3BA6A741-5A8E-442E-BEB4-C200AABF5446}" destId="{49015597-6A18-4006-A000-2D3C33C7B8BA}" srcOrd="5" destOrd="0" presId="urn:microsoft.com/office/officeart/2005/8/layout/default"/>
    <dgm:cxn modelId="{E3168228-0C1B-42C4-BB7B-A952AD1EC584}" type="presParOf" srcId="{3BA6A741-5A8E-442E-BEB4-C200AABF5446}" destId="{5476AA9A-228F-4D05-8921-D382630C82B8}" srcOrd="6" destOrd="0" presId="urn:microsoft.com/office/officeart/2005/8/layout/default"/>
    <dgm:cxn modelId="{B542326D-AEE6-47CB-9E01-4095A8A83580}" type="presParOf" srcId="{3BA6A741-5A8E-442E-BEB4-C200AABF5446}" destId="{386DE793-9701-4136-BFB8-DE23D7FD9459}" srcOrd="7" destOrd="0" presId="urn:microsoft.com/office/officeart/2005/8/layout/default"/>
    <dgm:cxn modelId="{9ED561B6-B572-478C-8F5A-87720918B6CA}" type="presParOf" srcId="{3BA6A741-5A8E-442E-BEB4-C200AABF5446}" destId="{DB3DF539-E995-43EE-95F4-818951ABCEF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49DDAF-30BC-46C4-943C-E8B0BA05692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7011A1C-F357-4905-986D-569E605D2CD4}">
      <dgm:prSet phldrT="[Teksti]"/>
      <dgm:spPr/>
      <dgm:t>
        <a:bodyPr/>
        <a:lstStyle/>
        <a:p>
          <a:r>
            <a:rPr lang="fi-FI" b="0" i="0" u="none" dirty="0"/>
            <a:t>Edistäisi hukkalämpöjen hyödyntämistä kaukolämpöjärjestelmissä </a:t>
          </a:r>
          <a:r>
            <a:rPr lang="en-US" b="0" i="0" dirty="0"/>
            <a:t>​</a:t>
          </a:r>
          <a:endParaRPr lang="fi-FI" dirty="0"/>
        </a:p>
      </dgm:t>
    </dgm:pt>
    <dgm:pt modelId="{566242B5-E200-4ED0-9162-46178F528347}" type="parTrans" cxnId="{37F33A3C-D288-478D-9B88-F00A6BAC420D}">
      <dgm:prSet/>
      <dgm:spPr/>
      <dgm:t>
        <a:bodyPr/>
        <a:lstStyle/>
        <a:p>
          <a:endParaRPr lang="fi-FI"/>
        </a:p>
      </dgm:t>
    </dgm:pt>
    <dgm:pt modelId="{588E724F-4701-4A3E-9BE5-3171D126ECD7}" type="sibTrans" cxnId="{37F33A3C-D288-478D-9B88-F00A6BAC420D}">
      <dgm:prSet/>
      <dgm:spPr/>
      <dgm:t>
        <a:bodyPr/>
        <a:lstStyle/>
        <a:p>
          <a:endParaRPr lang="fi-FI"/>
        </a:p>
      </dgm:t>
    </dgm:pt>
    <dgm:pt modelId="{05C3067C-C643-4FD7-B295-E197CA40EF51}">
      <dgm:prSet phldrT="[Teksti]"/>
      <dgm:spPr>
        <a:solidFill>
          <a:schemeClr val="tx2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dirty="0"/>
            <a:t>Hukkalämpöjen potentiaaleja koskeva selvitys</a:t>
          </a:r>
        </a:p>
      </dgm:t>
    </dgm:pt>
    <dgm:pt modelId="{6F8C192F-3EF5-4216-9838-9D7F0F4A91C4}" type="parTrans" cxnId="{4F057D90-A89D-4C09-AECD-9FBE52867B39}">
      <dgm:prSet/>
      <dgm:spPr/>
      <dgm:t>
        <a:bodyPr/>
        <a:lstStyle/>
        <a:p>
          <a:endParaRPr lang="fi-FI"/>
        </a:p>
      </dgm:t>
    </dgm:pt>
    <dgm:pt modelId="{5E818594-04C5-4D5F-9A44-E2CAEF14F9AD}" type="sibTrans" cxnId="{4F057D90-A89D-4C09-AECD-9FBE52867B39}">
      <dgm:prSet/>
      <dgm:spPr/>
      <dgm:t>
        <a:bodyPr/>
        <a:lstStyle/>
        <a:p>
          <a:endParaRPr lang="fi-FI"/>
        </a:p>
      </dgm:t>
    </dgm:pt>
    <dgm:pt modelId="{2D0794C0-AA86-4AE3-B634-596176F46832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fi-FI" dirty="0"/>
            <a:t>Kaukolämmön ja jäähdytyksen määritteleminen</a:t>
          </a:r>
        </a:p>
      </dgm:t>
    </dgm:pt>
    <dgm:pt modelId="{913A0B0A-F765-4D98-B087-C4E179534FC0}" type="parTrans" cxnId="{0217DE6D-831E-4745-AD5C-BAB50F489A09}">
      <dgm:prSet/>
      <dgm:spPr/>
      <dgm:t>
        <a:bodyPr/>
        <a:lstStyle/>
        <a:p>
          <a:endParaRPr lang="fi-FI"/>
        </a:p>
      </dgm:t>
    </dgm:pt>
    <dgm:pt modelId="{30F3C045-383C-42F4-916B-66878B7AA8F9}" type="sibTrans" cxnId="{0217DE6D-831E-4745-AD5C-BAB50F489A09}">
      <dgm:prSet/>
      <dgm:spPr/>
      <dgm:t>
        <a:bodyPr/>
        <a:lstStyle/>
        <a:p>
          <a:endParaRPr lang="fi-FI"/>
        </a:p>
      </dgm:t>
    </dgm:pt>
    <dgm:pt modelId="{2AF37FA7-177E-45B6-A70E-52EB37CE6A5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b="0" i="0" u="none" dirty="0"/>
            <a:t>Vähentää painetta polttamiseen ja edistää järkevää sektori-integraatiota</a:t>
          </a:r>
          <a:endParaRPr lang="en-US" b="0" i="0" dirty="0"/>
        </a:p>
      </dgm:t>
    </dgm:pt>
    <dgm:pt modelId="{CAF0DCCF-F853-487D-8283-37CFE9FD3CC9}" type="parTrans" cxnId="{DB4B04F9-AA76-4E16-A398-10A5AE8082B4}">
      <dgm:prSet/>
      <dgm:spPr/>
      <dgm:t>
        <a:bodyPr/>
        <a:lstStyle/>
        <a:p>
          <a:endParaRPr lang="fi-FI"/>
        </a:p>
      </dgm:t>
    </dgm:pt>
    <dgm:pt modelId="{D5A3EA02-7DAB-4F56-B98A-27931C5FB409}" type="sibTrans" cxnId="{DB4B04F9-AA76-4E16-A398-10A5AE8082B4}">
      <dgm:prSet/>
      <dgm:spPr/>
      <dgm:t>
        <a:bodyPr/>
        <a:lstStyle/>
        <a:p>
          <a:endParaRPr lang="fi-FI"/>
        </a:p>
      </dgm:t>
    </dgm:pt>
    <dgm:pt modelId="{872FA689-D5B2-40F5-B881-F2AFDB97439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b="0" i="0" u="none" dirty="0"/>
            <a:t>Tarjoaisi kohonneiden verojen </a:t>
          </a:r>
          <a:r>
            <a:rPr lang="fi-FI" b="0" i="0" u="none"/>
            <a:t>ja kohoavien päästökustannusten </a:t>
          </a:r>
          <a:r>
            <a:rPr lang="fi-FI" b="0" i="0" u="none" dirty="0"/>
            <a:t>rinnalla positiivisia kannusteita</a:t>
          </a:r>
          <a:r>
            <a:rPr lang="en-US" b="0" i="0" dirty="0"/>
            <a:t>​</a:t>
          </a:r>
        </a:p>
      </dgm:t>
    </dgm:pt>
    <dgm:pt modelId="{A8E9B505-2277-47AF-A927-3C3429240927}" type="parTrans" cxnId="{8DE8E9A8-CCDF-4764-8B19-53231C1E1C3E}">
      <dgm:prSet/>
      <dgm:spPr/>
      <dgm:t>
        <a:bodyPr/>
        <a:lstStyle/>
        <a:p>
          <a:endParaRPr lang="fi-FI"/>
        </a:p>
      </dgm:t>
    </dgm:pt>
    <dgm:pt modelId="{171A046D-1E0C-427B-9705-F8ACDDFCC362}" type="sibTrans" cxnId="{8DE8E9A8-CCDF-4764-8B19-53231C1E1C3E}">
      <dgm:prSet/>
      <dgm:spPr/>
      <dgm:t>
        <a:bodyPr/>
        <a:lstStyle/>
        <a:p>
          <a:endParaRPr lang="fi-FI"/>
        </a:p>
      </dgm:t>
    </dgm:pt>
    <dgm:pt modelId="{6D06362C-A4D3-4ED1-B6ED-C40D77498F9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b="0" i="0" u="none" dirty="0"/>
            <a:t>Kaukolämmön tuotannossa käytettävät lämpöpumput ovat sähköjärjestelmän kannalta hyviä. Ne poistuvat sähkömarkkinoilta kun sähköstä on niukkuutta, sillä niille on aina vaihtoehtoinen tuotantomuoto</a:t>
          </a:r>
          <a:r>
            <a:rPr lang="en-US" b="0" i="0" dirty="0"/>
            <a:t>​</a:t>
          </a:r>
        </a:p>
      </dgm:t>
    </dgm:pt>
    <dgm:pt modelId="{FA9C52F4-5B7C-4BDA-AD16-89B78818DD4F}" type="sibTrans" cxnId="{F0D2FDFE-9747-48DB-8932-34D574FA5D59}">
      <dgm:prSet/>
      <dgm:spPr/>
      <dgm:t>
        <a:bodyPr/>
        <a:lstStyle/>
        <a:p>
          <a:endParaRPr lang="fi-FI"/>
        </a:p>
      </dgm:t>
    </dgm:pt>
    <dgm:pt modelId="{AF74CC99-8B62-4413-B87B-85177B9FD509}" type="parTrans" cxnId="{F0D2FDFE-9747-48DB-8932-34D574FA5D59}">
      <dgm:prSet/>
      <dgm:spPr/>
      <dgm:t>
        <a:bodyPr/>
        <a:lstStyle/>
        <a:p>
          <a:endParaRPr lang="fi-FI"/>
        </a:p>
      </dgm:t>
    </dgm:pt>
    <dgm:pt modelId="{04B05C90-2F18-4FA8-A97A-C2880BCBD489}" type="pres">
      <dgm:prSet presAssocID="{0B49DDAF-30BC-46C4-943C-E8B0BA056928}" presName="diagram" presStyleCnt="0">
        <dgm:presLayoutVars>
          <dgm:dir/>
          <dgm:resizeHandles val="exact"/>
        </dgm:presLayoutVars>
      </dgm:prSet>
      <dgm:spPr/>
    </dgm:pt>
    <dgm:pt modelId="{778F7F0E-574F-489E-A7F7-254411A88120}" type="pres">
      <dgm:prSet presAssocID="{87011A1C-F357-4905-986D-569E605D2CD4}" presName="node" presStyleLbl="node1" presStyleIdx="0" presStyleCnt="6">
        <dgm:presLayoutVars>
          <dgm:bulletEnabled val="1"/>
        </dgm:presLayoutVars>
      </dgm:prSet>
      <dgm:spPr/>
    </dgm:pt>
    <dgm:pt modelId="{C671E5F5-19B6-4568-A4C7-E148FCC7C01D}" type="pres">
      <dgm:prSet presAssocID="{588E724F-4701-4A3E-9BE5-3171D126ECD7}" presName="sibTrans" presStyleCnt="0"/>
      <dgm:spPr/>
    </dgm:pt>
    <dgm:pt modelId="{C063EC27-7D0A-4DB2-BA72-1BA17F8D2847}" type="pres">
      <dgm:prSet presAssocID="{2AF37FA7-177E-45B6-A70E-52EB37CE6A59}" presName="node" presStyleLbl="node1" presStyleIdx="1" presStyleCnt="6">
        <dgm:presLayoutVars>
          <dgm:bulletEnabled val="1"/>
        </dgm:presLayoutVars>
      </dgm:prSet>
      <dgm:spPr/>
    </dgm:pt>
    <dgm:pt modelId="{29ED1EE7-936A-4F69-8C41-E9F7CBAA6C83}" type="pres">
      <dgm:prSet presAssocID="{D5A3EA02-7DAB-4F56-B98A-27931C5FB409}" presName="sibTrans" presStyleCnt="0"/>
      <dgm:spPr/>
    </dgm:pt>
    <dgm:pt modelId="{E703ABE1-3033-4039-87D5-926FC265EE2F}" type="pres">
      <dgm:prSet presAssocID="{6D06362C-A4D3-4ED1-B6ED-C40D77498F9C}" presName="node" presStyleLbl="node1" presStyleIdx="2" presStyleCnt="6">
        <dgm:presLayoutVars>
          <dgm:bulletEnabled val="1"/>
        </dgm:presLayoutVars>
      </dgm:prSet>
      <dgm:spPr/>
    </dgm:pt>
    <dgm:pt modelId="{7D623E95-69ED-4B71-B06A-8385F9FA7820}" type="pres">
      <dgm:prSet presAssocID="{FA9C52F4-5B7C-4BDA-AD16-89B78818DD4F}" presName="sibTrans" presStyleCnt="0"/>
      <dgm:spPr/>
    </dgm:pt>
    <dgm:pt modelId="{4E5D3CE5-1DC4-4FB3-B4D4-A7A8E9F9FC1F}" type="pres">
      <dgm:prSet presAssocID="{872FA689-D5B2-40F5-B881-F2AFDB97439A}" presName="node" presStyleLbl="node1" presStyleIdx="3" presStyleCnt="6">
        <dgm:presLayoutVars>
          <dgm:bulletEnabled val="1"/>
        </dgm:presLayoutVars>
      </dgm:prSet>
      <dgm:spPr/>
    </dgm:pt>
    <dgm:pt modelId="{7266ABBF-9B9E-4A3B-A83C-04F9545DFC11}" type="pres">
      <dgm:prSet presAssocID="{171A046D-1E0C-427B-9705-F8ACDDFCC362}" presName="sibTrans" presStyleCnt="0"/>
      <dgm:spPr/>
    </dgm:pt>
    <dgm:pt modelId="{0FA2A4CA-43B2-4C8B-8A1F-9333E789B783}" type="pres">
      <dgm:prSet presAssocID="{2D0794C0-AA86-4AE3-B634-596176F46832}" presName="node" presStyleLbl="node1" presStyleIdx="4" presStyleCnt="6">
        <dgm:presLayoutVars>
          <dgm:bulletEnabled val="1"/>
        </dgm:presLayoutVars>
      </dgm:prSet>
      <dgm:spPr/>
    </dgm:pt>
    <dgm:pt modelId="{86BB63A9-CC9F-4BD7-8E6C-2685471240BB}" type="pres">
      <dgm:prSet presAssocID="{30F3C045-383C-42F4-916B-66878B7AA8F9}" presName="sibTrans" presStyleCnt="0"/>
      <dgm:spPr/>
    </dgm:pt>
    <dgm:pt modelId="{7F2CCD6E-6A50-454B-A0F8-B1E081C74EAC}" type="pres">
      <dgm:prSet presAssocID="{05C3067C-C643-4FD7-B295-E197CA40EF51}" presName="node" presStyleLbl="node1" presStyleIdx="5" presStyleCnt="6">
        <dgm:presLayoutVars>
          <dgm:bulletEnabled val="1"/>
        </dgm:presLayoutVars>
      </dgm:prSet>
      <dgm:spPr/>
    </dgm:pt>
  </dgm:ptLst>
  <dgm:cxnLst>
    <dgm:cxn modelId="{9FBA562B-D017-4C6F-A771-4E0611DDE9DB}" type="presOf" srcId="{2AF37FA7-177E-45B6-A70E-52EB37CE6A59}" destId="{C063EC27-7D0A-4DB2-BA72-1BA17F8D2847}" srcOrd="0" destOrd="0" presId="urn:microsoft.com/office/officeart/2005/8/layout/default"/>
    <dgm:cxn modelId="{37F33A3C-D288-478D-9B88-F00A6BAC420D}" srcId="{0B49DDAF-30BC-46C4-943C-E8B0BA056928}" destId="{87011A1C-F357-4905-986D-569E605D2CD4}" srcOrd="0" destOrd="0" parTransId="{566242B5-E200-4ED0-9162-46178F528347}" sibTransId="{588E724F-4701-4A3E-9BE5-3171D126ECD7}"/>
    <dgm:cxn modelId="{0217DE6D-831E-4745-AD5C-BAB50F489A09}" srcId="{0B49DDAF-30BC-46C4-943C-E8B0BA056928}" destId="{2D0794C0-AA86-4AE3-B634-596176F46832}" srcOrd="4" destOrd="0" parTransId="{913A0B0A-F765-4D98-B087-C4E179534FC0}" sibTransId="{30F3C045-383C-42F4-916B-66878B7AA8F9}"/>
    <dgm:cxn modelId="{05628375-F617-467B-9847-79B01D528A51}" type="presOf" srcId="{87011A1C-F357-4905-986D-569E605D2CD4}" destId="{778F7F0E-574F-489E-A7F7-254411A88120}" srcOrd="0" destOrd="0" presId="urn:microsoft.com/office/officeart/2005/8/layout/default"/>
    <dgm:cxn modelId="{9328F978-00CF-4A5F-A11C-94245ABE32ED}" type="presOf" srcId="{872FA689-D5B2-40F5-B881-F2AFDB97439A}" destId="{4E5D3CE5-1DC4-4FB3-B4D4-A7A8E9F9FC1F}" srcOrd="0" destOrd="0" presId="urn:microsoft.com/office/officeart/2005/8/layout/default"/>
    <dgm:cxn modelId="{4F057D90-A89D-4C09-AECD-9FBE52867B39}" srcId="{0B49DDAF-30BC-46C4-943C-E8B0BA056928}" destId="{05C3067C-C643-4FD7-B295-E197CA40EF51}" srcOrd="5" destOrd="0" parTransId="{6F8C192F-3EF5-4216-9838-9D7F0F4A91C4}" sibTransId="{5E818594-04C5-4D5F-9A44-E2CAEF14F9AD}"/>
    <dgm:cxn modelId="{C1292498-214E-4901-A17E-DF7BD72AE54A}" type="presOf" srcId="{05C3067C-C643-4FD7-B295-E197CA40EF51}" destId="{7F2CCD6E-6A50-454B-A0F8-B1E081C74EAC}" srcOrd="0" destOrd="0" presId="urn:microsoft.com/office/officeart/2005/8/layout/default"/>
    <dgm:cxn modelId="{0F254F9F-6B0A-4E95-B0D4-36FC60D1CE8A}" type="presOf" srcId="{0B49DDAF-30BC-46C4-943C-E8B0BA056928}" destId="{04B05C90-2F18-4FA8-A97A-C2880BCBD489}" srcOrd="0" destOrd="0" presId="urn:microsoft.com/office/officeart/2005/8/layout/default"/>
    <dgm:cxn modelId="{8DE8E9A8-CCDF-4764-8B19-53231C1E1C3E}" srcId="{0B49DDAF-30BC-46C4-943C-E8B0BA056928}" destId="{872FA689-D5B2-40F5-B881-F2AFDB97439A}" srcOrd="3" destOrd="0" parTransId="{A8E9B505-2277-47AF-A927-3C3429240927}" sibTransId="{171A046D-1E0C-427B-9705-F8ACDDFCC362}"/>
    <dgm:cxn modelId="{032F1FD4-975D-44D0-968F-3B0D8E631C74}" type="presOf" srcId="{6D06362C-A4D3-4ED1-B6ED-C40D77498F9C}" destId="{E703ABE1-3033-4039-87D5-926FC265EE2F}" srcOrd="0" destOrd="0" presId="urn:microsoft.com/office/officeart/2005/8/layout/default"/>
    <dgm:cxn modelId="{C6C5F7E4-94C6-45EA-9BC1-3A502857FF42}" type="presOf" srcId="{2D0794C0-AA86-4AE3-B634-596176F46832}" destId="{0FA2A4CA-43B2-4C8B-8A1F-9333E789B783}" srcOrd="0" destOrd="0" presId="urn:microsoft.com/office/officeart/2005/8/layout/default"/>
    <dgm:cxn modelId="{DB4B04F9-AA76-4E16-A398-10A5AE8082B4}" srcId="{0B49DDAF-30BC-46C4-943C-E8B0BA056928}" destId="{2AF37FA7-177E-45B6-A70E-52EB37CE6A59}" srcOrd="1" destOrd="0" parTransId="{CAF0DCCF-F853-487D-8283-37CFE9FD3CC9}" sibTransId="{D5A3EA02-7DAB-4F56-B98A-27931C5FB409}"/>
    <dgm:cxn modelId="{F0D2FDFE-9747-48DB-8932-34D574FA5D59}" srcId="{0B49DDAF-30BC-46C4-943C-E8B0BA056928}" destId="{6D06362C-A4D3-4ED1-B6ED-C40D77498F9C}" srcOrd="2" destOrd="0" parTransId="{AF74CC99-8B62-4413-B87B-85177B9FD509}" sibTransId="{FA9C52F4-5B7C-4BDA-AD16-89B78818DD4F}"/>
    <dgm:cxn modelId="{DD1FF950-4F39-4099-89DD-B7364E1FCDC5}" type="presParOf" srcId="{04B05C90-2F18-4FA8-A97A-C2880BCBD489}" destId="{778F7F0E-574F-489E-A7F7-254411A88120}" srcOrd="0" destOrd="0" presId="urn:microsoft.com/office/officeart/2005/8/layout/default"/>
    <dgm:cxn modelId="{2153DB94-5CDB-41C4-A890-F02569D2095E}" type="presParOf" srcId="{04B05C90-2F18-4FA8-A97A-C2880BCBD489}" destId="{C671E5F5-19B6-4568-A4C7-E148FCC7C01D}" srcOrd="1" destOrd="0" presId="urn:microsoft.com/office/officeart/2005/8/layout/default"/>
    <dgm:cxn modelId="{E1DB99F4-6241-47C4-BA37-686CED5308EC}" type="presParOf" srcId="{04B05C90-2F18-4FA8-A97A-C2880BCBD489}" destId="{C063EC27-7D0A-4DB2-BA72-1BA17F8D2847}" srcOrd="2" destOrd="0" presId="urn:microsoft.com/office/officeart/2005/8/layout/default"/>
    <dgm:cxn modelId="{88501B13-8771-41A7-B265-768A43C32D75}" type="presParOf" srcId="{04B05C90-2F18-4FA8-A97A-C2880BCBD489}" destId="{29ED1EE7-936A-4F69-8C41-E9F7CBAA6C83}" srcOrd="3" destOrd="0" presId="urn:microsoft.com/office/officeart/2005/8/layout/default"/>
    <dgm:cxn modelId="{B3A7BD22-A9DE-4BB1-8ED0-36ED845946D1}" type="presParOf" srcId="{04B05C90-2F18-4FA8-A97A-C2880BCBD489}" destId="{E703ABE1-3033-4039-87D5-926FC265EE2F}" srcOrd="4" destOrd="0" presId="urn:microsoft.com/office/officeart/2005/8/layout/default"/>
    <dgm:cxn modelId="{05C4AFCD-732B-422C-B977-67FC4FF492E6}" type="presParOf" srcId="{04B05C90-2F18-4FA8-A97A-C2880BCBD489}" destId="{7D623E95-69ED-4B71-B06A-8385F9FA7820}" srcOrd="5" destOrd="0" presId="urn:microsoft.com/office/officeart/2005/8/layout/default"/>
    <dgm:cxn modelId="{01D8C946-A536-44A1-BBB8-4EEA4F6ACEBB}" type="presParOf" srcId="{04B05C90-2F18-4FA8-A97A-C2880BCBD489}" destId="{4E5D3CE5-1DC4-4FB3-B4D4-A7A8E9F9FC1F}" srcOrd="6" destOrd="0" presId="urn:microsoft.com/office/officeart/2005/8/layout/default"/>
    <dgm:cxn modelId="{F763D0B2-ED51-49FE-86B9-9BBBFD658030}" type="presParOf" srcId="{04B05C90-2F18-4FA8-A97A-C2880BCBD489}" destId="{7266ABBF-9B9E-4A3B-A83C-04F9545DFC11}" srcOrd="7" destOrd="0" presId="urn:microsoft.com/office/officeart/2005/8/layout/default"/>
    <dgm:cxn modelId="{982B5FB5-9B00-4C0C-8673-EDF53CEBEEE1}" type="presParOf" srcId="{04B05C90-2F18-4FA8-A97A-C2880BCBD489}" destId="{0FA2A4CA-43B2-4C8B-8A1F-9333E789B783}" srcOrd="8" destOrd="0" presId="urn:microsoft.com/office/officeart/2005/8/layout/default"/>
    <dgm:cxn modelId="{D0755DDF-40DB-495C-BC40-69CE2402E862}" type="presParOf" srcId="{04B05C90-2F18-4FA8-A97A-C2880BCBD489}" destId="{86BB63A9-CC9F-4BD7-8E6C-2685471240BB}" srcOrd="9" destOrd="0" presId="urn:microsoft.com/office/officeart/2005/8/layout/default"/>
    <dgm:cxn modelId="{2C2B5ED3-0487-416F-95DC-94F9A6048637}" type="presParOf" srcId="{04B05C90-2F18-4FA8-A97A-C2880BCBD489}" destId="{7F2CCD6E-6A50-454B-A0F8-B1E081C74EA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BB0FD-9972-430F-AD04-04FE2703B0DD}">
      <dsp:nvSpPr>
        <dsp:cNvPr id="0" name=""/>
        <dsp:cNvSpPr/>
      </dsp:nvSpPr>
      <dsp:spPr>
        <a:xfrm>
          <a:off x="84899" y="2773"/>
          <a:ext cx="3342916" cy="2005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i-FI" sz="1800" b="0" kern="1200" dirty="0"/>
            <a:t>Miksi </a:t>
          </a:r>
          <a:r>
            <a:rPr lang="fi-FI" sz="1800" b="0" kern="1200" dirty="0" err="1"/>
            <a:t>CHP:n</a:t>
          </a:r>
          <a:r>
            <a:rPr lang="fi-FI" sz="1800" b="0" kern="1200" dirty="0"/>
            <a:t> ”verotuki” on olemassa?</a:t>
          </a:r>
        </a:p>
      </dsp:txBody>
      <dsp:txXfrm>
        <a:off x="84899" y="2773"/>
        <a:ext cx="3342916" cy="2005749"/>
      </dsp:txXfrm>
    </dsp:sp>
    <dsp:sp modelId="{4D590B0B-2BB2-4442-9A8D-8B623BEF6F4D}">
      <dsp:nvSpPr>
        <dsp:cNvPr id="0" name=""/>
        <dsp:cNvSpPr/>
      </dsp:nvSpPr>
      <dsp:spPr>
        <a:xfrm>
          <a:off x="3762107" y="2773"/>
          <a:ext cx="3342916" cy="2005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kern="1200" dirty="0"/>
            <a:t>Kaasumarkkinan ja infrastruktuurin kehittämiseen on investoitu paljon</a:t>
          </a:r>
        </a:p>
      </dsp:txBody>
      <dsp:txXfrm>
        <a:off x="3762107" y="2773"/>
        <a:ext cx="3342916" cy="2005749"/>
      </dsp:txXfrm>
    </dsp:sp>
    <dsp:sp modelId="{A685E5BD-B42F-4B9F-AC05-11BDDB0C563D}">
      <dsp:nvSpPr>
        <dsp:cNvPr id="0" name=""/>
        <dsp:cNvSpPr/>
      </dsp:nvSpPr>
      <dsp:spPr>
        <a:xfrm>
          <a:off x="7439315" y="2773"/>
          <a:ext cx="3342916" cy="2005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Kaukolämmön kilpailukykyä heikennetään jatkuvasti vaikka samalla edellytetään merkittäviä </a:t>
          </a:r>
          <a:r>
            <a:rPr lang="fi-FI" sz="1800" kern="1200" dirty="0" err="1"/>
            <a:t>investointje</a:t>
          </a:r>
          <a:endParaRPr lang="fi-FI" sz="1800" kern="1200" dirty="0"/>
        </a:p>
      </dsp:txBody>
      <dsp:txXfrm>
        <a:off x="7439315" y="2773"/>
        <a:ext cx="3342916" cy="2005749"/>
      </dsp:txXfrm>
    </dsp:sp>
    <dsp:sp modelId="{5476AA9A-228F-4D05-8921-D382630C82B8}">
      <dsp:nvSpPr>
        <dsp:cNvPr id="0" name=""/>
        <dsp:cNvSpPr/>
      </dsp:nvSpPr>
      <dsp:spPr>
        <a:xfrm>
          <a:off x="85267" y="2329978"/>
          <a:ext cx="3342916" cy="2005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Suomen kannalta haastavimmat tavoitteet on taakanjakosektorilla</a:t>
          </a:r>
          <a:endParaRPr lang="fi-FI" sz="1800" b="0" kern="1200" dirty="0"/>
        </a:p>
      </dsp:txBody>
      <dsp:txXfrm>
        <a:off x="85267" y="2329978"/>
        <a:ext cx="3342916" cy="2005749"/>
      </dsp:txXfrm>
    </dsp:sp>
    <dsp:sp modelId="{DB3DF539-E995-43EE-95F4-818951ABCEFB}">
      <dsp:nvSpPr>
        <dsp:cNvPr id="0" name=""/>
        <dsp:cNvSpPr/>
      </dsp:nvSpPr>
      <dsp:spPr>
        <a:xfrm>
          <a:off x="5600711" y="2342814"/>
          <a:ext cx="3342916" cy="200574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 </a:t>
          </a:r>
          <a:endParaRPr lang="fi-FI" sz="1800" b="0" kern="1200" dirty="0"/>
        </a:p>
      </dsp:txBody>
      <dsp:txXfrm>
        <a:off x="5600711" y="2342814"/>
        <a:ext cx="3342916" cy="2005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F7F0E-574F-489E-A7F7-254411A88120}">
      <dsp:nvSpPr>
        <dsp:cNvPr id="0" name=""/>
        <dsp:cNvSpPr/>
      </dsp:nvSpPr>
      <dsp:spPr>
        <a:xfrm>
          <a:off x="0" y="317038"/>
          <a:ext cx="3224311" cy="1934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i="0" u="none" kern="1200" dirty="0"/>
            <a:t>Edistäisi hukkalämpöjen hyödyntämistä kaukolämpöjärjestelmissä </a:t>
          </a:r>
          <a:r>
            <a:rPr lang="en-US" sz="1800" b="0" i="0" kern="1200" dirty="0"/>
            <a:t>​</a:t>
          </a:r>
          <a:endParaRPr lang="fi-FI" sz="1800" kern="1200" dirty="0"/>
        </a:p>
      </dsp:txBody>
      <dsp:txXfrm>
        <a:off x="0" y="317038"/>
        <a:ext cx="3224311" cy="1934586"/>
      </dsp:txXfrm>
    </dsp:sp>
    <dsp:sp modelId="{C063EC27-7D0A-4DB2-BA72-1BA17F8D2847}">
      <dsp:nvSpPr>
        <dsp:cNvPr id="0" name=""/>
        <dsp:cNvSpPr/>
      </dsp:nvSpPr>
      <dsp:spPr>
        <a:xfrm>
          <a:off x="3546742" y="317038"/>
          <a:ext cx="3224311" cy="1934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800" b="0" i="0" u="none" kern="1200" dirty="0"/>
            <a:t>Vähentää painetta polttamiseen ja edistää järkevää sektori-integraatiota</a:t>
          </a:r>
          <a:endParaRPr lang="en-US" sz="1800" b="0" i="0" kern="1200" dirty="0"/>
        </a:p>
      </dsp:txBody>
      <dsp:txXfrm>
        <a:off x="3546742" y="317038"/>
        <a:ext cx="3224311" cy="1934586"/>
      </dsp:txXfrm>
    </dsp:sp>
    <dsp:sp modelId="{E703ABE1-3033-4039-87D5-926FC265EE2F}">
      <dsp:nvSpPr>
        <dsp:cNvPr id="0" name=""/>
        <dsp:cNvSpPr/>
      </dsp:nvSpPr>
      <dsp:spPr>
        <a:xfrm>
          <a:off x="7093485" y="317038"/>
          <a:ext cx="3224311" cy="1934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800" b="0" i="0" u="none" kern="1200" dirty="0"/>
            <a:t>Kaukolämmön tuotannossa käytettävät lämpöpumput ovat sähköjärjestelmän kannalta hyviä. Ne poistuvat sähkömarkkinoilta kun sähköstä on niukkuutta, sillä niille on aina vaihtoehtoinen tuotantomuoto</a:t>
          </a:r>
          <a:r>
            <a:rPr lang="en-US" sz="1800" b="0" i="0" kern="1200" dirty="0"/>
            <a:t>​</a:t>
          </a:r>
        </a:p>
      </dsp:txBody>
      <dsp:txXfrm>
        <a:off x="7093485" y="317038"/>
        <a:ext cx="3224311" cy="1934586"/>
      </dsp:txXfrm>
    </dsp:sp>
    <dsp:sp modelId="{4E5D3CE5-1DC4-4FB3-B4D4-A7A8E9F9FC1F}">
      <dsp:nvSpPr>
        <dsp:cNvPr id="0" name=""/>
        <dsp:cNvSpPr/>
      </dsp:nvSpPr>
      <dsp:spPr>
        <a:xfrm>
          <a:off x="0" y="2574057"/>
          <a:ext cx="3224311" cy="1934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800" b="0" i="0" u="none" kern="1200" dirty="0"/>
            <a:t>Tarjoaisi kohonneiden verojen </a:t>
          </a:r>
          <a:r>
            <a:rPr lang="fi-FI" sz="1800" b="0" i="0" u="none" kern="1200"/>
            <a:t>ja kohoavien päästökustannusten </a:t>
          </a:r>
          <a:r>
            <a:rPr lang="fi-FI" sz="1800" b="0" i="0" u="none" kern="1200" dirty="0"/>
            <a:t>rinnalla positiivisia kannusteita</a:t>
          </a:r>
          <a:r>
            <a:rPr lang="en-US" sz="1800" b="0" i="0" kern="1200" dirty="0"/>
            <a:t>​</a:t>
          </a:r>
        </a:p>
      </dsp:txBody>
      <dsp:txXfrm>
        <a:off x="0" y="2574057"/>
        <a:ext cx="3224311" cy="1934586"/>
      </dsp:txXfrm>
    </dsp:sp>
    <dsp:sp modelId="{0FA2A4CA-43B2-4C8B-8A1F-9333E789B783}">
      <dsp:nvSpPr>
        <dsp:cNvPr id="0" name=""/>
        <dsp:cNvSpPr/>
      </dsp:nvSpPr>
      <dsp:spPr>
        <a:xfrm>
          <a:off x="3546742" y="2574057"/>
          <a:ext cx="3224311" cy="19345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Kaukolämmön ja jäähdytyksen määritteleminen</a:t>
          </a:r>
        </a:p>
      </dsp:txBody>
      <dsp:txXfrm>
        <a:off x="3546742" y="2574057"/>
        <a:ext cx="3224311" cy="1934586"/>
      </dsp:txXfrm>
    </dsp:sp>
    <dsp:sp modelId="{7F2CCD6E-6A50-454B-A0F8-B1E081C74EAC}">
      <dsp:nvSpPr>
        <dsp:cNvPr id="0" name=""/>
        <dsp:cNvSpPr/>
      </dsp:nvSpPr>
      <dsp:spPr>
        <a:xfrm>
          <a:off x="7093485" y="2574057"/>
          <a:ext cx="3224311" cy="19345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800" kern="1200" dirty="0"/>
            <a:t>Hukkalämpöjen potentiaaleja koskeva selvitys</a:t>
          </a:r>
        </a:p>
      </dsp:txBody>
      <dsp:txXfrm>
        <a:off x="7093485" y="2574057"/>
        <a:ext cx="3224311" cy="1934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AEB9F-39EE-7549-801B-59AC627CA4F9}" type="datetimeFigureOut">
              <a:t>13.2.2020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C4C3E-BAB1-954A-8793-B718BA3697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67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DC59A-DF76-7B46-BA37-12E170675C6C}" type="datetimeFigureOut">
              <a:t>13.2.2020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B8A9B-03CC-2744-AE50-132135BAD1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26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E3C84-7A09-43CB-B13D-65B6E967DD4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874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B8A9B-03CC-2744-AE50-132135BAD17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60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E3C84-7A09-43CB-B13D-65B6E967DD4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38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6.2.2020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6.2.2020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6.2.2020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6.2.2020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6.2.2020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 noProof="0"/>
              <a:t>6.2.2020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6.2.2020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Suomi on </a:t>
            </a:r>
            <a:r>
              <a:rPr lang="en-US" sz="4800" err="1">
                <a:solidFill>
                  <a:schemeClr val="bg1"/>
                </a:solidFill>
              </a:rPr>
              <a:t>energia-alan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4800" err="1">
                <a:solidFill>
                  <a:schemeClr val="bg1"/>
                </a:solidFill>
              </a:rPr>
              <a:t>edelläkävijä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i-FI" sz="4800" noProof="0">
                <a:solidFill>
                  <a:schemeClr val="bg1"/>
                </a:solidFill>
              </a:rPr>
              <a:t>Suomi on energia-alan edelläkävijä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pic>
        <p:nvPicPr>
          <p:cNvPr id="13" name="Picture 12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pictur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ET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 noProof="0"/>
              <a:t>6.2.2020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  <p:pic>
        <p:nvPicPr>
          <p:cNvPr id="8" name="Picture 7" descr="ET_vesileima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9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energia.fi/linjaukset/hiilineutraali_energia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>
            <a:normAutofit/>
          </a:bodyPr>
          <a:lstStyle/>
          <a:p>
            <a:r>
              <a:rPr lang="en-US" dirty="0" err="1"/>
              <a:t>Energiaverotyöryhmän</a:t>
            </a:r>
            <a:r>
              <a:rPr lang="en-US" dirty="0"/>
              <a:t> </a:t>
            </a:r>
            <a:r>
              <a:rPr lang="en-US" dirty="0" err="1"/>
              <a:t>kuuleminen</a:t>
            </a:r>
            <a:endParaRPr lang="en-US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D10E3F5-DB74-4D17-BBC6-C89F58F2D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fi-FI" dirty="0"/>
              <a:t>Valtiovarainministeriössä 13.2.2020</a:t>
            </a:r>
          </a:p>
          <a:p>
            <a:r>
              <a:rPr lang="fi-FI" dirty="0"/>
              <a:t>Antti Kohopää, Energiateollisuus ry</a:t>
            </a:r>
          </a:p>
        </p:txBody>
      </p:sp>
    </p:spTree>
    <p:extLst>
      <p:ext uri="{BB962C8B-B14F-4D97-AF65-F5344CB8AC3E}">
        <p14:creationId xmlns:p14="http://schemas.microsoft.com/office/powerpoint/2010/main" val="50880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68D8FE63-37E6-4497-8028-9FC14F2A2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06" y="175006"/>
            <a:ext cx="11296187" cy="1014496"/>
          </a:xfrm>
        </p:spPr>
        <p:txBody>
          <a:bodyPr>
            <a:normAutofit fontScale="90000"/>
          </a:bodyPr>
          <a:lstStyle/>
          <a:p>
            <a:r>
              <a:rPr lang="fi-FI" dirty="0"/>
              <a:t>Kaukolämmöstä ilmastoystävällistä – keskeistä positiiviset veroratkaisut ja päästökauppa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7E15A81-13E0-4131-A771-59FAAD314BB3}"/>
              </a:ext>
            </a:extLst>
          </p:cNvPr>
          <p:cNvSpPr txBox="1"/>
          <p:nvPr/>
        </p:nvSpPr>
        <p:spPr>
          <a:xfrm>
            <a:off x="10553190" y="465309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>
                <a:solidFill>
                  <a:schemeClr val="bg1"/>
                </a:solidFill>
              </a:rPr>
              <a:t>65 %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76B15D3-D61A-4BD5-8928-7FB239C41C6B}"/>
              </a:ext>
            </a:extLst>
          </p:cNvPr>
          <p:cNvSpPr txBox="1"/>
          <p:nvPr/>
        </p:nvSpPr>
        <p:spPr>
          <a:xfrm>
            <a:off x="10553190" y="369305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>
                <a:solidFill>
                  <a:schemeClr val="bg1"/>
                </a:solidFill>
              </a:rPr>
              <a:t>25 %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2EFAFF5A-9965-4E60-B98B-A879F9481110}"/>
              </a:ext>
            </a:extLst>
          </p:cNvPr>
          <p:cNvSpPr txBox="1"/>
          <p:nvPr/>
        </p:nvSpPr>
        <p:spPr>
          <a:xfrm>
            <a:off x="9491671" y="465309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>
                <a:solidFill>
                  <a:schemeClr val="bg1"/>
                </a:solidFill>
              </a:rPr>
              <a:t>80 %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FB03AED-32AB-4BB9-A953-C6FEEBACE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49" y="1474647"/>
            <a:ext cx="5581535" cy="4596558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1B7AC6FB-36BE-4ED4-9FD4-82443F6795D0}"/>
              </a:ext>
            </a:extLst>
          </p:cNvPr>
          <p:cNvSpPr txBox="1"/>
          <p:nvPr/>
        </p:nvSpPr>
        <p:spPr>
          <a:xfrm>
            <a:off x="9744751" y="421956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80 %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69D2D26A-A0D8-4368-97CD-DB0B00F6DE0F}"/>
              </a:ext>
            </a:extLst>
          </p:cNvPr>
          <p:cNvSpPr txBox="1"/>
          <p:nvPr/>
        </p:nvSpPr>
        <p:spPr>
          <a:xfrm>
            <a:off x="10805606" y="444829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65 %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EF086A1A-C5FB-49DD-BE89-4093EFDB03DD}"/>
              </a:ext>
            </a:extLst>
          </p:cNvPr>
          <p:cNvSpPr txBox="1"/>
          <p:nvPr/>
        </p:nvSpPr>
        <p:spPr>
          <a:xfrm>
            <a:off x="10805605" y="3458123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25 %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A8E00A1-927A-4B03-B48F-A14FA6E88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28.3.2019</a:t>
            </a:r>
            <a:endParaRPr lang="en-US" dirty="0"/>
          </a:p>
        </p:txBody>
      </p:sp>
      <p:pic>
        <p:nvPicPr>
          <p:cNvPr id="15" name="Picture 2" descr="image001">
            <a:extLst>
              <a:ext uri="{FF2B5EF4-FFF2-40B4-BE49-F238E27FC236}">
                <a16:creationId xmlns:a16="http://schemas.microsoft.com/office/drawing/2014/main" id="{9CB3C372-202C-4710-B4C6-8559FBE68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28" y="1474647"/>
            <a:ext cx="5315357" cy="465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12A6F73C-68AE-49E9-8CA6-F18B1C29B522}"/>
              </a:ext>
            </a:extLst>
          </p:cNvPr>
          <p:cNvSpPr txBox="1"/>
          <p:nvPr/>
        </p:nvSpPr>
        <p:spPr>
          <a:xfrm>
            <a:off x="5022761" y="6356350"/>
            <a:ext cx="55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Lähde: </a:t>
            </a:r>
            <a:r>
              <a:rPr lang="fi-FI" dirty="0">
                <a:hlinkClick r:id="rId5"/>
              </a:rPr>
              <a:t>https://energia.fi/linjaukset/hiilineutraali_energia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9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B5F52-0AF3-4FEE-AF72-82C5FFAE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Näkökulmia lämmityspolttoaineiden verojen korottamiseen 100 miljoonalla eurolla ja </a:t>
            </a:r>
            <a:r>
              <a:rPr lang="fi-FI" sz="2800" dirty="0" err="1"/>
              <a:t>CHP:n</a:t>
            </a:r>
            <a:r>
              <a:rPr lang="fi-FI" sz="2800" dirty="0"/>
              <a:t> laskennallisen verotuen pienentämiseen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3DFEC5E3-4417-485F-BE5E-3ED9B341C76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9047623"/>
              </p:ext>
            </p:extLst>
          </p:nvPr>
        </p:nvGraphicFramePr>
        <p:xfrm>
          <a:off x="736191" y="1737987"/>
          <a:ext cx="1086713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391754-F654-4F73-B295-7B04F476A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6.2.2020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8C7BEE-09C7-41C9-A208-82805AAF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3</a:t>
            </a:fld>
            <a:endParaRPr lang="en-US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504953E-2B83-428A-AAF9-F38EFE06ADF0}"/>
              </a:ext>
            </a:extLst>
          </p:cNvPr>
          <p:cNvSpPr txBox="1"/>
          <p:nvPr/>
        </p:nvSpPr>
        <p:spPr>
          <a:xfrm>
            <a:off x="8160059" y="3913656"/>
            <a:ext cx="1082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EUR/tCO2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0A75F56-8B06-4D8A-A6E9-CC6AB5111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2256" y="3760321"/>
            <a:ext cx="6862049" cy="300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0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194B3A-7F02-484D-ABA5-7288DABD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962" cy="1325563"/>
          </a:xfrm>
        </p:spPr>
        <p:txBody>
          <a:bodyPr>
            <a:noAutofit/>
          </a:bodyPr>
          <a:lstStyle/>
          <a:p>
            <a:r>
              <a:rPr lang="fi-FI" sz="2800" dirty="0"/>
              <a:t>Kaukolämpöverkkoon lämpöä tuottavien lämpöpumppujen siirtäminen sähköveroluokkaan II</a:t>
            </a:r>
            <a:endParaRPr lang="fi-FI" sz="2800" i="1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EC70B589-3BB3-4310-A6BB-75D72584EE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776958"/>
              </p:ext>
            </p:extLst>
          </p:nvPr>
        </p:nvGraphicFramePr>
        <p:xfrm>
          <a:off x="614362" y="1351280"/>
          <a:ext cx="10317797" cy="4825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146E47-FE8D-4658-9D2B-728D998D3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9BA4-2108-5D42-A961-57A538B29F73}" type="datetime1">
              <a:rPr lang="fi-FI" noProof="0" smtClean="0"/>
              <a:t>13.2.2020</a:t>
            </a:fld>
            <a:endParaRPr lang="fi-FI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B8553AA-8587-4EC4-909A-ED1BEE03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7CE5A04-42BF-4AC4-B9DA-46923206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4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E7C9D1-2A1B-441C-B2DD-1003BD89C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76" y="265305"/>
            <a:ext cx="10980225" cy="890695"/>
          </a:xfrm>
        </p:spPr>
        <p:txBody>
          <a:bodyPr/>
          <a:lstStyle/>
          <a:p>
            <a:r>
              <a:rPr lang="fi-FI"/>
              <a:t>Energiaverotuksen kolmiloikka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B72E382-4762-4305-A747-AF3020E7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6.2.2020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2E0C6A7-EE75-4354-8919-7923B633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5</a:t>
            </a:fld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264723A-80BA-4BA4-8CA2-CF9811BE0C13}"/>
              </a:ext>
            </a:extLst>
          </p:cNvPr>
          <p:cNvSpPr txBox="1"/>
          <p:nvPr/>
        </p:nvSpPr>
        <p:spPr>
          <a:xfrm>
            <a:off x="7474258" y="3084374"/>
            <a:ext cx="865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>
                <a:solidFill>
                  <a:schemeClr val="bg1"/>
                </a:solidFill>
              </a:rPr>
              <a:t>Liikenne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C996F3C-D76A-46FE-A90B-243863C91F31}"/>
              </a:ext>
            </a:extLst>
          </p:cNvPr>
          <p:cNvSpPr txBox="1"/>
          <p:nvPr/>
        </p:nvSpPr>
        <p:spPr>
          <a:xfrm>
            <a:off x="231546" y="2251267"/>
            <a:ext cx="34951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loikka:</a:t>
            </a:r>
          </a:p>
          <a:p>
            <a:endParaRPr lang="fi-FI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Sähköveroa 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luvattu alentaa. Eri toimialoilla tehdään hiilineutraalisuuspolkuja ja yhdistävä tekijä näyttäisi olevan päästöttömän sähkön tarve kilpailukykyisellä verotuksella</a:t>
            </a:r>
          </a:p>
          <a:p>
            <a:endParaRPr lang="fi-FI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Energiaverotuksen kokonaisuudistuksen 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käynnistämisestä tarvitaan poliittinen päätös ja keskustelun avaus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A44A4ED7-C08B-417F-8460-5226B262D6AB}"/>
              </a:ext>
            </a:extLst>
          </p:cNvPr>
          <p:cNvSpPr txBox="1"/>
          <p:nvPr/>
        </p:nvSpPr>
        <p:spPr>
          <a:xfrm>
            <a:off x="4314605" y="2192095"/>
            <a:ext cx="37101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loikka: </a:t>
            </a:r>
          </a:p>
          <a:p>
            <a:endParaRPr lang="fi-FI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Kaukolämmön polttoaineiden </a:t>
            </a:r>
          </a:p>
          <a:p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verojen korotuksille ei ole tilaa tai tarvetta päästöoikeuden hintaohjauksen pysyessä nykytasolla. </a:t>
            </a: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Tilanteen uudelleentarkastelu EU:n ilmastopolitiikan täsmennyttyä ennen hallituskauden päättymistä</a:t>
            </a: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Muodostetaan kokonaiskuva ja verojen korotusten tarve ja kohdistaminen ajallisesti toiminnoille.</a:t>
            </a: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473AB876-C91E-463E-ABFA-05A6547537F4}"/>
              </a:ext>
            </a:extLst>
          </p:cNvPr>
          <p:cNvSpPr txBox="1"/>
          <p:nvPr/>
        </p:nvSpPr>
        <p:spPr>
          <a:xfrm>
            <a:off x="8627797" y="2192095"/>
            <a:ext cx="35642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loikka: </a:t>
            </a:r>
          </a:p>
          <a:p>
            <a:br>
              <a:rPr lang="fi-FI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Pitkän aikavälin energiaverotus </a:t>
            </a: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Näkemys pitkän aikavälin (2030) kehitystarpeista ja muutoksista muodostettu.</a:t>
            </a: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Näitä aletaan toteuttaa suunnitelmallisesti.</a:t>
            </a: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Yritysten toimintaympäristö ja näkymä on selkeä.</a:t>
            </a:r>
          </a:p>
          <a:p>
            <a:pPr marL="285750" indent="-285750">
              <a:buFontTx/>
              <a:buChar char="-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Kaari 12">
            <a:extLst>
              <a:ext uri="{FF2B5EF4-FFF2-40B4-BE49-F238E27FC236}">
                <a16:creationId xmlns:a16="http://schemas.microsoft.com/office/drawing/2014/main" id="{681AF204-49B2-4878-8FB7-8BD8D68C578B}"/>
              </a:ext>
            </a:extLst>
          </p:cNvPr>
          <p:cNvSpPr/>
          <p:nvPr/>
        </p:nvSpPr>
        <p:spPr>
          <a:xfrm>
            <a:off x="796130" y="1381789"/>
            <a:ext cx="2149282" cy="2001467"/>
          </a:xfrm>
          <a:prstGeom prst="arc">
            <a:avLst>
              <a:gd name="adj1" fmla="val 11876466"/>
              <a:gd name="adj2" fmla="val 2015340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aari 17">
            <a:extLst>
              <a:ext uri="{FF2B5EF4-FFF2-40B4-BE49-F238E27FC236}">
                <a16:creationId xmlns:a16="http://schemas.microsoft.com/office/drawing/2014/main" id="{BA0F18A7-D6F0-47FD-BAED-D27EB63E7023}"/>
              </a:ext>
            </a:extLst>
          </p:cNvPr>
          <p:cNvSpPr/>
          <p:nvPr/>
        </p:nvSpPr>
        <p:spPr>
          <a:xfrm>
            <a:off x="4238017" y="1183325"/>
            <a:ext cx="3236242" cy="2481336"/>
          </a:xfrm>
          <a:prstGeom prst="arc">
            <a:avLst>
              <a:gd name="adj1" fmla="val 11876467"/>
              <a:gd name="adj2" fmla="val 2015340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Kaari 18">
            <a:extLst>
              <a:ext uri="{FF2B5EF4-FFF2-40B4-BE49-F238E27FC236}">
                <a16:creationId xmlns:a16="http://schemas.microsoft.com/office/drawing/2014/main" id="{22B7FF2A-AAA6-4F07-BD60-72C68BDD0FA2}"/>
              </a:ext>
            </a:extLst>
          </p:cNvPr>
          <p:cNvSpPr/>
          <p:nvPr/>
        </p:nvSpPr>
        <p:spPr>
          <a:xfrm>
            <a:off x="8545263" y="1010600"/>
            <a:ext cx="3646737" cy="2481335"/>
          </a:xfrm>
          <a:prstGeom prst="arc">
            <a:avLst>
              <a:gd name="adj1" fmla="val 11876466"/>
              <a:gd name="adj2" fmla="val 2015340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F564C96A-3763-4126-A0D0-7AFE3570CAEF}"/>
              </a:ext>
            </a:extLst>
          </p:cNvPr>
          <p:cNvSpPr txBox="1"/>
          <p:nvPr/>
        </p:nvSpPr>
        <p:spPr>
          <a:xfrm>
            <a:off x="2852588" y="1966602"/>
            <a:ext cx="189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Kehysriihi 2020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97759382-41FE-4F3A-BEAF-3ECD23923C81}"/>
              </a:ext>
            </a:extLst>
          </p:cNvPr>
          <p:cNvSpPr/>
          <p:nvPr/>
        </p:nvSpPr>
        <p:spPr>
          <a:xfrm>
            <a:off x="7181995" y="1824847"/>
            <a:ext cx="1607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Kehysriihi 2022</a:t>
            </a:r>
          </a:p>
        </p:txBody>
      </p:sp>
    </p:spTree>
    <p:extLst>
      <p:ext uri="{BB962C8B-B14F-4D97-AF65-F5344CB8AC3E}">
        <p14:creationId xmlns:p14="http://schemas.microsoft.com/office/powerpoint/2010/main" val="4159229093"/>
      </p:ext>
    </p:extLst>
  </p:cSld>
  <p:clrMapOvr>
    <a:masterClrMapping/>
  </p:clrMapOvr>
</p:sld>
</file>

<file path=ppt/theme/theme1.xml><?xml version="1.0" encoding="utf-8"?>
<a:theme xmlns:a="http://schemas.openxmlformats.org/drawingml/2006/main" name="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2" id="{B179E2A7-B354-4C4E-81D6-3E833DB005BE}" vid="{DA61C454-97BD-44AD-B3FA-76AD34172A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642A333064B74A8149EEE157FD0BED" ma:contentTypeVersion="6" ma:contentTypeDescription="Create a new document." ma:contentTypeScope="" ma:versionID="3b7216e3fbd98e3e792c3addf42b1eef">
  <xsd:schema xmlns:xsd="http://www.w3.org/2001/XMLSchema" xmlns:xs="http://www.w3.org/2001/XMLSchema" xmlns:p="http://schemas.microsoft.com/office/2006/metadata/properties" xmlns:ns2="9b4b3669-dec0-42db-8ac5-cace7f29ece5" targetNamespace="http://schemas.microsoft.com/office/2006/metadata/properties" ma:root="true" ma:fieldsID="1623758e6eff66e6d342a97bbf29c9a9" ns2:_="">
    <xsd:import namespace="9b4b3669-dec0-42db-8ac5-cace7f29ec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4b3669-dec0-42db-8ac5-cace7f29ec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78BA1D-C788-4856-8601-8D07EB2308EF}">
  <ds:schemaRefs>
    <ds:schemaRef ds:uri="9b4b3669-dec0-42db-8ac5-cace7f29ece5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F00BAEE-17E7-421D-8ED3-35277BCDFF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4b3669-dec0-42db-8ac5-cace7f29ec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226D86-EC33-4EFB-8BF1-C2343E5996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Energiateollisuus</Template>
  <TotalTime>120</TotalTime>
  <Words>276</Words>
  <Application>Microsoft Office PowerPoint</Application>
  <PresentationFormat>Laajakuva</PresentationFormat>
  <Paragraphs>61</Paragraphs>
  <Slides>5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Lucida Grande</vt:lpstr>
      <vt:lpstr>Energiateollisuus</vt:lpstr>
      <vt:lpstr>Energiaverotyöryhmän kuuleminen</vt:lpstr>
      <vt:lpstr>Kaukolämmöstä ilmastoystävällistä – keskeistä positiiviset veroratkaisut ja päästökauppa</vt:lpstr>
      <vt:lpstr>Näkökulmia lämmityspolttoaineiden verojen korottamiseen 100 miljoonalla eurolla ja CHP:n laskennallisen verotuen pienentämiseen</vt:lpstr>
      <vt:lpstr>Kaukolämpöverkkoon lämpöä tuottavien lämpöpumppujen siirtäminen sähköveroluokkaan II</vt:lpstr>
      <vt:lpstr>Energiaverotuksen kolmiloikka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ET:n näkemys energiaverotuksen tulevaisuudesta</dc:title>
  <dc:creator>Kohopää Antti</dc:creator>
  <cp:lastModifiedBy>Kohopää Antti</cp:lastModifiedBy>
  <cp:revision>2</cp:revision>
  <dcterms:created xsi:type="dcterms:W3CDTF">2020-01-22T11:25:00Z</dcterms:created>
  <dcterms:modified xsi:type="dcterms:W3CDTF">2020-02-13T06:11:00Z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0x0101000D642A333064B74A8149EEE157FD0BED</vt:lpwstr>
  </property>
</Properties>
</file>