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648" r:id="rId5"/>
  </p:sldMasterIdLst>
  <p:notesMasterIdLst>
    <p:notesMasterId r:id="rId13"/>
  </p:notesMasterIdLst>
  <p:handoutMasterIdLst>
    <p:handoutMasterId r:id="rId14"/>
  </p:handoutMasterIdLst>
  <p:sldIdLst>
    <p:sldId id="262" r:id="rId6"/>
    <p:sldId id="258" r:id="rId7"/>
    <p:sldId id="263" r:id="rId8"/>
    <p:sldId id="261" r:id="rId9"/>
    <p:sldId id="259" r:id="rId10"/>
    <p:sldId id="264" r:id="rId11"/>
    <p:sldId id="260"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47">
          <p15:clr>
            <a:srgbClr val="A4A3A4"/>
          </p15:clr>
        </p15:guide>
        <p15:guide id="6" pos="7333">
          <p15:clr>
            <a:srgbClr val="A4A3A4"/>
          </p15:clr>
        </p15:guide>
        <p15:guide id="7" orient="horz" pos="300" userDrawn="1">
          <p15:clr>
            <a:srgbClr val="A4A3A4"/>
          </p15:clr>
        </p15:guide>
        <p15:guide id="10" orient="horz" pos="3838" userDrawn="1">
          <p15:clr>
            <a:srgbClr val="A4A3A4"/>
          </p15:clr>
        </p15:guide>
        <p15:guide id="13" pos="3840" userDrawn="1">
          <p15:clr>
            <a:srgbClr val="A4A3A4"/>
          </p15:clr>
        </p15:guide>
        <p15:guide id="14" orient="horz" pos="935" userDrawn="1">
          <p15:clr>
            <a:srgbClr val="A4A3A4"/>
          </p15:clr>
        </p15:guide>
        <p15:guide id="16"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9F2"/>
    <a:srgbClr val="5AC37D"/>
    <a:srgbClr val="EAEAEA"/>
    <a:srgbClr val="377A6C"/>
    <a:srgbClr val="F5E100"/>
    <a:srgbClr val="000000"/>
    <a:srgbClr val="83D29E"/>
    <a:srgbClr val="003C79"/>
    <a:srgbClr val="002A5E"/>
    <a:srgbClr val="78D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59" autoAdjust="0"/>
  </p:normalViewPr>
  <p:slideViewPr>
    <p:cSldViewPr showGuides="1">
      <p:cViewPr varScale="1">
        <p:scale>
          <a:sx n="110" d="100"/>
          <a:sy n="110" d="100"/>
        </p:scale>
        <p:origin x="630" y="102"/>
      </p:cViewPr>
      <p:guideLst>
        <p:guide pos="347"/>
        <p:guide pos="7333"/>
        <p:guide orient="horz" pos="300"/>
        <p:guide orient="horz" pos="3838"/>
        <p:guide pos="3840"/>
        <p:guide orient="horz" pos="935"/>
        <p:guide orient="horz" pos="2160"/>
      </p:guideLst>
    </p:cSldViewPr>
  </p:slideViewPr>
  <p:outlineViewPr>
    <p:cViewPr>
      <p:scale>
        <a:sx n="33" d="100"/>
        <a:sy n="33" d="100"/>
      </p:scale>
      <p:origin x="0" y="690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omala Juha" userId="e91d4450-69df-4580-b2b5-5d4b0579ad77" providerId="ADAL" clId="{20E43482-06CF-4AFD-A48C-6E4E07E47C29}"/>
    <pc:docChg chg="modSld">
      <pc:chgData name="Luomala Juha" userId="e91d4450-69df-4580-b2b5-5d4b0579ad77" providerId="ADAL" clId="{20E43482-06CF-4AFD-A48C-6E4E07E47C29}" dt="2020-02-12T14:00:37.205" v="2" actId="20577"/>
      <pc:docMkLst>
        <pc:docMk/>
      </pc:docMkLst>
      <pc:sldChg chg="modSp">
        <pc:chgData name="Luomala Juha" userId="e91d4450-69df-4580-b2b5-5d4b0579ad77" providerId="ADAL" clId="{20E43482-06CF-4AFD-A48C-6E4E07E47C29}" dt="2020-02-12T14:00:37.205" v="2" actId="20577"/>
        <pc:sldMkLst>
          <pc:docMk/>
          <pc:sldMk cId="3578975045" sldId="258"/>
        </pc:sldMkLst>
        <pc:spChg chg="mod">
          <ac:chgData name="Luomala Juha" userId="e91d4450-69df-4580-b2b5-5d4b0579ad77" providerId="ADAL" clId="{20E43482-06CF-4AFD-A48C-6E4E07E47C29}" dt="2020-02-12T14:00:37.205" v="2" actId="20577"/>
          <ac:spMkLst>
            <pc:docMk/>
            <pc:sldMk cId="3578975045" sldId="258"/>
            <ac:spMk id="3" creationId="{90C50801-8020-4798-A906-3B4AEBC462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0F8046-85FC-4FD5-A4E3-9A0F96F0652E}" type="datetimeFigureOut">
              <a:rPr lang="en-GB" sz="800" smtClean="0"/>
              <a:t>12/02/2020</a:t>
            </a:fld>
            <a:endParaRPr lang="en-GB"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E9B2A9-21C0-47F0-A298-245651CC1480}" type="slidenum">
              <a:rPr lang="en-GB" sz="800" smtClean="0"/>
              <a:t>‹#›</a:t>
            </a:fld>
            <a:endParaRPr lang="en-GB" sz="800"/>
          </a:p>
        </p:txBody>
      </p:sp>
    </p:spTree>
    <p:extLst>
      <p:ext uri="{BB962C8B-B14F-4D97-AF65-F5344CB8AC3E}">
        <p14:creationId xmlns:p14="http://schemas.microsoft.com/office/powerpoint/2010/main" val="1458870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ABFA111A-1A89-4AA2-9C46-2352FF1AE347}" type="datetimeFigureOut">
              <a:rPr lang="en-GB" smtClean="0"/>
              <a:pPr/>
              <a:t>12/02/2020</a:t>
            </a:fld>
            <a:endParaRPr lang="en-GB"/>
          </a:p>
        </p:txBody>
      </p:sp>
      <p:sp>
        <p:nvSpPr>
          <p:cNvPr id="4" name="Slide Image Placeholder 3"/>
          <p:cNvSpPr>
            <a:spLocks noGrp="1" noRot="1" noChangeAspect="1"/>
          </p:cNvSpPr>
          <p:nvPr>
            <p:ph type="sldImg" idx="2"/>
          </p:nvPr>
        </p:nvSpPr>
        <p:spPr>
          <a:xfrm>
            <a:off x="692150" y="860425"/>
            <a:ext cx="5473700" cy="3079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88660AA7-B332-445C-B333-2DE9989610F4}" type="slidenum">
              <a:rPr lang="en-GB" smtClean="0"/>
              <a:pPr/>
              <a:t>‹#›</a:t>
            </a:fld>
            <a:endParaRPr lang="en-GB"/>
          </a:p>
        </p:txBody>
      </p:sp>
    </p:spTree>
    <p:extLst>
      <p:ext uri="{BB962C8B-B14F-4D97-AF65-F5344CB8AC3E}">
        <p14:creationId xmlns:p14="http://schemas.microsoft.com/office/powerpoint/2010/main" val="120878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862" y="4156367"/>
            <a:ext cx="9217545" cy="720080"/>
          </a:xfrm>
        </p:spPr>
        <p:txBody>
          <a:bodyPr anchor="t" anchorCtr="0">
            <a:no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4" name="Date Placeholder 3"/>
          <p:cNvSpPr>
            <a:spLocks noGrp="1"/>
          </p:cNvSpPr>
          <p:nvPr>
            <p:ph type="dt" sz="half" idx="10"/>
          </p:nvPr>
        </p:nvSpPr>
        <p:spPr>
          <a:noFill/>
        </p:spPr>
        <p:txBody>
          <a:bodyPr/>
          <a:lstStyle>
            <a:lvl1pPr>
              <a:defRPr>
                <a:noFill/>
              </a:defRPr>
            </a:lvl1pPr>
          </a:lstStyle>
          <a:p>
            <a:fld id="{194ACCE4-4452-4BAC-8A5E-5482129817DA}" type="datetime1">
              <a:rPr lang="en-GB" noProof="0" smtClean="0"/>
              <a:t>12/02/2020</a:t>
            </a:fld>
            <a:endParaRPr lang="en-GB" noProof="0" dirty="0"/>
          </a:p>
        </p:txBody>
      </p:sp>
      <p:sp>
        <p:nvSpPr>
          <p:cNvPr id="5" name="Footer Placeholder 4"/>
          <p:cNvSpPr>
            <a:spLocks noGrp="1"/>
          </p:cNvSpPr>
          <p:nvPr>
            <p:ph type="ftr" sz="quarter" idx="11"/>
          </p:nvPr>
        </p:nvSpPr>
        <p:spPr>
          <a:noFill/>
        </p:spPr>
        <p:txBody>
          <a:bodyPr/>
          <a:lstStyle>
            <a:lvl1pPr>
              <a:defRPr>
                <a:noFill/>
              </a:defRPr>
            </a:lvl1pPr>
          </a:lstStyle>
          <a:p>
            <a:endParaRPr lang="en-GB" noProof="0"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15" name="Title 1"/>
          <p:cNvSpPr>
            <a:spLocks noGrp="1"/>
          </p:cNvSpPr>
          <p:nvPr>
            <p:ph type="ctrTitle"/>
          </p:nvPr>
        </p:nvSpPr>
        <p:spPr>
          <a:xfrm>
            <a:off x="550866" y="2126903"/>
            <a:ext cx="9289549" cy="654025"/>
          </a:xfrm>
        </p:spPr>
        <p:txBody>
          <a:bodyPr anchor="t" anchorCtr="0">
            <a:spAutoFit/>
          </a:bodyPr>
          <a:lstStyle>
            <a:lvl1pPr algn="l">
              <a:defRPr sz="5000" b="1">
                <a:solidFill>
                  <a:schemeClr val="accent2"/>
                </a:solidFill>
              </a:defRPr>
            </a:lvl1pPr>
          </a:lstStyle>
          <a:p>
            <a:r>
              <a:rPr lang="en-US" noProof="0"/>
              <a:t>Click to edit Master title style</a:t>
            </a:r>
            <a:endParaRPr lang="en-GB" noProof="0" dirty="0"/>
          </a:p>
        </p:txBody>
      </p:sp>
      <p:sp>
        <p:nvSpPr>
          <p:cNvPr id="18"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latin typeface="Calibri" panose="020F0502020204030204" pitchFamily="34" charset="0"/>
              </a:defRPr>
            </a:lvl1pPr>
          </a:lstStyle>
          <a:p>
            <a:pPr marL="0" lvl="0" algn="ctr">
              <a:spcBef>
                <a:spcPts val="0"/>
              </a:spcBef>
              <a:spcAft>
                <a:spcPts val="0"/>
              </a:spcAft>
            </a:pPr>
            <a:r>
              <a:rPr lang="en-US" noProof="0" dirty="0"/>
              <a:t>Click to add classification</a:t>
            </a:r>
          </a:p>
        </p:txBody>
      </p:sp>
      <p:sp>
        <p:nvSpPr>
          <p:cNvPr id="13" name="Text Placeholder 11"/>
          <p:cNvSpPr>
            <a:spLocks noGrp="1"/>
          </p:cNvSpPr>
          <p:nvPr>
            <p:ph type="body" sz="quarter" idx="13" hasCustomPrompt="1"/>
          </p:nvPr>
        </p:nvSpPr>
        <p:spPr>
          <a:xfrm>
            <a:off x="550866" y="5013175"/>
            <a:ext cx="9217025" cy="1079649"/>
          </a:xfrm>
        </p:spPr>
        <p:txBody>
          <a:bodyPr>
            <a:normAutofit/>
          </a:bodyPr>
          <a:lstStyle>
            <a:lvl1pPr marL="0" indent="0">
              <a:buFontTx/>
              <a:buNone/>
              <a:defRPr sz="1600" b="0" baseline="0">
                <a:solidFill>
                  <a:schemeClr val="accent2"/>
                </a:solidFill>
              </a:defRPr>
            </a:lvl1pPr>
          </a:lstStyle>
          <a:p>
            <a:pPr lvl="0"/>
            <a:r>
              <a:rPr lang="en-GB" noProof="0" dirty="0"/>
              <a:t>Name / Title / Date</a:t>
            </a:r>
          </a:p>
        </p:txBody>
      </p:sp>
      <p:grpSp>
        <p:nvGrpSpPr>
          <p:cNvPr id="29" name="Group 28"/>
          <p:cNvGrpSpPr>
            <a:grpSpLocks noChangeAspect="1"/>
          </p:cNvGrpSpPr>
          <p:nvPr userDrawn="1"/>
        </p:nvGrpSpPr>
        <p:grpSpPr>
          <a:xfrm>
            <a:off x="10177200" y="5785200"/>
            <a:ext cx="1584000" cy="914400"/>
            <a:chOff x="9709150" y="4583113"/>
            <a:chExt cx="1943101" cy="1125537"/>
          </a:xfrm>
        </p:grpSpPr>
        <p:grpSp>
          <p:nvGrpSpPr>
            <p:cNvPr id="30" name="Group 29"/>
            <p:cNvGrpSpPr/>
            <p:nvPr userDrawn="1"/>
          </p:nvGrpSpPr>
          <p:grpSpPr>
            <a:xfrm>
              <a:off x="9850438" y="5108575"/>
              <a:ext cx="1801813" cy="600075"/>
              <a:chOff x="9850438" y="5108575"/>
              <a:chExt cx="1801813" cy="600075"/>
            </a:xfrm>
          </p:grpSpPr>
          <p:sp>
            <p:nvSpPr>
              <p:cNvPr id="34" name="Freeform 7"/>
              <p:cNvSpPr>
                <a:spLocks/>
              </p:cNvSpPr>
              <p:nvPr userDrawn="1"/>
            </p:nvSpPr>
            <p:spPr bwMode="auto">
              <a:xfrm>
                <a:off x="9850438" y="5108575"/>
                <a:ext cx="1801813" cy="600075"/>
              </a:xfrm>
              <a:custGeom>
                <a:avLst/>
                <a:gdLst>
                  <a:gd name="T0" fmla="*/ 0 w 9080"/>
                  <a:gd name="T1" fmla="*/ 3027 h 3027"/>
                  <a:gd name="T2" fmla="*/ 567 w 9080"/>
                  <a:gd name="T3" fmla="*/ 3027 h 3027"/>
                  <a:gd name="T4" fmla="*/ 1135 w 9080"/>
                  <a:gd name="T5" fmla="*/ 3027 h 3027"/>
                  <a:gd name="T6" fmla="*/ 1702 w 9080"/>
                  <a:gd name="T7" fmla="*/ 3027 h 3027"/>
                  <a:gd name="T8" fmla="*/ 2269 w 9080"/>
                  <a:gd name="T9" fmla="*/ 3027 h 3027"/>
                  <a:gd name="T10" fmla="*/ 2836 w 9080"/>
                  <a:gd name="T11" fmla="*/ 3027 h 3027"/>
                  <a:gd name="T12" fmla="*/ 3404 w 9080"/>
                  <a:gd name="T13" fmla="*/ 3027 h 3027"/>
                  <a:gd name="T14" fmla="*/ 3971 w 9080"/>
                  <a:gd name="T15" fmla="*/ 3027 h 3027"/>
                  <a:gd name="T16" fmla="*/ 4539 w 9080"/>
                  <a:gd name="T17" fmla="*/ 3027 h 3027"/>
                  <a:gd name="T18" fmla="*/ 5107 w 9080"/>
                  <a:gd name="T19" fmla="*/ 3027 h 3027"/>
                  <a:gd name="T20" fmla="*/ 5674 w 9080"/>
                  <a:gd name="T21" fmla="*/ 3027 h 3027"/>
                  <a:gd name="T22" fmla="*/ 6241 w 9080"/>
                  <a:gd name="T23" fmla="*/ 3027 h 3027"/>
                  <a:gd name="T24" fmla="*/ 6810 w 9080"/>
                  <a:gd name="T25" fmla="*/ 3027 h 3027"/>
                  <a:gd name="T26" fmla="*/ 7377 w 9080"/>
                  <a:gd name="T27" fmla="*/ 3027 h 3027"/>
                  <a:gd name="T28" fmla="*/ 7944 w 9080"/>
                  <a:gd name="T29" fmla="*/ 3027 h 3027"/>
                  <a:gd name="T30" fmla="*/ 8512 w 9080"/>
                  <a:gd name="T31" fmla="*/ 3027 h 3027"/>
                  <a:gd name="T32" fmla="*/ 9080 w 9080"/>
                  <a:gd name="T33" fmla="*/ 3027 h 3027"/>
                  <a:gd name="T34" fmla="*/ 9080 w 9080"/>
                  <a:gd name="T35" fmla="*/ 2270 h 3027"/>
                  <a:gd name="T36" fmla="*/ 9080 w 9080"/>
                  <a:gd name="T37" fmla="*/ 1514 h 3027"/>
                  <a:gd name="T38" fmla="*/ 9080 w 9080"/>
                  <a:gd name="T39" fmla="*/ 756 h 3027"/>
                  <a:gd name="T40" fmla="*/ 9080 w 9080"/>
                  <a:gd name="T41" fmla="*/ 0 h 3027"/>
                  <a:gd name="T42" fmla="*/ 8512 w 9080"/>
                  <a:gd name="T43" fmla="*/ 0 h 3027"/>
                  <a:gd name="T44" fmla="*/ 7944 w 9080"/>
                  <a:gd name="T45" fmla="*/ 0 h 3027"/>
                  <a:gd name="T46" fmla="*/ 7377 w 9080"/>
                  <a:gd name="T47" fmla="*/ 0 h 3027"/>
                  <a:gd name="T48" fmla="*/ 6810 w 9080"/>
                  <a:gd name="T49" fmla="*/ 0 h 3027"/>
                  <a:gd name="T50" fmla="*/ 6241 w 9080"/>
                  <a:gd name="T51" fmla="*/ 0 h 3027"/>
                  <a:gd name="T52" fmla="*/ 5674 w 9080"/>
                  <a:gd name="T53" fmla="*/ 0 h 3027"/>
                  <a:gd name="T54" fmla="*/ 5107 w 9080"/>
                  <a:gd name="T55" fmla="*/ 0 h 3027"/>
                  <a:gd name="T56" fmla="*/ 4539 w 9080"/>
                  <a:gd name="T57" fmla="*/ 0 h 3027"/>
                  <a:gd name="T58" fmla="*/ 3971 w 9080"/>
                  <a:gd name="T59" fmla="*/ 0 h 3027"/>
                  <a:gd name="T60" fmla="*/ 3404 w 9080"/>
                  <a:gd name="T61" fmla="*/ 0 h 3027"/>
                  <a:gd name="T62" fmla="*/ 2836 w 9080"/>
                  <a:gd name="T63" fmla="*/ 0 h 3027"/>
                  <a:gd name="T64" fmla="*/ 2269 w 9080"/>
                  <a:gd name="T65" fmla="*/ 0 h 3027"/>
                  <a:gd name="T66" fmla="*/ 1702 w 9080"/>
                  <a:gd name="T67" fmla="*/ 0 h 3027"/>
                  <a:gd name="T68" fmla="*/ 1135 w 9080"/>
                  <a:gd name="T69" fmla="*/ 0 h 3027"/>
                  <a:gd name="T70" fmla="*/ 567 w 9080"/>
                  <a:gd name="T71" fmla="*/ 0 h 3027"/>
                  <a:gd name="T72" fmla="*/ 0 w 9080"/>
                  <a:gd name="T73" fmla="*/ 0 h 3027"/>
                  <a:gd name="T74" fmla="*/ 0 w 9080"/>
                  <a:gd name="T75" fmla="*/ 756 h 3027"/>
                  <a:gd name="T76" fmla="*/ 0 w 9080"/>
                  <a:gd name="T77" fmla="*/ 1514 h 3027"/>
                  <a:gd name="T78" fmla="*/ 0 w 9080"/>
                  <a:gd name="T79" fmla="*/ 2270 h 3027"/>
                  <a:gd name="T80" fmla="*/ 0 w 9080"/>
                  <a:gd name="T81" fmla="*/ 3027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80" h="3027">
                    <a:moveTo>
                      <a:pt x="0" y="3027"/>
                    </a:moveTo>
                    <a:lnTo>
                      <a:pt x="567" y="3027"/>
                    </a:lnTo>
                    <a:lnTo>
                      <a:pt x="1135" y="3027"/>
                    </a:lnTo>
                    <a:lnTo>
                      <a:pt x="1702" y="3027"/>
                    </a:lnTo>
                    <a:lnTo>
                      <a:pt x="2269" y="3027"/>
                    </a:lnTo>
                    <a:lnTo>
                      <a:pt x="2836" y="3027"/>
                    </a:lnTo>
                    <a:lnTo>
                      <a:pt x="3404" y="3027"/>
                    </a:lnTo>
                    <a:lnTo>
                      <a:pt x="3971" y="3027"/>
                    </a:lnTo>
                    <a:lnTo>
                      <a:pt x="4539" y="3027"/>
                    </a:lnTo>
                    <a:lnTo>
                      <a:pt x="5107" y="3027"/>
                    </a:lnTo>
                    <a:lnTo>
                      <a:pt x="5674" y="3027"/>
                    </a:lnTo>
                    <a:lnTo>
                      <a:pt x="6241" y="3027"/>
                    </a:lnTo>
                    <a:lnTo>
                      <a:pt x="6810" y="3027"/>
                    </a:lnTo>
                    <a:lnTo>
                      <a:pt x="7377" y="3027"/>
                    </a:lnTo>
                    <a:lnTo>
                      <a:pt x="7944" y="3027"/>
                    </a:lnTo>
                    <a:lnTo>
                      <a:pt x="8512" y="3027"/>
                    </a:lnTo>
                    <a:lnTo>
                      <a:pt x="9080" y="3027"/>
                    </a:lnTo>
                    <a:lnTo>
                      <a:pt x="9080" y="2270"/>
                    </a:lnTo>
                    <a:lnTo>
                      <a:pt x="9080" y="1514"/>
                    </a:lnTo>
                    <a:lnTo>
                      <a:pt x="9080" y="756"/>
                    </a:lnTo>
                    <a:lnTo>
                      <a:pt x="9080" y="0"/>
                    </a:lnTo>
                    <a:lnTo>
                      <a:pt x="8512" y="0"/>
                    </a:lnTo>
                    <a:lnTo>
                      <a:pt x="7944" y="0"/>
                    </a:lnTo>
                    <a:lnTo>
                      <a:pt x="7377" y="0"/>
                    </a:lnTo>
                    <a:lnTo>
                      <a:pt x="6810" y="0"/>
                    </a:lnTo>
                    <a:lnTo>
                      <a:pt x="6241" y="0"/>
                    </a:lnTo>
                    <a:lnTo>
                      <a:pt x="5674" y="0"/>
                    </a:lnTo>
                    <a:lnTo>
                      <a:pt x="5107" y="0"/>
                    </a:lnTo>
                    <a:lnTo>
                      <a:pt x="4539" y="0"/>
                    </a:lnTo>
                    <a:lnTo>
                      <a:pt x="3971" y="0"/>
                    </a:lnTo>
                    <a:lnTo>
                      <a:pt x="3404" y="0"/>
                    </a:lnTo>
                    <a:lnTo>
                      <a:pt x="2836" y="0"/>
                    </a:lnTo>
                    <a:lnTo>
                      <a:pt x="2269" y="0"/>
                    </a:lnTo>
                    <a:lnTo>
                      <a:pt x="1702" y="0"/>
                    </a:lnTo>
                    <a:lnTo>
                      <a:pt x="1135" y="0"/>
                    </a:lnTo>
                    <a:lnTo>
                      <a:pt x="567" y="0"/>
                    </a:lnTo>
                    <a:lnTo>
                      <a:pt x="0" y="0"/>
                    </a:lnTo>
                    <a:lnTo>
                      <a:pt x="0" y="756"/>
                    </a:lnTo>
                    <a:lnTo>
                      <a:pt x="0" y="1514"/>
                    </a:lnTo>
                    <a:lnTo>
                      <a:pt x="0" y="2270"/>
                    </a:lnTo>
                    <a:lnTo>
                      <a:pt x="0" y="30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noEditPoints="1"/>
              </p:cNvSpPr>
              <p:nvPr userDrawn="1"/>
            </p:nvSpPr>
            <p:spPr bwMode="auto">
              <a:xfrm>
                <a:off x="9999663" y="5224463"/>
                <a:ext cx="1501775" cy="354013"/>
              </a:xfrm>
              <a:custGeom>
                <a:avLst/>
                <a:gdLst>
                  <a:gd name="T0" fmla="*/ 2962 w 7566"/>
                  <a:gd name="T1" fmla="*/ 886 h 1779"/>
                  <a:gd name="T2" fmla="*/ 2716 w 7566"/>
                  <a:gd name="T3" fmla="*/ 947 h 1779"/>
                  <a:gd name="T4" fmla="*/ 2674 w 7566"/>
                  <a:gd name="T5" fmla="*/ 1282 h 1779"/>
                  <a:gd name="T6" fmla="*/ 2878 w 7566"/>
                  <a:gd name="T7" fmla="*/ 1459 h 1779"/>
                  <a:gd name="T8" fmla="*/ 3063 w 7566"/>
                  <a:gd name="T9" fmla="*/ 1311 h 1779"/>
                  <a:gd name="T10" fmla="*/ 3299 w 7566"/>
                  <a:gd name="T11" fmla="*/ 1477 h 1779"/>
                  <a:gd name="T12" fmla="*/ 2880 w 7566"/>
                  <a:gd name="T13" fmla="*/ 1710 h 1779"/>
                  <a:gd name="T14" fmla="*/ 2501 w 7566"/>
                  <a:gd name="T15" fmla="*/ 1561 h 1779"/>
                  <a:gd name="T16" fmla="*/ 2362 w 7566"/>
                  <a:gd name="T17" fmla="*/ 1160 h 1779"/>
                  <a:gd name="T18" fmla="*/ 2577 w 7566"/>
                  <a:gd name="T19" fmla="*/ 709 h 1779"/>
                  <a:gd name="T20" fmla="*/ 3089 w 7566"/>
                  <a:gd name="T21" fmla="*/ 659 h 1779"/>
                  <a:gd name="T22" fmla="*/ 3355 w 7566"/>
                  <a:gd name="T23" fmla="*/ 970 h 1779"/>
                  <a:gd name="T24" fmla="*/ 3979 w 7566"/>
                  <a:gd name="T25" fmla="*/ 907 h 1779"/>
                  <a:gd name="T26" fmla="*/ 3783 w 7566"/>
                  <a:gd name="T27" fmla="*/ 1152 h 1779"/>
                  <a:gd name="T28" fmla="*/ 3810 w 7566"/>
                  <a:gd name="T29" fmla="*/ 777 h 1779"/>
                  <a:gd name="T30" fmla="*/ 4051 w 7566"/>
                  <a:gd name="T31" fmla="*/ 633 h 1779"/>
                  <a:gd name="T32" fmla="*/ 4672 w 7566"/>
                  <a:gd name="T33" fmla="*/ 1458 h 1779"/>
                  <a:gd name="T34" fmla="*/ 4564 w 7566"/>
                  <a:gd name="T35" fmla="*/ 1267 h 1779"/>
                  <a:gd name="T36" fmla="*/ 4293 w 7566"/>
                  <a:gd name="T37" fmla="*/ 1491 h 1779"/>
                  <a:gd name="T38" fmla="*/ 4663 w 7566"/>
                  <a:gd name="T39" fmla="*/ 1702 h 1779"/>
                  <a:gd name="T40" fmla="*/ 5590 w 7566"/>
                  <a:gd name="T41" fmla="*/ 1334 h 1779"/>
                  <a:gd name="T42" fmla="*/ 5431 w 7566"/>
                  <a:gd name="T43" fmla="*/ 1455 h 1779"/>
                  <a:gd name="T44" fmla="*/ 5258 w 7566"/>
                  <a:gd name="T45" fmla="*/ 1317 h 1779"/>
                  <a:gd name="T46" fmla="*/ 4986 w 7566"/>
                  <a:gd name="T47" fmla="*/ 1451 h 1779"/>
                  <a:gd name="T48" fmla="*/ 5332 w 7566"/>
                  <a:gd name="T49" fmla="*/ 1700 h 1779"/>
                  <a:gd name="T50" fmla="*/ 5785 w 7566"/>
                  <a:gd name="T51" fmla="*/ 1576 h 1779"/>
                  <a:gd name="T52" fmla="*/ 7566 w 7566"/>
                  <a:gd name="T53" fmla="*/ 1028 h 1779"/>
                  <a:gd name="T54" fmla="*/ 7468 w 7566"/>
                  <a:gd name="T55" fmla="*/ 712 h 1779"/>
                  <a:gd name="T56" fmla="*/ 7124 w 7566"/>
                  <a:gd name="T57" fmla="*/ 640 h 1779"/>
                  <a:gd name="T58" fmla="*/ 6883 w 7566"/>
                  <a:gd name="T59" fmla="*/ 809 h 1779"/>
                  <a:gd name="T60" fmla="*/ 6675 w 7566"/>
                  <a:gd name="T61" fmla="*/ 629 h 1779"/>
                  <a:gd name="T62" fmla="*/ 6391 w 7566"/>
                  <a:gd name="T63" fmla="*/ 715 h 1779"/>
                  <a:gd name="T64" fmla="*/ 6307 w 7566"/>
                  <a:gd name="T65" fmla="*/ 1132 h 1779"/>
                  <a:gd name="T66" fmla="*/ 6434 w 7566"/>
                  <a:gd name="T67" fmla="*/ 906 h 1779"/>
                  <a:gd name="T68" fmla="*/ 6627 w 7566"/>
                  <a:gd name="T69" fmla="*/ 1011 h 1779"/>
                  <a:gd name="T70" fmla="*/ 6962 w 7566"/>
                  <a:gd name="T71" fmla="*/ 1010 h 1779"/>
                  <a:gd name="T72" fmla="*/ 7160 w 7566"/>
                  <a:gd name="T73" fmla="*/ 897 h 1779"/>
                  <a:gd name="T74" fmla="*/ 7270 w 7566"/>
                  <a:gd name="T75" fmla="*/ 1682 h 1779"/>
                  <a:gd name="T76" fmla="*/ 2128 w 7566"/>
                  <a:gd name="T77" fmla="*/ 436 h 1779"/>
                  <a:gd name="T78" fmla="*/ 1692 w 7566"/>
                  <a:gd name="T79" fmla="*/ 657 h 1779"/>
                  <a:gd name="T80" fmla="*/ 1942 w 7566"/>
                  <a:gd name="T81" fmla="*/ 148 h 1779"/>
                  <a:gd name="T82" fmla="*/ 2415 w 7566"/>
                  <a:gd name="T83" fmla="*/ 86 h 1779"/>
                  <a:gd name="T84" fmla="*/ 1209 w 7566"/>
                  <a:gd name="T85" fmla="*/ 1745 h 1779"/>
                  <a:gd name="T86" fmla="*/ 663 w 7566"/>
                  <a:gd name="T87" fmla="*/ 1734 h 1779"/>
                  <a:gd name="T88" fmla="*/ 210 w 7566"/>
                  <a:gd name="T89" fmla="*/ 1423 h 1779"/>
                  <a:gd name="T90" fmla="*/ 2 w 7566"/>
                  <a:gd name="T91" fmla="*/ 897 h 1779"/>
                  <a:gd name="T92" fmla="*/ 117 w 7566"/>
                  <a:gd name="T93" fmla="*/ 366 h 1779"/>
                  <a:gd name="T94" fmla="*/ 716 w 7566"/>
                  <a:gd name="T95" fmla="*/ 64 h 1779"/>
                  <a:gd name="T96" fmla="*/ 395 w 7566"/>
                  <a:gd name="T97" fmla="*/ 595 h 1779"/>
                  <a:gd name="T98" fmla="*/ 370 w 7566"/>
                  <a:gd name="T99" fmla="*/ 996 h 1779"/>
                  <a:gd name="T100" fmla="*/ 603 w 7566"/>
                  <a:gd name="T101" fmla="*/ 1321 h 1779"/>
                  <a:gd name="T102" fmla="*/ 992 w 7566"/>
                  <a:gd name="T103" fmla="*/ 1429 h 1779"/>
                  <a:gd name="T104" fmla="*/ 550 w 7566"/>
                  <a:gd name="T105" fmla="*/ 1177 h 1779"/>
                  <a:gd name="T106" fmla="*/ 961 w 7566"/>
                  <a:gd name="T107" fmla="*/ 1356 h 1779"/>
                  <a:gd name="T108" fmla="*/ 1381 w 7566"/>
                  <a:gd name="T109" fmla="*/ 1141 h 1779"/>
                  <a:gd name="T110" fmla="*/ 1473 w 7566"/>
                  <a:gd name="T111" fmla="*/ 701 h 1779"/>
                  <a:gd name="T112" fmla="*/ 1173 w 7566"/>
                  <a:gd name="T113" fmla="*/ 341 h 1779"/>
                  <a:gd name="T114" fmla="*/ 739 w 7566"/>
                  <a:gd name="T115" fmla="*/ 341 h 1779"/>
                  <a:gd name="T116" fmla="*/ 454 w 7566"/>
                  <a:gd name="T117" fmla="*/ 647 h 1779"/>
                  <a:gd name="T118" fmla="*/ 448 w 7566"/>
                  <a:gd name="T119" fmla="*/ 100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6" h="1779">
                    <a:moveTo>
                      <a:pt x="3085" y="1162"/>
                    </a:moveTo>
                    <a:lnTo>
                      <a:pt x="3084" y="1127"/>
                    </a:lnTo>
                    <a:lnTo>
                      <a:pt x="3081" y="1096"/>
                    </a:lnTo>
                    <a:lnTo>
                      <a:pt x="3076" y="1066"/>
                    </a:lnTo>
                    <a:lnTo>
                      <a:pt x="3070" y="1038"/>
                    </a:lnTo>
                    <a:lnTo>
                      <a:pt x="3052" y="987"/>
                    </a:lnTo>
                    <a:lnTo>
                      <a:pt x="3041" y="965"/>
                    </a:lnTo>
                    <a:lnTo>
                      <a:pt x="3028" y="945"/>
                    </a:lnTo>
                    <a:lnTo>
                      <a:pt x="3013" y="927"/>
                    </a:lnTo>
                    <a:lnTo>
                      <a:pt x="2998" y="912"/>
                    </a:lnTo>
                    <a:lnTo>
                      <a:pt x="2980" y="897"/>
                    </a:lnTo>
                    <a:lnTo>
                      <a:pt x="2962" y="886"/>
                    </a:lnTo>
                    <a:lnTo>
                      <a:pt x="2942" y="877"/>
                    </a:lnTo>
                    <a:lnTo>
                      <a:pt x="2920" y="871"/>
                    </a:lnTo>
                    <a:lnTo>
                      <a:pt x="2897" y="867"/>
                    </a:lnTo>
                    <a:lnTo>
                      <a:pt x="2873" y="866"/>
                    </a:lnTo>
                    <a:lnTo>
                      <a:pt x="2849" y="867"/>
                    </a:lnTo>
                    <a:lnTo>
                      <a:pt x="2827" y="871"/>
                    </a:lnTo>
                    <a:lnTo>
                      <a:pt x="2804" y="878"/>
                    </a:lnTo>
                    <a:lnTo>
                      <a:pt x="2784" y="887"/>
                    </a:lnTo>
                    <a:lnTo>
                      <a:pt x="2765" y="898"/>
                    </a:lnTo>
                    <a:lnTo>
                      <a:pt x="2747" y="913"/>
                    </a:lnTo>
                    <a:lnTo>
                      <a:pt x="2731" y="929"/>
                    </a:lnTo>
                    <a:lnTo>
                      <a:pt x="2716" y="947"/>
                    </a:lnTo>
                    <a:lnTo>
                      <a:pt x="2703" y="967"/>
                    </a:lnTo>
                    <a:lnTo>
                      <a:pt x="2691" y="989"/>
                    </a:lnTo>
                    <a:lnTo>
                      <a:pt x="2681" y="1013"/>
                    </a:lnTo>
                    <a:lnTo>
                      <a:pt x="2673" y="1039"/>
                    </a:lnTo>
                    <a:lnTo>
                      <a:pt x="2667" y="1066"/>
                    </a:lnTo>
                    <a:lnTo>
                      <a:pt x="2662" y="1095"/>
                    </a:lnTo>
                    <a:lnTo>
                      <a:pt x="2659" y="1126"/>
                    </a:lnTo>
                    <a:lnTo>
                      <a:pt x="2658" y="1160"/>
                    </a:lnTo>
                    <a:lnTo>
                      <a:pt x="2659" y="1192"/>
                    </a:lnTo>
                    <a:lnTo>
                      <a:pt x="2662" y="1224"/>
                    </a:lnTo>
                    <a:lnTo>
                      <a:pt x="2667" y="1253"/>
                    </a:lnTo>
                    <a:lnTo>
                      <a:pt x="2674" y="1282"/>
                    </a:lnTo>
                    <a:lnTo>
                      <a:pt x="2682" y="1308"/>
                    </a:lnTo>
                    <a:lnTo>
                      <a:pt x="2692" y="1332"/>
                    </a:lnTo>
                    <a:lnTo>
                      <a:pt x="2704" y="1355"/>
                    </a:lnTo>
                    <a:lnTo>
                      <a:pt x="2717" y="1377"/>
                    </a:lnTo>
                    <a:lnTo>
                      <a:pt x="2732" y="1395"/>
                    </a:lnTo>
                    <a:lnTo>
                      <a:pt x="2749" y="1412"/>
                    </a:lnTo>
                    <a:lnTo>
                      <a:pt x="2767" y="1426"/>
                    </a:lnTo>
                    <a:lnTo>
                      <a:pt x="2786" y="1437"/>
                    </a:lnTo>
                    <a:lnTo>
                      <a:pt x="2807" y="1447"/>
                    </a:lnTo>
                    <a:lnTo>
                      <a:pt x="2830" y="1453"/>
                    </a:lnTo>
                    <a:lnTo>
                      <a:pt x="2853" y="1458"/>
                    </a:lnTo>
                    <a:lnTo>
                      <a:pt x="2878" y="1459"/>
                    </a:lnTo>
                    <a:lnTo>
                      <a:pt x="2901" y="1458"/>
                    </a:lnTo>
                    <a:lnTo>
                      <a:pt x="2924" y="1454"/>
                    </a:lnTo>
                    <a:lnTo>
                      <a:pt x="2945" y="1447"/>
                    </a:lnTo>
                    <a:lnTo>
                      <a:pt x="2964" y="1438"/>
                    </a:lnTo>
                    <a:lnTo>
                      <a:pt x="2983" y="1427"/>
                    </a:lnTo>
                    <a:lnTo>
                      <a:pt x="3000" y="1413"/>
                    </a:lnTo>
                    <a:lnTo>
                      <a:pt x="3008" y="1406"/>
                    </a:lnTo>
                    <a:lnTo>
                      <a:pt x="3015" y="1398"/>
                    </a:lnTo>
                    <a:lnTo>
                      <a:pt x="3029" y="1379"/>
                    </a:lnTo>
                    <a:lnTo>
                      <a:pt x="3042" y="1358"/>
                    </a:lnTo>
                    <a:lnTo>
                      <a:pt x="3052" y="1336"/>
                    </a:lnTo>
                    <a:lnTo>
                      <a:pt x="3063" y="1311"/>
                    </a:lnTo>
                    <a:lnTo>
                      <a:pt x="3071" y="1285"/>
                    </a:lnTo>
                    <a:lnTo>
                      <a:pt x="3077" y="1257"/>
                    </a:lnTo>
                    <a:lnTo>
                      <a:pt x="3081" y="1227"/>
                    </a:lnTo>
                    <a:lnTo>
                      <a:pt x="3084" y="1195"/>
                    </a:lnTo>
                    <a:lnTo>
                      <a:pt x="3085" y="1162"/>
                    </a:lnTo>
                    <a:close/>
                    <a:moveTo>
                      <a:pt x="3381" y="1164"/>
                    </a:moveTo>
                    <a:lnTo>
                      <a:pt x="3379" y="1222"/>
                    </a:lnTo>
                    <a:lnTo>
                      <a:pt x="3372" y="1279"/>
                    </a:lnTo>
                    <a:lnTo>
                      <a:pt x="3360" y="1332"/>
                    </a:lnTo>
                    <a:lnTo>
                      <a:pt x="3344" y="1384"/>
                    </a:lnTo>
                    <a:lnTo>
                      <a:pt x="3324" y="1432"/>
                    </a:lnTo>
                    <a:lnTo>
                      <a:pt x="3299" y="1477"/>
                    </a:lnTo>
                    <a:lnTo>
                      <a:pt x="3272" y="1519"/>
                    </a:lnTo>
                    <a:lnTo>
                      <a:pt x="3240" y="1556"/>
                    </a:lnTo>
                    <a:lnTo>
                      <a:pt x="3205" y="1591"/>
                    </a:lnTo>
                    <a:lnTo>
                      <a:pt x="3187" y="1606"/>
                    </a:lnTo>
                    <a:lnTo>
                      <a:pt x="3167" y="1622"/>
                    </a:lnTo>
                    <a:lnTo>
                      <a:pt x="3126" y="1648"/>
                    </a:lnTo>
                    <a:lnTo>
                      <a:pt x="3082" y="1670"/>
                    </a:lnTo>
                    <a:lnTo>
                      <a:pt x="3058" y="1679"/>
                    </a:lnTo>
                    <a:lnTo>
                      <a:pt x="3035" y="1687"/>
                    </a:lnTo>
                    <a:lnTo>
                      <a:pt x="2985" y="1700"/>
                    </a:lnTo>
                    <a:lnTo>
                      <a:pt x="2934" y="1708"/>
                    </a:lnTo>
                    <a:lnTo>
                      <a:pt x="2880" y="1710"/>
                    </a:lnTo>
                    <a:lnTo>
                      <a:pt x="2822" y="1708"/>
                    </a:lnTo>
                    <a:lnTo>
                      <a:pt x="2766" y="1700"/>
                    </a:lnTo>
                    <a:lnTo>
                      <a:pt x="2740" y="1695"/>
                    </a:lnTo>
                    <a:lnTo>
                      <a:pt x="2714" y="1688"/>
                    </a:lnTo>
                    <a:lnTo>
                      <a:pt x="2689" y="1681"/>
                    </a:lnTo>
                    <a:lnTo>
                      <a:pt x="2665" y="1672"/>
                    </a:lnTo>
                    <a:lnTo>
                      <a:pt x="2642" y="1662"/>
                    </a:lnTo>
                    <a:lnTo>
                      <a:pt x="2619" y="1651"/>
                    </a:lnTo>
                    <a:lnTo>
                      <a:pt x="2577" y="1625"/>
                    </a:lnTo>
                    <a:lnTo>
                      <a:pt x="2556" y="1610"/>
                    </a:lnTo>
                    <a:lnTo>
                      <a:pt x="2537" y="1594"/>
                    </a:lnTo>
                    <a:lnTo>
                      <a:pt x="2501" y="1561"/>
                    </a:lnTo>
                    <a:lnTo>
                      <a:pt x="2485" y="1542"/>
                    </a:lnTo>
                    <a:lnTo>
                      <a:pt x="2469" y="1523"/>
                    </a:lnTo>
                    <a:lnTo>
                      <a:pt x="2442" y="1482"/>
                    </a:lnTo>
                    <a:lnTo>
                      <a:pt x="2429" y="1460"/>
                    </a:lnTo>
                    <a:lnTo>
                      <a:pt x="2418" y="1437"/>
                    </a:lnTo>
                    <a:lnTo>
                      <a:pt x="2398" y="1388"/>
                    </a:lnTo>
                    <a:lnTo>
                      <a:pt x="2382" y="1335"/>
                    </a:lnTo>
                    <a:lnTo>
                      <a:pt x="2376" y="1308"/>
                    </a:lnTo>
                    <a:lnTo>
                      <a:pt x="2371" y="1280"/>
                    </a:lnTo>
                    <a:lnTo>
                      <a:pt x="2364" y="1221"/>
                    </a:lnTo>
                    <a:lnTo>
                      <a:pt x="2362" y="1191"/>
                    </a:lnTo>
                    <a:lnTo>
                      <a:pt x="2362" y="1160"/>
                    </a:lnTo>
                    <a:lnTo>
                      <a:pt x="2364" y="1102"/>
                    </a:lnTo>
                    <a:lnTo>
                      <a:pt x="2371" y="1048"/>
                    </a:lnTo>
                    <a:lnTo>
                      <a:pt x="2382" y="996"/>
                    </a:lnTo>
                    <a:lnTo>
                      <a:pt x="2398" y="946"/>
                    </a:lnTo>
                    <a:lnTo>
                      <a:pt x="2418" y="898"/>
                    </a:lnTo>
                    <a:lnTo>
                      <a:pt x="2430" y="875"/>
                    </a:lnTo>
                    <a:lnTo>
                      <a:pt x="2442" y="853"/>
                    </a:lnTo>
                    <a:lnTo>
                      <a:pt x="2470" y="812"/>
                    </a:lnTo>
                    <a:lnTo>
                      <a:pt x="2502" y="774"/>
                    </a:lnTo>
                    <a:lnTo>
                      <a:pt x="2537" y="740"/>
                    </a:lnTo>
                    <a:lnTo>
                      <a:pt x="2556" y="724"/>
                    </a:lnTo>
                    <a:lnTo>
                      <a:pt x="2577" y="709"/>
                    </a:lnTo>
                    <a:lnTo>
                      <a:pt x="2619" y="683"/>
                    </a:lnTo>
                    <a:lnTo>
                      <a:pt x="2664" y="660"/>
                    </a:lnTo>
                    <a:lnTo>
                      <a:pt x="2712" y="642"/>
                    </a:lnTo>
                    <a:lnTo>
                      <a:pt x="2763" y="629"/>
                    </a:lnTo>
                    <a:lnTo>
                      <a:pt x="2817" y="621"/>
                    </a:lnTo>
                    <a:lnTo>
                      <a:pt x="2873" y="619"/>
                    </a:lnTo>
                    <a:lnTo>
                      <a:pt x="2932" y="621"/>
                    </a:lnTo>
                    <a:lnTo>
                      <a:pt x="2960" y="625"/>
                    </a:lnTo>
                    <a:lnTo>
                      <a:pt x="2987" y="629"/>
                    </a:lnTo>
                    <a:lnTo>
                      <a:pt x="3014" y="635"/>
                    </a:lnTo>
                    <a:lnTo>
                      <a:pt x="3039" y="642"/>
                    </a:lnTo>
                    <a:lnTo>
                      <a:pt x="3089" y="659"/>
                    </a:lnTo>
                    <a:lnTo>
                      <a:pt x="3134" y="682"/>
                    </a:lnTo>
                    <a:lnTo>
                      <a:pt x="3175" y="708"/>
                    </a:lnTo>
                    <a:lnTo>
                      <a:pt x="3195" y="723"/>
                    </a:lnTo>
                    <a:lnTo>
                      <a:pt x="3213" y="738"/>
                    </a:lnTo>
                    <a:lnTo>
                      <a:pt x="3247" y="772"/>
                    </a:lnTo>
                    <a:lnTo>
                      <a:pt x="3263" y="791"/>
                    </a:lnTo>
                    <a:lnTo>
                      <a:pt x="3278" y="810"/>
                    </a:lnTo>
                    <a:lnTo>
                      <a:pt x="3292" y="830"/>
                    </a:lnTo>
                    <a:lnTo>
                      <a:pt x="3305" y="851"/>
                    </a:lnTo>
                    <a:lnTo>
                      <a:pt x="3328" y="896"/>
                    </a:lnTo>
                    <a:lnTo>
                      <a:pt x="3347" y="945"/>
                    </a:lnTo>
                    <a:lnTo>
                      <a:pt x="3355" y="970"/>
                    </a:lnTo>
                    <a:lnTo>
                      <a:pt x="3362" y="995"/>
                    </a:lnTo>
                    <a:lnTo>
                      <a:pt x="3372" y="1049"/>
                    </a:lnTo>
                    <a:lnTo>
                      <a:pt x="3376" y="1076"/>
                    </a:lnTo>
                    <a:lnTo>
                      <a:pt x="3379" y="1105"/>
                    </a:lnTo>
                    <a:lnTo>
                      <a:pt x="3381" y="1164"/>
                    </a:lnTo>
                    <a:close/>
                    <a:moveTo>
                      <a:pt x="4174" y="932"/>
                    </a:moveTo>
                    <a:lnTo>
                      <a:pt x="4138" y="917"/>
                    </a:lnTo>
                    <a:lnTo>
                      <a:pt x="4106" y="908"/>
                    </a:lnTo>
                    <a:lnTo>
                      <a:pt x="4074" y="903"/>
                    </a:lnTo>
                    <a:lnTo>
                      <a:pt x="4037" y="900"/>
                    </a:lnTo>
                    <a:lnTo>
                      <a:pt x="4007" y="903"/>
                    </a:lnTo>
                    <a:lnTo>
                      <a:pt x="3979" y="907"/>
                    </a:lnTo>
                    <a:lnTo>
                      <a:pt x="3953" y="914"/>
                    </a:lnTo>
                    <a:lnTo>
                      <a:pt x="3928" y="924"/>
                    </a:lnTo>
                    <a:lnTo>
                      <a:pt x="3905" y="936"/>
                    </a:lnTo>
                    <a:lnTo>
                      <a:pt x="3884" y="951"/>
                    </a:lnTo>
                    <a:lnTo>
                      <a:pt x="3865" y="968"/>
                    </a:lnTo>
                    <a:lnTo>
                      <a:pt x="3847" y="987"/>
                    </a:lnTo>
                    <a:lnTo>
                      <a:pt x="3832" y="1009"/>
                    </a:lnTo>
                    <a:lnTo>
                      <a:pt x="3818" y="1034"/>
                    </a:lnTo>
                    <a:lnTo>
                      <a:pt x="3807" y="1060"/>
                    </a:lnTo>
                    <a:lnTo>
                      <a:pt x="3797" y="1088"/>
                    </a:lnTo>
                    <a:lnTo>
                      <a:pt x="3789" y="1119"/>
                    </a:lnTo>
                    <a:lnTo>
                      <a:pt x="3783" y="1152"/>
                    </a:lnTo>
                    <a:lnTo>
                      <a:pt x="3780" y="1187"/>
                    </a:lnTo>
                    <a:lnTo>
                      <a:pt x="3779" y="1223"/>
                    </a:lnTo>
                    <a:lnTo>
                      <a:pt x="3779" y="1682"/>
                    </a:lnTo>
                    <a:lnTo>
                      <a:pt x="3485" y="1682"/>
                    </a:lnTo>
                    <a:lnTo>
                      <a:pt x="3485" y="1165"/>
                    </a:lnTo>
                    <a:lnTo>
                      <a:pt x="3485" y="647"/>
                    </a:lnTo>
                    <a:lnTo>
                      <a:pt x="3768" y="647"/>
                    </a:lnTo>
                    <a:lnTo>
                      <a:pt x="3768" y="882"/>
                    </a:lnTo>
                    <a:lnTo>
                      <a:pt x="3776" y="854"/>
                    </a:lnTo>
                    <a:lnTo>
                      <a:pt x="3785" y="827"/>
                    </a:lnTo>
                    <a:lnTo>
                      <a:pt x="3797" y="801"/>
                    </a:lnTo>
                    <a:lnTo>
                      <a:pt x="3810" y="777"/>
                    </a:lnTo>
                    <a:lnTo>
                      <a:pt x="3825" y="755"/>
                    </a:lnTo>
                    <a:lnTo>
                      <a:pt x="3840" y="735"/>
                    </a:lnTo>
                    <a:lnTo>
                      <a:pt x="3858" y="716"/>
                    </a:lnTo>
                    <a:lnTo>
                      <a:pt x="3877" y="699"/>
                    </a:lnTo>
                    <a:lnTo>
                      <a:pt x="3898" y="684"/>
                    </a:lnTo>
                    <a:lnTo>
                      <a:pt x="3920" y="671"/>
                    </a:lnTo>
                    <a:lnTo>
                      <a:pt x="3943" y="658"/>
                    </a:lnTo>
                    <a:lnTo>
                      <a:pt x="3955" y="653"/>
                    </a:lnTo>
                    <a:lnTo>
                      <a:pt x="3968" y="649"/>
                    </a:lnTo>
                    <a:lnTo>
                      <a:pt x="3994" y="642"/>
                    </a:lnTo>
                    <a:lnTo>
                      <a:pt x="4021" y="636"/>
                    </a:lnTo>
                    <a:lnTo>
                      <a:pt x="4051" y="633"/>
                    </a:lnTo>
                    <a:lnTo>
                      <a:pt x="4081" y="632"/>
                    </a:lnTo>
                    <a:lnTo>
                      <a:pt x="4124" y="635"/>
                    </a:lnTo>
                    <a:lnTo>
                      <a:pt x="4174" y="643"/>
                    </a:lnTo>
                    <a:lnTo>
                      <a:pt x="4174" y="932"/>
                    </a:lnTo>
                    <a:close/>
                    <a:moveTo>
                      <a:pt x="4858" y="1682"/>
                    </a:moveTo>
                    <a:lnTo>
                      <a:pt x="4858" y="1450"/>
                    </a:lnTo>
                    <a:lnTo>
                      <a:pt x="4825" y="1457"/>
                    </a:lnTo>
                    <a:lnTo>
                      <a:pt x="4796" y="1461"/>
                    </a:lnTo>
                    <a:lnTo>
                      <a:pt x="4767" y="1463"/>
                    </a:lnTo>
                    <a:lnTo>
                      <a:pt x="4736" y="1463"/>
                    </a:lnTo>
                    <a:lnTo>
                      <a:pt x="4691" y="1461"/>
                    </a:lnTo>
                    <a:lnTo>
                      <a:pt x="4672" y="1458"/>
                    </a:lnTo>
                    <a:lnTo>
                      <a:pt x="4654" y="1453"/>
                    </a:lnTo>
                    <a:lnTo>
                      <a:pt x="4638" y="1447"/>
                    </a:lnTo>
                    <a:lnTo>
                      <a:pt x="4624" y="1440"/>
                    </a:lnTo>
                    <a:lnTo>
                      <a:pt x="4612" y="1431"/>
                    </a:lnTo>
                    <a:lnTo>
                      <a:pt x="4601" y="1420"/>
                    </a:lnTo>
                    <a:lnTo>
                      <a:pt x="4592" y="1408"/>
                    </a:lnTo>
                    <a:lnTo>
                      <a:pt x="4584" y="1394"/>
                    </a:lnTo>
                    <a:lnTo>
                      <a:pt x="4580" y="1386"/>
                    </a:lnTo>
                    <a:lnTo>
                      <a:pt x="4577" y="1378"/>
                    </a:lnTo>
                    <a:lnTo>
                      <a:pt x="4572" y="1359"/>
                    </a:lnTo>
                    <a:lnTo>
                      <a:pt x="4566" y="1317"/>
                    </a:lnTo>
                    <a:lnTo>
                      <a:pt x="4564" y="1267"/>
                    </a:lnTo>
                    <a:lnTo>
                      <a:pt x="4564" y="890"/>
                    </a:lnTo>
                    <a:lnTo>
                      <a:pt x="4845" y="890"/>
                    </a:lnTo>
                    <a:lnTo>
                      <a:pt x="4845" y="655"/>
                    </a:lnTo>
                    <a:lnTo>
                      <a:pt x="4564" y="655"/>
                    </a:lnTo>
                    <a:lnTo>
                      <a:pt x="4564" y="317"/>
                    </a:lnTo>
                    <a:lnTo>
                      <a:pt x="4268" y="484"/>
                    </a:lnTo>
                    <a:lnTo>
                      <a:pt x="4268" y="902"/>
                    </a:lnTo>
                    <a:lnTo>
                      <a:pt x="4268" y="1319"/>
                    </a:lnTo>
                    <a:lnTo>
                      <a:pt x="4270" y="1367"/>
                    </a:lnTo>
                    <a:lnTo>
                      <a:pt x="4274" y="1412"/>
                    </a:lnTo>
                    <a:lnTo>
                      <a:pt x="4281" y="1453"/>
                    </a:lnTo>
                    <a:lnTo>
                      <a:pt x="4293" y="1491"/>
                    </a:lnTo>
                    <a:lnTo>
                      <a:pt x="4306" y="1525"/>
                    </a:lnTo>
                    <a:lnTo>
                      <a:pt x="4322" y="1557"/>
                    </a:lnTo>
                    <a:lnTo>
                      <a:pt x="4342" y="1585"/>
                    </a:lnTo>
                    <a:lnTo>
                      <a:pt x="4364" y="1609"/>
                    </a:lnTo>
                    <a:lnTo>
                      <a:pt x="4390" y="1632"/>
                    </a:lnTo>
                    <a:lnTo>
                      <a:pt x="4419" y="1651"/>
                    </a:lnTo>
                    <a:lnTo>
                      <a:pt x="4451" y="1667"/>
                    </a:lnTo>
                    <a:lnTo>
                      <a:pt x="4487" y="1679"/>
                    </a:lnTo>
                    <a:lnTo>
                      <a:pt x="4525" y="1689"/>
                    </a:lnTo>
                    <a:lnTo>
                      <a:pt x="4569" y="1696"/>
                    </a:lnTo>
                    <a:lnTo>
                      <a:pt x="4614" y="1700"/>
                    </a:lnTo>
                    <a:lnTo>
                      <a:pt x="4663" y="1702"/>
                    </a:lnTo>
                    <a:lnTo>
                      <a:pt x="4712" y="1701"/>
                    </a:lnTo>
                    <a:lnTo>
                      <a:pt x="4759" y="1698"/>
                    </a:lnTo>
                    <a:lnTo>
                      <a:pt x="4807" y="1692"/>
                    </a:lnTo>
                    <a:lnTo>
                      <a:pt x="4858" y="1682"/>
                    </a:lnTo>
                    <a:close/>
                    <a:moveTo>
                      <a:pt x="5897" y="1179"/>
                    </a:moveTo>
                    <a:lnTo>
                      <a:pt x="5897" y="647"/>
                    </a:lnTo>
                    <a:lnTo>
                      <a:pt x="5603" y="647"/>
                    </a:lnTo>
                    <a:lnTo>
                      <a:pt x="5603" y="1179"/>
                    </a:lnTo>
                    <a:lnTo>
                      <a:pt x="5601" y="1250"/>
                    </a:lnTo>
                    <a:lnTo>
                      <a:pt x="5599" y="1281"/>
                    </a:lnTo>
                    <a:lnTo>
                      <a:pt x="5595" y="1309"/>
                    </a:lnTo>
                    <a:lnTo>
                      <a:pt x="5590" y="1334"/>
                    </a:lnTo>
                    <a:lnTo>
                      <a:pt x="5584" y="1357"/>
                    </a:lnTo>
                    <a:lnTo>
                      <a:pt x="5576" y="1378"/>
                    </a:lnTo>
                    <a:lnTo>
                      <a:pt x="5567" y="1395"/>
                    </a:lnTo>
                    <a:lnTo>
                      <a:pt x="5556" y="1410"/>
                    </a:lnTo>
                    <a:lnTo>
                      <a:pt x="5544" y="1423"/>
                    </a:lnTo>
                    <a:lnTo>
                      <a:pt x="5530" y="1433"/>
                    </a:lnTo>
                    <a:lnTo>
                      <a:pt x="5514" y="1441"/>
                    </a:lnTo>
                    <a:lnTo>
                      <a:pt x="5505" y="1445"/>
                    </a:lnTo>
                    <a:lnTo>
                      <a:pt x="5496" y="1448"/>
                    </a:lnTo>
                    <a:lnTo>
                      <a:pt x="5476" y="1452"/>
                    </a:lnTo>
                    <a:lnTo>
                      <a:pt x="5455" y="1455"/>
                    </a:lnTo>
                    <a:lnTo>
                      <a:pt x="5431" y="1455"/>
                    </a:lnTo>
                    <a:lnTo>
                      <a:pt x="5407" y="1455"/>
                    </a:lnTo>
                    <a:lnTo>
                      <a:pt x="5385" y="1452"/>
                    </a:lnTo>
                    <a:lnTo>
                      <a:pt x="5364" y="1448"/>
                    </a:lnTo>
                    <a:lnTo>
                      <a:pt x="5346" y="1442"/>
                    </a:lnTo>
                    <a:lnTo>
                      <a:pt x="5329" y="1434"/>
                    </a:lnTo>
                    <a:lnTo>
                      <a:pt x="5315" y="1424"/>
                    </a:lnTo>
                    <a:lnTo>
                      <a:pt x="5301" y="1412"/>
                    </a:lnTo>
                    <a:lnTo>
                      <a:pt x="5290" y="1397"/>
                    </a:lnTo>
                    <a:lnTo>
                      <a:pt x="5280" y="1381"/>
                    </a:lnTo>
                    <a:lnTo>
                      <a:pt x="5272" y="1361"/>
                    </a:lnTo>
                    <a:lnTo>
                      <a:pt x="5265" y="1340"/>
                    </a:lnTo>
                    <a:lnTo>
                      <a:pt x="5258" y="1317"/>
                    </a:lnTo>
                    <a:lnTo>
                      <a:pt x="5254" y="1290"/>
                    </a:lnTo>
                    <a:lnTo>
                      <a:pt x="5251" y="1262"/>
                    </a:lnTo>
                    <a:lnTo>
                      <a:pt x="5250" y="1230"/>
                    </a:lnTo>
                    <a:lnTo>
                      <a:pt x="5249" y="1196"/>
                    </a:lnTo>
                    <a:lnTo>
                      <a:pt x="5249" y="647"/>
                    </a:lnTo>
                    <a:lnTo>
                      <a:pt x="4955" y="647"/>
                    </a:lnTo>
                    <a:lnTo>
                      <a:pt x="4955" y="1192"/>
                    </a:lnTo>
                    <a:lnTo>
                      <a:pt x="4957" y="1271"/>
                    </a:lnTo>
                    <a:lnTo>
                      <a:pt x="4962" y="1339"/>
                    </a:lnTo>
                    <a:lnTo>
                      <a:pt x="4966" y="1370"/>
                    </a:lnTo>
                    <a:lnTo>
                      <a:pt x="4972" y="1400"/>
                    </a:lnTo>
                    <a:lnTo>
                      <a:pt x="4986" y="1451"/>
                    </a:lnTo>
                    <a:lnTo>
                      <a:pt x="4994" y="1474"/>
                    </a:lnTo>
                    <a:lnTo>
                      <a:pt x="5005" y="1496"/>
                    </a:lnTo>
                    <a:lnTo>
                      <a:pt x="5016" y="1516"/>
                    </a:lnTo>
                    <a:lnTo>
                      <a:pt x="5030" y="1535"/>
                    </a:lnTo>
                    <a:lnTo>
                      <a:pt x="5059" y="1571"/>
                    </a:lnTo>
                    <a:lnTo>
                      <a:pt x="5095" y="1604"/>
                    </a:lnTo>
                    <a:lnTo>
                      <a:pt x="5127" y="1628"/>
                    </a:lnTo>
                    <a:lnTo>
                      <a:pt x="5162" y="1649"/>
                    </a:lnTo>
                    <a:lnTo>
                      <a:pt x="5201" y="1666"/>
                    </a:lnTo>
                    <a:lnTo>
                      <a:pt x="5241" y="1680"/>
                    </a:lnTo>
                    <a:lnTo>
                      <a:pt x="5286" y="1692"/>
                    </a:lnTo>
                    <a:lnTo>
                      <a:pt x="5332" y="1700"/>
                    </a:lnTo>
                    <a:lnTo>
                      <a:pt x="5379" y="1704"/>
                    </a:lnTo>
                    <a:lnTo>
                      <a:pt x="5429" y="1706"/>
                    </a:lnTo>
                    <a:lnTo>
                      <a:pt x="5488" y="1704"/>
                    </a:lnTo>
                    <a:lnTo>
                      <a:pt x="5544" y="1696"/>
                    </a:lnTo>
                    <a:lnTo>
                      <a:pt x="5570" y="1691"/>
                    </a:lnTo>
                    <a:lnTo>
                      <a:pt x="5596" y="1685"/>
                    </a:lnTo>
                    <a:lnTo>
                      <a:pt x="5644" y="1668"/>
                    </a:lnTo>
                    <a:lnTo>
                      <a:pt x="5667" y="1658"/>
                    </a:lnTo>
                    <a:lnTo>
                      <a:pt x="5689" y="1648"/>
                    </a:lnTo>
                    <a:lnTo>
                      <a:pt x="5730" y="1622"/>
                    </a:lnTo>
                    <a:lnTo>
                      <a:pt x="5768" y="1592"/>
                    </a:lnTo>
                    <a:lnTo>
                      <a:pt x="5785" y="1576"/>
                    </a:lnTo>
                    <a:lnTo>
                      <a:pt x="5801" y="1559"/>
                    </a:lnTo>
                    <a:lnTo>
                      <a:pt x="5825" y="1528"/>
                    </a:lnTo>
                    <a:lnTo>
                      <a:pt x="5844" y="1494"/>
                    </a:lnTo>
                    <a:lnTo>
                      <a:pt x="5861" y="1456"/>
                    </a:lnTo>
                    <a:lnTo>
                      <a:pt x="5874" y="1414"/>
                    </a:lnTo>
                    <a:lnTo>
                      <a:pt x="5885" y="1364"/>
                    </a:lnTo>
                    <a:lnTo>
                      <a:pt x="5892" y="1310"/>
                    </a:lnTo>
                    <a:lnTo>
                      <a:pt x="5896" y="1248"/>
                    </a:lnTo>
                    <a:lnTo>
                      <a:pt x="5897" y="1179"/>
                    </a:lnTo>
                    <a:close/>
                    <a:moveTo>
                      <a:pt x="7566" y="1682"/>
                    </a:moveTo>
                    <a:lnTo>
                      <a:pt x="7566" y="1088"/>
                    </a:lnTo>
                    <a:lnTo>
                      <a:pt x="7566" y="1028"/>
                    </a:lnTo>
                    <a:lnTo>
                      <a:pt x="7564" y="976"/>
                    </a:lnTo>
                    <a:lnTo>
                      <a:pt x="7560" y="930"/>
                    </a:lnTo>
                    <a:lnTo>
                      <a:pt x="7555" y="889"/>
                    </a:lnTo>
                    <a:lnTo>
                      <a:pt x="7549" y="855"/>
                    </a:lnTo>
                    <a:lnTo>
                      <a:pt x="7545" y="839"/>
                    </a:lnTo>
                    <a:lnTo>
                      <a:pt x="7540" y="824"/>
                    </a:lnTo>
                    <a:lnTo>
                      <a:pt x="7530" y="797"/>
                    </a:lnTo>
                    <a:lnTo>
                      <a:pt x="7517" y="773"/>
                    </a:lnTo>
                    <a:lnTo>
                      <a:pt x="7507" y="756"/>
                    </a:lnTo>
                    <a:lnTo>
                      <a:pt x="7495" y="741"/>
                    </a:lnTo>
                    <a:lnTo>
                      <a:pt x="7482" y="726"/>
                    </a:lnTo>
                    <a:lnTo>
                      <a:pt x="7468" y="712"/>
                    </a:lnTo>
                    <a:lnTo>
                      <a:pt x="7436" y="687"/>
                    </a:lnTo>
                    <a:lnTo>
                      <a:pt x="7419" y="676"/>
                    </a:lnTo>
                    <a:lnTo>
                      <a:pt x="7401" y="666"/>
                    </a:lnTo>
                    <a:lnTo>
                      <a:pt x="7362" y="648"/>
                    </a:lnTo>
                    <a:lnTo>
                      <a:pt x="7342" y="641"/>
                    </a:lnTo>
                    <a:lnTo>
                      <a:pt x="7321" y="636"/>
                    </a:lnTo>
                    <a:lnTo>
                      <a:pt x="7277" y="628"/>
                    </a:lnTo>
                    <a:lnTo>
                      <a:pt x="7231" y="626"/>
                    </a:lnTo>
                    <a:lnTo>
                      <a:pt x="7202" y="626"/>
                    </a:lnTo>
                    <a:lnTo>
                      <a:pt x="7175" y="629"/>
                    </a:lnTo>
                    <a:lnTo>
                      <a:pt x="7149" y="634"/>
                    </a:lnTo>
                    <a:lnTo>
                      <a:pt x="7124" y="640"/>
                    </a:lnTo>
                    <a:lnTo>
                      <a:pt x="7100" y="648"/>
                    </a:lnTo>
                    <a:lnTo>
                      <a:pt x="7077" y="658"/>
                    </a:lnTo>
                    <a:lnTo>
                      <a:pt x="7055" y="671"/>
                    </a:lnTo>
                    <a:lnTo>
                      <a:pt x="7034" y="685"/>
                    </a:lnTo>
                    <a:lnTo>
                      <a:pt x="7015" y="700"/>
                    </a:lnTo>
                    <a:lnTo>
                      <a:pt x="6996" y="718"/>
                    </a:lnTo>
                    <a:lnTo>
                      <a:pt x="6977" y="737"/>
                    </a:lnTo>
                    <a:lnTo>
                      <a:pt x="6959" y="759"/>
                    </a:lnTo>
                    <a:lnTo>
                      <a:pt x="6943" y="783"/>
                    </a:lnTo>
                    <a:lnTo>
                      <a:pt x="6928" y="808"/>
                    </a:lnTo>
                    <a:lnTo>
                      <a:pt x="6900" y="865"/>
                    </a:lnTo>
                    <a:lnTo>
                      <a:pt x="6883" y="809"/>
                    </a:lnTo>
                    <a:lnTo>
                      <a:pt x="6873" y="784"/>
                    </a:lnTo>
                    <a:lnTo>
                      <a:pt x="6862" y="761"/>
                    </a:lnTo>
                    <a:lnTo>
                      <a:pt x="6849" y="739"/>
                    </a:lnTo>
                    <a:lnTo>
                      <a:pt x="6835" y="720"/>
                    </a:lnTo>
                    <a:lnTo>
                      <a:pt x="6820" y="702"/>
                    </a:lnTo>
                    <a:lnTo>
                      <a:pt x="6804" y="686"/>
                    </a:lnTo>
                    <a:lnTo>
                      <a:pt x="6786" y="672"/>
                    </a:lnTo>
                    <a:lnTo>
                      <a:pt x="6766" y="659"/>
                    </a:lnTo>
                    <a:lnTo>
                      <a:pt x="6746" y="649"/>
                    </a:lnTo>
                    <a:lnTo>
                      <a:pt x="6723" y="640"/>
                    </a:lnTo>
                    <a:lnTo>
                      <a:pt x="6700" y="634"/>
                    </a:lnTo>
                    <a:lnTo>
                      <a:pt x="6675" y="629"/>
                    </a:lnTo>
                    <a:lnTo>
                      <a:pt x="6649" y="626"/>
                    </a:lnTo>
                    <a:lnTo>
                      <a:pt x="6621" y="626"/>
                    </a:lnTo>
                    <a:lnTo>
                      <a:pt x="6593" y="626"/>
                    </a:lnTo>
                    <a:lnTo>
                      <a:pt x="6566" y="629"/>
                    </a:lnTo>
                    <a:lnTo>
                      <a:pt x="6540" y="633"/>
                    </a:lnTo>
                    <a:lnTo>
                      <a:pt x="6516" y="639"/>
                    </a:lnTo>
                    <a:lnTo>
                      <a:pt x="6493" y="647"/>
                    </a:lnTo>
                    <a:lnTo>
                      <a:pt x="6470" y="657"/>
                    </a:lnTo>
                    <a:lnTo>
                      <a:pt x="6448" y="670"/>
                    </a:lnTo>
                    <a:lnTo>
                      <a:pt x="6428" y="683"/>
                    </a:lnTo>
                    <a:lnTo>
                      <a:pt x="6409" y="698"/>
                    </a:lnTo>
                    <a:lnTo>
                      <a:pt x="6391" y="715"/>
                    </a:lnTo>
                    <a:lnTo>
                      <a:pt x="6373" y="734"/>
                    </a:lnTo>
                    <a:lnTo>
                      <a:pt x="6356" y="755"/>
                    </a:lnTo>
                    <a:lnTo>
                      <a:pt x="6325" y="803"/>
                    </a:lnTo>
                    <a:lnTo>
                      <a:pt x="6295" y="859"/>
                    </a:lnTo>
                    <a:lnTo>
                      <a:pt x="6295" y="647"/>
                    </a:lnTo>
                    <a:lnTo>
                      <a:pt x="6011" y="647"/>
                    </a:lnTo>
                    <a:lnTo>
                      <a:pt x="6011" y="1165"/>
                    </a:lnTo>
                    <a:lnTo>
                      <a:pt x="6011" y="1682"/>
                    </a:lnTo>
                    <a:lnTo>
                      <a:pt x="6305" y="1682"/>
                    </a:lnTo>
                    <a:lnTo>
                      <a:pt x="6305" y="1201"/>
                    </a:lnTo>
                    <a:lnTo>
                      <a:pt x="6306" y="1155"/>
                    </a:lnTo>
                    <a:lnTo>
                      <a:pt x="6307" y="1132"/>
                    </a:lnTo>
                    <a:lnTo>
                      <a:pt x="6309" y="1113"/>
                    </a:lnTo>
                    <a:lnTo>
                      <a:pt x="6314" y="1078"/>
                    </a:lnTo>
                    <a:lnTo>
                      <a:pt x="6320" y="1048"/>
                    </a:lnTo>
                    <a:lnTo>
                      <a:pt x="6332" y="1015"/>
                    </a:lnTo>
                    <a:lnTo>
                      <a:pt x="6347" y="985"/>
                    </a:lnTo>
                    <a:lnTo>
                      <a:pt x="6365" y="959"/>
                    </a:lnTo>
                    <a:lnTo>
                      <a:pt x="6375" y="947"/>
                    </a:lnTo>
                    <a:lnTo>
                      <a:pt x="6386" y="937"/>
                    </a:lnTo>
                    <a:lnTo>
                      <a:pt x="6397" y="927"/>
                    </a:lnTo>
                    <a:lnTo>
                      <a:pt x="6409" y="919"/>
                    </a:lnTo>
                    <a:lnTo>
                      <a:pt x="6421" y="912"/>
                    </a:lnTo>
                    <a:lnTo>
                      <a:pt x="6434" y="906"/>
                    </a:lnTo>
                    <a:lnTo>
                      <a:pt x="6448" y="900"/>
                    </a:lnTo>
                    <a:lnTo>
                      <a:pt x="6462" y="897"/>
                    </a:lnTo>
                    <a:lnTo>
                      <a:pt x="6492" y="894"/>
                    </a:lnTo>
                    <a:lnTo>
                      <a:pt x="6514" y="895"/>
                    </a:lnTo>
                    <a:lnTo>
                      <a:pt x="6534" y="900"/>
                    </a:lnTo>
                    <a:lnTo>
                      <a:pt x="6553" y="907"/>
                    </a:lnTo>
                    <a:lnTo>
                      <a:pt x="6569" y="917"/>
                    </a:lnTo>
                    <a:lnTo>
                      <a:pt x="6584" y="929"/>
                    </a:lnTo>
                    <a:lnTo>
                      <a:pt x="6597" y="943"/>
                    </a:lnTo>
                    <a:lnTo>
                      <a:pt x="6608" y="960"/>
                    </a:lnTo>
                    <a:lnTo>
                      <a:pt x="6617" y="979"/>
                    </a:lnTo>
                    <a:lnTo>
                      <a:pt x="6627" y="1011"/>
                    </a:lnTo>
                    <a:lnTo>
                      <a:pt x="6634" y="1050"/>
                    </a:lnTo>
                    <a:lnTo>
                      <a:pt x="6638" y="1100"/>
                    </a:lnTo>
                    <a:lnTo>
                      <a:pt x="6639" y="1165"/>
                    </a:lnTo>
                    <a:lnTo>
                      <a:pt x="6639" y="1682"/>
                    </a:lnTo>
                    <a:lnTo>
                      <a:pt x="6935" y="1682"/>
                    </a:lnTo>
                    <a:lnTo>
                      <a:pt x="6935" y="1184"/>
                    </a:lnTo>
                    <a:lnTo>
                      <a:pt x="6936" y="1150"/>
                    </a:lnTo>
                    <a:lnTo>
                      <a:pt x="6938" y="1117"/>
                    </a:lnTo>
                    <a:lnTo>
                      <a:pt x="6942" y="1087"/>
                    </a:lnTo>
                    <a:lnTo>
                      <a:pt x="6947" y="1059"/>
                    </a:lnTo>
                    <a:lnTo>
                      <a:pt x="6954" y="1033"/>
                    </a:lnTo>
                    <a:lnTo>
                      <a:pt x="6962" y="1010"/>
                    </a:lnTo>
                    <a:lnTo>
                      <a:pt x="6971" y="988"/>
                    </a:lnTo>
                    <a:lnTo>
                      <a:pt x="6983" y="969"/>
                    </a:lnTo>
                    <a:lnTo>
                      <a:pt x="6996" y="952"/>
                    </a:lnTo>
                    <a:lnTo>
                      <a:pt x="7009" y="937"/>
                    </a:lnTo>
                    <a:lnTo>
                      <a:pt x="7025" y="924"/>
                    </a:lnTo>
                    <a:lnTo>
                      <a:pt x="7041" y="914"/>
                    </a:lnTo>
                    <a:lnTo>
                      <a:pt x="7059" y="906"/>
                    </a:lnTo>
                    <a:lnTo>
                      <a:pt x="7079" y="899"/>
                    </a:lnTo>
                    <a:lnTo>
                      <a:pt x="7100" y="895"/>
                    </a:lnTo>
                    <a:lnTo>
                      <a:pt x="7122" y="894"/>
                    </a:lnTo>
                    <a:lnTo>
                      <a:pt x="7148" y="895"/>
                    </a:lnTo>
                    <a:lnTo>
                      <a:pt x="7160" y="897"/>
                    </a:lnTo>
                    <a:lnTo>
                      <a:pt x="7171" y="900"/>
                    </a:lnTo>
                    <a:lnTo>
                      <a:pt x="7192" y="909"/>
                    </a:lnTo>
                    <a:lnTo>
                      <a:pt x="7210" y="919"/>
                    </a:lnTo>
                    <a:lnTo>
                      <a:pt x="7227" y="933"/>
                    </a:lnTo>
                    <a:lnTo>
                      <a:pt x="7241" y="951"/>
                    </a:lnTo>
                    <a:lnTo>
                      <a:pt x="7251" y="971"/>
                    </a:lnTo>
                    <a:lnTo>
                      <a:pt x="7259" y="995"/>
                    </a:lnTo>
                    <a:lnTo>
                      <a:pt x="7264" y="1023"/>
                    </a:lnTo>
                    <a:lnTo>
                      <a:pt x="7267" y="1058"/>
                    </a:lnTo>
                    <a:lnTo>
                      <a:pt x="7269" y="1101"/>
                    </a:lnTo>
                    <a:lnTo>
                      <a:pt x="7270" y="1150"/>
                    </a:lnTo>
                    <a:lnTo>
                      <a:pt x="7270" y="1682"/>
                    </a:lnTo>
                    <a:lnTo>
                      <a:pt x="7566" y="1682"/>
                    </a:lnTo>
                    <a:close/>
                    <a:moveTo>
                      <a:pt x="2275" y="320"/>
                    </a:moveTo>
                    <a:lnTo>
                      <a:pt x="2258" y="320"/>
                    </a:lnTo>
                    <a:lnTo>
                      <a:pt x="2241" y="323"/>
                    </a:lnTo>
                    <a:lnTo>
                      <a:pt x="2226" y="326"/>
                    </a:lnTo>
                    <a:lnTo>
                      <a:pt x="2212" y="332"/>
                    </a:lnTo>
                    <a:lnTo>
                      <a:pt x="2185" y="346"/>
                    </a:lnTo>
                    <a:lnTo>
                      <a:pt x="2163" y="365"/>
                    </a:lnTo>
                    <a:lnTo>
                      <a:pt x="2154" y="377"/>
                    </a:lnTo>
                    <a:lnTo>
                      <a:pt x="2146" y="390"/>
                    </a:lnTo>
                    <a:lnTo>
                      <a:pt x="2133" y="419"/>
                    </a:lnTo>
                    <a:lnTo>
                      <a:pt x="2128" y="436"/>
                    </a:lnTo>
                    <a:lnTo>
                      <a:pt x="2125" y="453"/>
                    </a:lnTo>
                    <a:lnTo>
                      <a:pt x="2123" y="471"/>
                    </a:lnTo>
                    <a:lnTo>
                      <a:pt x="2122" y="490"/>
                    </a:lnTo>
                    <a:lnTo>
                      <a:pt x="2122" y="657"/>
                    </a:lnTo>
                    <a:lnTo>
                      <a:pt x="2337" y="657"/>
                    </a:lnTo>
                    <a:lnTo>
                      <a:pt x="2337" y="891"/>
                    </a:lnTo>
                    <a:lnTo>
                      <a:pt x="2122" y="891"/>
                    </a:lnTo>
                    <a:lnTo>
                      <a:pt x="2122" y="1683"/>
                    </a:lnTo>
                    <a:lnTo>
                      <a:pt x="1828" y="1683"/>
                    </a:lnTo>
                    <a:lnTo>
                      <a:pt x="1828" y="891"/>
                    </a:lnTo>
                    <a:lnTo>
                      <a:pt x="1692" y="891"/>
                    </a:lnTo>
                    <a:lnTo>
                      <a:pt x="1692" y="657"/>
                    </a:lnTo>
                    <a:lnTo>
                      <a:pt x="1828" y="657"/>
                    </a:lnTo>
                    <a:lnTo>
                      <a:pt x="1828" y="516"/>
                    </a:lnTo>
                    <a:lnTo>
                      <a:pt x="1830" y="435"/>
                    </a:lnTo>
                    <a:lnTo>
                      <a:pt x="1834" y="393"/>
                    </a:lnTo>
                    <a:lnTo>
                      <a:pt x="1841" y="354"/>
                    </a:lnTo>
                    <a:lnTo>
                      <a:pt x="1849" y="315"/>
                    </a:lnTo>
                    <a:lnTo>
                      <a:pt x="1860" y="277"/>
                    </a:lnTo>
                    <a:lnTo>
                      <a:pt x="1875" y="242"/>
                    </a:lnTo>
                    <a:lnTo>
                      <a:pt x="1883" y="225"/>
                    </a:lnTo>
                    <a:lnTo>
                      <a:pt x="1893" y="208"/>
                    </a:lnTo>
                    <a:lnTo>
                      <a:pt x="1915" y="176"/>
                    </a:lnTo>
                    <a:lnTo>
                      <a:pt x="1942" y="148"/>
                    </a:lnTo>
                    <a:lnTo>
                      <a:pt x="1973" y="123"/>
                    </a:lnTo>
                    <a:lnTo>
                      <a:pt x="1990" y="112"/>
                    </a:lnTo>
                    <a:lnTo>
                      <a:pt x="2009" y="102"/>
                    </a:lnTo>
                    <a:lnTo>
                      <a:pt x="2051" y="85"/>
                    </a:lnTo>
                    <a:lnTo>
                      <a:pt x="2100" y="72"/>
                    </a:lnTo>
                    <a:lnTo>
                      <a:pt x="2153" y="65"/>
                    </a:lnTo>
                    <a:lnTo>
                      <a:pt x="2183" y="63"/>
                    </a:lnTo>
                    <a:lnTo>
                      <a:pt x="2214" y="62"/>
                    </a:lnTo>
                    <a:lnTo>
                      <a:pt x="2268" y="63"/>
                    </a:lnTo>
                    <a:lnTo>
                      <a:pt x="2315" y="68"/>
                    </a:lnTo>
                    <a:lnTo>
                      <a:pt x="2361" y="76"/>
                    </a:lnTo>
                    <a:lnTo>
                      <a:pt x="2415" y="86"/>
                    </a:lnTo>
                    <a:lnTo>
                      <a:pt x="2415" y="338"/>
                    </a:lnTo>
                    <a:lnTo>
                      <a:pt x="2387" y="332"/>
                    </a:lnTo>
                    <a:lnTo>
                      <a:pt x="2358" y="326"/>
                    </a:lnTo>
                    <a:lnTo>
                      <a:pt x="2321" y="321"/>
                    </a:lnTo>
                    <a:lnTo>
                      <a:pt x="2275" y="320"/>
                    </a:lnTo>
                    <a:close/>
                    <a:moveTo>
                      <a:pt x="1255" y="1349"/>
                    </a:moveTo>
                    <a:lnTo>
                      <a:pt x="1431" y="1652"/>
                    </a:lnTo>
                    <a:lnTo>
                      <a:pt x="1388" y="1675"/>
                    </a:lnTo>
                    <a:lnTo>
                      <a:pt x="1343" y="1696"/>
                    </a:lnTo>
                    <a:lnTo>
                      <a:pt x="1299" y="1715"/>
                    </a:lnTo>
                    <a:lnTo>
                      <a:pt x="1255" y="1731"/>
                    </a:lnTo>
                    <a:lnTo>
                      <a:pt x="1209" y="1745"/>
                    </a:lnTo>
                    <a:lnTo>
                      <a:pt x="1164" y="1756"/>
                    </a:lnTo>
                    <a:lnTo>
                      <a:pt x="1118" y="1766"/>
                    </a:lnTo>
                    <a:lnTo>
                      <a:pt x="1071" y="1772"/>
                    </a:lnTo>
                    <a:lnTo>
                      <a:pt x="1025" y="1777"/>
                    </a:lnTo>
                    <a:lnTo>
                      <a:pt x="979" y="1779"/>
                    </a:lnTo>
                    <a:lnTo>
                      <a:pt x="934" y="1779"/>
                    </a:lnTo>
                    <a:lnTo>
                      <a:pt x="888" y="1777"/>
                    </a:lnTo>
                    <a:lnTo>
                      <a:pt x="841" y="1773"/>
                    </a:lnTo>
                    <a:lnTo>
                      <a:pt x="796" y="1766"/>
                    </a:lnTo>
                    <a:lnTo>
                      <a:pt x="751" y="1758"/>
                    </a:lnTo>
                    <a:lnTo>
                      <a:pt x="707" y="1747"/>
                    </a:lnTo>
                    <a:lnTo>
                      <a:pt x="663" y="1734"/>
                    </a:lnTo>
                    <a:lnTo>
                      <a:pt x="620" y="1719"/>
                    </a:lnTo>
                    <a:lnTo>
                      <a:pt x="577" y="1702"/>
                    </a:lnTo>
                    <a:lnTo>
                      <a:pt x="535" y="1683"/>
                    </a:lnTo>
                    <a:lnTo>
                      <a:pt x="494" y="1662"/>
                    </a:lnTo>
                    <a:lnTo>
                      <a:pt x="455" y="1639"/>
                    </a:lnTo>
                    <a:lnTo>
                      <a:pt x="416" y="1614"/>
                    </a:lnTo>
                    <a:lnTo>
                      <a:pt x="378" y="1586"/>
                    </a:lnTo>
                    <a:lnTo>
                      <a:pt x="341" y="1558"/>
                    </a:lnTo>
                    <a:lnTo>
                      <a:pt x="306" y="1527"/>
                    </a:lnTo>
                    <a:lnTo>
                      <a:pt x="272" y="1494"/>
                    </a:lnTo>
                    <a:lnTo>
                      <a:pt x="240" y="1460"/>
                    </a:lnTo>
                    <a:lnTo>
                      <a:pt x="210" y="1423"/>
                    </a:lnTo>
                    <a:lnTo>
                      <a:pt x="181" y="1385"/>
                    </a:lnTo>
                    <a:lnTo>
                      <a:pt x="153" y="1344"/>
                    </a:lnTo>
                    <a:lnTo>
                      <a:pt x="128" y="1303"/>
                    </a:lnTo>
                    <a:lnTo>
                      <a:pt x="103" y="1260"/>
                    </a:lnTo>
                    <a:lnTo>
                      <a:pt x="83" y="1216"/>
                    </a:lnTo>
                    <a:lnTo>
                      <a:pt x="64" y="1172"/>
                    </a:lnTo>
                    <a:lnTo>
                      <a:pt x="48" y="1126"/>
                    </a:lnTo>
                    <a:lnTo>
                      <a:pt x="34" y="1081"/>
                    </a:lnTo>
                    <a:lnTo>
                      <a:pt x="23" y="1036"/>
                    </a:lnTo>
                    <a:lnTo>
                      <a:pt x="13" y="990"/>
                    </a:lnTo>
                    <a:lnTo>
                      <a:pt x="7" y="944"/>
                    </a:lnTo>
                    <a:lnTo>
                      <a:pt x="2" y="897"/>
                    </a:lnTo>
                    <a:lnTo>
                      <a:pt x="0" y="851"/>
                    </a:lnTo>
                    <a:lnTo>
                      <a:pt x="0" y="805"/>
                    </a:lnTo>
                    <a:lnTo>
                      <a:pt x="2" y="760"/>
                    </a:lnTo>
                    <a:lnTo>
                      <a:pt x="6" y="714"/>
                    </a:lnTo>
                    <a:lnTo>
                      <a:pt x="13" y="669"/>
                    </a:lnTo>
                    <a:lnTo>
                      <a:pt x="21" y="623"/>
                    </a:lnTo>
                    <a:lnTo>
                      <a:pt x="32" y="579"/>
                    </a:lnTo>
                    <a:lnTo>
                      <a:pt x="45" y="535"/>
                    </a:lnTo>
                    <a:lnTo>
                      <a:pt x="60" y="492"/>
                    </a:lnTo>
                    <a:lnTo>
                      <a:pt x="77" y="450"/>
                    </a:lnTo>
                    <a:lnTo>
                      <a:pt x="96" y="407"/>
                    </a:lnTo>
                    <a:lnTo>
                      <a:pt x="117" y="366"/>
                    </a:lnTo>
                    <a:lnTo>
                      <a:pt x="141" y="327"/>
                    </a:lnTo>
                    <a:lnTo>
                      <a:pt x="166" y="288"/>
                    </a:lnTo>
                    <a:lnTo>
                      <a:pt x="193" y="250"/>
                    </a:lnTo>
                    <a:lnTo>
                      <a:pt x="221" y="214"/>
                    </a:lnTo>
                    <a:lnTo>
                      <a:pt x="252" y="178"/>
                    </a:lnTo>
                    <a:lnTo>
                      <a:pt x="285" y="145"/>
                    </a:lnTo>
                    <a:lnTo>
                      <a:pt x="319" y="112"/>
                    </a:lnTo>
                    <a:lnTo>
                      <a:pt x="356" y="82"/>
                    </a:lnTo>
                    <a:lnTo>
                      <a:pt x="395" y="53"/>
                    </a:lnTo>
                    <a:lnTo>
                      <a:pt x="435" y="25"/>
                    </a:lnTo>
                    <a:lnTo>
                      <a:pt x="477" y="0"/>
                    </a:lnTo>
                    <a:lnTo>
                      <a:pt x="716" y="64"/>
                    </a:lnTo>
                    <a:lnTo>
                      <a:pt x="652" y="303"/>
                    </a:lnTo>
                    <a:lnTo>
                      <a:pt x="625" y="319"/>
                    </a:lnTo>
                    <a:lnTo>
                      <a:pt x="598" y="337"/>
                    </a:lnTo>
                    <a:lnTo>
                      <a:pt x="573" y="356"/>
                    </a:lnTo>
                    <a:lnTo>
                      <a:pt x="549" y="376"/>
                    </a:lnTo>
                    <a:lnTo>
                      <a:pt x="527" y="397"/>
                    </a:lnTo>
                    <a:lnTo>
                      <a:pt x="506" y="419"/>
                    </a:lnTo>
                    <a:lnTo>
                      <a:pt x="486" y="443"/>
                    </a:lnTo>
                    <a:lnTo>
                      <a:pt x="468" y="467"/>
                    </a:lnTo>
                    <a:lnTo>
                      <a:pt x="435" y="516"/>
                    </a:lnTo>
                    <a:lnTo>
                      <a:pt x="407" y="568"/>
                    </a:lnTo>
                    <a:lnTo>
                      <a:pt x="395" y="595"/>
                    </a:lnTo>
                    <a:lnTo>
                      <a:pt x="385" y="622"/>
                    </a:lnTo>
                    <a:lnTo>
                      <a:pt x="376" y="650"/>
                    </a:lnTo>
                    <a:lnTo>
                      <a:pt x="367" y="679"/>
                    </a:lnTo>
                    <a:lnTo>
                      <a:pt x="355" y="736"/>
                    </a:lnTo>
                    <a:lnTo>
                      <a:pt x="351" y="765"/>
                    </a:lnTo>
                    <a:lnTo>
                      <a:pt x="348" y="794"/>
                    </a:lnTo>
                    <a:lnTo>
                      <a:pt x="347" y="823"/>
                    </a:lnTo>
                    <a:lnTo>
                      <a:pt x="347" y="852"/>
                    </a:lnTo>
                    <a:lnTo>
                      <a:pt x="352" y="911"/>
                    </a:lnTo>
                    <a:lnTo>
                      <a:pt x="356" y="939"/>
                    </a:lnTo>
                    <a:lnTo>
                      <a:pt x="362" y="968"/>
                    </a:lnTo>
                    <a:lnTo>
                      <a:pt x="370" y="996"/>
                    </a:lnTo>
                    <a:lnTo>
                      <a:pt x="378" y="1024"/>
                    </a:lnTo>
                    <a:lnTo>
                      <a:pt x="388" y="1051"/>
                    </a:lnTo>
                    <a:lnTo>
                      <a:pt x="399" y="1078"/>
                    </a:lnTo>
                    <a:lnTo>
                      <a:pt x="412" y="1104"/>
                    </a:lnTo>
                    <a:lnTo>
                      <a:pt x="426" y="1130"/>
                    </a:lnTo>
                    <a:lnTo>
                      <a:pt x="458" y="1180"/>
                    </a:lnTo>
                    <a:lnTo>
                      <a:pt x="476" y="1204"/>
                    </a:lnTo>
                    <a:lnTo>
                      <a:pt x="494" y="1226"/>
                    </a:lnTo>
                    <a:lnTo>
                      <a:pt x="514" y="1247"/>
                    </a:lnTo>
                    <a:lnTo>
                      <a:pt x="535" y="1267"/>
                    </a:lnTo>
                    <a:lnTo>
                      <a:pt x="580" y="1304"/>
                    </a:lnTo>
                    <a:lnTo>
                      <a:pt x="603" y="1321"/>
                    </a:lnTo>
                    <a:lnTo>
                      <a:pt x="628" y="1337"/>
                    </a:lnTo>
                    <a:lnTo>
                      <a:pt x="653" y="1352"/>
                    </a:lnTo>
                    <a:lnTo>
                      <a:pt x="679" y="1365"/>
                    </a:lnTo>
                    <a:lnTo>
                      <a:pt x="705" y="1378"/>
                    </a:lnTo>
                    <a:lnTo>
                      <a:pt x="732" y="1389"/>
                    </a:lnTo>
                    <a:lnTo>
                      <a:pt x="787" y="1407"/>
                    </a:lnTo>
                    <a:lnTo>
                      <a:pt x="816" y="1415"/>
                    </a:lnTo>
                    <a:lnTo>
                      <a:pt x="844" y="1420"/>
                    </a:lnTo>
                    <a:lnTo>
                      <a:pt x="904" y="1428"/>
                    </a:lnTo>
                    <a:lnTo>
                      <a:pt x="933" y="1430"/>
                    </a:lnTo>
                    <a:lnTo>
                      <a:pt x="962" y="1430"/>
                    </a:lnTo>
                    <a:lnTo>
                      <a:pt x="992" y="1429"/>
                    </a:lnTo>
                    <a:lnTo>
                      <a:pt x="1022" y="1426"/>
                    </a:lnTo>
                    <a:lnTo>
                      <a:pt x="1051" y="1422"/>
                    </a:lnTo>
                    <a:lnTo>
                      <a:pt x="1081" y="1417"/>
                    </a:lnTo>
                    <a:lnTo>
                      <a:pt x="1112" y="1409"/>
                    </a:lnTo>
                    <a:lnTo>
                      <a:pt x="1141" y="1401"/>
                    </a:lnTo>
                    <a:lnTo>
                      <a:pt x="1170" y="1390"/>
                    </a:lnTo>
                    <a:lnTo>
                      <a:pt x="1199" y="1378"/>
                    </a:lnTo>
                    <a:lnTo>
                      <a:pt x="1227" y="1364"/>
                    </a:lnTo>
                    <a:lnTo>
                      <a:pt x="1255" y="1349"/>
                    </a:lnTo>
                    <a:close/>
                    <a:moveTo>
                      <a:pt x="490" y="1093"/>
                    </a:moveTo>
                    <a:lnTo>
                      <a:pt x="518" y="1136"/>
                    </a:lnTo>
                    <a:lnTo>
                      <a:pt x="550" y="1177"/>
                    </a:lnTo>
                    <a:lnTo>
                      <a:pt x="567" y="1196"/>
                    </a:lnTo>
                    <a:lnTo>
                      <a:pt x="586" y="1213"/>
                    </a:lnTo>
                    <a:lnTo>
                      <a:pt x="626" y="1246"/>
                    </a:lnTo>
                    <a:lnTo>
                      <a:pt x="668" y="1275"/>
                    </a:lnTo>
                    <a:lnTo>
                      <a:pt x="712" y="1299"/>
                    </a:lnTo>
                    <a:lnTo>
                      <a:pt x="735" y="1310"/>
                    </a:lnTo>
                    <a:lnTo>
                      <a:pt x="759" y="1320"/>
                    </a:lnTo>
                    <a:lnTo>
                      <a:pt x="807" y="1336"/>
                    </a:lnTo>
                    <a:lnTo>
                      <a:pt x="832" y="1342"/>
                    </a:lnTo>
                    <a:lnTo>
                      <a:pt x="857" y="1347"/>
                    </a:lnTo>
                    <a:lnTo>
                      <a:pt x="909" y="1354"/>
                    </a:lnTo>
                    <a:lnTo>
                      <a:pt x="961" y="1356"/>
                    </a:lnTo>
                    <a:lnTo>
                      <a:pt x="1013" y="1352"/>
                    </a:lnTo>
                    <a:lnTo>
                      <a:pt x="1065" y="1344"/>
                    </a:lnTo>
                    <a:lnTo>
                      <a:pt x="1091" y="1337"/>
                    </a:lnTo>
                    <a:lnTo>
                      <a:pt x="1118" y="1330"/>
                    </a:lnTo>
                    <a:lnTo>
                      <a:pt x="1144" y="1321"/>
                    </a:lnTo>
                    <a:lnTo>
                      <a:pt x="1169" y="1310"/>
                    </a:lnTo>
                    <a:lnTo>
                      <a:pt x="1194" y="1298"/>
                    </a:lnTo>
                    <a:lnTo>
                      <a:pt x="1219" y="1285"/>
                    </a:lnTo>
                    <a:lnTo>
                      <a:pt x="1266" y="1254"/>
                    </a:lnTo>
                    <a:lnTo>
                      <a:pt x="1308" y="1220"/>
                    </a:lnTo>
                    <a:lnTo>
                      <a:pt x="1346" y="1182"/>
                    </a:lnTo>
                    <a:lnTo>
                      <a:pt x="1381" y="1141"/>
                    </a:lnTo>
                    <a:lnTo>
                      <a:pt x="1410" y="1097"/>
                    </a:lnTo>
                    <a:lnTo>
                      <a:pt x="1423" y="1074"/>
                    </a:lnTo>
                    <a:lnTo>
                      <a:pt x="1434" y="1051"/>
                    </a:lnTo>
                    <a:lnTo>
                      <a:pt x="1454" y="1003"/>
                    </a:lnTo>
                    <a:lnTo>
                      <a:pt x="1462" y="979"/>
                    </a:lnTo>
                    <a:lnTo>
                      <a:pt x="1469" y="954"/>
                    </a:lnTo>
                    <a:lnTo>
                      <a:pt x="1475" y="930"/>
                    </a:lnTo>
                    <a:lnTo>
                      <a:pt x="1479" y="904"/>
                    </a:lnTo>
                    <a:lnTo>
                      <a:pt x="1485" y="853"/>
                    </a:lnTo>
                    <a:lnTo>
                      <a:pt x="1486" y="802"/>
                    </a:lnTo>
                    <a:lnTo>
                      <a:pt x="1482" y="751"/>
                    </a:lnTo>
                    <a:lnTo>
                      <a:pt x="1473" y="701"/>
                    </a:lnTo>
                    <a:lnTo>
                      <a:pt x="1467" y="677"/>
                    </a:lnTo>
                    <a:lnTo>
                      <a:pt x="1459" y="651"/>
                    </a:lnTo>
                    <a:lnTo>
                      <a:pt x="1441" y="604"/>
                    </a:lnTo>
                    <a:lnTo>
                      <a:pt x="1417" y="558"/>
                    </a:lnTo>
                    <a:lnTo>
                      <a:pt x="1389" y="515"/>
                    </a:lnTo>
                    <a:lnTo>
                      <a:pt x="1357" y="475"/>
                    </a:lnTo>
                    <a:lnTo>
                      <a:pt x="1339" y="456"/>
                    </a:lnTo>
                    <a:lnTo>
                      <a:pt x="1321" y="439"/>
                    </a:lnTo>
                    <a:lnTo>
                      <a:pt x="1282" y="405"/>
                    </a:lnTo>
                    <a:lnTo>
                      <a:pt x="1240" y="376"/>
                    </a:lnTo>
                    <a:lnTo>
                      <a:pt x="1196" y="352"/>
                    </a:lnTo>
                    <a:lnTo>
                      <a:pt x="1173" y="341"/>
                    </a:lnTo>
                    <a:lnTo>
                      <a:pt x="1149" y="331"/>
                    </a:lnTo>
                    <a:lnTo>
                      <a:pt x="1100" y="315"/>
                    </a:lnTo>
                    <a:lnTo>
                      <a:pt x="1075" y="309"/>
                    </a:lnTo>
                    <a:lnTo>
                      <a:pt x="1050" y="304"/>
                    </a:lnTo>
                    <a:lnTo>
                      <a:pt x="999" y="297"/>
                    </a:lnTo>
                    <a:lnTo>
                      <a:pt x="947" y="295"/>
                    </a:lnTo>
                    <a:lnTo>
                      <a:pt x="895" y="298"/>
                    </a:lnTo>
                    <a:lnTo>
                      <a:pt x="842" y="307"/>
                    </a:lnTo>
                    <a:lnTo>
                      <a:pt x="816" y="313"/>
                    </a:lnTo>
                    <a:lnTo>
                      <a:pt x="790" y="321"/>
                    </a:lnTo>
                    <a:lnTo>
                      <a:pt x="764" y="330"/>
                    </a:lnTo>
                    <a:lnTo>
                      <a:pt x="739" y="341"/>
                    </a:lnTo>
                    <a:lnTo>
                      <a:pt x="713" y="353"/>
                    </a:lnTo>
                    <a:lnTo>
                      <a:pt x="689" y="366"/>
                    </a:lnTo>
                    <a:lnTo>
                      <a:pt x="642" y="397"/>
                    </a:lnTo>
                    <a:lnTo>
                      <a:pt x="620" y="413"/>
                    </a:lnTo>
                    <a:lnTo>
                      <a:pt x="598" y="432"/>
                    </a:lnTo>
                    <a:lnTo>
                      <a:pt x="561" y="470"/>
                    </a:lnTo>
                    <a:lnTo>
                      <a:pt x="543" y="490"/>
                    </a:lnTo>
                    <a:lnTo>
                      <a:pt x="527" y="511"/>
                    </a:lnTo>
                    <a:lnTo>
                      <a:pt x="498" y="554"/>
                    </a:lnTo>
                    <a:lnTo>
                      <a:pt x="486" y="577"/>
                    </a:lnTo>
                    <a:lnTo>
                      <a:pt x="474" y="600"/>
                    </a:lnTo>
                    <a:lnTo>
                      <a:pt x="454" y="647"/>
                    </a:lnTo>
                    <a:lnTo>
                      <a:pt x="446" y="673"/>
                    </a:lnTo>
                    <a:lnTo>
                      <a:pt x="439" y="697"/>
                    </a:lnTo>
                    <a:lnTo>
                      <a:pt x="433" y="722"/>
                    </a:lnTo>
                    <a:lnTo>
                      <a:pt x="429" y="747"/>
                    </a:lnTo>
                    <a:lnTo>
                      <a:pt x="423" y="798"/>
                    </a:lnTo>
                    <a:lnTo>
                      <a:pt x="422" y="849"/>
                    </a:lnTo>
                    <a:lnTo>
                      <a:pt x="423" y="874"/>
                    </a:lnTo>
                    <a:lnTo>
                      <a:pt x="426" y="900"/>
                    </a:lnTo>
                    <a:lnTo>
                      <a:pt x="430" y="926"/>
                    </a:lnTo>
                    <a:lnTo>
                      <a:pt x="435" y="951"/>
                    </a:lnTo>
                    <a:lnTo>
                      <a:pt x="441" y="975"/>
                    </a:lnTo>
                    <a:lnTo>
                      <a:pt x="448" y="1000"/>
                    </a:lnTo>
                    <a:lnTo>
                      <a:pt x="467" y="1047"/>
                    </a:lnTo>
                    <a:lnTo>
                      <a:pt x="490"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31" name="Group 30"/>
            <p:cNvGrpSpPr/>
            <p:nvPr userDrawn="1"/>
          </p:nvGrpSpPr>
          <p:grpSpPr>
            <a:xfrm>
              <a:off x="9709150" y="4583113"/>
              <a:ext cx="900113" cy="525463"/>
              <a:chOff x="9709150" y="4583113"/>
              <a:chExt cx="900113" cy="525463"/>
            </a:xfrm>
          </p:grpSpPr>
          <p:sp>
            <p:nvSpPr>
              <p:cNvPr id="32" name="Rectangle 6"/>
              <p:cNvSpPr>
                <a:spLocks noChangeArrowheads="1"/>
              </p:cNvSpPr>
              <p:nvPr userDrawn="1"/>
            </p:nvSpPr>
            <p:spPr bwMode="auto">
              <a:xfrm>
                <a:off x="9709150" y="4583113"/>
                <a:ext cx="900113" cy="52546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9"/>
              <p:cNvSpPr>
                <a:spLocks noEditPoints="1"/>
              </p:cNvSpPr>
              <p:nvPr userDrawn="1"/>
            </p:nvSpPr>
            <p:spPr bwMode="auto">
              <a:xfrm>
                <a:off x="9842500" y="4679950"/>
                <a:ext cx="635000" cy="350838"/>
              </a:xfrm>
              <a:custGeom>
                <a:avLst/>
                <a:gdLst>
                  <a:gd name="T0" fmla="*/ 2964 w 3202"/>
                  <a:gd name="T1" fmla="*/ 1214 h 1773"/>
                  <a:gd name="T2" fmla="*/ 3113 w 3202"/>
                  <a:gd name="T3" fmla="*/ 1193 h 1773"/>
                  <a:gd name="T4" fmla="*/ 2896 w 3202"/>
                  <a:gd name="T5" fmla="*/ 1451 h 1773"/>
                  <a:gd name="T6" fmla="*/ 3024 w 3202"/>
                  <a:gd name="T7" fmla="*/ 1571 h 1773"/>
                  <a:gd name="T8" fmla="*/ 2710 w 3202"/>
                  <a:gd name="T9" fmla="*/ 1478 h 1773"/>
                  <a:gd name="T10" fmla="*/ 2725 w 3202"/>
                  <a:gd name="T11" fmla="*/ 1167 h 1773"/>
                  <a:gd name="T12" fmla="*/ 133 w 3202"/>
                  <a:gd name="T13" fmla="*/ 522 h 1773"/>
                  <a:gd name="T14" fmla="*/ 233 w 3202"/>
                  <a:gd name="T15" fmla="*/ 664 h 1773"/>
                  <a:gd name="T16" fmla="*/ 745 w 3202"/>
                  <a:gd name="T17" fmla="*/ 235 h 1773"/>
                  <a:gd name="T18" fmla="*/ 870 w 3202"/>
                  <a:gd name="T19" fmla="*/ 522 h 1773"/>
                  <a:gd name="T20" fmla="*/ 606 w 3202"/>
                  <a:gd name="T21" fmla="*/ 710 h 1773"/>
                  <a:gd name="T22" fmla="*/ 366 w 3202"/>
                  <a:gd name="T23" fmla="*/ 510 h 1773"/>
                  <a:gd name="T24" fmla="*/ 505 w 3202"/>
                  <a:gd name="T25" fmla="*/ 229 h 1773"/>
                  <a:gd name="T26" fmla="*/ 722 w 3202"/>
                  <a:gd name="T27" fmla="*/ 458 h 1773"/>
                  <a:gd name="T28" fmla="*/ 552 w 3202"/>
                  <a:gd name="T29" fmla="*/ 370 h 1773"/>
                  <a:gd name="T30" fmla="*/ 619 w 3202"/>
                  <a:gd name="T31" fmla="*/ 570 h 1773"/>
                  <a:gd name="T32" fmla="*/ 1058 w 3202"/>
                  <a:gd name="T33" fmla="*/ 160 h 1773"/>
                  <a:gd name="T34" fmla="*/ 928 w 3202"/>
                  <a:gd name="T35" fmla="*/ 57 h 1773"/>
                  <a:gd name="T36" fmla="*/ 1346 w 3202"/>
                  <a:gd name="T37" fmla="*/ 231 h 1773"/>
                  <a:gd name="T38" fmla="*/ 1586 w 3202"/>
                  <a:gd name="T39" fmla="*/ 281 h 1773"/>
                  <a:gd name="T40" fmla="*/ 1437 w 3202"/>
                  <a:gd name="T41" fmla="*/ 360 h 1773"/>
                  <a:gd name="T42" fmla="*/ 1152 w 3202"/>
                  <a:gd name="T43" fmla="*/ 214 h 1773"/>
                  <a:gd name="T44" fmla="*/ 2014 w 3202"/>
                  <a:gd name="T45" fmla="*/ 702 h 1773"/>
                  <a:gd name="T46" fmla="*/ 1788 w 3202"/>
                  <a:gd name="T47" fmla="*/ 214 h 1773"/>
                  <a:gd name="T48" fmla="*/ 2578 w 3202"/>
                  <a:gd name="T49" fmla="*/ 228 h 1773"/>
                  <a:gd name="T50" fmla="*/ 2510 w 3202"/>
                  <a:gd name="T51" fmla="*/ 404 h 1773"/>
                  <a:gd name="T52" fmla="*/ 2361 w 3202"/>
                  <a:gd name="T53" fmla="*/ 401 h 1773"/>
                  <a:gd name="T54" fmla="*/ 3158 w 3202"/>
                  <a:gd name="T55" fmla="*/ 297 h 1773"/>
                  <a:gd name="T56" fmla="*/ 2938 w 3202"/>
                  <a:gd name="T57" fmla="*/ 572 h 1773"/>
                  <a:gd name="T58" fmla="*/ 3105 w 3202"/>
                  <a:gd name="T59" fmla="*/ 687 h 1773"/>
                  <a:gd name="T60" fmla="*/ 2783 w 3202"/>
                  <a:gd name="T61" fmla="*/ 622 h 1773"/>
                  <a:gd name="T62" fmla="*/ 2771 w 3202"/>
                  <a:gd name="T63" fmla="*/ 305 h 1773"/>
                  <a:gd name="T64" fmla="*/ 2911 w 3202"/>
                  <a:gd name="T65" fmla="*/ 346 h 1773"/>
                  <a:gd name="T66" fmla="*/ 313 w 3202"/>
                  <a:gd name="T67" fmla="*/ 1081 h 1773"/>
                  <a:gd name="T68" fmla="*/ 271 w 3202"/>
                  <a:gd name="T69" fmla="*/ 1224 h 1773"/>
                  <a:gd name="T70" fmla="*/ 242 w 3202"/>
                  <a:gd name="T71" fmla="*/ 1428 h 1773"/>
                  <a:gd name="T72" fmla="*/ 364 w 3202"/>
                  <a:gd name="T73" fmla="*/ 1579 h 1773"/>
                  <a:gd name="T74" fmla="*/ 64 w 3202"/>
                  <a:gd name="T75" fmla="*/ 1444 h 1773"/>
                  <a:gd name="T76" fmla="*/ 121 w 3202"/>
                  <a:gd name="T77" fmla="*/ 1145 h 1773"/>
                  <a:gd name="T78" fmla="*/ 768 w 3202"/>
                  <a:gd name="T79" fmla="*/ 1093 h 1773"/>
                  <a:gd name="T80" fmla="*/ 995 w 3202"/>
                  <a:gd name="T81" fmla="*/ 1174 h 1773"/>
                  <a:gd name="T82" fmla="*/ 789 w 3202"/>
                  <a:gd name="T83" fmla="*/ 1220 h 1773"/>
                  <a:gd name="T84" fmla="*/ 1373 w 3202"/>
                  <a:gd name="T85" fmla="*/ 1262 h 1773"/>
                  <a:gd name="T86" fmla="*/ 1084 w 3202"/>
                  <a:gd name="T87" fmla="*/ 1154 h 1773"/>
                  <a:gd name="T88" fmla="*/ 1423 w 3202"/>
                  <a:gd name="T89" fmla="*/ 1108 h 1773"/>
                  <a:gd name="T90" fmla="*/ 1377 w 3202"/>
                  <a:gd name="T91" fmla="*/ 1525 h 1773"/>
                  <a:gd name="T92" fmla="*/ 1101 w 3202"/>
                  <a:gd name="T93" fmla="*/ 1534 h 1773"/>
                  <a:gd name="T94" fmla="*/ 1149 w 3202"/>
                  <a:gd name="T95" fmla="*/ 1319 h 1773"/>
                  <a:gd name="T96" fmla="*/ 1368 w 3202"/>
                  <a:gd name="T97" fmla="*/ 1432 h 1773"/>
                  <a:gd name="T98" fmla="*/ 1231 w 3202"/>
                  <a:gd name="T99" fmla="*/ 1464 h 1773"/>
                  <a:gd name="T100" fmla="*/ 1861 w 3202"/>
                  <a:gd name="T101" fmla="*/ 1081 h 1773"/>
                  <a:gd name="T102" fmla="*/ 2048 w 3202"/>
                  <a:gd name="T103" fmla="*/ 1238 h 1773"/>
                  <a:gd name="T104" fmla="*/ 1802 w 3202"/>
                  <a:gd name="T105" fmla="*/ 1221 h 1773"/>
                  <a:gd name="T106" fmla="*/ 2395 w 3202"/>
                  <a:gd name="T107" fmla="*/ 1093 h 1773"/>
                  <a:gd name="T108" fmla="*/ 2552 w 3202"/>
                  <a:gd name="T109" fmla="*/ 1688 h 1773"/>
                  <a:gd name="T110" fmla="*/ 2190 w 3202"/>
                  <a:gd name="T111" fmla="*/ 1744 h 1773"/>
                  <a:gd name="T112" fmla="*/ 2416 w 3202"/>
                  <a:gd name="T113" fmla="*/ 1619 h 1773"/>
                  <a:gd name="T114" fmla="*/ 2336 w 3202"/>
                  <a:gd name="T115" fmla="*/ 1566 h 1773"/>
                  <a:gd name="T116" fmla="*/ 2112 w 3202"/>
                  <a:gd name="T117" fmla="*/ 1392 h 1773"/>
                  <a:gd name="T118" fmla="*/ 2229 w 3202"/>
                  <a:gd name="T119" fmla="*/ 1105 h 1773"/>
                  <a:gd name="T120" fmla="*/ 2458 w 3202"/>
                  <a:gd name="T121" fmla="*/ 1372 h 1773"/>
                  <a:gd name="T122" fmla="*/ 2312 w 3202"/>
                  <a:gd name="T123" fmla="*/ 1233 h 1773"/>
                  <a:gd name="T124" fmla="*/ 2304 w 3202"/>
                  <a:gd name="T125" fmla="*/ 1419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2" h="1773">
                    <a:moveTo>
                      <a:pt x="2915" y="1203"/>
                    </a:moveTo>
                    <a:lnTo>
                      <a:pt x="2905" y="1203"/>
                    </a:lnTo>
                    <a:lnTo>
                      <a:pt x="2895" y="1205"/>
                    </a:lnTo>
                    <a:lnTo>
                      <a:pt x="2886" y="1207"/>
                    </a:lnTo>
                    <a:lnTo>
                      <a:pt x="2876" y="1209"/>
                    </a:lnTo>
                    <a:lnTo>
                      <a:pt x="2868" y="1213"/>
                    </a:lnTo>
                    <a:lnTo>
                      <a:pt x="2860" y="1217"/>
                    </a:lnTo>
                    <a:lnTo>
                      <a:pt x="2853" y="1221"/>
                    </a:lnTo>
                    <a:lnTo>
                      <a:pt x="2847" y="1226"/>
                    </a:lnTo>
                    <a:lnTo>
                      <a:pt x="2841" y="1232"/>
                    </a:lnTo>
                    <a:lnTo>
                      <a:pt x="2835" y="1238"/>
                    </a:lnTo>
                    <a:lnTo>
                      <a:pt x="2830" y="1244"/>
                    </a:lnTo>
                    <a:lnTo>
                      <a:pt x="2826" y="1251"/>
                    </a:lnTo>
                    <a:lnTo>
                      <a:pt x="2822" y="1258"/>
                    </a:lnTo>
                    <a:lnTo>
                      <a:pt x="2819" y="1265"/>
                    </a:lnTo>
                    <a:lnTo>
                      <a:pt x="2816" y="1273"/>
                    </a:lnTo>
                    <a:lnTo>
                      <a:pt x="2814" y="1280"/>
                    </a:lnTo>
                    <a:lnTo>
                      <a:pt x="3008" y="1280"/>
                    </a:lnTo>
                    <a:lnTo>
                      <a:pt x="3006" y="1271"/>
                    </a:lnTo>
                    <a:lnTo>
                      <a:pt x="3004" y="1263"/>
                    </a:lnTo>
                    <a:lnTo>
                      <a:pt x="3001" y="1254"/>
                    </a:lnTo>
                    <a:lnTo>
                      <a:pt x="2997" y="1247"/>
                    </a:lnTo>
                    <a:lnTo>
                      <a:pt x="2993" y="1240"/>
                    </a:lnTo>
                    <a:lnTo>
                      <a:pt x="2988" y="1234"/>
                    </a:lnTo>
                    <a:lnTo>
                      <a:pt x="2983" y="1228"/>
                    </a:lnTo>
                    <a:lnTo>
                      <a:pt x="2977" y="1223"/>
                    </a:lnTo>
                    <a:lnTo>
                      <a:pt x="2971" y="1218"/>
                    </a:lnTo>
                    <a:lnTo>
                      <a:pt x="2964" y="1214"/>
                    </a:lnTo>
                    <a:lnTo>
                      <a:pt x="2957" y="1211"/>
                    </a:lnTo>
                    <a:lnTo>
                      <a:pt x="2949" y="1208"/>
                    </a:lnTo>
                    <a:lnTo>
                      <a:pt x="2941" y="1206"/>
                    </a:lnTo>
                    <a:lnTo>
                      <a:pt x="2933" y="1204"/>
                    </a:lnTo>
                    <a:lnTo>
                      <a:pt x="2924" y="1203"/>
                    </a:lnTo>
                    <a:lnTo>
                      <a:pt x="2915" y="1203"/>
                    </a:lnTo>
                    <a:close/>
                    <a:moveTo>
                      <a:pt x="2912" y="1080"/>
                    </a:moveTo>
                    <a:lnTo>
                      <a:pt x="2933" y="1081"/>
                    </a:lnTo>
                    <a:lnTo>
                      <a:pt x="2944" y="1082"/>
                    </a:lnTo>
                    <a:lnTo>
                      <a:pt x="2954" y="1084"/>
                    </a:lnTo>
                    <a:lnTo>
                      <a:pt x="2965" y="1086"/>
                    </a:lnTo>
                    <a:lnTo>
                      <a:pt x="2975" y="1088"/>
                    </a:lnTo>
                    <a:lnTo>
                      <a:pt x="2986" y="1091"/>
                    </a:lnTo>
                    <a:lnTo>
                      <a:pt x="2996" y="1094"/>
                    </a:lnTo>
                    <a:lnTo>
                      <a:pt x="3006" y="1098"/>
                    </a:lnTo>
                    <a:lnTo>
                      <a:pt x="3016" y="1102"/>
                    </a:lnTo>
                    <a:lnTo>
                      <a:pt x="3026" y="1107"/>
                    </a:lnTo>
                    <a:lnTo>
                      <a:pt x="3035" y="1112"/>
                    </a:lnTo>
                    <a:lnTo>
                      <a:pt x="3044" y="1118"/>
                    </a:lnTo>
                    <a:lnTo>
                      <a:pt x="3053" y="1124"/>
                    </a:lnTo>
                    <a:lnTo>
                      <a:pt x="3062" y="1131"/>
                    </a:lnTo>
                    <a:lnTo>
                      <a:pt x="3070" y="1138"/>
                    </a:lnTo>
                    <a:lnTo>
                      <a:pt x="3078" y="1146"/>
                    </a:lnTo>
                    <a:lnTo>
                      <a:pt x="3086" y="1155"/>
                    </a:lnTo>
                    <a:lnTo>
                      <a:pt x="3093" y="1163"/>
                    </a:lnTo>
                    <a:lnTo>
                      <a:pt x="3100" y="1173"/>
                    </a:lnTo>
                    <a:lnTo>
                      <a:pt x="3107" y="1183"/>
                    </a:lnTo>
                    <a:lnTo>
                      <a:pt x="3113" y="1193"/>
                    </a:lnTo>
                    <a:lnTo>
                      <a:pt x="3119" y="1204"/>
                    </a:lnTo>
                    <a:lnTo>
                      <a:pt x="3125" y="1216"/>
                    </a:lnTo>
                    <a:lnTo>
                      <a:pt x="3127" y="1222"/>
                    </a:lnTo>
                    <a:lnTo>
                      <a:pt x="3129" y="1228"/>
                    </a:lnTo>
                    <a:lnTo>
                      <a:pt x="3133" y="1241"/>
                    </a:lnTo>
                    <a:lnTo>
                      <a:pt x="3137" y="1255"/>
                    </a:lnTo>
                    <a:lnTo>
                      <a:pt x="3140" y="1269"/>
                    </a:lnTo>
                    <a:lnTo>
                      <a:pt x="3142" y="1284"/>
                    </a:lnTo>
                    <a:lnTo>
                      <a:pt x="3144" y="1300"/>
                    </a:lnTo>
                    <a:lnTo>
                      <a:pt x="3145" y="1315"/>
                    </a:lnTo>
                    <a:lnTo>
                      <a:pt x="3145" y="1332"/>
                    </a:lnTo>
                    <a:lnTo>
                      <a:pt x="3145" y="1377"/>
                    </a:lnTo>
                    <a:lnTo>
                      <a:pt x="2810" y="1377"/>
                    </a:lnTo>
                    <a:lnTo>
                      <a:pt x="2813" y="1386"/>
                    </a:lnTo>
                    <a:lnTo>
                      <a:pt x="2816" y="1394"/>
                    </a:lnTo>
                    <a:lnTo>
                      <a:pt x="2821" y="1401"/>
                    </a:lnTo>
                    <a:lnTo>
                      <a:pt x="2825" y="1408"/>
                    </a:lnTo>
                    <a:lnTo>
                      <a:pt x="2831" y="1415"/>
                    </a:lnTo>
                    <a:lnTo>
                      <a:pt x="2833" y="1419"/>
                    </a:lnTo>
                    <a:lnTo>
                      <a:pt x="2836" y="1422"/>
                    </a:lnTo>
                    <a:lnTo>
                      <a:pt x="2843" y="1428"/>
                    </a:lnTo>
                    <a:lnTo>
                      <a:pt x="2850" y="1433"/>
                    </a:lnTo>
                    <a:lnTo>
                      <a:pt x="2858" y="1438"/>
                    </a:lnTo>
                    <a:lnTo>
                      <a:pt x="2866" y="1442"/>
                    </a:lnTo>
                    <a:lnTo>
                      <a:pt x="2875" y="1446"/>
                    </a:lnTo>
                    <a:lnTo>
                      <a:pt x="2881" y="1447"/>
                    </a:lnTo>
                    <a:lnTo>
                      <a:pt x="2886" y="1449"/>
                    </a:lnTo>
                    <a:lnTo>
                      <a:pt x="2896" y="1451"/>
                    </a:lnTo>
                    <a:lnTo>
                      <a:pt x="2907" y="1453"/>
                    </a:lnTo>
                    <a:lnTo>
                      <a:pt x="2918" y="1454"/>
                    </a:lnTo>
                    <a:lnTo>
                      <a:pt x="2930" y="1455"/>
                    </a:lnTo>
                    <a:lnTo>
                      <a:pt x="2947" y="1454"/>
                    </a:lnTo>
                    <a:lnTo>
                      <a:pt x="2955" y="1453"/>
                    </a:lnTo>
                    <a:lnTo>
                      <a:pt x="2963" y="1452"/>
                    </a:lnTo>
                    <a:lnTo>
                      <a:pt x="2971" y="1451"/>
                    </a:lnTo>
                    <a:lnTo>
                      <a:pt x="2979" y="1449"/>
                    </a:lnTo>
                    <a:lnTo>
                      <a:pt x="2987" y="1447"/>
                    </a:lnTo>
                    <a:lnTo>
                      <a:pt x="2994" y="1445"/>
                    </a:lnTo>
                    <a:lnTo>
                      <a:pt x="3002" y="1442"/>
                    </a:lnTo>
                    <a:lnTo>
                      <a:pt x="3009" y="1439"/>
                    </a:lnTo>
                    <a:lnTo>
                      <a:pt x="3016" y="1436"/>
                    </a:lnTo>
                    <a:lnTo>
                      <a:pt x="3023" y="1432"/>
                    </a:lnTo>
                    <a:lnTo>
                      <a:pt x="3030" y="1428"/>
                    </a:lnTo>
                    <a:lnTo>
                      <a:pt x="3036" y="1424"/>
                    </a:lnTo>
                    <a:lnTo>
                      <a:pt x="3042" y="1419"/>
                    </a:lnTo>
                    <a:lnTo>
                      <a:pt x="3048" y="1414"/>
                    </a:lnTo>
                    <a:lnTo>
                      <a:pt x="3112" y="1525"/>
                    </a:lnTo>
                    <a:lnTo>
                      <a:pt x="3105" y="1530"/>
                    </a:lnTo>
                    <a:lnTo>
                      <a:pt x="3097" y="1536"/>
                    </a:lnTo>
                    <a:lnTo>
                      <a:pt x="3089" y="1542"/>
                    </a:lnTo>
                    <a:lnTo>
                      <a:pt x="3080" y="1547"/>
                    </a:lnTo>
                    <a:lnTo>
                      <a:pt x="3070" y="1553"/>
                    </a:lnTo>
                    <a:lnTo>
                      <a:pt x="3059" y="1558"/>
                    </a:lnTo>
                    <a:lnTo>
                      <a:pt x="3048" y="1563"/>
                    </a:lnTo>
                    <a:lnTo>
                      <a:pt x="3036" y="1567"/>
                    </a:lnTo>
                    <a:lnTo>
                      <a:pt x="3024" y="1571"/>
                    </a:lnTo>
                    <a:lnTo>
                      <a:pt x="3011" y="1575"/>
                    </a:lnTo>
                    <a:lnTo>
                      <a:pt x="2997" y="1578"/>
                    </a:lnTo>
                    <a:lnTo>
                      <a:pt x="2983" y="1581"/>
                    </a:lnTo>
                    <a:lnTo>
                      <a:pt x="2969" y="1583"/>
                    </a:lnTo>
                    <a:lnTo>
                      <a:pt x="2954" y="1585"/>
                    </a:lnTo>
                    <a:lnTo>
                      <a:pt x="2939" y="1586"/>
                    </a:lnTo>
                    <a:lnTo>
                      <a:pt x="2923" y="1586"/>
                    </a:lnTo>
                    <a:lnTo>
                      <a:pt x="2911" y="1586"/>
                    </a:lnTo>
                    <a:lnTo>
                      <a:pt x="2898" y="1585"/>
                    </a:lnTo>
                    <a:lnTo>
                      <a:pt x="2886" y="1584"/>
                    </a:lnTo>
                    <a:lnTo>
                      <a:pt x="2872" y="1582"/>
                    </a:lnTo>
                    <a:lnTo>
                      <a:pt x="2860" y="1579"/>
                    </a:lnTo>
                    <a:lnTo>
                      <a:pt x="2848" y="1576"/>
                    </a:lnTo>
                    <a:lnTo>
                      <a:pt x="2837" y="1572"/>
                    </a:lnTo>
                    <a:lnTo>
                      <a:pt x="2825" y="1568"/>
                    </a:lnTo>
                    <a:lnTo>
                      <a:pt x="2814" y="1563"/>
                    </a:lnTo>
                    <a:lnTo>
                      <a:pt x="2803" y="1558"/>
                    </a:lnTo>
                    <a:lnTo>
                      <a:pt x="2792" y="1552"/>
                    </a:lnTo>
                    <a:lnTo>
                      <a:pt x="2781" y="1546"/>
                    </a:lnTo>
                    <a:lnTo>
                      <a:pt x="2771" y="1539"/>
                    </a:lnTo>
                    <a:lnTo>
                      <a:pt x="2761" y="1532"/>
                    </a:lnTo>
                    <a:lnTo>
                      <a:pt x="2752" y="1524"/>
                    </a:lnTo>
                    <a:lnTo>
                      <a:pt x="2747" y="1520"/>
                    </a:lnTo>
                    <a:lnTo>
                      <a:pt x="2743" y="1515"/>
                    </a:lnTo>
                    <a:lnTo>
                      <a:pt x="2734" y="1506"/>
                    </a:lnTo>
                    <a:lnTo>
                      <a:pt x="2726" y="1497"/>
                    </a:lnTo>
                    <a:lnTo>
                      <a:pt x="2718" y="1488"/>
                    </a:lnTo>
                    <a:lnTo>
                      <a:pt x="2710" y="1478"/>
                    </a:lnTo>
                    <a:lnTo>
                      <a:pt x="2704" y="1468"/>
                    </a:lnTo>
                    <a:lnTo>
                      <a:pt x="2697" y="1457"/>
                    </a:lnTo>
                    <a:lnTo>
                      <a:pt x="2691" y="1446"/>
                    </a:lnTo>
                    <a:lnTo>
                      <a:pt x="2686" y="1435"/>
                    </a:lnTo>
                    <a:lnTo>
                      <a:pt x="2681" y="1423"/>
                    </a:lnTo>
                    <a:lnTo>
                      <a:pt x="2677" y="1411"/>
                    </a:lnTo>
                    <a:lnTo>
                      <a:pt x="2673" y="1399"/>
                    </a:lnTo>
                    <a:lnTo>
                      <a:pt x="2670" y="1386"/>
                    </a:lnTo>
                    <a:lnTo>
                      <a:pt x="2668" y="1373"/>
                    </a:lnTo>
                    <a:lnTo>
                      <a:pt x="2666" y="1360"/>
                    </a:lnTo>
                    <a:lnTo>
                      <a:pt x="2665" y="1347"/>
                    </a:lnTo>
                    <a:lnTo>
                      <a:pt x="2665" y="1333"/>
                    </a:lnTo>
                    <a:lnTo>
                      <a:pt x="2665" y="1320"/>
                    </a:lnTo>
                    <a:lnTo>
                      <a:pt x="2666" y="1307"/>
                    </a:lnTo>
                    <a:lnTo>
                      <a:pt x="2667" y="1294"/>
                    </a:lnTo>
                    <a:lnTo>
                      <a:pt x="2670" y="1282"/>
                    </a:lnTo>
                    <a:lnTo>
                      <a:pt x="2672" y="1269"/>
                    </a:lnTo>
                    <a:lnTo>
                      <a:pt x="2676" y="1257"/>
                    </a:lnTo>
                    <a:lnTo>
                      <a:pt x="2680" y="1245"/>
                    </a:lnTo>
                    <a:lnTo>
                      <a:pt x="2684" y="1233"/>
                    </a:lnTo>
                    <a:lnTo>
                      <a:pt x="2689" y="1222"/>
                    </a:lnTo>
                    <a:lnTo>
                      <a:pt x="2695" y="1211"/>
                    </a:lnTo>
                    <a:lnTo>
                      <a:pt x="2700" y="1201"/>
                    </a:lnTo>
                    <a:lnTo>
                      <a:pt x="2707" y="1191"/>
                    </a:lnTo>
                    <a:lnTo>
                      <a:pt x="2710" y="1186"/>
                    </a:lnTo>
                    <a:lnTo>
                      <a:pt x="2714" y="1181"/>
                    </a:lnTo>
                    <a:lnTo>
                      <a:pt x="2721" y="1171"/>
                    </a:lnTo>
                    <a:lnTo>
                      <a:pt x="2725" y="1167"/>
                    </a:lnTo>
                    <a:lnTo>
                      <a:pt x="2729" y="1162"/>
                    </a:lnTo>
                    <a:lnTo>
                      <a:pt x="2737" y="1154"/>
                    </a:lnTo>
                    <a:lnTo>
                      <a:pt x="2746" y="1145"/>
                    </a:lnTo>
                    <a:lnTo>
                      <a:pt x="2755" y="1137"/>
                    </a:lnTo>
                    <a:lnTo>
                      <a:pt x="2764" y="1130"/>
                    </a:lnTo>
                    <a:lnTo>
                      <a:pt x="2774" y="1123"/>
                    </a:lnTo>
                    <a:lnTo>
                      <a:pt x="2784" y="1117"/>
                    </a:lnTo>
                    <a:lnTo>
                      <a:pt x="2794" y="1111"/>
                    </a:lnTo>
                    <a:lnTo>
                      <a:pt x="2805" y="1105"/>
                    </a:lnTo>
                    <a:lnTo>
                      <a:pt x="2815" y="1100"/>
                    </a:lnTo>
                    <a:lnTo>
                      <a:pt x="2827" y="1096"/>
                    </a:lnTo>
                    <a:lnTo>
                      <a:pt x="2838" y="1092"/>
                    </a:lnTo>
                    <a:lnTo>
                      <a:pt x="2850" y="1088"/>
                    </a:lnTo>
                    <a:lnTo>
                      <a:pt x="2862" y="1085"/>
                    </a:lnTo>
                    <a:lnTo>
                      <a:pt x="2874" y="1083"/>
                    </a:lnTo>
                    <a:lnTo>
                      <a:pt x="2887" y="1082"/>
                    </a:lnTo>
                    <a:lnTo>
                      <a:pt x="2899" y="1081"/>
                    </a:lnTo>
                    <a:lnTo>
                      <a:pt x="2912" y="1080"/>
                    </a:lnTo>
                    <a:close/>
                    <a:moveTo>
                      <a:pt x="81" y="547"/>
                    </a:moveTo>
                    <a:lnTo>
                      <a:pt x="88" y="546"/>
                    </a:lnTo>
                    <a:lnTo>
                      <a:pt x="94" y="545"/>
                    </a:lnTo>
                    <a:lnTo>
                      <a:pt x="101" y="544"/>
                    </a:lnTo>
                    <a:lnTo>
                      <a:pt x="107" y="542"/>
                    </a:lnTo>
                    <a:lnTo>
                      <a:pt x="113" y="539"/>
                    </a:lnTo>
                    <a:lnTo>
                      <a:pt x="119" y="535"/>
                    </a:lnTo>
                    <a:lnTo>
                      <a:pt x="124" y="531"/>
                    </a:lnTo>
                    <a:lnTo>
                      <a:pt x="129" y="527"/>
                    </a:lnTo>
                    <a:lnTo>
                      <a:pt x="133" y="522"/>
                    </a:lnTo>
                    <a:lnTo>
                      <a:pt x="137" y="516"/>
                    </a:lnTo>
                    <a:lnTo>
                      <a:pt x="140" y="510"/>
                    </a:lnTo>
                    <a:lnTo>
                      <a:pt x="143" y="504"/>
                    </a:lnTo>
                    <a:lnTo>
                      <a:pt x="146" y="497"/>
                    </a:lnTo>
                    <a:lnTo>
                      <a:pt x="147" y="490"/>
                    </a:lnTo>
                    <a:lnTo>
                      <a:pt x="148" y="482"/>
                    </a:lnTo>
                    <a:lnTo>
                      <a:pt x="149" y="473"/>
                    </a:lnTo>
                    <a:lnTo>
                      <a:pt x="149" y="29"/>
                    </a:lnTo>
                    <a:lnTo>
                      <a:pt x="310" y="29"/>
                    </a:lnTo>
                    <a:lnTo>
                      <a:pt x="310" y="499"/>
                    </a:lnTo>
                    <a:lnTo>
                      <a:pt x="310" y="509"/>
                    </a:lnTo>
                    <a:lnTo>
                      <a:pt x="310" y="519"/>
                    </a:lnTo>
                    <a:lnTo>
                      <a:pt x="309" y="529"/>
                    </a:lnTo>
                    <a:lnTo>
                      <a:pt x="307" y="539"/>
                    </a:lnTo>
                    <a:lnTo>
                      <a:pt x="305" y="548"/>
                    </a:lnTo>
                    <a:lnTo>
                      <a:pt x="303" y="558"/>
                    </a:lnTo>
                    <a:lnTo>
                      <a:pt x="300" y="567"/>
                    </a:lnTo>
                    <a:lnTo>
                      <a:pt x="297" y="577"/>
                    </a:lnTo>
                    <a:lnTo>
                      <a:pt x="290" y="595"/>
                    </a:lnTo>
                    <a:lnTo>
                      <a:pt x="285" y="604"/>
                    </a:lnTo>
                    <a:lnTo>
                      <a:pt x="280" y="612"/>
                    </a:lnTo>
                    <a:lnTo>
                      <a:pt x="275" y="621"/>
                    </a:lnTo>
                    <a:lnTo>
                      <a:pt x="269" y="629"/>
                    </a:lnTo>
                    <a:lnTo>
                      <a:pt x="263" y="636"/>
                    </a:lnTo>
                    <a:lnTo>
                      <a:pt x="256" y="644"/>
                    </a:lnTo>
                    <a:lnTo>
                      <a:pt x="249" y="651"/>
                    </a:lnTo>
                    <a:lnTo>
                      <a:pt x="241" y="657"/>
                    </a:lnTo>
                    <a:lnTo>
                      <a:pt x="233" y="664"/>
                    </a:lnTo>
                    <a:lnTo>
                      <a:pt x="225" y="670"/>
                    </a:lnTo>
                    <a:lnTo>
                      <a:pt x="216" y="675"/>
                    </a:lnTo>
                    <a:lnTo>
                      <a:pt x="206" y="680"/>
                    </a:lnTo>
                    <a:lnTo>
                      <a:pt x="196" y="685"/>
                    </a:lnTo>
                    <a:lnTo>
                      <a:pt x="185" y="689"/>
                    </a:lnTo>
                    <a:lnTo>
                      <a:pt x="174" y="693"/>
                    </a:lnTo>
                    <a:lnTo>
                      <a:pt x="162" y="696"/>
                    </a:lnTo>
                    <a:lnTo>
                      <a:pt x="150" y="699"/>
                    </a:lnTo>
                    <a:lnTo>
                      <a:pt x="138" y="701"/>
                    </a:lnTo>
                    <a:lnTo>
                      <a:pt x="125" y="703"/>
                    </a:lnTo>
                    <a:lnTo>
                      <a:pt x="111" y="704"/>
                    </a:lnTo>
                    <a:lnTo>
                      <a:pt x="97" y="704"/>
                    </a:lnTo>
                    <a:lnTo>
                      <a:pt x="83" y="704"/>
                    </a:lnTo>
                    <a:lnTo>
                      <a:pt x="0" y="702"/>
                    </a:lnTo>
                    <a:lnTo>
                      <a:pt x="0" y="547"/>
                    </a:lnTo>
                    <a:lnTo>
                      <a:pt x="81" y="547"/>
                    </a:lnTo>
                    <a:close/>
                    <a:moveTo>
                      <a:pt x="619" y="205"/>
                    </a:moveTo>
                    <a:lnTo>
                      <a:pt x="633" y="206"/>
                    </a:lnTo>
                    <a:lnTo>
                      <a:pt x="646" y="207"/>
                    </a:lnTo>
                    <a:lnTo>
                      <a:pt x="659" y="208"/>
                    </a:lnTo>
                    <a:lnTo>
                      <a:pt x="672" y="210"/>
                    </a:lnTo>
                    <a:lnTo>
                      <a:pt x="686" y="213"/>
                    </a:lnTo>
                    <a:lnTo>
                      <a:pt x="698" y="216"/>
                    </a:lnTo>
                    <a:lnTo>
                      <a:pt x="711" y="220"/>
                    </a:lnTo>
                    <a:lnTo>
                      <a:pt x="716" y="222"/>
                    </a:lnTo>
                    <a:lnTo>
                      <a:pt x="722" y="225"/>
                    </a:lnTo>
                    <a:lnTo>
                      <a:pt x="734" y="229"/>
                    </a:lnTo>
                    <a:lnTo>
                      <a:pt x="745" y="235"/>
                    </a:lnTo>
                    <a:lnTo>
                      <a:pt x="756" y="241"/>
                    </a:lnTo>
                    <a:lnTo>
                      <a:pt x="766" y="247"/>
                    </a:lnTo>
                    <a:lnTo>
                      <a:pt x="776" y="254"/>
                    </a:lnTo>
                    <a:lnTo>
                      <a:pt x="786" y="261"/>
                    </a:lnTo>
                    <a:lnTo>
                      <a:pt x="795" y="269"/>
                    </a:lnTo>
                    <a:lnTo>
                      <a:pt x="804" y="277"/>
                    </a:lnTo>
                    <a:lnTo>
                      <a:pt x="812" y="286"/>
                    </a:lnTo>
                    <a:lnTo>
                      <a:pt x="820" y="295"/>
                    </a:lnTo>
                    <a:lnTo>
                      <a:pt x="828" y="305"/>
                    </a:lnTo>
                    <a:lnTo>
                      <a:pt x="835" y="314"/>
                    </a:lnTo>
                    <a:lnTo>
                      <a:pt x="842" y="325"/>
                    </a:lnTo>
                    <a:lnTo>
                      <a:pt x="848" y="336"/>
                    </a:lnTo>
                    <a:lnTo>
                      <a:pt x="853" y="347"/>
                    </a:lnTo>
                    <a:lnTo>
                      <a:pt x="858" y="358"/>
                    </a:lnTo>
                    <a:lnTo>
                      <a:pt x="863" y="370"/>
                    </a:lnTo>
                    <a:lnTo>
                      <a:pt x="867" y="382"/>
                    </a:lnTo>
                    <a:lnTo>
                      <a:pt x="870" y="394"/>
                    </a:lnTo>
                    <a:lnTo>
                      <a:pt x="873" y="406"/>
                    </a:lnTo>
                    <a:lnTo>
                      <a:pt x="875" y="419"/>
                    </a:lnTo>
                    <a:lnTo>
                      <a:pt x="876" y="425"/>
                    </a:lnTo>
                    <a:lnTo>
                      <a:pt x="877" y="431"/>
                    </a:lnTo>
                    <a:lnTo>
                      <a:pt x="878" y="445"/>
                    </a:lnTo>
                    <a:lnTo>
                      <a:pt x="878" y="458"/>
                    </a:lnTo>
                    <a:lnTo>
                      <a:pt x="878" y="471"/>
                    </a:lnTo>
                    <a:lnTo>
                      <a:pt x="877" y="484"/>
                    </a:lnTo>
                    <a:lnTo>
                      <a:pt x="875" y="497"/>
                    </a:lnTo>
                    <a:lnTo>
                      <a:pt x="873" y="510"/>
                    </a:lnTo>
                    <a:lnTo>
                      <a:pt x="870" y="522"/>
                    </a:lnTo>
                    <a:lnTo>
                      <a:pt x="867" y="534"/>
                    </a:lnTo>
                    <a:lnTo>
                      <a:pt x="863" y="546"/>
                    </a:lnTo>
                    <a:lnTo>
                      <a:pt x="858" y="558"/>
                    </a:lnTo>
                    <a:lnTo>
                      <a:pt x="853" y="569"/>
                    </a:lnTo>
                    <a:lnTo>
                      <a:pt x="848" y="581"/>
                    </a:lnTo>
                    <a:lnTo>
                      <a:pt x="842" y="591"/>
                    </a:lnTo>
                    <a:lnTo>
                      <a:pt x="835" y="601"/>
                    </a:lnTo>
                    <a:lnTo>
                      <a:pt x="828" y="611"/>
                    </a:lnTo>
                    <a:lnTo>
                      <a:pt x="820" y="621"/>
                    </a:lnTo>
                    <a:lnTo>
                      <a:pt x="812" y="630"/>
                    </a:lnTo>
                    <a:lnTo>
                      <a:pt x="804" y="638"/>
                    </a:lnTo>
                    <a:lnTo>
                      <a:pt x="795" y="647"/>
                    </a:lnTo>
                    <a:lnTo>
                      <a:pt x="786" y="654"/>
                    </a:lnTo>
                    <a:lnTo>
                      <a:pt x="776" y="662"/>
                    </a:lnTo>
                    <a:lnTo>
                      <a:pt x="766" y="669"/>
                    </a:lnTo>
                    <a:lnTo>
                      <a:pt x="756" y="675"/>
                    </a:lnTo>
                    <a:lnTo>
                      <a:pt x="745" y="681"/>
                    </a:lnTo>
                    <a:lnTo>
                      <a:pt x="734" y="686"/>
                    </a:lnTo>
                    <a:lnTo>
                      <a:pt x="722" y="691"/>
                    </a:lnTo>
                    <a:lnTo>
                      <a:pt x="711" y="696"/>
                    </a:lnTo>
                    <a:lnTo>
                      <a:pt x="698" y="700"/>
                    </a:lnTo>
                    <a:lnTo>
                      <a:pt x="686" y="703"/>
                    </a:lnTo>
                    <a:lnTo>
                      <a:pt x="672" y="706"/>
                    </a:lnTo>
                    <a:lnTo>
                      <a:pt x="659" y="708"/>
                    </a:lnTo>
                    <a:lnTo>
                      <a:pt x="646" y="709"/>
                    </a:lnTo>
                    <a:lnTo>
                      <a:pt x="633" y="710"/>
                    </a:lnTo>
                    <a:lnTo>
                      <a:pt x="619" y="710"/>
                    </a:lnTo>
                    <a:lnTo>
                      <a:pt x="606" y="710"/>
                    </a:lnTo>
                    <a:lnTo>
                      <a:pt x="592" y="709"/>
                    </a:lnTo>
                    <a:lnTo>
                      <a:pt x="579" y="708"/>
                    </a:lnTo>
                    <a:lnTo>
                      <a:pt x="566" y="706"/>
                    </a:lnTo>
                    <a:lnTo>
                      <a:pt x="553" y="703"/>
                    </a:lnTo>
                    <a:lnTo>
                      <a:pt x="541" y="700"/>
                    </a:lnTo>
                    <a:lnTo>
                      <a:pt x="529" y="696"/>
                    </a:lnTo>
                    <a:lnTo>
                      <a:pt x="523" y="694"/>
                    </a:lnTo>
                    <a:lnTo>
                      <a:pt x="517" y="691"/>
                    </a:lnTo>
                    <a:lnTo>
                      <a:pt x="505" y="686"/>
                    </a:lnTo>
                    <a:lnTo>
                      <a:pt x="494" y="681"/>
                    </a:lnTo>
                    <a:lnTo>
                      <a:pt x="483" y="675"/>
                    </a:lnTo>
                    <a:lnTo>
                      <a:pt x="473" y="669"/>
                    </a:lnTo>
                    <a:lnTo>
                      <a:pt x="463" y="662"/>
                    </a:lnTo>
                    <a:lnTo>
                      <a:pt x="453" y="654"/>
                    </a:lnTo>
                    <a:lnTo>
                      <a:pt x="444" y="647"/>
                    </a:lnTo>
                    <a:lnTo>
                      <a:pt x="435" y="638"/>
                    </a:lnTo>
                    <a:lnTo>
                      <a:pt x="426" y="630"/>
                    </a:lnTo>
                    <a:lnTo>
                      <a:pt x="418" y="621"/>
                    </a:lnTo>
                    <a:lnTo>
                      <a:pt x="410" y="611"/>
                    </a:lnTo>
                    <a:lnTo>
                      <a:pt x="403" y="601"/>
                    </a:lnTo>
                    <a:lnTo>
                      <a:pt x="397" y="591"/>
                    </a:lnTo>
                    <a:lnTo>
                      <a:pt x="391" y="581"/>
                    </a:lnTo>
                    <a:lnTo>
                      <a:pt x="385" y="569"/>
                    </a:lnTo>
                    <a:lnTo>
                      <a:pt x="380" y="558"/>
                    </a:lnTo>
                    <a:lnTo>
                      <a:pt x="376" y="546"/>
                    </a:lnTo>
                    <a:lnTo>
                      <a:pt x="372" y="534"/>
                    </a:lnTo>
                    <a:lnTo>
                      <a:pt x="368" y="522"/>
                    </a:lnTo>
                    <a:lnTo>
                      <a:pt x="366" y="510"/>
                    </a:lnTo>
                    <a:lnTo>
                      <a:pt x="363" y="497"/>
                    </a:lnTo>
                    <a:lnTo>
                      <a:pt x="363" y="491"/>
                    </a:lnTo>
                    <a:lnTo>
                      <a:pt x="362" y="484"/>
                    </a:lnTo>
                    <a:lnTo>
                      <a:pt x="361" y="471"/>
                    </a:lnTo>
                    <a:lnTo>
                      <a:pt x="361" y="458"/>
                    </a:lnTo>
                    <a:lnTo>
                      <a:pt x="361" y="445"/>
                    </a:lnTo>
                    <a:lnTo>
                      <a:pt x="362" y="431"/>
                    </a:lnTo>
                    <a:lnTo>
                      <a:pt x="363" y="419"/>
                    </a:lnTo>
                    <a:lnTo>
                      <a:pt x="366" y="406"/>
                    </a:lnTo>
                    <a:lnTo>
                      <a:pt x="368" y="394"/>
                    </a:lnTo>
                    <a:lnTo>
                      <a:pt x="372" y="382"/>
                    </a:lnTo>
                    <a:lnTo>
                      <a:pt x="376" y="370"/>
                    </a:lnTo>
                    <a:lnTo>
                      <a:pt x="380" y="358"/>
                    </a:lnTo>
                    <a:lnTo>
                      <a:pt x="385" y="347"/>
                    </a:lnTo>
                    <a:lnTo>
                      <a:pt x="391" y="336"/>
                    </a:lnTo>
                    <a:lnTo>
                      <a:pt x="397" y="325"/>
                    </a:lnTo>
                    <a:lnTo>
                      <a:pt x="403" y="314"/>
                    </a:lnTo>
                    <a:lnTo>
                      <a:pt x="410" y="305"/>
                    </a:lnTo>
                    <a:lnTo>
                      <a:pt x="418" y="295"/>
                    </a:lnTo>
                    <a:lnTo>
                      <a:pt x="426" y="286"/>
                    </a:lnTo>
                    <a:lnTo>
                      <a:pt x="435" y="277"/>
                    </a:lnTo>
                    <a:lnTo>
                      <a:pt x="444" y="269"/>
                    </a:lnTo>
                    <a:lnTo>
                      <a:pt x="453" y="261"/>
                    </a:lnTo>
                    <a:lnTo>
                      <a:pt x="463" y="254"/>
                    </a:lnTo>
                    <a:lnTo>
                      <a:pt x="473" y="247"/>
                    </a:lnTo>
                    <a:lnTo>
                      <a:pt x="483" y="241"/>
                    </a:lnTo>
                    <a:lnTo>
                      <a:pt x="494" y="235"/>
                    </a:lnTo>
                    <a:lnTo>
                      <a:pt x="505" y="229"/>
                    </a:lnTo>
                    <a:lnTo>
                      <a:pt x="517" y="225"/>
                    </a:lnTo>
                    <a:lnTo>
                      <a:pt x="529" y="220"/>
                    </a:lnTo>
                    <a:lnTo>
                      <a:pt x="541" y="216"/>
                    </a:lnTo>
                    <a:lnTo>
                      <a:pt x="553" y="213"/>
                    </a:lnTo>
                    <a:lnTo>
                      <a:pt x="566" y="210"/>
                    </a:lnTo>
                    <a:lnTo>
                      <a:pt x="579" y="208"/>
                    </a:lnTo>
                    <a:lnTo>
                      <a:pt x="592" y="207"/>
                    </a:lnTo>
                    <a:lnTo>
                      <a:pt x="606" y="206"/>
                    </a:lnTo>
                    <a:lnTo>
                      <a:pt x="619" y="205"/>
                    </a:lnTo>
                    <a:close/>
                    <a:moveTo>
                      <a:pt x="619" y="570"/>
                    </a:moveTo>
                    <a:lnTo>
                      <a:pt x="630" y="570"/>
                    </a:lnTo>
                    <a:lnTo>
                      <a:pt x="636" y="569"/>
                    </a:lnTo>
                    <a:lnTo>
                      <a:pt x="641" y="568"/>
                    </a:lnTo>
                    <a:lnTo>
                      <a:pt x="651" y="566"/>
                    </a:lnTo>
                    <a:lnTo>
                      <a:pt x="661" y="562"/>
                    </a:lnTo>
                    <a:lnTo>
                      <a:pt x="670" y="558"/>
                    </a:lnTo>
                    <a:lnTo>
                      <a:pt x="679" y="552"/>
                    </a:lnTo>
                    <a:lnTo>
                      <a:pt x="687" y="546"/>
                    </a:lnTo>
                    <a:lnTo>
                      <a:pt x="694" y="539"/>
                    </a:lnTo>
                    <a:lnTo>
                      <a:pt x="700" y="531"/>
                    </a:lnTo>
                    <a:lnTo>
                      <a:pt x="706" y="523"/>
                    </a:lnTo>
                    <a:lnTo>
                      <a:pt x="711" y="514"/>
                    </a:lnTo>
                    <a:lnTo>
                      <a:pt x="715" y="504"/>
                    </a:lnTo>
                    <a:lnTo>
                      <a:pt x="718" y="493"/>
                    </a:lnTo>
                    <a:lnTo>
                      <a:pt x="719" y="488"/>
                    </a:lnTo>
                    <a:lnTo>
                      <a:pt x="720" y="482"/>
                    </a:lnTo>
                    <a:lnTo>
                      <a:pt x="722" y="470"/>
                    </a:lnTo>
                    <a:lnTo>
                      <a:pt x="722" y="458"/>
                    </a:lnTo>
                    <a:lnTo>
                      <a:pt x="722" y="446"/>
                    </a:lnTo>
                    <a:lnTo>
                      <a:pt x="721" y="440"/>
                    </a:lnTo>
                    <a:lnTo>
                      <a:pt x="720" y="434"/>
                    </a:lnTo>
                    <a:lnTo>
                      <a:pt x="718" y="423"/>
                    </a:lnTo>
                    <a:lnTo>
                      <a:pt x="715" y="412"/>
                    </a:lnTo>
                    <a:lnTo>
                      <a:pt x="711" y="402"/>
                    </a:lnTo>
                    <a:lnTo>
                      <a:pt x="706" y="393"/>
                    </a:lnTo>
                    <a:lnTo>
                      <a:pt x="700" y="384"/>
                    </a:lnTo>
                    <a:lnTo>
                      <a:pt x="694" y="377"/>
                    </a:lnTo>
                    <a:lnTo>
                      <a:pt x="687" y="370"/>
                    </a:lnTo>
                    <a:lnTo>
                      <a:pt x="679" y="363"/>
                    </a:lnTo>
                    <a:lnTo>
                      <a:pt x="674" y="361"/>
                    </a:lnTo>
                    <a:lnTo>
                      <a:pt x="670" y="358"/>
                    </a:lnTo>
                    <a:lnTo>
                      <a:pt x="661" y="354"/>
                    </a:lnTo>
                    <a:lnTo>
                      <a:pt x="651" y="350"/>
                    </a:lnTo>
                    <a:lnTo>
                      <a:pt x="641" y="348"/>
                    </a:lnTo>
                    <a:lnTo>
                      <a:pt x="636" y="347"/>
                    </a:lnTo>
                    <a:lnTo>
                      <a:pt x="630" y="346"/>
                    </a:lnTo>
                    <a:lnTo>
                      <a:pt x="619" y="346"/>
                    </a:lnTo>
                    <a:lnTo>
                      <a:pt x="608" y="346"/>
                    </a:lnTo>
                    <a:lnTo>
                      <a:pt x="602" y="347"/>
                    </a:lnTo>
                    <a:lnTo>
                      <a:pt x="597" y="348"/>
                    </a:lnTo>
                    <a:lnTo>
                      <a:pt x="587" y="350"/>
                    </a:lnTo>
                    <a:lnTo>
                      <a:pt x="577" y="354"/>
                    </a:lnTo>
                    <a:lnTo>
                      <a:pt x="572" y="356"/>
                    </a:lnTo>
                    <a:lnTo>
                      <a:pt x="568" y="358"/>
                    </a:lnTo>
                    <a:lnTo>
                      <a:pt x="559" y="363"/>
                    </a:lnTo>
                    <a:lnTo>
                      <a:pt x="552" y="370"/>
                    </a:lnTo>
                    <a:lnTo>
                      <a:pt x="545" y="377"/>
                    </a:lnTo>
                    <a:lnTo>
                      <a:pt x="538" y="384"/>
                    </a:lnTo>
                    <a:lnTo>
                      <a:pt x="533" y="393"/>
                    </a:lnTo>
                    <a:lnTo>
                      <a:pt x="528" y="402"/>
                    </a:lnTo>
                    <a:lnTo>
                      <a:pt x="524" y="412"/>
                    </a:lnTo>
                    <a:lnTo>
                      <a:pt x="520" y="423"/>
                    </a:lnTo>
                    <a:lnTo>
                      <a:pt x="519" y="428"/>
                    </a:lnTo>
                    <a:lnTo>
                      <a:pt x="518" y="434"/>
                    </a:lnTo>
                    <a:lnTo>
                      <a:pt x="517" y="446"/>
                    </a:lnTo>
                    <a:lnTo>
                      <a:pt x="516" y="458"/>
                    </a:lnTo>
                    <a:lnTo>
                      <a:pt x="517" y="470"/>
                    </a:lnTo>
                    <a:lnTo>
                      <a:pt x="517" y="476"/>
                    </a:lnTo>
                    <a:lnTo>
                      <a:pt x="518" y="482"/>
                    </a:lnTo>
                    <a:lnTo>
                      <a:pt x="520" y="493"/>
                    </a:lnTo>
                    <a:lnTo>
                      <a:pt x="524" y="504"/>
                    </a:lnTo>
                    <a:lnTo>
                      <a:pt x="528" y="514"/>
                    </a:lnTo>
                    <a:lnTo>
                      <a:pt x="533" y="523"/>
                    </a:lnTo>
                    <a:lnTo>
                      <a:pt x="538" y="531"/>
                    </a:lnTo>
                    <a:lnTo>
                      <a:pt x="545" y="539"/>
                    </a:lnTo>
                    <a:lnTo>
                      <a:pt x="552" y="546"/>
                    </a:lnTo>
                    <a:lnTo>
                      <a:pt x="559" y="552"/>
                    </a:lnTo>
                    <a:lnTo>
                      <a:pt x="564" y="555"/>
                    </a:lnTo>
                    <a:lnTo>
                      <a:pt x="568" y="558"/>
                    </a:lnTo>
                    <a:lnTo>
                      <a:pt x="577" y="562"/>
                    </a:lnTo>
                    <a:lnTo>
                      <a:pt x="587" y="566"/>
                    </a:lnTo>
                    <a:lnTo>
                      <a:pt x="597" y="568"/>
                    </a:lnTo>
                    <a:lnTo>
                      <a:pt x="608" y="570"/>
                    </a:lnTo>
                    <a:lnTo>
                      <a:pt x="619" y="570"/>
                    </a:lnTo>
                    <a:close/>
                    <a:moveTo>
                      <a:pt x="1010" y="0"/>
                    </a:moveTo>
                    <a:lnTo>
                      <a:pt x="1019" y="1"/>
                    </a:lnTo>
                    <a:lnTo>
                      <a:pt x="1027" y="2"/>
                    </a:lnTo>
                    <a:lnTo>
                      <a:pt x="1036" y="4"/>
                    </a:lnTo>
                    <a:lnTo>
                      <a:pt x="1044" y="7"/>
                    </a:lnTo>
                    <a:lnTo>
                      <a:pt x="1051" y="11"/>
                    </a:lnTo>
                    <a:lnTo>
                      <a:pt x="1058" y="15"/>
                    </a:lnTo>
                    <a:lnTo>
                      <a:pt x="1065" y="20"/>
                    </a:lnTo>
                    <a:lnTo>
                      <a:pt x="1071" y="25"/>
                    </a:lnTo>
                    <a:lnTo>
                      <a:pt x="1076" y="32"/>
                    </a:lnTo>
                    <a:lnTo>
                      <a:pt x="1081" y="38"/>
                    </a:lnTo>
                    <a:lnTo>
                      <a:pt x="1085" y="45"/>
                    </a:lnTo>
                    <a:lnTo>
                      <a:pt x="1089" y="53"/>
                    </a:lnTo>
                    <a:lnTo>
                      <a:pt x="1092" y="61"/>
                    </a:lnTo>
                    <a:lnTo>
                      <a:pt x="1094" y="69"/>
                    </a:lnTo>
                    <a:lnTo>
                      <a:pt x="1095" y="78"/>
                    </a:lnTo>
                    <a:lnTo>
                      <a:pt x="1095" y="87"/>
                    </a:lnTo>
                    <a:lnTo>
                      <a:pt x="1095" y="96"/>
                    </a:lnTo>
                    <a:lnTo>
                      <a:pt x="1094" y="106"/>
                    </a:lnTo>
                    <a:lnTo>
                      <a:pt x="1092" y="114"/>
                    </a:lnTo>
                    <a:lnTo>
                      <a:pt x="1089" y="122"/>
                    </a:lnTo>
                    <a:lnTo>
                      <a:pt x="1085" y="130"/>
                    </a:lnTo>
                    <a:lnTo>
                      <a:pt x="1081" y="137"/>
                    </a:lnTo>
                    <a:lnTo>
                      <a:pt x="1076" y="144"/>
                    </a:lnTo>
                    <a:lnTo>
                      <a:pt x="1074" y="147"/>
                    </a:lnTo>
                    <a:lnTo>
                      <a:pt x="1071" y="150"/>
                    </a:lnTo>
                    <a:lnTo>
                      <a:pt x="1065" y="155"/>
                    </a:lnTo>
                    <a:lnTo>
                      <a:pt x="1058" y="160"/>
                    </a:lnTo>
                    <a:lnTo>
                      <a:pt x="1051" y="164"/>
                    </a:lnTo>
                    <a:lnTo>
                      <a:pt x="1044" y="168"/>
                    </a:lnTo>
                    <a:lnTo>
                      <a:pt x="1036" y="171"/>
                    </a:lnTo>
                    <a:lnTo>
                      <a:pt x="1027" y="173"/>
                    </a:lnTo>
                    <a:lnTo>
                      <a:pt x="1019" y="174"/>
                    </a:lnTo>
                    <a:lnTo>
                      <a:pt x="1010" y="174"/>
                    </a:lnTo>
                    <a:lnTo>
                      <a:pt x="1001" y="174"/>
                    </a:lnTo>
                    <a:lnTo>
                      <a:pt x="992" y="173"/>
                    </a:lnTo>
                    <a:lnTo>
                      <a:pt x="984" y="171"/>
                    </a:lnTo>
                    <a:lnTo>
                      <a:pt x="976" y="168"/>
                    </a:lnTo>
                    <a:lnTo>
                      <a:pt x="968" y="164"/>
                    </a:lnTo>
                    <a:lnTo>
                      <a:pt x="961" y="160"/>
                    </a:lnTo>
                    <a:lnTo>
                      <a:pt x="954" y="155"/>
                    </a:lnTo>
                    <a:lnTo>
                      <a:pt x="948" y="150"/>
                    </a:lnTo>
                    <a:lnTo>
                      <a:pt x="942" y="144"/>
                    </a:lnTo>
                    <a:lnTo>
                      <a:pt x="940" y="140"/>
                    </a:lnTo>
                    <a:lnTo>
                      <a:pt x="937" y="137"/>
                    </a:lnTo>
                    <a:lnTo>
                      <a:pt x="933" y="130"/>
                    </a:lnTo>
                    <a:lnTo>
                      <a:pt x="929" y="122"/>
                    </a:lnTo>
                    <a:lnTo>
                      <a:pt x="926" y="114"/>
                    </a:lnTo>
                    <a:lnTo>
                      <a:pt x="924" y="106"/>
                    </a:lnTo>
                    <a:lnTo>
                      <a:pt x="923" y="96"/>
                    </a:lnTo>
                    <a:lnTo>
                      <a:pt x="922" y="87"/>
                    </a:lnTo>
                    <a:lnTo>
                      <a:pt x="923" y="78"/>
                    </a:lnTo>
                    <a:lnTo>
                      <a:pt x="924" y="69"/>
                    </a:lnTo>
                    <a:lnTo>
                      <a:pt x="925" y="65"/>
                    </a:lnTo>
                    <a:lnTo>
                      <a:pt x="926" y="61"/>
                    </a:lnTo>
                    <a:lnTo>
                      <a:pt x="928" y="57"/>
                    </a:lnTo>
                    <a:lnTo>
                      <a:pt x="929" y="53"/>
                    </a:lnTo>
                    <a:lnTo>
                      <a:pt x="931" y="49"/>
                    </a:lnTo>
                    <a:lnTo>
                      <a:pt x="933" y="45"/>
                    </a:lnTo>
                    <a:lnTo>
                      <a:pt x="937" y="38"/>
                    </a:lnTo>
                    <a:lnTo>
                      <a:pt x="942" y="32"/>
                    </a:lnTo>
                    <a:lnTo>
                      <a:pt x="945" y="28"/>
                    </a:lnTo>
                    <a:lnTo>
                      <a:pt x="948" y="25"/>
                    </a:lnTo>
                    <a:lnTo>
                      <a:pt x="954" y="20"/>
                    </a:lnTo>
                    <a:lnTo>
                      <a:pt x="961" y="15"/>
                    </a:lnTo>
                    <a:lnTo>
                      <a:pt x="968" y="11"/>
                    </a:lnTo>
                    <a:lnTo>
                      <a:pt x="976" y="7"/>
                    </a:lnTo>
                    <a:lnTo>
                      <a:pt x="984" y="4"/>
                    </a:lnTo>
                    <a:lnTo>
                      <a:pt x="992" y="2"/>
                    </a:lnTo>
                    <a:lnTo>
                      <a:pt x="1001" y="1"/>
                    </a:lnTo>
                    <a:lnTo>
                      <a:pt x="1010" y="0"/>
                    </a:lnTo>
                    <a:close/>
                    <a:moveTo>
                      <a:pt x="1086" y="214"/>
                    </a:moveTo>
                    <a:lnTo>
                      <a:pt x="1086" y="702"/>
                    </a:lnTo>
                    <a:lnTo>
                      <a:pt x="932" y="702"/>
                    </a:lnTo>
                    <a:lnTo>
                      <a:pt x="932" y="214"/>
                    </a:lnTo>
                    <a:lnTo>
                      <a:pt x="1086" y="214"/>
                    </a:lnTo>
                    <a:close/>
                    <a:moveTo>
                      <a:pt x="1308" y="214"/>
                    </a:moveTo>
                    <a:lnTo>
                      <a:pt x="1308" y="269"/>
                    </a:lnTo>
                    <a:lnTo>
                      <a:pt x="1313" y="262"/>
                    </a:lnTo>
                    <a:lnTo>
                      <a:pt x="1319" y="255"/>
                    </a:lnTo>
                    <a:lnTo>
                      <a:pt x="1325" y="248"/>
                    </a:lnTo>
                    <a:lnTo>
                      <a:pt x="1331" y="242"/>
                    </a:lnTo>
                    <a:lnTo>
                      <a:pt x="1338" y="237"/>
                    </a:lnTo>
                    <a:lnTo>
                      <a:pt x="1346" y="231"/>
                    </a:lnTo>
                    <a:lnTo>
                      <a:pt x="1353" y="227"/>
                    </a:lnTo>
                    <a:lnTo>
                      <a:pt x="1361" y="222"/>
                    </a:lnTo>
                    <a:lnTo>
                      <a:pt x="1370" y="218"/>
                    </a:lnTo>
                    <a:lnTo>
                      <a:pt x="1379" y="215"/>
                    </a:lnTo>
                    <a:lnTo>
                      <a:pt x="1388" y="212"/>
                    </a:lnTo>
                    <a:lnTo>
                      <a:pt x="1398" y="210"/>
                    </a:lnTo>
                    <a:lnTo>
                      <a:pt x="1408" y="208"/>
                    </a:lnTo>
                    <a:lnTo>
                      <a:pt x="1419" y="206"/>
                    </a:lnTo>
                    <a:lnTo>
                      <a:pt x="1429" y="206"/>
                    </a:lnTo>
                    <a:lnTo>
                      <a:pt x="1440" y="205"/>
                    </a:lnTo>
                    <a:lnTo>
                      <a:pt x="1450" y="206"/>
                    </a:lnTo>
                    <a:lnTo>
                      <a:pt x="1460" y="206"/>
                    </a:lnTo>
                    <a:lnTo>
                      <a:pt x="1469" y="207"/>
                    </a:lnTo>
                    <a:lnTo>
                      <a:pt x="1478" y="209"/>
                    </a:lnTo>
                    <a:lnTo>
                      <a:pt x="1496" y="213"/>
                    </a:lnTo>
                    <a:lnTo>
                      <a:pt x="1505" y="216"/>
                    </a:lnTo>
                    <a:lnTo>
                      <a:pt x="1513" y="220"/>
                    </a:lnTo>
                    <a:lnTo>
                      <a:pt x="1521" y="223"/>
                    </a:lnTo>
                    <a:lnTo>
                      <a:pt x="1529" y="227"/>
                    </a:lnTo>
                    <a:lnTo>
                      <a:pt x="1537" y="232"/>
                    </a:lnTo>
                    <a:lnTo>
                      <a:pt x="1544" y="237"/>
                    </a:lnTo>
                    <a:lnTo>
                      <a:pt x="1551" y="242"/>
                    </a:lnTo>
                    <a:lnTo>
                      <a:pt x="1557" y="247"/>
                    </a:lnTo>
                    <a:lnTo>
                      <a:pt x="1564" y="253"/>
                    </a:lnTo>
                    <a:lnTo>
                      <a:pt x="1570" y="260"/>
                    </a:lnTo>
                    <a:lnTo>
                      <a:pt x="1576" y="266"/>
                    </a:lnTo>
                    <a:lnTo>
                      <a:pt x="1581" y="274"/>
                    </a:lnTo>
                    <a:lnTo>
                      <a:pt x="1586" y="281"/>
                    </a:lnTo>
                    <a:lnTo>
                      <a:pt x="1591" y="289"/>
                    </a:lnTo>
                    <a:lnTo>
                      <a:pt x="1595" y="297"/>
                    </a:lnTo>
                    <a:lnTo>
                      <a:pt x="1599" y="305"/>
                    </a:lnTo>
                    <a:lnTo>
                      <a:pt x="1603" y="314"/>
                    </a:lnTo>
                    <a:lnTo>
                      <a:pt x="1606" y="323"/>
                    </a:lnTo>
                    <a:lnTo>
                      <a:pt x="1609" y="332"/>
                    </a:lnTo>
                    <a:lnTo>
                      <a:pt x="1612" y="343"/>
                    </a:lnTo>
                    <a:lnTo>
                      <a:pt x="1614" y="353"/>
                    </a:lnTo>
                    <a:lnTo>
                      <a:pt x="1616" y="363"/>
                    </a:lnTo>
                    <a:lnTo>
                      <a:pt x="1617" y="373"/>
                    </a:lnTo>
                    <a:lnTo>
                      <a:pt x="1618" y="384"/>
                    </a:lnTo>
                    <a:lnTo>
                      <a:pt x="1619" y="395"/>
                    </a:lnTo>
                    <a:lnTo>
                      <a:pt x="1619" y="406"/>
                    </a:lnTo>
                    <a:lnTo>
                      <a:pt x="1619" y="702"/>
                    </a:lnTo>
                    <a:lnTo>
                      <a:pt x="1465" y="702"/>
                    </a:lnTo>
                    <a:lnTo>
                      <a:pt x="1465" y="434"/>
                    </a:lnTo>
                    <a:lnTo>
                      <a:pt x="1464" y="424"/>
                    </a:lnTo>
                    <a:lnTo>
                      <a:pt x="1463" y="413"/>
                    </a:lnTo>
                    <a:lnTo>
                      <a:pt x="1462" y="404"/>
                    </a:lnTo>
                    <a:lnTo>
                      <a:pt x="1461" y="400"/>
                    </a:lnTo>
                    <a:lnTo>
                      <a:pt x="1460" y="395"/>
                    </a:lnTo>
                    <a:lnTo>
                      <a:pt x="1457" y="387"/>
                    </a:lnTo>
                    <a:lnTo>
                      <a:pt x="1454" y="380"/>
                    </a:lnTo>
                    <a:lnTo>
                      <a:pt x="1450" y="373"/>
                    </a:lnTo>
                    <a:lnTo>
                      <a:pt x="1445" y="367"/>
                    </a:lnTo>
                    <a:lnTo>
                      <a:pt x="1443" y="365"/>
                    </a:lnTo>
                    <a:lnTo>
                      <a:pt x="1440" y="362"/>
                    </a:lnTo>
                    <a:lnTo>
                      <a:pt x="1437" y="360"/>
                    </a:lnTo>
                    <a:lnTo>
                      <a:pt x="1434" y="357"/>
                    </a:lnTo>
                    <a:lnTo>
                      <a:pt x="1428" y="353"/>
                    </a:lnTo>
                    <a:lnTo>
                      <a:pt x="1421" y="350"/>
                    </a:lnTo>
                    <a:lnTo>
                      <a:pt x="1414" y="348"/>
                    </a:lnTo>
                    <a:lnTo>
                      <a:pt x="1405" y="346"/>
                    </a:lnTo>
                    <a:lnTo>
                      <a:pt x="1396" y="345"/>
                    </a:lnTo>
                    <a:lnTo>
                      <a:pt x="1387" y="345"/>
                    </a:lnTo>
                    <a:lnTo>
                      <a:pt x="1378" y="345"/>
                    </a:lnTo>
                    <a:lnTo>
                      <a:pt x="1370" y="346"/>
                    </a:lnTo>
                    <a:lnTo>
                      <a:pt x="1362" y="348"/>
                    </a:lnTo>
                    <a:lnTo>
                      <a:pt x="1354" y="350"/>
                    </a:lnTo>
                    <a:lnTo>
                      <a:pt x="1347" y="353"/>
                    </a:lnTo>
                    <a:lnTo>
                      <a:pt x="1341" y="357"/>
                    </a:lnTo>
                    <a:lnTo>
                      <a:pt x="1335" y="362"/>
                    </a:lnTo>
                    <a:lnTo>
                      <a:pt x="1329" y="367"/>
                    </a:lnTo>
                    <a:lnTo>
                      <a:pt x="1327" y="370"/>
                    </a:lnTo>
                    <a:lnTo>
                      <a:pt x="1324" y="373"/>
                    </a:lnTo>
                    <a:lnTo>
                      <a:pt x="1320" y="380"/>
                    </a:lnTo>
                    <a:lnTo>
                      <a:pt x="1316" y="387"/>
                    </a:lnTo>
                    <a:lnTo>
                      <a:pt x="1313" y="395"/>
                    </a:lnTo>
                    <a:lnTo>
                      <a:pt x="1312" y="399"/>
                    </a:lnTo>
                    <a:lnTo>
                      <a:pt x="1311" y="403"/>
                    </a:lnTo>
                    <a:lnTo>
                      <a:pt x="1309" y="412"/>
                    </a:lnTo>
                    <a:lnTo>
                      <a:pt x="1308" y="422"/>
                    </a:lnTo>
                    <a:lnTo>
                      <a:pt x="1308" y="432"/>
                    </a:lnTo>
                    <a:lnTo>
                      <a:pt x="1308" y="702"/>
                    </a:lnTo>
                    <a:lnTo>
                      <a:pt x="1152" y="702"/>
                    </a:lnTo>
                    <a:lnTo>
                      <a:pt x="1152" y="214"/>
                    </a:lnTo>
                    <a:lnTo>
                      <a:pt x="1308" y="214"/>
                    </a:lnTo>
                    <a:close/>
                    <a:moveTo>
                      <a:pt x="1862" y="214"/>
                    </a:moveTo>
                    <a:lnTo>
                      <a:pt x="1862" y="119"/>
                    </a:lnTo>
                    <a:lnTo>
                      <a:pt x="2011" y="30"/>
                    </a:lnTo>
                    <a:lnTo>
                      <a:pt x="2011" y="214"/>
                    </a:lnTo>
                    <a:lnTo>
                      <a:pt x="2132" y="214"/>
                    </a:lnTo>
                    <a:lnTo>
                      <a:pt x="2132" y="351"/>
                    </a:lnTo>
                    <a:lnTo>
                      <a:pt x="2011" y="351"/>
                    </a:lnTo>
                    <a:lnTo>
                      <a:pt x="2011" y="512"/>
                    </a:lnTo>
                    <a:lnTo>
                      <a:pt x="2012" y="517"/>
                    </a:lnTo>
                    <a:lnTo>
                      <a:pt x="2012" y="523"/>
                    </a:lnTo>
                    <a:lnTo>
                      <a:pt x="2013" y="528"/>
                    </a:lnTo>
                    <a:lnTo>
                      <a:pt x="2014" y="533"/>
                    </a:lnTo>
                    <a:lnTo>
                      <a:pt x="2016" y="537"/>
                    </a:lnTo>
                    <a:lnTo>
                      <a:pt x="2018" y="541"/>
                    </a:lnTo>
                    <a:lnTo>
                      <a:pt x="2020" y="545"/>
                    </a:lnTo>
                    <a:lnTo>
                      <a:pt x="2023" y="548"/>
                    </a:lnTo>
                    <a:lnTo>
                      <a:pt x="2026" y="551"/>
                    </a:lnTo>
                    <a:lnTo>
                      <a:pt x="2029" y="554"/>
                    </a:lnTo>
                    <a:lnTo>
                      <a:pt x="2032" y="556"/>
                    </a:lnTo>
                    <a:lnTo>
                      <a:pt x="2036" y="558"/>
                    </a:lnTo>
                    <a:lnTo>
                      <a:pt x="2040" y="559"/>
                    </a:lnTo>
                    <a:lnTo>
                      <a:pt x="2045" y="560"/>
                    </a:lnTo>
                    <a:lnTo>
                      <a:pt x="2050" y="561"/>
                    </a:lnTo>
                    <a:lnTo>
                      <a:pt x="2055" y="561"/>
                    </a:lnTo>
                    <a:lnTo>
                      <a:pt x="2135" y="561"/>
                    </a:lnTo>
                    <a:lnTo>
                      <a:pt x="2135" y="702"/>
                    </a:lnTo>
                    <a:lnTo>
                      <a:pt x="2014" y="702"/>
                    </a:lnTo>
                    <a:lnTo>
                      <a:pt x="1999" y="702"/>
                    </a:lnTo>
                    <a:lnTo>
                      <a:pt x="1984" y="701"/>
                    </a:lnTo>
                    <a:lnTo>
                      <a:pt x="1976" y="700"/>
                    </a:lnTo>
                    <a:lnTo>
                      <a:pt x="1969" y="698"/>
                    </a:lnTo>
                    <a:lnTo>
                      <a:pt x="1955" y="695"/>
                    </a:lnTo>
                    <a:lnTo>
                      <a:pt x="1941" y="691"/>
                    </a:lnTo>
                    <a:lnTo>
                      <a:pt x="1934" y="688"/>
                    </a:lnTo>
                    <a:lnTo>
                      <a:pt x="1928" y="685"/>
                    </a:lnTo>
                    <a:lnTo>
                      <a:pt x="1922" y="682"/>
                    </a:lnTo>
                    <a:lnTo>
                      <a:pt x="1916" y="679"/>
                    </a:lnTo>
                    <a:lnTo>
                      <a:pt x="1910" y="675"/>
                    </a:lnTo>
                    <a:lnTo>
                      <a:pt x="1905" y="671"/>
                    </a:lnTo>
                    <a:lnTo>
                      <a:pt x="1900" y="666"/>
                    </a:lnTo>
                    <a:lnTo>
                      <a:pt x="1894" y="661"/>
                    </a:lnTo>
                    <a:lnTo>
                      <a:pt x="1889" y="656"/>
                    </a:lnTo>
                    <a:lnTo>
                      <a:pt x="1885" y="651"/>
                    </a:lnTo>
                    <a:lnTo>
                      <a:pt x="1877" y="638"/>
                    </a:lnTo>
                    <a:lnTo>
                      <a:pt x="1873" y="632"/>
                    </a:lnTo>
                    <a:lnTo>
                      <a:pt x="1870" y="624"/>
                    </a:lnTo>
                    <a:lnTo>
                      <a:pt x="1867" y="617"/>
                    </a:lnTo>
                    <a:lnTo>
                      <a:pt x="1865" y="609"/>
                    </a:lnTo>
                    <a:lnTo>
                      <a:pt x="1861" y="592"/>
                    </a:lnTo>
                    <a:lnTo>
                      <a:pt x="1859" y="573"/>
                    </a:lnTo>
                    <a:lnTo>
                      <a:pt x="1858" y="561"/>
                    </a:lnTo>
                    <a:lnTo>
                      <a:pt x="1858" y="551"/>
                    </a:lnTo>
                    <a:lnTo>
                      <a:pt x="1858" y="351"/>
                    </a:lnTo>
                    <a:lnTo>
                      <a:pt x="1788" y="351"/>
                    </a:lnTo>
                    <a:lnTo>
                      <a:pt x="1788" y="214"/>
                    </a:lnTo>
                    <a:lnTo>
                      <a:pt x="1862" y="214"/>
                    </a:lnTo>
                    <a:close/>
                    <a:moveTo>
                      <a:pt x="2357" y="9"/>
                    </a:moveTo>
                    <a:lnTo>
                      <a:pt x="2357" y="267"/>
                    </a:lnTo>
                    <a:lnTo>
                      <a:pt x="2360" y="261"/>
                    </a:lnTo>
                    <a:lnTo>
                      <a:pt x="2364" y="256"/>
                    </a:lnTo>
                    <a:lnTo>
                      <a:pt x="2369" y="250"/>
                    </a:lnTo>
                    <a:lnTo>
                      <a:pt x="2374" y="245"/>
                    </a:lnTo>
                    <a:lnTo>
                      <a:pt x="2380" y="239"/>
                    </a:lnTo>
                    <a:lnTo>
                      <a:pt x="2387" y="234"/>
                    </a:lnTo>
                    <a:lnTo>
                      <a:pt x="2395" y="230"/>
                    </a:lnTo>
                    <a:lnTo>
                      <a:pt x="2403" y="225"/>
                    </a:lnTo>
                    <a:lnTo>
                      <a:pt x="2411" y="221"/>
                    </a:lnTo>
                    <a:lnTo>
                      <a:pt x="2420" y="218"/>
                    </a:lnTo>
                    <a:lnTo>
                      <a:pt x="2429" y="214"/>
                    </a:lnTo>
                    <a:lnTo>
                      <a:pt x="2439" y="212"/>
                    </a:lnTo>
                    <a:lnTo>
                      <a:pt x="2450" y="209"/>
                    </a:lnTo>
                    <a:lnTo>
                      <a:pt x="2461" y="208"/>
                    </a:lnTo>
                    <a:lnTo>
                      <a:pt x="2473" y="207"/>
                    </a:lnTo>
                    <a:lnTo>
                      <a:pt x="2486" y="206"/>
                    </a:lnTo>
                    <a:lnTo>
                      <a:pt x="2501" y="207"/>
                    </a:lnTo>
                    <a:lnTo>
                      <a:pt x="2516" y="209"/>
                    </a:lnTo>
                    <a:lnTo>
                      <a:pt x="2532" y="211"/>
                    </a:lnTo>
                    <a:lnTo>
                      <a:pt x="2540" y="213"/>
                    </a:lnTo>
                    <a:lnTo>
                      <a:pt x="2548" y="215"/>
                    </a:lnTo>
                    <a:lnTo>
                      <a:pt x="2555" y="218"/>
                    </a:lnTo>
                    <a:lnTo>
                      <a:pt x="2563" y="221"/>
                    </a:lnTo>
                    <a:lnTo>
                      <a:pt x="2571" y="224"/>
                    </a:lnTo>
                    <a:lnTo>
                      <a:pt x="2578" y="228"/>
                    </a:lnTo>
                    <a:lnTo>
                      <a:pt x="2586" y="232"/>
                    </a:lnTo>
                    <a:lnTo>
                      <a:pt x="2593" y="237"/>
                    </a:lnTo>
                    <a:lnTo>
                      <a:pt x="2600" y="242"/>
                    </a:lnTo>
                    <a:lnTo>
                      <a:pt x="2607" y="247"/>
                    </a:lnTo>
                    <a:lnTo>
                      <a:pt x="2610" y="250"/>
                    </a:lnTo>
                    <a:lnTo>
                      <a:pt x="2613" y="253"/>
                    </a:lnTo>
                    <a:lnTo>
                      <a:pt x="2619" y="260"/>
                    </a:lnTo>
                    <a:lnTo>
                      <a:pt x="2625" y="266"/>
                    </a:lnTo>
                    <a:lnTo>
                      <a:pt x="2628" y="270"/>
                    </a:lnTo>
                    <a:lnTo>
                      <a:pt x="2631" y="274"/>
                    </a:lnTo>
                    <a:lnTo>
                      <a:pt x="2638" y="282"/>
                    </a:lnTo>
                    <a:lnTo>
                      <a:pt x="2643" y="290"/>
                    </a:lnTo>
                    <a:lnTo>
                      <a:pt x="2647" y="299"/>
                    </a:lnTo>
                    <a:lnTo>
                      <a:pt x="2652" y="309"/>
                    </a:lnTo>
                    <a:lnTo>
                      <a:pt x="2656" y="319"/>
                    </a:lnTo>
                    <a:lnTo>
                      <a:pt x="2659" y="329"/>
                    </a:lnTo>
                    <a:lnTo>
                      <a:pt x="2662" y="342"/>
                    </a:lnTo>
                    <a:lnTo>
                      <a:pt x="2664" y="354"/>
                    </a:lnTo>
                    <a:lnTo>
                      <a:pt x="2666" y="366"/>
                    </a:lnTo>
                    <a:lnTo>
                      <a:pt x="2668" y="379"/>
                    </a:lnTo>
                    <a:lnTo>
                      <a:pt x="2669" y="393"/>
                    </a:lnTo>
                    <a:lnTo>
                      <a:pt x="2669" y="407"/>
                    </a:lnTo>
                    <a:lnTo>
                      <a:pt x="2669" y="702"/>
                    </a:lnTo>
                    <a:lnTo>
                      <a:pt x="2513" y="702"/>
                    </a:lnTo>
                    <a:lnTo>
                      <a:pt x="2513" y="440"/>
                    </a:lnTo>
                    <a:lnTo>
                      <a:pt x="2513" y="427"/>
                    </a:lnTo>
                    <a:lnTo>
                      <a:pt x="2512" y="415"/>
                    </a:lnTo>
                    <a:lnTo>
                      <a:pt x="2510" y="404"/>
                    </a:lnTo>
                    <a:lnTo>
                      <a:pt x="2507" y="394"/>
                    </a:lnTo>
                    <a:lnTo>
                      <a:pt x="2504" y="385"/>
                    </a:lnTo>
                    <a:lnTo>
                      <a:pt x="2500" y="377"/>
                    </a:lnTo>
                    <a:lnTo>
                      <a:pt x="2495" y="371"/>
                    </a:lnTo>
                    <a:lnTo>
                      <a:pt x="2490" y="365"/>
                    </a:lnTo>
                    <a:lnTo>
                      <a:pt x="2485" y="360"/>
                    </a:lnTo>
                    <a:lnTo>
                      <a:pt x="2479" y="356"/>
                    </a:lnTo>
                    <a:lnTo>
                      <a:pt x="2473" y="352"/>
                    </a:lnTo>
                    <a:lnTo>
                      <a:pt x="2467" y="350"/>
                    </a:lnTo>
                    <a:lnTo>
                      <a:pt x="2461" y="348"/>
                    </a:lnTo>
                    <a:lnTo>
                      <a:pt x="2454" y="347"/>
                    </a:lnTo>
                    <a:lnTo>
                      <a:pt x="2448" y="346"/>
                    </a:lnTo>
                    <a:lnTo>
                      <a:pt x="2441" y="346"/>
                    </a:lnTo>
                    <a:lnTo>
                      <a:pt x="2433" y="346"/>
                    </a:lnTo>
                    <a:lnTo>
                      <a:pt x="2425" y="347"/>
                    </a:lnTo>
                    <a:lnTo>
                      <a:pt x="2418" y="348"/>
                    </a:lnTo>
                    <a:lnTo>
                      <a:pt x="2410" y="350"/>
                    </a:lnTo>
                    <a:lnTo>
                      <a:pt x="2403" y="352"/>
                    </a:lnTo>
                    <a:lnTo>
                      <a:pt x="2396" y="356"/>
                    </a:lnTo>
                    <a:lnTo>
                      <a:pt x="2390" y="359"/>
                    </a:lnTo>
                    <a:lnTo>
                      <a:pt x="2386" y="362"/>
                    </a:lnTo>
                    <a:lnTo>
                      <a:pt x="2383" y="364"/>
                    </a:lnTo>
                    <a:lnTo>
                      <a:pt x="2377" y="370"/>
                    </a:lnTo>
                    <a:lnTo>
                      <a:pt x="2372" y="376"/>
                    </a:lnTo>
                    <a:lnTo>
                      <a:pt x="2368" y="384"/>
                    </a:lnTo>
                    <a:lnTo>
                      <a:pt x="2364" y="392"/>
                    </a:lnTo>
                    <a:lnTo>
                      <a:pt x="2362" y="397"/>
                    </a:lnTo>
                    <a:lnTo>
                      <a:pt x="2361" y="401"/>
                    </a:lnTo>
                    <a:lnTo>
                      <a:pt x="2360" y="407"/>
                    </a:lnTo>
                    <a:lnTo>
                      <a:pt x="2359" y="412"/>
                    </a:lnTo>
                    <a:lnTo>
                      <a:pt x="2357" y="424"/>
                    </a:lnTo>
                    <a:lnTo>
                      <a:pt x="2357" y="436"/>
                    </a:lnTo>
                    <a:lnTo>
                      <a:pt x="2357" y="702"/>
                    </a:lnTo>
                    <a:lnTo>
                      <a:pt x="2202" y="702"/>
                    </a:lnTo>
                    <a:lnTo>
                      <a:pt x="2202" y="9"/>
                    </a:lnTo>
                    <a:lnTo>
                      <a:pt x="2357" y="9"/>
                    </a:lnTo>
                    <a:close/>
                    <a:moveTo>
                      <a:pt x="2969" y="204"/>
                    </a:moveTo>
                    <a:lnTo>
                      <a:pt x="2990" y="205"/>
                    </a:lnTo>
                    <a:lnTo>
                      <a:pt x="3001" y="206"/>
                    </a:lnTo>
                    <a:lnTo>
                      <a:pt x="3011" y="208"/>
                    </a:lnTo>
                    <a:lnTo>
                      <a:pt x="3022" y="210"/>
                    </a:lnTo>
                    <a:lnTo>
                      <a:pt x="3032" y="212"/>
                    </a:lnTo>
                    <a:lnTo>
                      <a:pt x="3043" y="215"/>
                    </a:lnTo>
                    <a:lnTo>
                      <a:pt x="3053" y="218"/>
                    </a:lnTo>
                    <a:lnTo>
                      <a:pt x="3063" y="222"/>
                    </a:lnTo>
                    <a:lnTo>
                      <a:pt x="3073" y="226"/>
                    </a:lnTo>
                    <a:lnTo>
                      <a:pt x="3083" y="231"/>
                    </a:lnTo>
                    <a:lnTo>
                      <a:pt x="3092" y="236"/>
                    </a:lnTo>
                    <a:lnTo>
                      <a:pt x="3101" y="242"/>
                    </a:lnTo>
                    <a:lnTo>
                      <a:pt x="3110" y="248"/>
                    </a:lnTo>
                    <a:lnTo>
                      <a:pt x="3119" y="255"/>
                    </a:lnTo>
                    <a:lnTo>
                      <a:pt x="3128" y="262"/>
                    </a:lnTo>
                    <a:lnTo>
                      <a:pt x="3136" y="270"/>
                    </a:lnTo>
                    <a:lnTo>
                      <a:pt x="3144" y="278"/>
                    </a:lnTo>
                    <a:lnTo>
                      <a:pt x="3151" y="287"/>
                    </a:lnTo>
                    <a:lnTo>
                      <a:pt x="3158" y="297"/>
                    </a:lnTo>
                    <a:lnTo>
                      <a:pt x="3165" y="307"/>
                    </a:lnTo>
                    <a:lnTo>
                      <a:pt x="3171" y="317"/>
                    </a:lnTo>
                    <a:lnTo>
                      <a:pt x="3176" y="328"/>
                    </a:lnTo>
                    <a:lnTo>
                      <a:pt x="3182" y="341"/>
                    </a:lnTo>
                    <a:lnTo>
                      <a:pt x="3184" y="347"/>
                    </a:lnTo>
                    <a:lnTo>
                      <a:pt x="3186" y="353"/>
                    </a:lnTo>
                    <a:lnTo>
                      <a:pt x="3190" y="366"/>
                    </a:lnTo>
                    <a:lnTo>
                      <a:pt x="3194" y="380"/>
                    </a:lnTo>
                    <a:lnTo>
                      <a:pt x="3197" y="394"/>
                    </a:lnTo>
                    <a:lnTo>
                      <a:pt x="3199" y="408"/>
                    </a:lnTo>
                    <a:lnTo>
                      <a:pt x="3200" y="423"/>
                    </a:lnTo>
                    <a:lnTo>
                      <a:pt x="3202" y="439"/>
                    </a:lnTo>
                    <a:lnTo>
                      <a:pt x="3202" y="456"/>
                    </a:lnTo>
                    <a:lnTo>
                      <a:pt x="3202" y="501"/>
                    </a:lnTo>
                    <a:lnTo>
                      <a:pt x="2867" y="501"/>
                    </a:lnTo>
                    <a:lnTo>
                      <a:pt x="2870" y="510"/>
                    </a:lnTo>
                    <a:lnTo>
                      <a:pt x="2873" y="518"/>
                    </a:lnTo>
                    <a:lnTo>
                      <a:pt x="2878" y="525"/>
                    </a:lnTo>
                    <a:lnTo>
                      <a:pt x="2883" y="532"/>
                    </a:lnTo>
                    <a:lnTo>
                      <a:pt x="2889" y="539"/>
                    </a:lnTo>
                    <a:lnTo>
                      <a:pt x="2891" y="542"/>
                    </a:lnTo>
                    <a:lnTo>
                      <a:pt x="2894" y="546"/>
                    </a:lnTo>
                    <a:lnTo>
                      <a:pt x="2901" y="552"/>
                    </a:lnTo>
                    <a:lnTo>
                      <a:pt x="2908" y="557"/>
                    </a:lnTo>
                    <a:lnTo>
                      <a:pt x="2916" y="562"/>
                    </a:lnTo>
                    <a:lnTo>
                      <a:pt x="2924" y="566"/>
                    </a:lnTo>
                    <a:lnTo>
                      <a:pt x="2933" y="570"/>
                    </a:lnTo>
                    <a:lnTo>
                      <a:pt x="2938" y="572"/>
                    </a:lnTo>
                    <a:lnTo>
                      <a:pt x="2943" y="574"/>
                    </a:lnTo>
                    <a:lnTo>
                      <a:pt x="2953" y="576"/>
                    </a:lnTo>
                    <a:lnTo>
                      <a:pt x="2964" y="578"/>
                    </a:lnTo>
                    <a:lnTo>
                      <a:pt x="2975" y="579"/>
                    </a:lnTo>
                    <a:lnTo>
                      <a:pt x="2987" y="580"/>
                    </a:lnTo>
                    <a:lnTo>
                      <a:pt x="3004" y="579"/>
                    </a:lnTo>
                    <a:lnTo>
                      <a:pt x="3012" y="578"/>
                    </a:lnTo>
                    <a:lnTo>
                      <a:pt x="3020" y="577"/>
                    </a:lnTo>
                    <a:lnTo>
                      <a:pt x="3028" y="576"/>
                    </a:lnTo>
                    <a:lnTo>
                      <a:pt x="3036" y="574"/>
                    </a:lnTo>
                    <a:lnTo>
                      <a:pt x="3044" y="572"/>
                    </a:lnTo>
                    <a:lnTo>
                      <a:pt x="3051" y="568"/>
                    </a:lnTo>
                    <a:lnTo>
                      <a:pt x="3059" y="566"/>
                    </a:lnTo>
                    <a:lnTo>
                      <a:pt x="3066" y="563"/>
                    </a:lnTo>
                    <a:lnTo>
                      <a:pt x="3073" y="560"/>
                    </a:lnTo>
                    <a:lnTo>
                      <a:pt x="3080" y="556"/>
                    </a:lnTo>
                    <a:lnTo>
                      <a:pt x="3087" y="552"/>
                    </a:lnTo>
                    <a:lnTo>
                      <a:pt x="3093" y="548"/>
                    </a:lnTo>
                    <a:lnTo>
                      <a:pt x="3099" y="543"/>
                    </a:lnTo>
                    <a:lnTo>
                      <a:pt x="3105" y="538"/>
                    </a:lnTo>
                    <a:lnTo>
                      <a:pt x="3170" y="649"/>
                    </a:lnTo>
                    <a:lnTo>
                      <a:pt x="3163" y="654"/>
                    </a:lnTo>
                    <a:lnTo>
                      <a:pt x="3155" y="660"/>
                    </a:lnTo>
                    <a:lnTo>
                      <a:pt x="3147" y="666"/>
                    </a:lnTo>
                    <a:lnTo>
                      <a:pt x="3138" y="671"/>
                    </a:lnTo>
                    <a:lnTo>
                      <a:pt x="3128" y="677"/>
                    </a:lnTo>
                    <a:lnTo>
                      <a:pt x="3116" y="682"/>
                    </a:lnTo>
                    <a:lnTo>
                      <a:pt x="3105" y="687"/>
                    </a:lnTo>
                    <a:lnTo>
                      <a:pt x="3093" y="691"/>
                    </a:lnTo>
                    <a:lnTo>
                      <a:pt x="3081" y="695"/>
                    </a:lnTo>
                    <a:lnTo>
                      <a:pt x="3068" y="699"/>
                    </a:lnTo>
                    <a:lnTo>
                      <a:pt x="3054" y="702"/>
                    </a:lnTo>
                    <a:lnTo>
                      <a:pt x="3040" y="705"/>
                    </a:lnTo>
                    <a:lnTo>
                      <a:pt x="3026" y="707"/>
                    </a:lnTo>
                    <a:lnTo>
                      <a:pt x="3011" y="709"/>
                    </a:lnTo>
                    <a:lnTo>
                      <a:pt x="2996" y="710"/>
                    </a:lnTo>
                    <a:lnTo>
                      <a:pt x="2980" y="710"/>
                    </a:lnTo>
                    <a:lnTo>
                      <a:pt x="2968" y="710"/>
                    </a:lnTo>
                    <a:lnTo>
                      <a:pt x="2955" y="709"/>
                    </a:lnTo>
                    <a:lnTo>
                      <a:pt x="2943" y="708"/>
                    </a:lnTo>
                    <a:lnTo>
                      <a:pt x="2930" y="706"/>
                    </a:lnTo>
                    <a:lnTo>
                      <a:pt x="2918" y="703"/>
                    </a:lnTo>
                    <a:lnTo>
                      <a:pt x="2906" y="700"/>
                    </a:lnTo>
                    <a:lnTo>
                      <a:pt x="2895" y="696"/>
                    </a:lnTo>
                    <a:lnTo>
                      <a:pt x="2883" y="692"/>
                    </a:lnTo>
                    <a:lnTo>
                      <a:pt x="2871" y="687"/>
                    </a:lnTo>
                    <a:lnTo>
                      <a:pt x="2860" y="682"/>
                    </a:lnTo>
                    <a:lnTo>
                      <a:pt x="2849" y="676"/>
                    </a:lnTo>
                    <a:lnTo>
                      <a:pt x="2838" y="670"/>
                    </a:lnTo>
                    <a:lnTo>
                      <a:pt x="2828" y="663"/>
                    </a:lnTo>
                    <a:lnTo>
                      <a:pt x="2818" y="656"/>
                    </a:lnTo>
                    <a:lnTo>
                      <a:pt x="2809" y="648"/>
                    </a:lnTo>
                    <a:lnTo>
                      <a:pt x="2804" y="644"/>
                    </a:lnTo>
                    <a:lnTo>
                      <a:pt x="2800" y="640"/>
                    </a:lnTo>
                    <a:lnTo>
                      <a:pt x="2791" y="631"/>
                    </a:lnTo>
                    <a:lnTo>
                      <a:pt x="2783" y="622"/>
                    </a:lnTo>
                    <a:lnTo>
                      <a:pt x="2775" y="613"/>
                    </a:lnTo>
                    <a:lnTo>
                      <a:pt x="2767" y="603"/>
                    </a:lnTo>
                    <a:lnTo>
                      <a:pt x="2761" y="593"/>
                    </a:lnTo>
                    <a:lnTo>
                      <a:pt x="2754" y="582"/>
                    </a:lnTo>
                    <a:lnTo>
                      <a:pt x="2748" y="570"/>
                    </a:lnTo>
                    <a:lnTo>
                      <a:pt x="2743" y="559"/>
                    </a:lnTo>
                    <a:lnTo>
                      <a:pt x="2738" y="547"/>
                    </a:lnTo>
                    <a:lnTo>
                      <a:pt x="2734" y="535"/>
                    </a:lnTo>
                    <a:lnTo>
                      <a:pt x="2730" y="523"/>
                    </a:lnTo>
                    <a:lnTo>
                      <a:pt x="2727" y="510"/>
                    </a:lnTo>
                    <a:lnTo>
                      <a:pt x="2725" y="497"/>
                    </a:lnTo>
                    <a:lnTo>
                      <a:pt x="2723" y="484"/>
                    </a:lnTo>
                    <a:lnTo>
                      <a:pt x="2722" y="471"/>
                    </a:lnTo>
                    <a:lnTo>
                      <a:pt x="2722" y="457"/>
                    </a:lnTo>
                    <a:lnTo>
                      <a:pt x="2722" y="444"/>
                    </a:lnTo>
                    <a:lnTo>
                      <a:pt x="2723" y="431"/>
                    </a:lnTo>
                    <a:lnTo>
                      <a:pt x="2724" y="418"/>
                    </a:lnTo>
                    <a:lnTo>
                      <a:pt x="2727" y="406"/>
                    </a:lnTo>
                    <a:lnTo>
                      <a:pt x="2729" y="394"/>
                    </a:lnTo>
                    <a:lnTo>
                      <a:pt x="2733" y="382"/>
                    </a:lnTo>
                    <a:lnTo>
                      <a:pt x="2737" y="370"/>
                    </a:lnTo>
                    <a:lnTo>
                      <a:pt x="2741" y="358"/>
                    </a:lnTo>
                    <a:lnTo>
                      <a:pt x="2746" y="347"/>
                    </a:lnTo>
                    <a:lnTo>
                      <a:pt x="2751" y="336"/>
                    </a:lnTo>
                    <a:lnTo>
                      <a:pt x="2757" y="325"/>
                    </a:lnTo>
                    <a:lnTo>
                      <a:pt x="2764" y="315"/>
                    </a:lnTo>
                    <a:lnTo>
                      <a:pt x="2767" y="310"/>
                    </a:lnTo>
                    <a:lnTo>
                      <a:pt x="2771" y="305"/>
                    </a:lnTo>
                    <a:lnTo>
                      <a:pt x="2778" y="295"/>
                    </a:lnTo>
                    <a:lnTo>
                      <a:pt x="2782" y="291"/>
                    </a:lnTo>
                    <a:lnTo>
                      <a:pt x="2786" y="286"/>
                    </a:lnTo>
                    <a:lnTo>
                      <a:pt x="2794" y="278"/>
                    </a:lnTo>
                    <a:lnTo>
                      <a:pt x="2803" y="269"/>
                    </a:lnTo>
                    <a:lnTo>
                      <a:pt x="2812" y="261"/>
                    </a:lnTo>
                    <a:lnTo>
                      <a:pt x="2821" y="254"/>
                    </a:lnTo>
                    <a:lnTo>
                      <a:pt x="2831" y="247"/>
                    </a:lnTo>
                    <a:lnTo>
                      <a:pt x="2841" y="240"/>
                    </a:lnTo>
                    <a:lnTo>
                      <a:pt x="2851" y="234"/>
                    </a:lnTo>
                    <a:lnTo>
                      <a:pt x="2862" y="229"/>
                    </a:lnTo>
                    <a:lnTo>
                      <a:pt x="2872" y="224"/>
                    </a:lnTo>
                    <a:lnTo>
                      <a:pt x="2885" y="219"/>
                    </a:lnTo>
                    <a:lnTo>
                      <a:pt x="2896" y="216"/>
                    </a:lnTo>
                    <a:lnTo>
                      <a:pt x="2908" y="212"/>
                    </a:lnTo>
                    <a:lnTo>
                      <a:pt x="2920" y="209"/>
                    </a:lnTo>
                    <a:lnTo>
                      <a:pt x="2932" y="207"/>
                    </a:lnTo>
                    <a:lnTo>
                      <a:pt x="2944" y="206"/>
                    </a:lnTo>
                    <a:lnTo>
                      <a:pt x="2956" y="205"/>
                    </a:lnTo>
                    <a:lnTo>
                      <a:pt x="2969" y="204"/>
                    </a:lnTo>
                    <a:close/>
                    <a:moveTo>
                      <a:pt x="2972" y="327"/>
                    </a:moveTo>
                    <a:lnTo>
                      <a:pt x="2962" y="327"/>
                    </a:lnTo>
                    <a:lnTo>
                      <a:pt x="2952" y="329"/>
                    </a:lnTo>
                    <a:lnTo>
                      <a:pt x="2943" y="331"/>
                    </a:lnTo>
                    <a:lnTo>
                      <a:pt x="2934" y="333"/>
                    </a:lnTo>
                    <a:lnTo>
                      <a:pt x="2926" y="338"/>
                    </a:lnTo>
                    <a:lnTo>
                      <a:pt x="2918" y="342"/>
                    </a:lnTo>
                    <a:lnTo>
                      <a:pt x="2911" y="346"/>
                    </a:lnTo>
                    <a:lnTo>
                      <a:pt x="2905" y="351"/>
                    </a:lnTo>
                    <a:lnTo>
                      <a:pt x="2899" y="357"/>
                    </a:lnTo>
                    <a:lnTo>
                      <a:pt x="2893" y="363"/>
                    </a:lnTo>
                    <a:lnTo>
                      <a:pt x="2888" y="369"/>
                    </a:lnTo>
                    <a:lnTo>
                      <a:pt x="2884" y="376"/>
                    </a:lnTo>
                    <a:lnTo>
                      <a:pt x="2880" y="383"/>
                    </a:lnTo>
                    <a:lnTo>
                      <a:pt x="2876" y="390"/>
                    </a:lnTo>
                    <a:lnTo>
                      <a:pt x="2873" y="398"/>
                    </a:lnTo>
                    <a:lnTo>
                      <a:pt x="2871" y="405"/>
                    </a:lnTo>
                    <a:lnTo>
                      <a:pt x="3065" y="405"/>
                    </a:lnTo>
                    <a:lnTo>
                      <a:pt x="3063" y="396"/>
                    </a:lnTo>
                    <a:lnTo>
                      <a:pt x="3061" y="388"/>
                    </a:lnTo>
                    <a:lnTo>
                      <a:pt x="3058" y="379"/>
                    </a:lnTo>
                    <a:lnTo>
                      <a:pt x="3054" y="372"/>
                    </a:lnTo>
                    <a:lnTo>
                      <a:pt x="3050" y="365"/>
                    </a:lnTo>
                    <a:lnTo>
                      <a:pt x="3045" y="359"/>
                    </a:lnTo>
                    <a:lnTo>
                      <a:pt x="3040" y="353"/>
                    </a:lnTo>
                    <a:lnTo>
                      <a:pt x="3034" y="348"/>
                    </a:lnTo>
                    <a:lnTo>
                      <a:pt x="3028" y="343"/>
                    </a:lnTo>
                    <a:lnTo>
                      <a:pt x="3021" y="339"/>
                    </a:lnTo>
                    <a:lnTo>
                      <a:pt x="3014" y="336"/>
                    </a:lnTo>
                    <a:lnTo>
                      <a:pt x="3006" y="332"/>
                    </a:lnTo>
                    <a:lnTo>
                      <a:pt x="2998" y="330"/>
                    </a:lnTo>
                    <a:lnTo>
                      <a:pt x="2990" y="328"/>
                    </a:lnTo>
                    <a:lnTo>
                      <a:pt x="2981" y="327"/>
                    </a:lnTo>
                    <a:lnTo>
                      <a:pt x="2972" y="327"/>
                    </a:lnTo>
                    <a:close/>
                    <a:moveTo>
                      <a:pt x="300" y="1081"/>
                    </a:moveTo>
                    <a:lnTo>
                      <a:pt x="313" y="1081"/>
                    </a:lnTo>
                    <a:lnTo>
                      <a:pt x="326" y="1082"/>
                    </a:lnTo>
                    <a:lnTo>
                      <a:pt x="339" y="1083"/>
                    </a:lnTo>
                    <a:lnTo>
                      <a:pt x="352" y="1085"/>
                    </a:lnTo>
                    <a:lnTo>
                      <a:pt x="364" y="1087"/>
                    </a:lnTo>
                    <a:lnTo>
                      <a:pt x="377" y="1090"/>
                    </a:lnTo>
                    <a:lnTo>
                      <a:pt x="389" y="1093"/>
                    </a:lnTo>
                    <a:lnTo>
                      <a:pt x="401" y="1097"/>
                    </a:lnTo>
                    <a:lnTo>
                      <a:pt x="413" y="1102"/>
                    </a:lnTo>
                    <a:lnTo>
                      <a:pt x="425" y="1107"/>
                    </a:lnTo>
                    <a:lnTo>
                      <a:pt x="437" y="1112"/>
                    </a:lnTo>
                    <a:lnTo>
                      <a:pt x="448" y="1118"/>
                    </a:lnTo>
                    <a:lnTo>
                      <a:pt x="459" y="1125"/>
                    </a:lnTo>
                    <a:lnTo>
                      <a:pt x="470" y="1132"/>
                    </a:lnTo>
                    <a:lnTo>
                      <a:pt x="480" y="1140"/>
                    </a:lnTo>
                    <a:lnTo>
                      <a:pt x="490" y="1149"/>
                    </a:lnTo>
                    <a:lnTo>
                      <a:pt x="420" y="1266"/>
                    </a:lnTo>
                    <a:lnTo>
                      <a:pt x="406" y="1255"/>
                    </a:lnTo>
                    <a:lnTo>
                      <a:pt x="392" y="1245"/>
                    </a:lnTo>
                    <a:lnTo>
                      <a:pt x="377" y="1237"/>
                    </a:lnTo>
                    <a:lnTo>
                      <a:pt x="363" y="1231"/>
                    </a:lnTo>
                    <a:lnTo>
                      <a:pt x="349" y="1225"/>
                    </a:lnTo>
                    <a:lnTo>
                      <a:pt x="335" y="1222"/>
                    </a:lnTo>
                    <a:lnTo>
                      <a:pt x="320" y="1220"/>
                    </a:lnTo>
                    <a:lnTo>
                      <a:pt x="306" y="1219"/>
                    </a:lnTo>
                    <a:lnTo>
                      <a:pt x="294" y="1219"/>
                    </a:lnTo>
                    <a:lnTo>
                      <a:pt x="288" y="1220"/>
                    </a:lnTo>
                    <a:lnTo>
                      <a:pt x="282" y="1221"/>
                    </a:lnTo>
                    <a:lnTo>
                      <a:pt x="271" y="1224"/>
                    </a:lnTo>
                    <a:lnTo>
                      <a:pt x="261" y="1227"/>
                    </a:lnTo>
                    <a:lnTo>
                      <a:pt x="251" y="1232"/>
                    </a:lnTo>
                    <a:lnTo>
                      <a:pt x="242" y="1237"/>
                    </a:lnTo>
                    <a:lnTo>
                      <a:pt x="238" y="1240"/>
                    </a:lnTo>
                    <a:lnTo>
                      <a:pt x="234" y="1243"/>
                    </a:lnTo>
                    <a:lnTo>
                      <a:pt x="226" y="1250"/>
                    </a:lnTo>
                    <a:lnTo>
                      <a:pt x="222" y="1254"/>
                    </a:lnTo>
                    <a:lnTo>
                      <a:pt x="219" y="1258"/>
                    </a:lnTo>
                    <a:lnTo>
                      <a:pt x="213" y="1267"/>
                    </a:lnTo>
                    <a:lnTo>
                      <a:pt x="208" y="1276"/>
                    </a:lnTo>
                    <a:lnTo>
                      <a:pt x="204" y="1287"/>
                    </a:lnTo>
                    <a:lnTo>
                      <a:pt x="200" y="1298"/>
                    </a:lnTo>
                    <a:lnTo>
                      <a:pt x="198" y="1309"/>
                    </a:lnTo>
                    <a:lnTo>
                      <a:pt x="197" y="1315"/>
                    </a:lnTo>
                    <a:lnTo>
                      <a:pt x="196" y="1321"/>
                    </a:lnTo>
                    <a:lnTo>
                      <a:pt x="196" y="1333"/>
                    </a:lnTo>
                    <a:lnTo>
                      <a:pt x="196" y="1345"/>
                    </a:lnTo>
                    <a:lnTo>
                      <a:pt x="197" y="1351"/>
                    </a:lnTo>
                    <a:lnTo>
                      <a:pt x="198" y="1357"/>
                    </a:lnTo>
                    <a:lnTo>
                      <a:pt x="200" y="1369"/>
                    </a:lnTo>
                    <a:lnTo>
                      <a:pt x="204" y="1379"/>
                    </a:lnTo>
                    <a:lnTo>
                      <a:pt x="208" y="1389"/>
                    </a:lnTo>
                    <a:lnTo>
                      <a:pt x="210" y="1394"/>
                    </a:lnTo>
                    <a:lnTo>
                      <a:pt x="213" y="1399"/>
                    </a:lnTo>
                    <a:lnTo>
                      <a:pt x="219" y="1407"/>
                    </a:lnTo>
                    <a:lnTo>
                      <a:pt x="226" y="1415"/>
                    </a:lnTo>
                    <a:lnTo>
                      <a:pt x="234" y="1422"/>
                    </a:lnTo>
                    <a:lnTo>
                      <a:pt x="242" y="1428"/>
                    </a:lnTo>
                    <a:lnTo>
                      <a:pt x="251" y="1434"/>
                    </a:lnTo>
                    <a:lnTo>
                      <a:pt x="261" y="1438"/>
                    </a:lnTo>
                    <a:lnTo>
                      <a:pt x="271" y="1442"/>
                    </a:lnTo>
                    <a:lnTo>
                      <a:pt x="277" y="1443"/>
                    </a:lnTo>
                    <a:lnTo>
                      <a:pt x="282" y="1444"/>
                    </a:lnTo>
                    <a:lnTo>
                      <a:pt x="288" y="1445"/>
                    </a:lnTo>
                    <a:lnTo>
                      <a:pt x="294" y="1446"/>
                    </a:lnTo>
                    <a:lnTo>
                      <a:pt x="306" y="1447"/>
                    </a:lnTo>
                    <a:lnTo>
                      <a:pt x="320" y="1446"/>
                    </a:lnTo>
                    <a:lnTo>
                      <a:pt x="335" y="1444"/>
                    </a:lnTo>
                    <a:lnTo>
                      <a:pt x="349" y="1440"/>
                    </a:lnTo>
                    <a:lnTo>
                      <a:pt x="363" y="1435"/>
                    </a:lnTo>
                    <a:lnTo>
                      <a:pt x="377" y="1428"/>
                    </a:lnTo>
                    <a:lnTo>
                      <a:pt x="392" y="1420"/>
                    </a:lnTo>
                    <a:lnTo>
                      <a:pt x="406" y="1410"/>
                    </a:lnTo>
                    <a:lnTo>
                      <a:pt x="420" y="1399"/>
                    </a:lnTo>
                    <a:lnTo>
                      <a:pt x="490" y="1517"/>
                    </a:lnTo>
                    <a:lnTo>
                      <a:pt x="480" y="1526"/>
                    </a:lnTo>
                    <a:lnTo>
                      <a:pt x="470" y="1534"/>
                    </a:lnTo>
                    <a:lnTo>
                      <a:pt x="459" y="1541"/>
                    </a:lnTo>
                    <a:lnTo>
                      <a:pt x="448" y="1548"/>
                    </a:lnTo>
                    <a:lnTo>
                      <a:pt x="437" y="1554"/>
                    </a:lnTo>
                    <a:lnTo>
                      <a:pt x="425" y="1560"/>
                    </a:lnTo>
                    <a:lnTo>
                      <a:pt x="413" y="1565"/>
                    </a:lnTo>
                    <a:lnTo>
                      <a:pt x="401" y="1569"/>
                    </a:lnTo>
                    <a:lnTo>
                      <a:pt x="389" y="1573"/>
                    </a:lnTo>
                    <a:lnTo>
                      <a:pt x="377" y="1576"/>
                    </a:lnTo>
                    <a:lnTo>
                      <a:pt x="364" y="1579"/>
                    </a:lnTo>
                    <a:lnTo>
                      <a:pt x="352" y="1582"/>
                    </a:lnTo>
                    <a:lnTo>
                      <a:pt x="339" y="1583"/>
                    </a:lnTo>
                    <a:lnTo>
                      <a:pt x="326" y="1585"/>
                    </a:lnTo>
                    <a:lnTo>
                      <a:pt x="313" y="1585"/>
                    </a:lnTo>
                    <a:lnTo>
                      <a:pt x="300" y="1586"/>
                    </a:lnTo>
                    <a:lnTo>
                      <a:pt x="286" y="1585"/>
                    </a:lnTo>
                    <a:lnTo>
                      <a:pt x="272" y="1584"/>
                    </a:lnTo>
                    <a:lnTo>
                      <a:pt x="258" y="1583"/>
                    </a:lnTo>
                    <a:lnTo>
                      <a:pt x="245" y="1581"/>
                    </a:lnTo>
                    <a:lnTo>
                      <a:pt x="232" y="1578"/>
                    </a:lnTo>
                    <a:lnTo>
                      <a:pt x="220" y="1575"/>
                    </a:lnTo>
                    <a:lnTo>
                      <a:pt x="207" y="1571"/>
                    </a:lnTo>
                    <a:lnTo>
                      <a:pt x="195" y="1566"/>
                    </a:lnTo>
                    <a:lnTo>
                      <a:pt x="183" y="1561"/>
                    </a:lnTo>
                    <a:lnTo>
                      <a:pt x="172" y="1556"/>
                    </a:lnTo>
                    <a:lnTo>
                      <a:pt x="161" y="1550"/>
                    </a:lnTo>
                    <a:lnTo>
                      <a:pt x="150" y="1544"/>
                    </a:lnTo>
                    <a:lnTo>
                      <a:pt x="140" y="1537"/>
                    </a:lnTo>
                    <a:lnTo>
                      <a:pt x="131" y="1529"/>
                    </a:lnTo>
                    <a:lnTo>
                      <a:pt x="121" y="1522"/>
                    </a:lnTo>
                    <a:lnTo>
                      <a:pt x="113" y="1512"/>
                    </a:lnTo>
                    <a:lnTo>
                      <a:pt x="104" y="1504"/>
                    </a:lnTo>
                    <a:lnTo>
                      <a:pt x="96" y="1495"/>
                    </a:lnTo>
                    <a:lnTo>
                      <a:pt x="89" y="1485"/>
                    </a:lnTo>
                    <a:lnTo>
                      <a:pt x="82" y="1475"/>
                    </a:lnTo>
                    <a:lnTo>
                      <a:pt x="75" y="1465"/>
                    </a:lnTo>
                    <a:lnTo>
                      <a:pt x="69" y="1455"/>
                    </a:lnTo>
                    <a:lnTo>
                      <a:pt x="64" y="1444"/>
                    </a:lnTo>
                    <a:lnTo>
                      <a:pt x="59" y="1432"/>
                    </a:lnTo>
                    <a:lnTo>
                      <a:pt x="55" y="1421"/>
                    </a:lnTo>
                    <a:lnTo>
                      <a:pt x="51" y="1409"/>
                    </a:lnTo>
                    <a:lnTo>
                      <a:pt x="48" y="1397"/>
                    </a:lnTo>
                    <a:lnTo>
                      <a:pt x="45" y="1385"/>
                    </a:lnTo>
                    <a:lnTo>
                      <a:pt x="43" y="1372"/>
                    </a:lnTo>
                    <a:lnTo>
                      <a:pt x="41" y="1359"/>
                    </a:lnTo>
                    <a:lnTo>
                      <a:pt x="40" y="1346"/>
                    </a:lnTo>
                    <a:lnTo>
                      <a:pt x="40" y="1333"/>
                    </a:lnTo>
                    <a:lnTo>
                      <a:pt x="40" y="1320"/>
                    </a:lnTo>
                    <a:lnTo>
                      <a:pt x="41" y="1307"/>
                    </a:lnTo>
                    <a:lnTo>
                      <a:pt x="43" y="1294"/>
                    </a:lnTo>
                    <a:lnTo>
                      <a:pt x="44" y="1288"/>
                    </a:lnTo>
                    <a:lnTo>
                      <a:pt x="45" y="1282"/>
                    </a:lnTo>
                    <a:lnTo>
                      <a:pt x="48" y="1268"/>
                    </a:lnTo>
                    <a:lnTo>
                      <a:pt x="51" y="1256"/>
                    </a:lnTo>
                    <a:lnTo>
                      <a:pt x="55" y="1244"/>
                    </a:lnTo>
                    <a:lnTo>
                      <a:pt x="57" y="1239"/>
                    </a:lnTo>
                    <a:lnTo>
                      <a:pt x="59" y="1233"/>
                    </a:lnTo>
                    <a:lnTo>
                      <a:pt x="64" y="1222"/>
                    </a:lnTo>
                    <a:lnTo>
                      <a:pt x="69" y="1211"/>
                    </a:lnTo>
                    <a:lnTo>
                      <a:pt x="75" y="1200"/>
                    </a:lnTo>
                    <a:lnTo>
                      <a:pt x="82" y="1190"/>
                    </a:lnTo>
                    <a:lnTo>
                      <a:pt x="89" y="1180"/>
                    </a:lnTo>
                    <a:lnTo>
                      <a:pt x="96" y="1171"/>
                    </a:lnTo>
                    <a:lnTo>
                      <a:pt x="104" y="1162"/>
                    </a:lnTo>
                    <a:lnTo>
                      <a:pt x="113" y="1153"/>
                    </a:lnTo>
                    <a:lnTo>
                      <a:pt x="121" y="1145"/>
                    </a:lnTo>
                    <a:lnTo>
                      <a:pt x="131" y="1137"/>
                    </a:lnTo>
                    <a:lnTo>
                      <a:pt x="135" y="1133"/>
                    </a:lnTo>
                    <a:lnTo>
                      <a:pt x="140" y="1130"/>
                    </a:lnTo>
                    <a:lnTo>
                      <a:pt x="150" y="1123"/>
                    </a:lnTo>
                    <a:lnTo>
                      <a:pt x="161" y="1116"/>
                    </a:lnTo>
                    <a:lnTo>
                      <a:pt x="172" y="1110"/>
                    </a:lnTo>
                    <a:lnTo>
                      <a:pt x="183" y="1105"/>
                    </a:lnTo>
                    <a:lnTo>
                      <a:pt x="195" y="1100"/>
                    </a:lnTo>
                    <a:lnTo>
                      <a:pt x="207" y="1096"/>
                    </a:lnTo>
                    <a:lnTo>
                      <a:pt x="220" y="1092"/>
                    </a:lnTo>
                    <a:lnTo>
                      <a:pt x="232" y="1088"/>
                    </a:lnTo>
                    <a:lnTo>
                      <a:pt x="245" y="1086"/>
                    </a:lnTo>
                    <a:lnTo>
                      <a:pt x="258" y="1083"/>
                    </a:lnTo>
                    <a:lnTo>
                      <a:pt x="272" y="1082"/>
                    </a:lnTo>
                    <a:lnTo>
                      <a:pt x="286" y="1081"/>
                    </a:lnTo>
                    <a:lnTo>
                      <a:pt x="300" y="1081"/>
                    </a:lnTo>
                    <a:close/>
                    <a:moveTo>
                      <a:pt x="706" y="884"/>
                    </a:moveTo>
                    <a:lnTo>
                      <a:pt x="706" y="1142"/>
                    </a:lnTo>
                    <a:lnTo>
                      <a:pt x="709" y="1137"/>
                    </a:lnTo>
                    <a:lnTo>
                      <a:pt x="714" y="1131"/>
                    </a:lnTo>
                    <a:lnTo>
                      <a:pt x="718" y="1125"/>
                    </a:lnTo>
                    <a:lnTo>
                      <a:pt x="724" y="1120"/>
                    </a:lnTo>
                    <a:lnTo>
                      <a:pt x="730" y="1115"/>
                    </a:lnTo>
                    <a:lnTo>
                      <a:pt x="736" y="1110"/>
                    </a:lnTo>
                    <a:lnTo>
                      <a:pt x="743" y="1105"/>
                    </a:lnTo>
                    <a:lnTo>
                      <a:pt x="751" y="1100"/>
                    </a:lnTo>
                    <a:lnTo>
                      <a:pt x="759" y="1096"/>
                    </a:lnTo>
                    <a:lnTo>
                      <a:pt x="768" y="1093"/>
                    </a:lnTo>
                    <a:lnTo>
                      <a:pt x="777" y="1090"/>
                    </a:lnTo>
                    <a:lnTo>
                      <a:pt x="787" y="1087"/>
                    </a:lnTo>
                    <a:lnTo>
                      <a:pt x="798" y="1085"/>
                    </a:lnTo>
                    <a:lnTo>
                      <a:pt x="809" y="1083"/>
                    </a:lnTo>
                    <a:lnTo>
                      <a:pt x="821" y="1082"/>
                    </a:lnTo>
                    <a:lnTo>
                      <a:pt x="834" y="1082"/>
                    </a:lnTo>
                    <a:lnTo>
                      <a:pt x="849" y="1082"/>
                    </a:lnTo>
                    <a:lnTo>
                      <a:pt x="864" y="1084"/>
                    </a:lnTo>
                    <a:lnTo>
                      <a:pt x="880" y="1087"/>
                    </a:lnTo>
                    <a:lnTo>
                      <a:pt x="888" y="1089"/>
                    </a:lnTo>
                    <a:lnTo>
                      <a:pt x="896" y="1091"/>
                    </a:lnTo>
                    <a:lnTo>
                      <a:pt x="903" y="1093"/>
                    </a:lnTo>
                    <a:lnTo>
                      <a:pt x="911" y="1096"/>
                    </a:lnTo>
                    <a:lnTo>
                      <a:pt x="919" y="1100"/>
                    </a:lnTo>
                    <a:lnTo>
                      <a:pt x="927" y="1103"/>
                    </a:lnTo>
                    <a:lnTo>
                      <a:pt x="935" y="1108"/>
                    </a:lnTo>
                    <a:lnTo>
                      <a:pt x="942" y="1112"/>
                    </a:lnTo>
                    <a:lnTo>
                      <a:pt x="949" y="1117"/>
                    </a:lnTo>
                    <a:lnTo>
                      <a:pt x="956" y="1123"/>
                    </a:lnTo>
                    <a:lnTo>
                      <a:pt x="959" y="1125"/>
                    </a:lnTo>
                    <a:lnTo>
                      <a:pt x="962" y="1128"/>
                    </a:lnTo>
                    <a:lnTo>
                      <a:pt x="969" y="1135"/>
                    </a:lnTo>
                    <a:lnTo>
                      <a:pt x="975" y="1142"/>
                    </a:lnTo>
                    <a:lnTo>
                      <a:pt x="977" y="1145"/>
                    </a:lnTo>
                    <a:lnTo>
                      <a:pt x="980" y="1149"/>
                    </a:lnTo>
                    <a:lnTo>
                      <a:pt x="986" y="1157"/>
                    </a:lnTo>
                    <a:lnTo>
                      <a:pt x="991" y="1165"/>
                    </a:lnTo>
                    <a:lnTo>
                      <a:pt x="995" y="1174"/>
                    </a:lnTo>
                    <a:lnTo>
                      <a:pt x="1000" y="1184"/>
                    </a:lnTo>
                    <a:lnTo>
                      <a:pt x="1004" y="1194"/>
                    </a:lnTo>
                    <a:lnTo>
                      <a:pt x="1007" y="1205"/>
                    </a:lnTo>
                    <a:lnTo>
                      <a:pt x="1010" y="1216"/>
                    </a:lnTo>
                    <a:lnTo>
                      <a:pt x="1013" y="1228"/>
                    </a:lnTo>
                    <a:lnTo>
                      <a:pt x="1014" y="1240"/>
                    </a:lnTo>
                    <a:lnTo>
                      <a:pt x="1016" y="1253"/>
                    </a:lnTo>
                    <a:lnTo>
                      <a:pt x="1017" y="1267"/>
                    </a:lnTo>
                    <a:lnTo>
                      <a:pt x="1017" y="1283"/>
                    </a:lnTo>
                    <a:lnTo>
                      <a:pt x="1017" y="1577"/>
                    </a:lnTo>
                    <a:lnTo>
                      <a:pt x="861" y="1577"/>
                    </a:lnTo>
                    <a:lnTo>
                      <a:pt x="861" y="1316"/>
                    </a:lnTo>
                    <a:lnTo>
                      <a:pt x="861" y="1302"/>
                    </a:lnTo>
                    <a:lnTo>
                      <a:pt x="860" y="1290"/>
                    </a:lnTo>
                    <a:lnTo>
                      <a:pt x="858" y="1278"/>
                    </a:lnTo>
                    <a:lnTo>
                      <a:pt x="855" y="1268"/>
                    </a:lnTo>
                    <a:lnTo>
                      <a:pt x="852" y="1259"/>
                    </a:lnTo>
                    <a:lnTo>
                      <a:pt x="848" y="1252"/>
                    </a:lnTo>
                    <a:lnTo>
                      <a:pt x="843" y="1245"/>
                    </a:lnTo>
                    <a:lnTo>
                      <a:pt x="839" y="1239"/>
                    </a:lnTo>
                    <a:lnTo>
                      <a:pt x="833" y="1234"/>
                    </a:lnTo>
                    <a:lnTo>
                      <a:pt x="828" y="1230"/>
                    </a:lnTo>
                    <a:lnTo>
                      <a:pt x="822" y="1227"/>
                    </a:lnTo>
                    <a:lnTo>
                      <a:pt x="815" y="1224"/>
                    </a:lnTo>
                    <a:lnTo>
                      <a:pt x="809" y="1222"/>
                    </a:lnTo>
                    <a:lnTo>
                      <a:pt x="802" y="1221"/>
                    </a:lnTo>
                    <a:lnTo>
                      <a:pt x="796" y="1220"/>
                    </a:lnTo>
                    <a:lnTo>
                      <a:pt x="789" y="1220"/>
                    </a:lnTo>
                    <a:lnTo>
                      <a:pt x="781" y="1220"/>
                    </a:lnTo>
                    <a:lnTo>
                      <a:pt x="774" y="1221"/>
                    </a:lnTo>
                    <a:lnTo>
                      <a:pt x="766" y="1222"/>
                    </a:lnTo>
                    <a:lnTo>
                      <a:pt x="758" y="1224"/>
                    </a:lnTo>
                    <a:lnTo>
                      <a:pt x="751" y="1227"/>
                    </a:lnTo>
                    <a:lnTo>
                      <a:pt x="744" y="1230"/>
                    </a:lnTo>
                    <a:lnTo>
                      <a:pt x="738" y="1234"/>
                    </a:lnTo>
                    <a:lnTo>
                      <a:pt x="735" y="1236"/>
                    </a:lnTo>
                    <a:lnTo>
                      <a:pt x="732" y="1239"/>
                    </a:lnTo>
                    <a:lnTo>
                      <a:pt x="726" y="1244"/>
                    </a:lnTo>
                    <a:lnTo>
                      <a:pt x="721" y="1251"/>
                    </a:lnTo>
                    <a:lnTo>
                      <a:pt x="717" y="1258"/>
                    </a:lnTo>
                    <a:lnTo>
                      <a:pt x="713" y="1266"/>
                    </a:lnTo>
                    <a:lnTo>
                      <a:pt x="711" y="1271"/>
                    </a:lnTo>
                    <a:lnTo>
                      <a:pt x="710" y="1276"/>
                    </a:lnTo>
                    <a:lnTo>
                      <a:pt x="709" y="1282"/>
                    </a:lnTo>
                    <a:lnTo>
                      <a:pt x="708" y="1287"/>
                    </a:lnTo>
                    <a:lnTo>
                      <a:pt x="706" y="1299"/>
                    </a:lnTo>
                    <a:lnTo>
                      <a:pt x="706" y="1312"/>
                    </a:lnTo>
                    <a:lnTo>
                      <a:pt x="706" y="1577"/>
                    </a:lnTo>
                    <a:lnTo>
                      <a:pt x="550" y="1577"/>
                    </a:lnTo>
                    <a:lnTo>
                      <a:pt x="550" y="884"/>
                    </a:lnTo>
                    <a:lnTo>
                      <a:pt x="706" y="884"/>
                    </a:lnTo>
                    <a:close/>
                    <a:moveTo>
                      <a:pt x="1299" y="1286"/>
                    </a:moveTo>
                    <a:lnTo>
                      <a:pt x="1374" y="1286"/>
                    </a:lnTo>
                    <a:lnTo>
                      <a:pt x="1374" y="1277"/>
                    </a:lnTo>
                    <a:lnTo>
                      <a:pt x="1374" y="1269"/>
                    </a:lnTo>
                    <a:lnTo>
                      <a:pt x="1373" y="1262"/>
                    </a:lnTo>
                    <a:lnTo>
                      <a:pt x="1371" y="1256"/>
                    </a:lnTo>
                    <a:lnTo>
                      <a:pt x="1368" y="1250"/>
                    </a:lnTo>
                    <a:lnTo>
                      <a:pt x="1365" y="1244"/>
                    </a:lnTo>
                    <a:lnTo>
                      <a:pt x="1361" y="1239"/>
                    </a:lnTo>
                    <a:lnTo>
                      <a:pt x="1357" y="1234"/>
                    </a:lnTo>
                    <a:lnTo>
                      <a:pt x="1351" y="1229"/>
                    </a:lnTo>
                    <a:lnTo>
                      <a:pt x="1345" y="1226"/>
                    </a:lnTo>
                    <a:lnTo>
                      <a:pt x="1339" y="1222"/>
                    </a:lnTo>
                    <a:lnTo>
                      <a:pt x="1331" y="1219"/>
                    </a:lnTo>
                    <a:lnTo>
                      <a:pt x="1323" y="1217"/>
                    </a:lnTo>
                    <a:lnTo>
                      <a:pt x="1315" y="1215"/>
                    </a:lnTo>
                    <a:lnTo>
                      <a:pt x="1306" y="1214"/>
                    </a:lnTo>
                    <a:lnTo>
                      <a:pt x="1296" y="1213"/>
                    </a:lnTo>
                    <a:lnTo>
                      <a:pt x="1286" y="1213"/>
                    </a:lnTo>
                    <a:lnTo>
                      <a:pt x="1267" y="1213"/>
                    </a:lnTo>
                    <a:lnTo>
                      <a:pt x="1258" y="1215"/>
                    </a:lnTo>
                    <a:lnTo>
                      <a:pt x="1249" y="1216"/>
                    </a:lnTo>
                    <a:lnTo>
                      <a:pt x="1240" y="1218"/>
                    </a:lnTo>
                    <a:lnTo>
                      <a:pt x="1231" y="1220"/>
                    </a:lnTo>
                    <a:lnTo>
                      <a:pt x="1222" y="1223"/>
                    </a:lnTo>
                    <a:lnTo>
                      <a:pt x="1213" y="1226"/>
                    </a:lnTo>
                    <a:lnTo>
                      <a:pt x="1196" y="1233"/>
                    </a:lnTo>
                    <a:lnTo>
                      <a:pt x="1180" y="1242"/>
                    </a:lnTo>
                    <a:lnTo>
                      <a:pt x="1172" y="1247"/>
                    </a:lnTo>
                    <a:lnTo>
                      <a:pt x="1163" y="1252"/>
                    </a:lnTo>
                    <a:lnTo>
                      <a:pt x="1155" y="1258"/>
                    </a:lnTo>
                    <a:lnTo>
                      <a:pt x="1148" y="1264"/>
                    </a:lnTo>
                    <a:lnTo>
                      <a:pt x="1084" y="1154"/>
                    </a:lnTo>
                    <a:lnTo>
                      <a:pt x="1094" y="1146"/>
                    </a:lnTo>
                    <a:lnTo>
                      <a:pt x="1104" y="1138"/>
                    </a:lnTo>
                    <a:lnTo>
                      <a:pt x="1115" y="1130"/>
                    </a:lnTo>
                    <a:lnTo>
                      <a:pt x="1126" y="1123"/>
                    </a:lnTo>
                    <a:lnTo>
                      <a:pt x="1138" y="1117"/>
                    </a:lnTo>
                    <a:lnTo>
                      <a:pt x="1151" y="1111"/>
                    </a:lnTo>
                    <a:lnTo>
                      <a:pt x="1163" y="1105"/>
                    </a:lnTo>
                    <a:lnTo>
                      <a:pt x="1177" y="1100"/>
                    </a:lnTo>
                    <a:lnTo>
                      <a:pt x="1190" y="1096"/>
                    </a:lnTo>
                    <a:lnTo>
                      <a:pt x="1204" y="1092"/>
                    </a:lnTo>
                    <a:lnTo>
                      <a:pt x="1218" y="1088"/>
                    </a:lnTo>
                    <a:lnTo>
                      <a:pt x="1232" y="1086"/>
                    </a:lnTo>
                    <a:lnTo>
                      <a:pt x="1246" y="1084"/>
                    </a:lnTo>
                    <a:lnTo>
                      <a:pt x="1253" y="1083"/>
                    </a:lnTo>
                    <a:lnTo>
                      <a:pt x="1261" y="1082"/>
                    </a:lnTo>
                    <a:lnTo>
                      <a:pt x="1275" y="1081"/>
                    </a:lnTo>
                    <a:lnTo>
                      <a:pt x="1290" y="1081"/>
                    </a:lnTo>
                    <a:lnTo>
                      <a:pt x="1315" y="1081"/>
                    </a:lnTo>
                    <a:lnTo>
                      <a:pt x="1327" y="1082"/>
                    </a:lnTo>
                    <a:lnTo>
                      <a:pt x="1339" y="1084"/>
                    </a:lnTo>
                    <a:lnTo>
                      <a:pt x="1350" y="1086"/>
                    </a:lnTo>
                    <a:lnTo>
                      <a:pt x="1362" y="1088"/>
                    </a:lnTo>
                    <a:lnTo>
                      <a:pt x="1373" y="1090"/>
                    </a:lnTo>
                    <a:lnTo>
                      <a:pt x="1383" y="1093"/>
                    </a:lnTo>
                    <a:lnTo>
                      <a:pt x="1393" y="1096"/>
                    </a:lnTo>
                    <a:lnTo>
                      <a:pt x="1403" y="1100"/>
                    </a:lnTo>
                    <a:lnTo>
                      <a:pt x="1414" y="1104"/>
                    </a:lnTo>
                    <a:lnTo>
                      <a:pt x="1423" y="1108"/>
                    </a:lnTo>
                    <a:lnTo>
                      <a:pt x="1432" y="1113"/>
                    </a:lnTo>
                    <a:lnTo>
                      <a:pt x="1440" y="1118"/>
                    </a:lnTo>
                    <a:lnTo>
                      <a:pt x="1448" y="1124"/>
                    </a:lnTo>
                    <a:lnTo>
                      <a:pt x="1456" y="1130"/>
                    </a:lnTo>
                    <a:lnTo>
                      <a:pt x="1463" y="1136"/>
                    </a:lnTo>
                    <a:lnTo>
                      <a:pt x="1470" y="1143"/>
                    </a:lnTo>
                    <a:lnTo>
                      <a:pt x="1477" y="1150"/>
                    </a:lnTo>
                    <a:lnTo>
                      <a:pt x="1483" y="1157"/>
                    </a:lnTo>
                    <a:lnTo>
                      <a:pt x="1488" y="1165"/>
                    </a:lnTo>
                    <a:lnTo>
                      <a:pt x="1493" y="1173"/>
                    </a:lnTo>
                    <a:lnTo>
                      <a:pt x="1498" y="1181"/>
                    </a:lnTo>
                    <a:lnTo>
                      <a:pt x="1502" y="1190"/>
                    </a:lnTo>
                    <a:lnTo>
                      <a:pt x="1506" y="1199"/>
                    </a:lnTo>
                    <a:lnTo>
                      <a:pt x="1509" y="1208"/>
                    </a:lnTo>
                    <a:lnTo>
                      <a:pt x="1512" y="1218"/>
                    </a:lnTo>
                    <a:lnTo>
                      <a:pt x="1514" y="1228"/>
                    </a:lnTo>
                    <a:lnTo>
                      <a:pt x="1516" y="1239"/>
                    </a:lnTo>
                    <a:lnTo>
                      <a:pt x="1518" y="1250"/>
                    </a:lnTo>
                    <a:lnTo>
                      <a:pt x="1518" y="1261"/>
                    </a:lnTo>
                    <a:lnTo>
                      <a:pt x="1519" y="1272"/>
                    </a:lnTo>
                    <a:lnTo>
                      <a:pt x="1519" y="1527"/>
                    </a:lnTo>
                    <a:lnTo>
                      <a:pt x="1519" y="1540"/>
                    </a:lnTo>
                    <a:lnTo>
                      <a:pt x="1519" y="1553"/>
                    </a:lnTo>
                    <a:lnTo>
                      <a:pt x="1521" y="1565"/>
                    </a:lnTo>
                    <a:lnTo>
                      <a:pt x="1523" y="1577"/>
                    </a:lnTo>
                    <a:lnTo>
                      <a:pt x="1382" y="1577"/>
                    </a:lnTo>
                    <a:lnTo>
                      <a:pt x="1379" y="1554"/>
                    </a:lnTo>
                    <a:lnTo>
                      <a:pt x="1377" y="1525"/>
                    </a:lnTo>
                    <a:lnTo>
                      <a:pt x="1371" y="1532"/>
                    </a:lnTo>
                    <a:lnTo>
                      <a:pt x="1365" y="1539"/>
                    </a:lnTo>
                    <a:lnTo>
                      <a:pt x="1358" y="1546"/>
                    </a:lnTo>
                    <a:lnTo>
                      <a:pt x="1350" y="1552"/>
                    </a:lnTo>
                    <a:lnTo>
                      <a:pt x="1343" y="1557"/>
                    </a:lnTo>
                    <a:lnTo>
                      <a:pt x="1334" y="1562"/>
                    </a:lnTo>
                    <a:lnTo>
                      <a:pt x="1325" y="1567"/>
                    </a:lnTo>
                    <a:lnTo>
                      <a:pt x="1316" y="1571"/>
                    </a:lnTo>
                    <a:lnTo>
                      <a:pt x="1307" y="1574"/>
                    </a:lnTo>
                    <a:lnTo>
                      <a:pt x="1297" y="1577"/>
                    </a:lnTo>
                    <a:lnTo>
                      <a:pt x="1287" y="1580"/>
                    </a:lnTo>
                    <a:lnTo>
                      <a:pt x="1276" y="1582"/>
                    </a:lnTo>
                    <a:lnTo>
                      <a:pt x="1266" y="1584"/>
                    </a:lnTo>
                    <a:lnTo>
                      <a:pt x="1255" y="1585"/>
                    </a:lnTo>
                    <a:lnTo>
                      <a:pt x="1244" y="1585"/>
                    </a:lnTo>
                    <a:lnTo>
                      <a:pt x="1233" y="1586"/>
                    </a:lnTo>
                    <a:lnTo>
                      <a:pt x="1216" y="1585"/>
                    </a:lnTo>
                    <a:lnTo>
                      <a:pt x="1200" y="1583"/>
                    </a:lnTo>
                    <a:lnTo>
                      <a:pt x="1184" y="1580"/>
                    </a:lnTo>
                    <a:lnTo>
                      <a:pt x="1169" y="1576"/>
                    </a:lnTo>
                    <a:lnTo>
                      <a:pt x="1161" y="1574"/>
                    </a:lnTo>
                    <a:lnTo>
                      <a:pt x="1154" y="1571"/>
                    </a:lnTo>
                    <a:lnTo>
                      <a:pt x="1140" y="1565"/>
                    </a:lnTo>
                    <a:lnTo>
                      <a:pt x="1128" y="1557"/>
                    </a:lnTo>
                    <a:lnTo>
                      <a:pt x="1116" y="1549"/>
                    </a:lnTo>
                    <a:lnTo>
                      <a:pt x="1111" y="1544"/>
                    </a:lnTo>
                    <a:lnTo>
                      <a:pt x="1106" y="1540"/>
                    </a:lnTo>
                    <a:lnTo>
                      <a:pt x="1101" y="1534"/>
                    </a:lnTo>
                    <a:lnTo>
                      <a:pt x="1097" y="1529"/>
                    </a:lnTo>
                    <a:lnTo>
                      <a:pt x="1092" y="1523"/>
                    </a:lnTo>
                    <a:lnTo>
                      <a:pt x="1088" y="1517"/>
                    </a:lnTo>
                    <a:lnTo>
                      <a:pt x="1085" y="1511"/>
                    </a:lnTo>
                    <a:lnTo>
                      <a:pt x="1082" y="1504"/>
                    </a:lnTo>
                    <a:lnTo>
                      <a:pt x="1076" y="1491"/>
                    </a:lnTo>
                    <a:lnTo>
                      <a:pt x="1072" y="1477"/>
                    </a:lnTo>
                    <a:lnTo>
                      <a:pt x="1070" y="1462"/>
                    </a:lnTo>
                    <a:lnTo>
                      <a:pt x="1069" y="1454"/>
                    </a:lnTo>
                    <a:lnTo>
                      <a:pt x="1069" y="1446"/>
                    </a:lnTo>
                    <a:lnTo>
                      <a:pt x="1069" y="1436"/>
                    </a:lnTo>
                    <a:lnTo>
                      <a:pt x="1070" y="1428"/>
                    </a:lnTo>
                    <a:lnTo>
                      <a:pt x="1071" y="1419"/>
                    </a:lnTo>
                    <a:lnTo>
                      <a:pt x="1073" y="1411"/>
                    </a:lnTo>
                    <a:lnTo>
                      <a:pt x="1076" y="1402"/>
                    </a:lnTo>
                    <a:lnTo>
                      <a:pt x="1078" y="1394"/>
                    </a:lnTo>
                    <a:lnTo>
                      <a:pt x="1082" y="1387"/>
                    </a:lnTo>
                    <a:lnTo>
                      <a:pt x="1086" y="1379"/>
                    </a:lnTo>
                    <a:lnTo>
                      <a:pt x="1090" y="1372"/>
                    </a:lnTo>
                    <a:lnTo>
                      <a:pt x="1095" y="1365"/>
                    </a:lnTo>
                    <a:lnTo>
                      <a:pt x="1100" y="1358"/>
                    </a:lnTo>
                    <a:lnTo>
                      <a:pt x="1106" y="1352"/>
                    </a:lnTo>
                    <a:lnTo>
                      <a:pt x="1112" y="1346"/>
                    </a:lnTo>
                    <a:lnTo>
                      <a:pt x="1119" y="1340"/>
                    </a:lnTo>
                    <a:lnTo>
                      <a:pt x="1126" y="1334"/>
                    </a:lnTo>
                    <a:lnTo>
                      <a:pt x="1133" y="1329"/>
                    </a:lnTo>
                    <a:lnTo>
                      <a:pt x="1141" y="1324"/>
                    </a:lnTo>
                    <a:lnTo>
                      <a:pt x="1149" y="1319"/>
                    </a:lnTo>
                    <a:lnTo>
                      <a:pt x="1158" y="1315"/>
                    </a:lnTo>
                    <a:lnTo>
                      <a:pt x="1167" y="1310"/>
                    </a:lnTo>
                    <a:lnTo>
                      <a:pt x="1177" y="1307"/>
                    </a:lnTo>
                    <a:lnTo>
                      <a:pt x="1186" y="1303"/>
                    </a:lnTo>
                    <a:lnTo>
                      <a:pt x="1207" y="1297"/>
                    </a:lnTo>
                    <a:lnTo>
                      <a:pt x="1217" y="1294"/>
                    </a:lnTo>
                    <a:lnTo>
                      <a:pt x="1228" y="1292"/>
                    </a:lnTo>
                    <a:lnTo>
                      <a:pt x="1239" y="1290"/>
                    </a:lnTo>
                    <a:lnTo>
                      <a:pt x="1251" y="1289"/>
                    </a:lnTo>
                    <a:lnTo>
                      <a:pt x="1262" y="1287"/>
                    </a:lnTo>
                    <a:lnTo>
                      <a:pt x="1274" y="1286"/>
                    </a:lnTo>
                    <a:lnTo>
                      <a:pt x="1287" y="1286"/>
                    </a:lnTo>
                    <a:lnTo>
                      <a:pt x="1299" y="1286"/>
                    </a:lnTo>
                    <a:close/>
                    <a:moveTo>
                      <a:pt x="1283" y="1487"/>
                    </a:moveTo>
                    <a:lnTo>
                      <a:pt x="1293" y="1486"/>
                    </a:lnTo>
                    <a:lnTo>
                      <a:pt x="1302" y="1485"/>
                    </a:lnTo>
                    <a:lnTo>
                      <a:pt x="1311" y="1483"/>
                    </a:lnTo>
                    <a:lnTo>
                      <a:pt x="1320" y="1480"/>
                    </a:lnTo>
                    <a:lnTo>
                      <a:pt x="1324" y="1478"/>
                    </a:lnTo>
                    <a:lnTo>
                      <a:pt x="1328" y="1476"/>
                    </a:lnTo>
                    <a:lnTo>
                      <a:pt x="1332" y="1474"/>
                    </a:lnTo>
                    <a:lnTo>
                      <a:pt x="1336" y="1472"/>
                    </a:lnTo>
                    <a:lnTo>
                      <a:pt x="1343" y="1467"/>
                    </a:lnTo>
                    <a:lnTo>
                      <a:pt x="1349" y="1461"/>
                    </a:lnTo>
                    <a:lnTo>
                      <a:pt x="1355" y="1455"/>
                    </a:lnTo>
                    <a:lnTo>
                      <a:pt x="1360" y="1448"/>
                    </a:lnTo>
                    <a:lnTo>
                      <a:pt x="1364" y="1440"/>
                    </a:lnTo>
                    <a:lnTo>
                      <a:pt x="1368" y="1432"/>
                    </a:lnTo>
                    <a:lnTo>
                      <a:pt x="1371" y="1423"/>
                    </a:lnTo>
                    <a:lnTo>
                      <a:pt x="1373" y="1414"/>
                    </a:lnTo>
                    <a:lnTo>
                      <a:pt x="1374" y="1405"/>
                    </a:lnTo>
                    <a:lnTo>
                      <a:pt x="1374" y="1395"/>
                    </a:lnTo>
                    <a:lnTo>
                      <a:pt x="1374" y="1381"/>
                    </a:lnTo>
                    <a:lnTo>
                      <a:pt x="1313" y="1381"/>
                    </a:lnTo>
                    <a:lnTo>
                      <a:pt x="1303" y="1381"/>
                    </a:lnTo>
                    <a:lnTo>
                      <a:pt x="1294" y="1382"/>
                    </a:lnTo>
                    <a:lnTo>
                      <a:pt x="1285" y="1383"/>
                    </a:lnTo>
                    <a:lnTo>
                      <a:pt x="1276" y="1385"/>
                    </a:lnTo>
                    <a:lnTo>
                      <a:pt x="1268" y="1387"/>
                    </a:lnTo>
                    <a:lnTo>
                      <a:pt x="1261" y="1389"/>
                    </a:lnTo>
                    <a:lnTo>
                      <a:pt x="1254" y="1393"/>
                    </a:lnTo>
                    <a:lnTo>
                      <a:pt x="1248" y="1396"/>
                    </a:lnTo>
                    <a:lnTo>
                      <a:pt x="1245" y="1398"/>
                    </a:lnTo>
                    <a:lnTo>
                      <a:pt x="1243" y="1400"/>
                    </a:lnTo>
                    <a:lnTo>
                      <a:pt x="1238" y="1405"/>
                    </a:lnTo>
                    <a:lnTo>
                      <a:pt x="1234" y="1410"/>
                    </a:lnTo>
                    <a:lnTo>
                      <a:pt x="1231" y="1415"/>
                    </a:lnTo>
                    <a:lnTo>
                      <a:pt x="1228" y="1421"/>
                    </a:lnTo>
                    <a:lnTo>
                      <a:pt x="1226" y="1427"/>
                    </a:lnTo>
                    <a:lnTo>
                      <a:pt x="1225" y="1433"/>
                    </a:lnTo>
                    <a:lnTo>
                      <a:pt x="1225" y="1440"/>
                    </a:lnTo>
                    <a:lnTo>
                      <a:pt x="1225" y="1446"/>
                    </a:lnTo>
                    <a:lnTo>
                      <a:pt x="1226" y="1451"/>
                    </a:lnTo>
                    <a:lnTo>
                      <a:pt x="1227" y="1456"/>
                    </a:lnTo>
                    <a:lnTo>
                      <a:pt x="1229" y="1460"/>
                    </a:lnTo>
                    <a:lnTo>
                      <a:pt x="1231" y="1464"/>
                    </a:lnTo>
                    <a:lnTo>
                      <a:pt x="1234" y="1468"/>
                    </a:lnTo>
                    <a:lnTo>
                      <a:pt x="1237" y="1472"/>
                    </a:lnTo>
                    <a:lnTo>
                      <a:pt x="1240" y="1475"/>
                    </a:lnTo>
                    <a:lnTo>
                      <a:pt x="1244" y="1478"/>
                    </a:lnTo>
                    <a:lnTo>
                      <a:pt x="1248" y="1480"/>
                    </a:lnTo>
                    <a:lnTo>
                      <a:pt x="1253" y="1482"/>
                    </a:lnTo>
                    <a:lnTo>
                      <a:pt x="1258" y="1484"/>
                    </a:lnTo>
                    <a:lnTo>
                      <a:pt x="1264" y="1485"/>
                    </a:lnTo>
                    <a:lnTo>
                      <a:pt x="1270" y="1486"/>
                    </a:lnTo>
                    <a:lnTo>
                      <a:pt x="1276" y="1487"/>
                    </a:lnTo>
                    <a:lnTo>
                      <a:pt x="1283" y="1487"/>
                    </a:lnTo>
                    <a:close/>
                    <a:moveTo>
                      <a:pt x="1740" y="1089"/>
                    </a:moveTo>
                    <a:lnTo>
                      <a:pt x="1740" y="1145"/>
                    </a:lnTo>
                    <a:lnTo>
                      <a:pt x="1746" y="1138"/>
                    </a:lnTo>
                    <a:lnTo>
                      <a:pt x="1751" y="1131"/>
                    </a:lnTo>
                    <a:lnTo>
                      <a:pt x="1757" y="1124"/>
                    </a:lnTo>
                    <a:lnTo>
                      <a:pt x="1764" y="1118"/>
                    </a:lnTo>
                    <a:lnTo>
                      <a:pt x="1771" y="1112"/>
                    </a:lnTo>
                    <a:lnTo>
                      <a:pt x="1778" y="1107"/>
                    </a:lnTo>
                    <a:lnTo>
                      <a:pt x="1786" y="1102"/>
                    </a:lnTo>
                    <a:lnTo>
                      <a:pt x="1794" y="1098"/>
                    </a:lnTo>
                    <a:lnTo>
                      <a:pt x="1802" y="1094"/>
                    </a:lnTo>
                    <a:lnTo>
                      <a:pt x="1811" y="1091"/>
                    </a:lnTo>
                    <a:lnTo>
                      <a:pt x="1821" y="1088"/>
                    </a:lnTo>
                    <a:lnTo>
                      <a:pt x="1830" y="1085"/>
                    </a:lnTo>
                    <a:lnTo>
                      <a:pt x="1840" y="1084"/>
                    </a:lnTo>
                    <a:lnTo>
                      <a:pt x="1850" y="1082"/>
                    </a:lnTo>
                    <a:lnTo>
                      <a:pt x="1861" y="1081"/>
                    </a:lnTo>
                    <a:lnTo>
                      <a:pt x="1871" y="1081"/>
                    </a:lnTo>
                    <a:lnTo>
                      <a:pt x="1881" y="1081"/>
                    </a:lnTo>
                    <a:lnTo>
                      <a:pt x="1891" y="1082"/>
                    </a:lnTo>
                    <a:lnTo>
                      <a:pt x="1902" y="1083"/>
                    </a:lnTo>
                    <a:lnTo>
                      <a:pt x="1911" y="1085"/>
                    </a:lnTo>
                    <a:lnTo>
                      <a:pt x="1929" y="1089"/>
                    </a:lnTo>
                    <a:lnTo>
                      <a:pt x="1937" y="1092"/>
                    </a:lnTo>
                    <a:lnTo>
                      <a:pt x="1946" y="1095"/>
                    </a:lnTo>
                    <a:lnTo>
                      <a:pt x="1954" y="1099"/>
                    </a:lnTo>
                    <a:lnTo>
                      <a:pt x="1961" y="1103"/>
                    </a:lnTo>
                    <a:lnTo>
                      <a:pt x="1969" y="1108"/>
                    </a:lnTo>
                    <a:lnTo>
                      <a:pt x="1976" y="1112"/>
                    </a:lnTo>
                    <a:lnTo>
                      <a:pt x="1983" y="1118"/>
                    </a:lnTo>
                    <a:lnTo>
                      <a:pt x="1990" y="1123"/>
                    </a:lnTo>
                    <a:lnTo>
                      <a:pt x="1996" y="1129"/>
                    </a:lnTo>
                    <a:lnTo>
                      <a:pt x="2002" y="1136"/>
                    </a:lnTo>
                    <a:lnTo>
                      <a:pt x="2008" y="1142"/>
                    </a:lnTo>
                    <a:lnTo>
                      <a:pt x="2013" y="1149"/>
                    </a:lnTo>
                    <a:lnTo>
                      <a:pt x="2018" y="1157"/>
                    </a:lnTo>
                    <a:lnTo>
                      <a:pt x="2023" y="1164"/>
                    </a:lnTo>
                    <a:lnTo>
                      <a:pt x="2028" y="1172"/>
                    </a:lnTo>
                    <a:lnTo>
                      <a:pt x="2032" y="1181"/>
                    </a:lnTo>
                    <a:lnTo>
                      <a:pt x="2035" y="1190"/>
                    </a:lnTo>
                    <a:lnTo>
                      <a:pt x="2039" y="1199"/>
                    </a:lnTo>
                    <a:lnTo>
                      <a:pt x="2042" y="1208"/>
                    </a:lnTo>
                    <a:lnTo>
                      <a:pt x="2044" y="1218"/>
                    </a:lnTo>
                    <a:lnTo>
                      <a:pt x="2047" y="1227"/>
                    </a:lnTo>
                    <a:lnTo>
                      <a:pt x="2048" y="1238"/>
                    </a:lnTo>
                    <a:lnTo>
                      <a:pt x="2050" y="1248"/>
                    </a:lnTo>
                    <a:lnTo>
                      <a:pt x="2051" y="1259"/>
                    </a:lnTo>
                    <a:lnTo>
                      <a:pt x="2052" y="1270"/>
                    </a:lnTo>
                    <a:lnTo>
                      <a:pt x="2052" y="1282"/>
                    </a:lnTo>
                    <a:lnTo>
                      <a:pt x="2052" y="1578"/>
                    </a:lnTo>
                    <a:lnTo>
                      <a:pt x="1896" y="1578"/>
                    </a:lnTo>
                    <a:lnTo>
                      <a:pt x="1896" y="1310"/>
                    </a:lnTo>
                    <a:lnTo>
                      <a:pt x="1896" y="1299"/>
                    </a:lnTo>
                    <a:lnTo>
                      <a:pt x="1895" y="1289"/>
                    </a:lnTo>
                    <a:lnTo>
                      <a:pt x="1893" y="1279"/>
                    </a:lnTo>
                    <a:lnTo>
                      <a:pt x="1892" y="1274"/>
                    </a:lnTo>
                    <a:lnTo>
                      <a:pt x="1891" y="1270"/>
                    </a:lnTo>
                    <a:lnTo>
                      <a:pt x="1888" y="1262"/>
                    </a:lnTo>
                    <a:lnTo>
                      <a:pt x="1885" y="1255"/>
                    </a:lnTo>
                    <a:lnTo>
                      <a:pt x="1881" y="1248"/>
                    </a:lnTo>
                    <a:lnTo>
                      <a:pt x="1876" y="1242"/>
                    </a:lnTo>
                    <a:lnTo>
                      <a:pt x="1874" y="1239"/>
                    </a:lnTo>
                    <a:lnTo>
                      <a:pt x="1871" y="1237"/>
                    </a:lnTo>
                    <a:lnTo>
                      <a:pt x="1869" y="1234"/>
                    </a:lnTo>
                    <a:lnTo>
                      <a:pt x="1866" y="1232"/>
                    </a:lnTo>
                    <a:lnTo>
                      <a:pt x="1859" y="1228"/>
                    </a:lnTo>
                    <a:lnTo>
                      <a:pt x="1853" y="1225"/>
                    </a:lnTo>
                    <a:lnTo>
                      <a:pt x="1845" y="1223"/>
                    </a:lnTo>
                    <a:lnTo>
                      <a:pt x="1837" y="1221"/>
                    </a:lnTo>
                    <a:lnTo>
                      <a:pt x="1829" y="1220"/>
                    </a:lnTo>
                    <a:lnTo>
                      <a:pt x="1820" y="1219"/>
                    </a:lnTo>
                    <a:lnTo>
                      <a:pt x="1811" y="1220"/>
                    </a:lnTo>
                    <a:lnTo>
                      <a:pt x="1802" y="1221"/>
                    </a:lnTo>
                    <a:lnTo>
                      <a:pt x="1794" y="1223"/>
                    </a:lnTo>
                    <a:lnTo>
                      <a:pt x="1787" y="1225"/>
                    </a:lnTo>
                    <a:lnTo>
                      <a:pt x="1779" y="1228"/>
                    </a:lnTo>
                    <a:lnTo>
                      <a:pt x="1773" y="1232"/>
                    </a:lnTo>
                    <a:lnTo>
                      <a:pt x="1767" y="1237"/>
                    </a:lnTo>
                    <a:lnTo>
                      <a:pt x="1762" y="1242"/>
                    </a:lnTo>
                    <a:lnTo>
                      <a:pt x="1759" y="1245"/>
                    </a:lnTo>
                    <a:lnTo>
                      <a:pt x="1757" y="1248"/>
                    </a:lnTo>
                    <a:lnTo>
                      <a:pt x="1752" y="1254"/>
                    </a:lnTo>
                    <a:lnTo>
                      <a:pt x="1749" y="1261"/>
                    </a:lnTo>
                    <a:lnTo>
                      <a:pt x="1746" y="1269"/>
                    </a:lnTo>
                    <a:lnTo>
                      <a:pt x="1745" y="1273"/>
                    </a:lnTo>
                    <a:lnTo>
                      <a:pt x="1744" y="1278"/>
                    </a:lnTo>
                    <a:lnTo>
                      <a:pt x="1742" y="1288"/>
                    </a:lnTo>
                    <a:lnTo>
                      <a:pt x="1741" y="1298"/>
                    </a:lnTo>
                    <a:lnTo>
                      <a:pt x="1740" y="1308"/>
                    </a:lnTo>
                    <a:lnTo>
                      <a:pt x="1740" y="1578"/>
                    </a:lnTo>
                    <a:lnTo>
                      <a:pt x="1585" y="1578"/>
                    </a:lnTo>
                    <a:lnTo>
                      <a:pt x="1585" y="1089"/>
                    </a:lnTo>
                    <a:lnTo>
                      <a:pt x="1740" y="1089"/>
                    </a:lnTo>
                    <a:close/>
                    <a:moveTo>
                      <a:pt x="2326" y="1081"/>
                    </a:moveTo>
                    <a:lnTo>
                      <a:pt x="2336" y="1082"/>
                    </a:lnTo>
                    <a:lnTo>
                      <a:pt x="2347" y="1082"/>
                    </a:lnTo>
                    <a:lnTo>
                      <a:pt x="2357" y="1084"/>
                    </a:lnTo>
                    <a:lnTo>
                      <a:pt x="2367" y="1085"/>
                    </a:lnTo>
                    <a:lnTo>
                      <a:pt x="2376" y="1087"/>
                    </a:lnTo>
                    <a:lnTo>
                      <a:pt x="2385" y="1090"/>
                    </a:lnTo>
                    <a:lnTo>
                      <a:pt x="2395" y="1093"/>
                    </a:lnTo>
                    <a:lnTo>
                      <a:pt x="2403" y="1096"/>
                    </a:lnTo>
                    <a:lnTo>
                      <a:pt x="2412" y="1100"/>
                    </a:lnTo>
                    <a:lnTo>
                      <a:pt x="2419" y="1105"/>
                    </a:lnTo>
                    <a:lnTo>
                      <a:pt x="2426" y="1109"/>
                    </a:lnTo>
                    <a:lnTo>
                      <a:pt x="2430" y="1112"/>
                    </a:lnTo>
                    <a:lnTo>
                      <a:pt x="2433" y="1114"/>
                    </a:lnTo>
                    <a:lnTo>
                      <a:pt x="2440" y="1120"/>
                    </a:lnTo>
                    <a:lnTo>
                      <a:pt x="2446" y="1126"/>
                    </a:lnTo>
                    <a:lnTo>
                      <a:pt x="2451" y="1132"/>
                    </a:lnTo>
                    <a:lnTo>
                      <a:pt x="2456" y="1139"/>
                    </a:lnTo>
                    <a:lnTo>
                      <a:pt x="2456" y="1090"/>
                    </a:lnTo>
                    <a:lnTo>
                      <a:pt x="2611" y="1090"/>
                    </a:lnTo>
                    <a:lnTo>
                      <a:pt x="2611" y="1532"/>
                    </a:lnTo>
                    <a:lnTo>
                      <a:pt x="2611" y="1545"/>
                    </a:lnTo>
                    <a:lnTo>
                      <a:pt x="2610" y="1558"/>
                    </a:lnTo>
                    <a:lnTo>
                      <a:pt x="2608" y="1570"/>
                    </a:lnTo>
                    <a:lnTo>
                      <a:pt x="2606" y="1583"/>
                    </a:lnTo>
                    <a:lnTo>
                      <a:pt x="2603" y="1595"/>
                    </a:lnTo>
                    <a:lnTo>
                      <a:pt x="2600" y="1606"/>
                    </a:lnTo>
                    <a:lnTo>
                      <a:pt x="2596" y="1618"/>
                    </a:lnTo>
                    <a:lnTo>
                      <a:pt x="2591" y="1629"/>
                    </a:lnTo>
                    <a:lnTo>
                      <a:pt x="2589" y="1634"/>
                    </a:lnTo>
                    <a:lnTo>
                      <a:pt x="2586" y="1640"/>
                    </a:lnTo>
                    <a:lnTo>
                      <a:pt x="2580" y="1650"/>
                    </a:lnTo>
                    <a:lnTo>
                      <a:pt x="2574" y="1660"/>
                    </a:lnTo>
                    <a:lnTo>
                      <a:pt x="2567" y="1670"/>
                    </a:lnTo>
                    <a:lnTo>
                      <a:pt x="2560" y="1679"/>
                    </a:lnTo>
                    <a:lnTo>
                      <a:pt x="2552" y="1688"/>
                    </a:lnTo>
                    <a:lnTo>
                      <a:pt x="2544" y="1697"/>
                    </a:lnTo>
                    <a:lnTo>
                      <a:pt x="2535" y="1705"/>
                    </a:lnTo>
                    <a:lnTo>
                      <a:pt x="2526" y="1713"/>
                    </a:lnTo>
                    <a:lnTo>
                      <a:pt x="2516" y="1720"/>
                    </a:lnTo>
                    <a:lnTo>
                      <a:pt x="2506" y="1727"/>
                    </a:lnTo>
                    <a:lnTo>
                      <a:pt x="2495" y="1733"/>
                    </a:lnTo>
                    <a:lnTo>
                      <a:pt x="2484" y="1739"/>
                    </a:lnTo>
                    <a:lnTo>
                      <a:pt x="2472" y="1745"/>
                    </a:lnTo>
                    <a:lnTo>
                      <a:pt x="2460" y="1750"/>
                    </a:lnTo>
                    <a:lnTo>
                      <a:pt x="2448" y="1755"/>
                    </a:lnTo>
                    <a:lnTo>
                      <a:pt x="2435" y="1759"/>
                    </a:lnTo>
                    <a:lnTo>
                      <a:pt x="2422" y="1763"/>
                    </a:lnTo>
                    <a:lnTo>
                      <a:pt x="2408" y="1766"/>
                    </a:lnTo>
                    <a:lnTo>
                      <a:pt x="2394" y="1769"/>
                    </a:lnTo>
                    <a:lnTo>
                      <a:pt x="2379" y="1770"/>
                    </a:lnTo>
                    <a:lnTo>
                      <a:pt x="2364" y="1772"/>
                    </a:lnTo>
                    <a:lnTo>
                      <a:pt x="2349" y="1773"/>
                    </a:lnTo>
                    <a:lnTo>
                      <a:pt x="2334" y="1773"/>
                    </a:lnTo>
                    <a:lnTo>
                      <a:pt x="2318" y="1773"/>
                    </a:lnTo>
                    <a:lnTo>
                      <a:pt x="2303" y="1772"/>
                    </a:lnTo>
                    <a:lnTo>
                      <a:pt x="2288" y="1771"/>
                    </a:lnTo>
                    <a:lnTo>
                      <a:pt x="2273" y="1769"/>
                    </a:lnTo>
                    <a:lnTo>
                      <a:pt x="2259" y="1766"/>
                    </a:lnTo>
                    <a:lnTo>
                      <a:pt x="2244" y="1763"/>
                    </a:lnTo>
                    <a:lnTo>
                      <a:pt x="2230" y="1759"/>
                    </a:lnTo>
                    <a:lnTo>
                      <a:pt x="2217" y="1755"/>
                    </a:lnTo>
                    <a:lnTo>
                      <a:pt x="2203" y="1749"/>
                    </a:lnTo>
                    <a:lnTo>
                      <a:pt x="2190" y="1744"/>
                    </a:lnTo>
                    <a:lnTo>
                      <a:pt x="2177" y="1738"/>
                    </a:lnTo>
                    <a:lnTo>
                      <a:pt x="2165" y="1732"/>
                    </a:lnTo>
                    <a:lnTo>
                      <a:pt x="2153" y="1725"/>
                    </a:lnTo>
                    <a:lnTo>
                      <a:pt x="2140" y="1717"/>
                    </a:lnTo>
                    <a:lnTo>
                      <a:pt x="2128" y="1709"/>
                    </a:lnTo>
                    <a:lnTo>
                      <a:pt x="2117" y="1700"/>
                    </a:lnTo>
                    <a:lnTo>
                      <a:pt x="2184" y="1588"/>
                    </a:lnTo>
                    <a:lnTo>
                      <a:pt x="2201" y="1599"/>
                    </a:lnTo>
                    <a:lnTo>
                      <a:pt x="2219" y="1610"/>
                    </a:lnTo>
                    <a:lnTo>
                      <a:pt x="2228" y="1615"/>
                    </a:lnTo>
                    <a:lnTo>
                      <a:pt x="2237" y="1619"/>
                    </a:lnTo>
                    <a:lnTo>
                      <a:pt x="2247" y="1623"/>
                    </a:lnTo>
                    <a:lnTo>
                      <a:pt x="2256" y="1627"/>
                    </a:lnTo>
                    <a:lnTo>
                      <a:pt x="2266" y="1631"/>
                    </a:lnTo>
                    <a:lnTo>
                      <a:pt x="2276" y="1634"/>
                    </a:lnTo>
                    <a:lnTo>
                      <a:pt x="2285" y="1636"/>
                    </a:lnTo>
                    <a:lnTo>
                      <a:pt x="2295" y="1638"/>
                    </a:lnTo>
                    <a:lnTo>
                      <a:pt x="2314" y="1641"/>
                    </a:lnTo>
                    <a:lnTo>
                      <a:pt x="2324" y="1642"/>
                    </a:lnTo>
                    <a:lnTo>
                      <a:pt x="2334" y="1642"/>
                    </a:lnTo>
                    <a:lnTo>
                      <a:pt x="2347" y="1642"/>
                    </a:lnTo>
                    <a:lnTo>
                      <a:pt x="2354" y="1641"/>
                    </a:lnTo>
                    <a:lnTo>
                      <a:pt x="2360" y="1640"/>
                    </a:lnTo>
                    <a:lnTo>
                      <a:pt x="2373" y="1638"/>
                    </a:lnTo>
                    <a:lnTo>
                      <a:pt x="2385" y="1634"/>
                    </a:lnTo>
                    <a:lnTo>
                      <a:pt x="2397" y="1630"/>
                    </a:lnTo>
                    <a:lnTo>
                      <a:pt x="2407" y="1625"/>
                    </a:lnTo>
                    <a:lnTo>
                      <a:pt x="2416" y="1619"/>
                    </a:lnTo>
                    <a:lnTo>
                      <a:pt x="2425" y="1613"/>
                    </a:lnTo>
                    <a:lnTo>
                      <a:pt x="2433" y="1605"/>
                    </a:lnTo>
                    <a:lnTo>
                      <a:pt x="2436" y="1602"/>
                    </a:lnTo>
                    <a:lnTo>
                      <a:pt x="2440" y="1598"/>
                    </a:lnTo>
                    <a:lnTo>
                      <a:pt x="2446" y="1589"/>
                    </a:lnTo>
                    <a:lnTo>
                      <a:pt x="2450" y="1580"/>
                    </a:lnTo>
                    <a:lnTo>
                      <a:pt x="2454" y="1570"/>
                    </a:lnTo>
                    <a:lnTo>
                      <a:pt x="2457" y="1560"/>
                    </a:lnTo>
                    <a:lnTo>
                      <a:pt x="2459" y="1550"/>
                    </a:lnTo>
                    <a:lnTo>
                      <a:pt x="2459" y="1545"/>
                    </a:lnTo>
                    <a:lnTo>
                      <a:pt x="2459" y="1539"/>
                    </a:lnTo>
                    <a:lnTo>
                      <a:pt x="2459" y="1506"/>
                    </a:lnTo>
                    <a:lnTo>
                      <a:pt x="2454" y="1513"/>
                    </a:lnTo>
                    <a:lnTo>
                      <a:pt x="2449" y="1521"/>
                    </a:lnTo>
                    <a:lnTo>
                      <a:pt x="2443" y="1527"/>
                    </a:lnTo>
                    <a:lnTo>
                      <a:pt x="2436" y="1532"/>
                    </a:lnTo>
                    <a:lnTo>
                      <a:pt x="2429" y="1538"/>
                    </a:lnTo>
                    <a:lnTo>
                      <a:pt x="2422" y="1543"/>
                    </a:lnTo>
                    <a:lnTo>
                      <a:pt x="2414" y="1547"/>
                    </a:lnTo>
                    <a:lnTo>
                      <a:pt x="2405" y="1551"/>
                    </a:lnTo>
                    <a:lnTo>
                      <a:pt x="2396" y="1554"/>
                    </a:lnTo>
                    <a:lnTo>
                      <a:pt x="2392" y="1556"/>
                    </a:lnTo>
                    <a:lnTo>
                      <a:pt x="2386" y="1558"/>
                    </a:lnTo>
                    <a:lnTo>
                      <a:pt x="2377" y="1560"/>
                    </a:lnTo>
                    <a:lnTo>
                      <a:pt x="2367" y="1562"/>
                    </a:lnTo>
                    <a:lnTo>
                      <a:pt x="2357" y="1564"/>
                    </a:lnTo>
                    <a:lnTo>
                      <a:pt x="2346" y="1566"/>
                    </a:lnTo>
                    <a:lnTo>
                      <a:pt x="2336" y="1566"/>
                    </a:lnTo>
                    <a:lnTo>
                      <a:pt x="2324" y="1567"/>
                    </a:lnTo>
                    <a:lnTo>
                      <a:pt x="2313" y="1567"/>
                    </a:lnTo>
                    <a:lnTo>
                      <a:pt x="2301" y="1566"/>
                    </a:lnTo>
                    <a:lnTo>
                      <a:pt x="2290" y="1565"/>
                    </a:lnTo>
                    <a:lnTo>
                      <a:pt x="2279" y="1563"/>
                    </a:lnTo>
                    <a:lnTo>
                      <a:pt x="2268" y="1561"/>
                    </a:lnTo>
                    <a:lnTo>
                      <a:pt x="2257" y="1558"/>
                    </a:lnTo>
                    <a:lnTo>
                      <a:pt x="2247" y="1555"/>
                    </a:lnTo>
                    <a:lnTo>
                      <a:pt x="2237" y="1551"/>
                    </a:lnTo>
                    <a:lnTo>
                      <a:pt x="2227" y="1546"/>
                    </a:lnTo>
                    <a:lnTo>
                      <a:pt x="2218" y="1541"/>
                    </a:lnTo>
                    <a:lnTo>
                      <a:pt x="2209" y="1536"/>
                    </a:lnTo>
                    <a:lnTo>
                      <a:pt x="2200" y="1530"/>
                    </a:lnTo>
                    <a:lnTo>
                      <a:pt x="2191" y="1524"/>
                    </a:lnTo>
                    <a:lnTo>
                      <a:pt x="2183" y="1516"/>
                    </a:lnTo>
                    <a:lnTo>
                      <a:pt x="2176" y="1509"/>
                    </a:lnTo>
                    <a:lnTo>
                      <a:pt x="2168" y="1501"/>
                    </a:lnTo>
                    <a:lnTo>
                      <a:pt x="2161" y="1493"/>
                    </a:lnTo>
                    <a:lnTo>
                      <a:pt x="2154" y="1485"/>
                    </a:lnTo>
                    <a:lnTo>
                      <a:pt x="2148" y="1476"/>
                    </a:lnTo>
                    <a:lnTo>
                      <a:pt x="2141" y="1467"/>
                    </a:lnTo>
                    <a:lnTo>
                      <a:pt x="2136" y="1457"/>
                    </a:lnTo>
                    <a:lnTo>
                      <a:pt x="2131" y="1447"/>
                    </a:lnTo>
                    <a:lnTo>
                      <a:pt x="2126" y="1437"/>
                    </a:lnTo>
                    <a:lnTo>
                      <a:pt x="2122" y="1426"/>
                    </a:lnTo>
                    <a:lnTo>
                      <a:pt x="2118" y="1415"/>
                    </a:lnTo>
                    <a:lnTo>
                      <a:pt x="2115" y="1404"/>
                    </a:lnTo>
                    <a:lnTo>
                      <a:pt x="2112" y="1392"/>
                    </a:lnTo>
                    <a:lnTo>
                      <a:pt x="2110" y="1380"/>
                    </a:lnTo>
                    <a:lnTo>
                      <a:pt x="2108" y="1368"/>
                    </a:lnTo>
                    <a:lnTo>
                      <a:pt x="2107" y="1355"/>
                    </a:lnTo>
                    <a:lnTo>
                      <a:pt x="2106" y="1342"/>
                    </a:lnTo>
                    <a:lnTo>
                      <a:pt x="2106" y="1329"/>
                    </a:lnTo>
                    <a:lnTo>
                      <a:pt x="2106" y="1316"/>
                    </a:lnTo>
                    <a:lnTo>
                      <a:pt x="2107" y="1303"/>
                    </a:lnTo>
                    <a:lnTo>
                      <a:pt x="2108" y="1290"/>
                    </a:lnTo>
                    <a:lnTo>
                      <a:pt x="2110" y="1276"/>
                    </a:lnTo>
                    <a:lnTo>
                      <a:pt x="2113" y="1264"/>
                    </a:lnTo>
                    <a:lnTo>
                      <a:pt x="2115" y="1252"/>
                    </a:lnTo>
                    <a:lnTo>
                      <a:pt x="2119" y="1241"/>
                    </a:lnTo>
                    <a:lnTo>
                      <a:pt x="2122" y="1229"/>
                    </a:lnTo>
                    <a:lnTo>
                      <a:pt x="2127" y="1218"/>
                    </a:lnTo>
                    <a:lnTo>
                      <a:pt x="2131" y="1208"/>
                    </a:lnTo>
                    <a:lnTo>
                      <a:pt x="2136" y="1197"/>
                    </a:lnTo>
                    <a:lnTo>
                      <a:pt x="2142" y="1187"/>
                    </a:lnTo>
                    <a:lnTo>
                      <a:pt x="2149" y="1178"/>
                    </a:lnTo>
                    <a:lnTo>
                      <a:pt x="2155" y="1169"/>
                    </a:lnTo>
                    <a:lnTo>
                      <a:pt x="2162" y="1160"/>
                    </a:lnTo>
                    <a:lnTo>
                      <a:pt x="2169" y="1151"/>
                    </a:lnTo>
                    <a:lnTo>
                      <a:pt x="2177" y="1143"/>
                    </a:lnTo>
                    <a:lnTo>
                      <a:pt x="2184" y="1136"/>
                    </a:lnTo>
                    <a:lnTo>
                      <a:pt x="2193" y="1129"/>
                    </a:lnTo>
                    <a:lnTo>
                      <a:pt x="2201" y="1122"/>
                    </a:lnTo>
                    <a:lnTo>
                      <a:pt x="2210" y="1116"/>
                    </a:lnTo>
                    <a:lnTo>
                      <a:pt x="2219" y="1110"/>
                    </a:lnTo>
                    <a:lnTo>
                      <a:pt x="2229" y="1105"/>
                    </a:lnTo>
                    <a:lnTo>
                      <a:pt x="2238" y="1100"/>
                    </a:lnTo>
                    <a:lnTo>
                      <a:pt x="2248" y="1096"/>
                    </a:lnTo>
                    <a:lnTo>
                      <a:pt x="2259" y="1092"/>
                    </a:lnTo>
                    <a:lnTo>
                      <a:pt x="2269" y="1089"/>
                    </a:lnTo>
                    <a:lnTo>
                      <a:pt x="2280" y="1086"/>
                    </a:lnTo>
                    <a:lnTo>
                      <a:pt x="2291" y="1084"/>
                    </a:lnTo>
                    <a:lnTo>
                      <a:pt x="2302" y="1083"/>
                    </a:lnTo>
                    <a:lnTo>
                      <a:pt x="2314" y="1082"/>
                    </a:lnTo>
                    <a:lnTo>
                      <a:pt x="2326" y="1081"/>
                    </a:lnTo>
                    <a:close/>
                    <a:moveTo>
                      <a:pt x="2363" y="1436"/>
                    </a:moveTo>
                    <a:lnTo>
                      <a:pt x="2374" y="1436"/>
                    </a:lnTo>
                    <a:lnTo>
                      <a:pt x="2384" y="1434"/>
                    </a:lnTo>
                    <a:lnTo>
                      <a:pt x="2395" y="1432"/>
                    </a:lnTo>
                    <a:lnTo>
                      <a:pt x="2400" y="1430"/>
                    </a:lnTo>
                    <a:lnTo>
                      <a:pt x="2405" y="1428"/>
                    </a:lnTo>
                    <a:lnTo>
                      <a:pt x="2414" y="1424"/>
                    </a:lnTo>
                    <a:lnTo>
                      <a:pt x="2418" y="1421"/>
                    </a:lnTo>
                    <a:lnTo>
                      <a:pt x="2422" y="1419"/>
                    </a:lnTo>
                    <a:lnTo>
                      <a:pt x="2426" y="1416"/>
                    </a:lnTo>
                    <a:lnTo>
                      <a:pt x="2430" y="1413"/>
                    </a:lnTo>
                    <a:lnTo>
                      <a:pt x="2434" y="1409"/>
                    </a:lnTo>
                    <a:lnTo>
                      <a:pt x="2437" y="1406"/>
                    </a:lnTo>
                    <a:lnTo>
                      <a:pt x="2440" y="1402"/>
                    </a:lnTo>
                    <a:lnTo>
                      <a:pt x="2443" y="1399"/>
                    </a:lnTo>
                    <a:lnTo>
                      <a:pt x="2446" y="1395"/>
                    </a:lnTo>
                    <a:lnTo>
                      <a:pt x="2449" y="1390"/>
                    </a:lnTo>
                    <a:lnTo>
                      <a:pt x="2454" y="1382"/>
                    </a:lnTo>
                    <a:lnTo>
                      <a:pt x="2458" y="1372"/>
                    </a:lnTo>
                    <a:lnTo>
                      <a:pt x="2461" y="1362"/>
                    </a:lnTo>
                    <a:lnTo>
                      <a:pt x="2464" y="1351"/>
                    </a:lnTo>
                    <a:lnTo>
                      <a:pt x="2465" y="1346"/>
                    </a:lnTo>
                    <a:lnTo>
                      <a:pt x="2465" y="1340"/>
                    </a:lnTo>
                    <a:lnTo>
                      <a:pt x="2466" y="1329"/>
                    </a:lnTo>
                    <a:lnTo>
                      <a:pt x="2465" y="1317"/>
                    </a:lnTo>
                    <a:lnTo>
                      <a:pt x="2465" y="1312"/>
                    </a:lnTo>
                    <a:lnTo>
                      <a:pt x="2464" y="1306"/>
                    </a:lnTo>
                    <a:lnTo>
                      <a:pt x="2461" y="1296"/>
                    </a:lnTo>
                    <a:lnTo>
                      <a:pt x="2458" y="1286"/>
                    </a:lnTo>
                    <a:lnTo>
                      <a:pt x="2454" y="1275"/>
                    </a:lnTo>
                    <a:lnTo>
                      <a:pt x="2449" y="1266"/>
                    </a:lnTo>
                    <a:lnTo>
                      <a:pt x="2443" y="1258"/>
                    </a:lnTo>
                    <a:lnTo>
                      <a:pt x="2437" y="1251"/>
                    </a:lnTo>
                    <a:lnTo>
                      <a:pt x="2430" y="1244"/>
                    </a:lnTo>
                    <a:lnTo>
                      <a:pt x="2422" y="1238"/>
                    </a:lnTo>
                    <a:lnTo>
                      <a:pt x="2414" y="1233"/>
                    </a:lnTo>
                    <a:lnTo>
                      <a:pt x="2405" y="1229"/>
                    </a:lnTo>
                    <a:lnTo>
                      <a:pt x="2395" y="1225"/>
                    </a:lnTo>
                    <a:lnTo>
                      <a:pt x="2384" y="1223"/>
                    </a:lnTo>
                    <a:lnTo>
                      <a:pt x="2374" y="1221"/>
                    </a:lnTo>
                    <a:lnTo>
                      <a:pt x="2363" y="1221"/>
                    </a:lnTo>
                    <a:lnTo>
                      <a:pt x="2352" y="1221"/>
                    </a:lnTo>
                    <a:lnTo>
                      <a:pt x="2341" y="1223"/>
                    </a:lnTo>
                    <a:lnTo>
                      <a:pt x="2331" y="1225"/>
                    </a:lnTo>
                    <a:lnTo>
                      <a:pt x="2326" y="1227"/>
                    </a:lnTo>
                    <a:lnTo>
                      <a:pt x="2321" y="1229"/>
                    </a:lnTo>
                    <a:lnTo>
                      <a:pt x="2312" y="1233"/>
                    </a:lnTo>
                    <a:lnTo>
                      <a:pt x="2308" y="1235"/>
                    </a:lnTo>
                    <a:lnTo>
                      <a:pt x="2304" y="1238"/>
                    </a:lnTo>
                    <a:lnTo>
                      <a:pt x="2300" y="1241"/>
                    </a:lnTo>
                    <a:lnTo>
                      <a:pt x="2296" y="1244"/>
                    </a:lnTo>
                    <a:lnTo>
                      <a:pt x="2293" y="1247"/>
                    </a:lnTo>
                    <a:lnTo>
                      <a:pt x="2289" y="1251"/>
                    </a:lnTo>
                    <a:lnTo>
                      <a:pt x="2286" y="1254"/>
                    </a:lnTo>
                    <a:lnTo>
                      <a:pt x="2283" y="1258"/>
                    </a:lnTo>
                    <a:lnTo>
                      <a:pt x="2280" y="1262"/>
                    </a:lnTo>
                    <a:lnTo>
                      <a:pt x="2277" y="1266"/>
                    </a:lnTo>
                    <a:lnTo>
                      <a:pt x="2272" y="1275"/>
                    </a:lnTo>
                    <a:lnTo>
                      <a:pt x="2268" y="1286"/>
                    </a:lnTo>
                    <a:lnTo>
                      <a:pt x="2265" y="1296"/>
                    </a:lnTo>
                    <a:lnTo>
                      <a:pt x="2262" y="1306"/>
                    </a:lnTo>
                    <a:lnTo>
                      <a:pt x="2262" y="1312"/>
                    </a:lnTo>
                    <a:lnTo>
                      <a:pt x="2261" y="1317"/>
                    </a:lnTo>
                    <a:lnTo>
                      <a:pt x="2261" y="1329"/>
                    </a:lnTo>
                    <a:lnTo>
                      <a:pt x="2261" y="1340"/>
                    </a:lnTo>
                    <a:lnTo>
                      <a:pt x="2262" y="1346"/>
                    </a:lnTo>
                    <a:lnTo>
                      <a:pt x="2262" y="1351"/>
                    </a:lnTo>
                    <a:lnTo>
                      <a:pt x="2265" y="1362"/>
                    </a:lnTo>
                    <a:lnTo>
                      <a:pt x="2268" y="1372"/>
                    </a:lnTo>
                    <a:lnTo>
                      <a:pt x="2272" y="1382"/>
                    </a:lnTo>
                    <a:lnTo>
                      <a:pt x="2277" y="1390"/>
                    </a:lnTo>
                    <a:lnTo>
                      <a:pt x="2283" y="1399"/>
                    </a:lnTo>
                    <a:lnTo>
                      <a:pt x="2289" y="1406"/>
                    </a:lnTo>
                    <a:lnTo>
                      <a:pt x="2296" y="1413"/>
                    </a:lnTo>
                    <a:lnTo>
                      <a:pt x="2304" y="1419"/>
                    </a:lnTo>
                    <a:lnTo>
                      <a:pt x="2312" y="1424"/>
                    </a:lnTo>
                    <a:lnTo>
                      <a:pt x="2321" y="1428"/>
                    </a:lnTo>
                    <a:lnTo>
                      <a:pt x="2331" y="1432"/>
                    </a:lnTo>
                    <a:lnTo>
                      <a:pt x="2341" y="1434"/>
                    </a:lnTo>
                    <a:lnTo>
                      <a:pt x="2352" y="1436"/>
                    </a:lnTo>
                    <a:lnTo>
                      <a:pt x="2363" y="14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91096" cy="1267200"/>
          </a:xfrm>
          <a:prstGeom prst="rect">
            <a:avLst/>
          </a:prstGeom>
        </p:spPr>
      </p:pic>
    </p:spTree>
    <p:extLst>
      <p:ext uri="{BB962C8B-B14F-4D97-AF65-F5344CB8AC3E}">
        <p14:creationId xmlns:p14="http://schemas.microsoft.com/office/powerpoint/2010/main" val="2633022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s_and_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3" y="1484313"/>
            <a:ext cx="11090274" cy="575767"/>
          </a:xfrm>
        </p:spPr>
        <p:txBody>
          <a:bodyPr anchor="t" anchorCtr="0"/>
          <a:lstStyle>
            <a:lvl1pPr marL="0" indent="0">
              <a:spcBef>
                <a:spcPts val="0"/>
              </a:spcBef>
              <a:buNone/>
              <a:defRPr sz="1800" b="1">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50863" y="2060849"/>
            <a:ext cx="11090274" cy="403197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p:cNvSpPr>
            <a:spLocks noGrp="1"/>
          </p:cNvSpPr>
          <p:nvPr>
            <p:ph type="dt" sz="half" idx="10"/>
          </p:nvPr>
        </p:nvSpPr>
        <p:spPr/>
        <p:txBody>
          <a:bodyPr/>
          <a:lstStyle/>
          <a:p>
            <a:fld id="{9BB204E3-0AD4-4699-9E6C-94945108CCCB}" type="datetime1">
              <a:rPr lang="en-GB" noProof="0" smtClean="0"/>
              <a:t>12/02/2020</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2" name="Title 1"/>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99352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3" y="1484314"/>
            <a:ext cx="5401122" cy="576262"/>
          </a:xfrm>
        </p:spPr>
        <p:txBody>
          <a:bodyPr anchor="t" anchorCtr="0"/>
          <a:lstStyle>
            <a:lvl1pPr marL="0" indent="0">
              <a:spcBef>
                <a:spcPts val="0"/>
              </a:spcBef>
              <a:buNone/>
              <a:defRPr sz="1800" b="1">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50863" y="2060573"/>
            <a:ext cx="5401122" cy="403225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Placeholder 4"/>
          <p:cNvSpPr>
            <a:spLocks noGrp="1"/>
          </p:cNvSpPr>
          <p:nvPr>
            <p:ph type="body" sz="quarter" idx="3"/>
          </p:nvPr>
        </p:nvSpPr>
        <p:spPr>
          <a:xfrm>
            <a:off x="6240016" y="1484314"/>
            <a:ext cx="5401122" cy="576262"/>
          </a:xfrm>
        </p:spPr>
        <p:txBody>
          <a:bodyPr anchor="t" anchorCtr="0"/>
          <a:lstStyle>
            <a:lvl1pPr marL="0" indent="0">
              <a:spcBef>
                <a:spcPts val="0"/>
              </a:spcBef>
              <a:buNone/>
              <a:defRPr sz="1800" b="1">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40016" y="2060575"/>
            <a:ext cx="5401122" cy="403225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p:cNvSpPr>
            <a:spLocks noGrp="1"/>
          </p:cNvSpPr>
          <p:nvPr>
            <p:ph type="dt" sz="half" idx="10"/>
          </p:nvPr>
        </p:nvSpPr>
        <p:spPr/>
        <p:txBody>
          <a:bodyPr/>
          <a:lstStyle/>
          <a:p>
            <a:fld id="{5A81FD49-3AC6-4D9D-949C-36A75A4837DD}" type="datetime1">
              <a:rPr lang="en-GB" noProof="0" smtClean="0"/>
              <a:t>12/02/2020</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F90E5A77-D385-4CDE-8FE8-D3E3CBE93E71}" type="slidenum">
              <a:rPr lang="en-GB" noProof="0" smtClean="0"/>
              <a:t>‹#›</a:t>
            </a:fld>
            <a:endParaRPr lang="en-GB" noProof="0" dirty="0"/>
          </a:p>
        </p:txBody>
      </p:sp>
      <p:cxnSp>
        <p:nvCxnSpPr>
          <p:cNvPr id="11" name="Straight Connector 10"/>
          <p:cNvCxnSpPr/>
          <p:nvPr userDrawn="1"/>
        </p:nvCxnSpPr>
        <p:spPr>
          <a:xfrm>
            <a:off x="6096000"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4028959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_contents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484314"/>
            <a:ext cx="3528913" cy="575848"/>
          </a:xfrm>
        </p:spPr>
        <p:txBody>
          <a:bodyPr anchor="t" anchorCtr="0"/>
          <a:lstStyle>
            <a:lvl1pPr marL="0" indent="0">
              <a:spcBef>
                <a:spcPts val="0"/>
              </a:spcBef>
              <a:buNone/>
              <a:defRPr sz="1800" b="1">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50864" y="2060576"/>
            <a:ext cx="3528913" cy="403225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5"/>
          <p:cNvSpPr>
            <a:spLocks noGrp="1"/>
          </p:cNvSpPr>
          <p:nvPr>
            <p:ph sz="quarter" idx="4"/>
          </p:nvPr>
        </p:nvSpPr>
        <p:spPr>
          <a:xfrm>
            <a:off x="4367760" y="2060808"/>
            <a:ext cx="3456000" cy="403225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Text Placeholder 2"/>
          <p:cNvSpPr>
            <a:spLocks noGrp="1"/>
          </p:cNvSpPr>
          <p:nvPr>
            <p:ph type="body" idx="13"/>
          </p:nvPr>
        </p:nvSpPr>
        <p:spPr>
          <a:xfrm>
            <a:off x="8112280" y="1484314"/>
            <a:ext cx="3528490" cy="576262"/>
          </a:xfrm>
        </p:spPr>
        <p:txBody>
          <a:bodyPr anchor="t" anchorCtr="0"/>
          <a:lstStyle>
            <a:lvl1pPr marL="0" indent="0">
              <a:spcBef>
                <a:spcPts val="0"/>
              </a:spcBef>
              <a:buNone/>
              <a:defRPr sz="1800" b="1">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367760" y="1484314"/>
            <a:ext cx="3456480" cy="576262"/>
          </a:xfrm>
        </p:spPr>
        <p:txBody>
          <a:bodyPr anchor="t" anchorCtr="0"/>
          <a:lstStyle>
            <a:lvl1pPr marL="0" indent="0">
              <a:spcBef>
                <a:spcPts val="0"/>
              </a:spcBef>
              <a:buNone/>
              <a:defRPr sz="1800" b="1">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3"/>
          <p:cNvSpPr>
            <a:spLocks noGrp="1"/>
          </p:cNvSpPr>
          <p:nvPr>
            <p:ph sz="half" idx="14"/>
          </p:nvPr>
        </p:nvSpPr>
        <p:spPr>
          <a:xfrm>
            <a:off x="8112280" y="2060808"/>
            <a:ext cx="3528000" cy="403225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7" name="Straight Connector 16"/>
          <p:cNvCxnSpPr/>
          <p:nvPr userDrawn="1"/>
        </p:nvCxnSpPr>
        <p:spPr>
          <a:xfrm>
            <a:off x="4223792"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968208"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
        <p:nvSpPr>
          <p:cNvPr id="10" name="Date Placeholder 9"/>
          <p:cNvSpPr>
            <a:spLocks noGrp="1"/>
          </p:cNvSpPr>
          <p:nvPr>
            <p:ph type="dt" sz="half" idx="15"/>
          </p:nvPr>
        </p:nvSpPr>
        <p:spPr/>
        <p:txBody>
          <a:bodyPr/>
          <a:lstStyle/>
          <a:p>
            <a:fld id="{D36CD602-9DE5-4EA8-B217-EFE78EB8B0B1}" type="datetime1">
              <a:rPr lang="en-GB" noProof="0" smtClean="0"/>
              <a:t>12/02/2020</a:t>
            </a:fld>
            <a:endParaRPr lang="en-GB" noProof="0" dirty="0"/>
          </a:p>
        </p:txBody>
      </p:sp>
      <p:sp>
        <p:nvSpPr>
          <p:cNvPr id="11" name="Footer Placeholder 10"/>
          <p:cNvSpPr>
            <a:spLocks noGrp="1"/>
          </p:cNvSpPr>
          <p:nvPr>
            <p:ph type="ftr" sz="quarter" idx="16"/>
          </p:nvPr>
        </p:nvSpPr>
        <p:spPr/>
        <p:txBody>
          <a:bodyPr/>
          <a:lstStyle/>
          <a:p>
            <a:endParaRPr lang="en-GB" noProof="0" dirty="0"/>
          </a:p>
        </p:txBody>
      </p:sp>
      <p:sp>
        <p:nvSpPr>
          <p:cNvPr id="12" name="Slide Number Placeholder 11"/>
          <p:cNvSpPr>
            <a:spLocks noGrp="1"/>
          </p:cNvSpPr>
          <p:nvPr>
            <p:ph type="sldNum" sz="quarter" idx="17"/>
          </p:nvPr>
        </p:nvSpPr>
        <p:spPr/>
        <p:txBody>
          <a:bodyPr/>
          <a:lstStyle/>
          <a:p>
            <a:fld id="{F90E5A77-D385-4CDE-8FE8-D3E3CBE93E71}" type="slidenum">
              <a:rPr lang="en-GB" noProof="0" smtClean="0"/>
              <a:pPr/>
              <a:t>‹#›</a:t>
            </a:fld>
            <a:endParaRPr lang="en-GB" noProof="0" dirty="0"/>
          </a:p>
        </p:txBody>
      </p:sp>
    </p:spTree>
    <p:extLst>
      <p:ext uri="{BB962C8B-B14F-4D97-AF65-F5344CB8AC3E}">
        <p14:creationId xmlns:p14="http://schemas.microsoft.com/office/powerpoint/2010/main" val="290311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_contents_custom">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0864" y="2060578"/>
            <a:ext cx="7273924" cy="4032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Content Placeholder 3"/>
          <p:cNvSpPr>
            <a:spLocks noGrp="1"/>
          </p:cNvSpPr>
          <p:nvPr>
            <p:ph sz="half" idx="14"/>
          </p:nvPr>
        </p:nvSpPr>
        <p:spPr>
          <a:xfrm>
            <a:off x="8112280" y="1484313"/>
            <a:ext cx="3528000" cy="460874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1" name="Straight Connector 20"/>
          <p:cNvCxnSpPr/>
          <p:nvPr userDrawn="1"/>
        </p:nvCxnSpPr>
        <p:spPr>
          <a:xfrm>
            <a:off x="7968208"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10" name="Date Placeholder 9"/>
          <p:cNvSpPr>
            <a:spLocks noGrp="1"/>
          </p:cNvSpPr>
          <p:nvPr>
            <p:ph type="dt" sz="half" idx="15"/>
          </p:nvPr>
        </p:nvSpPr>
        <p:spPr/>
        <p:txBody>
          <a:bodyPr/>
          <a:lstStyle/>
          <a:p>
            <a:fld id="{28CF4C9F-2344-4096-BAC3-C7EA938EBE36}" type="datetime1">
              <a:rPr lang="en-GB" noProof="0" smtClean="0"/>
              <a:t>12/02/2020</a:t>
            </a:fld>
            <a:endParaRPr lang="en-GB" noProof="0" dirty="0"/>
          </a:p>
        </p:txBody>
      </p:sp>
      <p:sp>
        <p:nvSpPr>
          <p:cNvPr id="11" name="Footer Placeholder 10"/>
          <p:cNvSpPr>
            <a:spLocks noGrp="1"/>
          </p:cNvSpPr>
          <p:nvPr>
            <p:ph type="ftr" sz="quarter" idx="16"/>
          </p:nvPr>
        </p:nvSpPr>
        <p:spPr/>
        <p:txBody>
          <a:bodyPr/>
          <a:lstStyle/>
          <a:p>
            <a:endParaRPr lang="en-GB" noProof="0" dirty="0"/>
          </a:p>
        </p:txBody>
      </p:sp>
      <p:sp>
        <p:nvSpPr>
          <p:cNvPr id="12" name="Slide Number Placeholder 11"/>
          <p:cNvSpPr>
            <a:spLocks noGrp="1"/>
          </p:cNvSpPr>
          <p:nvPr>
            <p:ph type="sldNum" sz="quarter" idx="17"/>
          </p:nvPr>
        </p:nvSpPr>
        <p:spPr/>
        <p:txBody>
          <a:bodyPr/>
          <a:lstStyle/>
          <a:p>
            <a:fld id="{F90E5A77-D385-4CDE-8FE8-D3E3CBE93E71}" type="slidenum">
              <a:rPr lang="en-GB" noProof="0" smtClean="0"/>
              <a:pPr/>
              <a:t>‹#›</a:t>
            </a:fld>
            <a:endParaRPr lang="en-GB" noProof="0" dirty="0"/>
          </a:p>
        </p:txBody>
      </p:sp>
      <p:sp>
        <p:nvSpPr>
          <p:cNvPr id="13" name="Text Placeholder 2"/>
          <p:cNvSpPr>
            <a:spLocks noGrp="1"/>
          </p:cNvSpPr>
          <p:nvPr>
            <p:ph type="body" idx="1"/>
          </p:nvPr>
        </p:nvSpPr>
        <p:spPr>
          <a:xfrm>
            <a:off x="550864" y="1484314"/>
            <a:ext cx="7273328" cy="575848"/>
          </a:xfrm>
        </p:spPr>
        <p:txBody>
          <a:bodyPr anchor="t" anchorCtr="0"/>
          <a:lstStyle>
            <a:lvl1pPr marL="0" indent="0">
              <a:spcBef>
                <a:spcPts val="0"/>
              </a:spcBef>
              <a:buNone/>
              <a:defRPr sz="1800" b="1">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162105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and_picture ">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6" y="1484313"/>
            <a:ext cx="5833166" cy="46085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4570CED1-C31E-4A7A-B56A-459192D77031}"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8" name="Picture Placeholder 7"/>
          <p:cNvSpPr>
            <a:spLocks noGrp="1"/>
          </p:cNvSpPr>
          <p:nvPr>
            <p:ph type="pic" sz="quarter" idx="13"/>
          </p:nvPr>
        </p:nvSpPr>
        <p:spPr>
          <a:xfrm>
            <a:off x="6672262" y="4"/>
            <a:ext cx="5519739" cy="6092825"/>
          </a:xfrm>
          <a:solidFill>
            <a:srgbClr val="EAEAEA"/>
          </a:solidFill>
        </p:spPr>
        <p:txBody>
          <a:bodyPr>
            <a:normAutofit/>
          </a:bodyPr>
          <a:lstStyle>
            <a:lvl1pPr marL="0" indent="0">
              <a:buFontTx/>
              <a:buNone/>
              <a:defRPr sz="1200">
                <a:solidFill>
                  <a:schemeClr val="tx1"/>
                </a:solidFill>
              </a:defRPr>
            </a:lvl1pPr>
          </a:lstStyle>
          <a:p>
            <a:r>
              <a:rPr lang="en-US" noProof="0"/>
              <a:t>Click icon to add picture</a:t>
            </a:r>
            <a:endParaRPr lang="en-GB" noProof="0" dirty="0"/>
          </a:p>
        </p:txBody>
      </p:sp>
      <p:sp>
        <p:nvSpPr>
          <p:cNvPr id="7" name="Title 6"/>
          <p:cNvSpPr>
            <a:spLocks noGrp="1"/>
          </p:cNvSpPr>
          <p:nvPr>
            <p:ph type="title"/>
          </p:nvPr>
        </p:nvSpPr>
        <p:spPr>
          <a:xfrm>
            <a:off x="550866" y="476249"/>
            <a:ext cx="5833166" cy="792163"/>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60120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and_picture_small">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6" y="1484313"/>
            <a:ext cx="5833166" cy="46085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AA7C037A-BA1B-40E9-AF46-F6CC38827D08}"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8" name="Picture Placeholder 7"/>
          <p:cNvSpPr>
            <a:spLocks noGrp="1"/>
          </p:cNvSpPr>
          <p:nvPr>
            <p:ph type="pic" sz="quarter" idx="13"/>
          </p:nvPr>
        </p:nvSpPr>
        <p:spPr>
          <a:xfrm>
            <a:off x="6672262" y="1484314"/>
            <a:ext cx="4968875" cy="4608512"/>
          </a:xfrm>
          <a:solidFill>
            <a:srgbClr val="EAEAEA"/>
          </a:solidFill>
        </p:spPr>
        <p:txBody>
          <a:bodyPr>
            <a:normAutofit/>
          </a:bodyPr>
          <a:lstStyle>
            <a:lvl1pPr marL="0" indent="0">
              <a:buFontTx/>
              <a:buNone/>
              <a:defRPr sz="1200">
                <a:solidFill>
                  <a:schemeClr val="tx1"/>
                </a:solidFill>
              </a:defRPr>
            </a:lvl1pPr>
          </a:lstStyle>
          <a:p>
            <a:r>
              <a:rPr lang="en-US" noProof="0"/>
              <a:t>Click icon to add picture</a:t>
            </a:r>
            <a:endParaRPr lang="en-GB" noProof="0" dirty="0"/>
          </a:p>
        </p:txBody>
      </p:sp>
      <p:sp>
        <p:nvSpPr>
          <p:cNvPr id="7" name="Title 6"/>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299172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and_picture ">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4D6286-59D1-4930-B822-51E8E6413752}"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8" name="Picture Placeholder 7"/>
          <p:cNvSpPr>
            <a:spLocks noGrp="1"/>
          </p:cNvSpPr>
          <p:nvPr>
            <p:ph type="pic" sz="quarter" idx="13"/>
          </p:nvPr>
        </p:nvSpPr>
        <p:spPr>
          <a:xfrm>
            <a:off x="550864" y="1484314"/>
            <a:ext cx="11090274" cy="4608512"/>
          </a:xfrm>
          <a:solidFill>
            <a:srgbClr val="EAEAEA"/>
          </a:solidFill>
        </p:spPr>
        <p:txBody>
          <a:bodyPr>
            <a:normAutofit/>
          </a:bodyPr>
          <a:lstStyle>
            <a:lvl1pPr marL="0" indent="0">
              <a:buFontTx/>
              <a:buNone/>
              <a:defRPr sz="1200">
                <a:solidFill>
                  <a:schemeClr val="tx1"/>
                </a:solidFill>
              </a:defRPr>
            </a:lvl1pPr>
          </a:lstStyle>
          <a:p>
            <a:r>
              <a:rPr lang="en-US" noProof="0"/>
              <a:t>Click icon to add picture</a:t>
            </a:r>
            <a:endParaRPr lang="en-GB" noProof="0" dirty="0"/>
          </a:p>
        </p:txBody>
      </p:sp>
      <p:sp>
        <p:nvSpPr>
          <p:cNvPr id="3" name="Title 2"/>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427169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_and_half_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672262" y="4"/>
            <a:ext cx="5519739" cy="6857996"/>
          </a:xfrm>
          <a:solidFill>
            <a:srgbClr val="EAEAEA"/>
          </a:solidFill>
        </p:spPr>
        <p:txBody>
          <a:bodyPr>
            <a:normAutofit/>
          </a:bodyPr>
          <a:lstStyle>
            <a:lvl1pPr marL="0" indent="0">
              <a:buFontTx/>
              <a:buNone/>
              <a:defRPr sz="1200">
                <a:solidFill>
                  <a:schemeClr val="tx1"/>
                </a:solidFill>
              </a:defRPr>
            </a:lvl1pPr>
          </a:lstStyle>
          <a:p>
            <a:r>
              <a:rPr lang="en-US" noProof="0"/>
              <a:t>Click icon to add picture</a:t>
            </a:r>
            <a:endParaRPr lang="en-GB" noProof="0" dirty="0"/>
          </a:p>
        </p:txBody>
      </p:sp>
      <p:sp>
        <p:nvSpPr>
          <p:cNvPr id="3" name="Content Placeholder 2"/>
          <p:cNvSpPr>
            <a:spLocks noGrp="1"/>
          </p:cNvSpPr>
          <p:nvPr>
            <p:ph idx="1"/>
          </p:nvPr>
        </p:nvSpPr>
        <p:spPr>
          <a:xfrm>
            <a:off x="550866" y="1484313"/>
            <a:ext cx="5833166" cy="46085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4A5B404C-B721-41CB-9A7B-7B7FC04D6751}"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7" name="Title 6"/>
          <p:cNvSpPr>
            <a:spLocks noGrp="1"/>
          </p:cNvSpPr>
          <p:nvPr>
            <p:ph type="title"/>
          </p:nvPr>
        </p:nvSpPr>
        <p:spPr>
          <a:xfrm>
            <a:off x="550866" y="476250"/>
            <a:ext cx="5833166" cy="792164"/>
          </a:xfrm>
        </p:spPr>
        <p:txBody>
          <a:bodyPr/>
          <a:lstStyle/>
          <a:p>
            <a:r>
              <a:rPr lang="en-US" noProof="0"/>
              <a:t>Click to edit Master title style</a:t>
            </a:r>
            <a:endParaRPr lang="en-GB" noProof="0" dirty="0"/>
          </a:p>
        </p:txBody>
      </p:sp>
      <p:sp>
        <p:nvSpPr>
          <p:cNvPr id="9" name="Text Placeholder 21"/>
          <p:cNvSpPr>
            <a:spLocks noGrp="1"/>
          </p:cNvSpPr>
          <p:nvPr>
            <p:ph type="body" sz="quarter" idx="15" hasCustomPrompt="1"/>
          </p:nvPr>
        </p:nvSpPr>
        <p:spPr>
          <a:xfrm>
            <a:off x="10418400" y="6307200"/>
            <a:ext cx="1216800" cy="288000"/>
          </a:xfrm>
          <a:blipFill>
            <a:blip r:embed="rId2"/>
            <a:stretch>
              <a:fillRect/>
            </a:stretch>
          </a:blipFill>
          <a:effectLst>
            <a:outerShdw blurRad="254000" algn="ctr" rotWithShape="0">
              <a:prstClr val="black">
                <a:alpha val="35000"/>
              </a:prstClr>
            </a:outerShdw>
          </a:effectLst>
        </p:spPr>
        <p:txBody>
          <a:bodyPr>
            <a:normAutofit/>
          </a:bodyPr>
          <a:lstStyle>
            <a:lvl1pPr marL="0" indent="0">
              <a:buFontTx/>
              <a:buNone/>
              <a:defRPr sz="200">
                <a:noFill/>
              </a:defRPr>
            </a:lvl1pPr>
          </a:lstStyle>
          <a:p>
            <a:pPr lvl="0"/>
            <a:r>
              <a:rPr lang="en-GB" noProof="0" dirty="0"/>
              <a:t> </a:t>
            </a:r>
          </a:p>
        </p:txBody>
      </p:sp>
    </p:spTree>
    <p:extLst>
      <p:ext uri="{BB962C8B-B14F-4D97-AF65-F5344CB8AC3E}">
        <p14:creationId xmlns:p14="http://schemas.microsoft.com/office/powerpoint/2010/main" val="951525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_and_3rd_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112224" y="4"/>
            <a:ext cx="4079777" cy="6857996"/>
          </a:xfrm>
          <a:solidFill>
            <a:srgbClr val="EAEAEA"/>
          </a:solidFill>
        </p:spPr>
        <p:txBody>
          <a:bodyPr>
            <a:normAutofit/>
          </a:bodyPr>
          <a:lstStyle>
            <a:lvl1pPr marL="0" indent="0">
              <a:buFontTx/>
              <a:buNone/>
              <a:defRPr sz="1200">
                <a:solidFill>
                  <a:schemeClr val="tx1"/>
                </a:solidFill>
              </a:defRPr>
            </a:lvl1pPr>
          </a:lstStyle>
          <a:p>
            <a:r>
              <a:rPr lang="en-US" noProof="0"/>
              <a:t>Click icon to add picture</a:t>
            </a:r>
            <a:endParaRPr lang="en-GB" noProof="0" dirty="0"/>
          </a:p>
        </p:txBody>
      </p:sp>
      <p:sp>
        <p:nvSpPr>
          <p:cNvPr id="3" name="Content Placeholder 2"/>
          <p:cNvSpPr>
            <a:spLocks noGrp="1"/>
          </p:cNvSpPr>
          <p:nvPr>
            <p:ph idx="1"/>
          </p:nvPr>
        </p:nvSpPr>
        <p:spPr>
          <a:xfrm>
            <a:off x="550866" y="1484313"/>
            <a:ext cx="7273326" cy="46085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C29A9418-D822-45C9-9236-D20C2A3833A7}"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9" name="Text Placeholder 21"/>
          <p:cNvSpPr>
            <a:spLocks noGrp="1"/>
          </p:cNvSpPr>
          <p:nvPr>
            <p:ph type="body" sz="quarter" idx="15" hasCustomPrompt="1"/>
          </p:nvPr>
        </p:nvSpPr>
        <p:spPr>
          <a:xfrm>
            <a:off x="10418400" y="6307200"/>
            <a:ext cx="1216800" cy="288000"/>
          </a:xfrm>
          <a:blipFill>
            <a:blip r:embed="rId2"/>
            <a:stretch>
              <a:fillRect/>
            </a:stretch>
          </a:blipFill>
          <a:effectLst>
            <a:outerShdw blurRad="254000" algn="ctr" rotWithShape="0">
              <a:prstClr val="black">
                <a:alpha val="35000"/>
              </a:prstClr>
            </a:outerShdw>
          </a:effectLst>
        </p:spPr>
        <p:txBody>
          <a:bodyPr>
            <a:normAutofit/>
          </a:bodyPr>
          <a:lstStyle>
            <a:lvl1pPr marL="0" indent="0">
              <a:buFontTx/>
              <a:buNone/>
              <a:defRPr sz="200">
                <a:noFill/>
              </a:defRPr>
            </a:lvl1pPr>
          </a:lstStyle>
          <a:p>
            <a:pPr lvl="0"/>
            <a:r>
              <a:rPr lang="en-GB" noProof="0" dirty="0"/>
              <a:t> </a:t>
            </a:r>
          </a:p>
        </p:txBody>
      </p:sp>
      <p:sp>
        <p:nvSpPr>
          <p:cNvPr id="2" name="Title 1"/>
          <p:cNvSpPr>
            <a:spLocks noGrp="1"/>
          </p:cNvSpPr>
          <p:nvPr>
            <p:ph type="title"/>
          </p:nvPr>
        </p:nvSpPr>
        <p:spPr>
          <a:xfrm>
            <a:off x="550864" y="476250"/>
            <a:ext cx="7273328" cy="792163"/>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111586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and_3rd_picture_2">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4"/>
            <a:ext cx="4079776" cy="6857996"/>
          </a:xfrm>
          <a:solidFill>
            <a:srgbClr val="EAEAEA"/>
          </a:solidFill>
        </p:spPr>
        <p:txBody>
          <a:bodyPr>
            <a:normAutofit/>
          </a:bodyPr>
          <a:lstStyle>
            <a:lvl1pPr marL="0" indent="0">
              <a:buFontTx/>
              <a:buNone/>
              <a:defRPr sz="1200">
                <a:solidFill>
                  <a:schemeClr val="tx1"/>
                </a:solidFill>
              </a:defRPr>
            </a:lvl1pPr>
          </a:lstStyle>
          <a:p>
            <a:r>
              <a:rPr lang="en-US" noProof="0"/>
              <a:t>Click icon to add picture</a:t>
            </a:r>
            <a:endParaRPr lang="en-GB" noProof="0" dirty="0"/>
          </a:p>
        </p:txBody>
      </p:sp>
      <p:sp>
        <p:nvSpPr>
          <p:cNvPr id="3" name="Content Placeholder 2"/>
          <p:cNvSpPr>
            <a:spLocks noGrp="1"/>
          </p:cNvSpPr>
          <p:nvPr>
            <p:ph idx="1"/>
          </p:nvPr>
        </p:nvSpPr>
        <p:spPr>
          <a:xfrm>
            <a:off x="4655840" y="1484313"/>
            <a:ext cx="6985298" cy="46085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9C065671-9B1B-41F7-B214-4D81740471B5}"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2" name="Title 1"/>
          <p:cNvSpPr>
            <a:spLocks noGrp="1"/>
          </p:cNvSpPr>
          <p:nvPr>
            <p:ph type="title"/>
          </p:nvPr>
        </p:nvSpPr>
        <p:spPr>
          <a:xfrm>
            <a:off x="4655840" y="476250"/>
            <a:ext cx="6985298" cy="792163"/>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57593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2n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862" y="4156367"/>
            <a:ext cx="9217545" cy="720080"/>
          </a:xfrm>
        </p:spPr>
        <p:txBody>
          <a:bodyPr anchor="t" anchorCtr="0">
            <a:no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4" name="Date Placeholder 3"/>
          <p:cNvSpPr>
            <a:spLocks noGrp="1"/>
          </p:cNvSpPr>
          <p:nvPr>
            <p:ph type="dt" sz="half" idx="10"/>
          </p:nvPr>
        </p:nvSpPr>
        <p:spPr>
          <a:noFill/>
        </p:spPr>
        <p:txBody>
          <a:bodyPr/>
          <a:lstStyle>
            <a:lvl1pPr>
              <a:defRPr>
                <a:noFill/>
              </a:defRPr>
            </a:lvl1pPr>
          </a:lstStyle>
          <a:p>
            <a:fld id="{9DBA66EB-9602-4CE9-8C68-FC5A8D126125}" type="datetime1">
              <a:rPr lang="en-GB" noProof="0" smtClean="0"/>
              <a:t>12/02/2020</a:t>
            </a:fld>
            <a:endParaRPr lang="en-GB" noProof="0" dirty="0"/>
          </a:p>
        </p:txBody>
      </p:sp>
      <p:sp>
        <p:nvSpPr>
          <p:cNvPr id="5" name="Footer Placeholder 4"/>
          <p:cNvSpPr>
            <a:spLocks noGrp="1"/>
          </p:cNvSpPr>
          <p:nvPr>
            <p:ph type="ftr" sz="quarter" idx="11"/>
          </p:nvPr>
        </p:nvSpPr>
        <p:spPr>
          <a:noFill/>
        </p:spPr>
        <p:txBody>
          <a:bodyPr/>
          <a:lstStyle>
            <a:lvl1pPr>
              <a:defRPr>
                <a:noFill/>
              </a:defRPr>
            </a:lvl1pPr>
          </a:lstStyle>
          <a:p>
            <a:endParaRPr lang="en-GB" noProof="0"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15" name="Title 1"/>
          <p:cNvSpPr>
            <a:spLocks noGrp="1"/>
          </p:cNvSpPr>
          <p:nvPr>
            <p:ph type="ctrTitle"/>
          </p:nvPr>
        </p:nvSpPr>
        <p:spPr>
          <a:xfrm>
            <a:off x="550866" y="2126903"/>
            <a:ext cx="9289549" cy="654025"/>
          </a:xfrm>
        </p:spPr>
        <p:txBody>
          <a:bodyPr anchor="t" anchorCtr="0">
            <a:spAutoFit/>
          </a:bodyPr>
          <a:lstStyle>
            <a:lvl1pPr algn="l">
              <a:defRPr sz="5000" b="1">
                <a:solidFill>
                  <a:schemeClr val="accent2"/>
                </a:solidFill>
              </a:defRPr>
            </a:lvl1pPr>
          </a:lstStyle>
          <a:p>
            <a:r>
              <a:rPr lang="en-US" noProof="0"/>
              <a:t>Click to edit Master title style</a:t>
            </a:r>
            <a:endParaRPr lang="en-GB" noProof="0" dirty="0"/>
          </a:p>
        </p:txBody>
      </p:sp>
      <p:sp>
        <p:nvSpPr>
          <p:cNvPr id="18"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latin typeface="Calibri" panose="020F0502020204030204" pitchFamily="34" charset="0"/>
              </a:defRPr>
            </a:lvl1pPr>
          </a:lstStyle>
          <a:p>
            <a:pPr marL="0" lvl="0" algn="ctr">
              <a:spcBef>
                <a:spcPts val="0"/>
              </a:spcBef>
              <a:spcAft>
                <a:spcPts val="0"/>
              </a:spcAft>
            </a:pPr>
            <a:r>
              <a:rPr lang="en-US" noProof="0" dirty="0"/>
              <a:t>Click to add classification</a:t>
            </a:r>
          </a:p>
        </p:txBody>
      </p:sp>
      <p:sp>
        <p:nvSpPr>
          <p:cNvPr id="13" name="Text Placeholder 11"/>
          <p:cNvSpPr>
            <a:spLocks noGrp="1"/>
          </p:cNvSpPr>
          <p:nvPr>
            <p:ph type="body" sz="quarter" idx="13" hasCustomPrompt="1"/>
          </p:nvPr>
        </p:nvSpPr>
        <p:spPr>
          <a:xfrm>
            <a:off x="550866" y="5013175"/>
            <a:ext cx="9217025" cy="1079649"/>
          </a:xfrm>
        </p:spPr>
        <p:txBody>
          <a:bodyPr>
            <a:normAutofit/>
          </a:bodyPr>
          <a:lstStyle>
            <a:lvl1pPr marL="0" indent="0">
              <a:buFontTx/>
              <a:buNone/>
              <a:defRPr sz="1600" b="0" baseline="0">
                <a:solidFill>
                  <a:schemeClr val="accent2"/>
                </a:solidFill>
              </a:defRPr>
            </a:lvl1pPr>
          </a:lstStyle>
          <a:p>
            <a:pPr lvl="0"/>
            <a:r>
              <a:rPr lang="en-GB" noProof="0" dirty="0"/>
              <a:t>Name / Title /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91096" cy="1267200"/>
          </a:xfrm>
          <a:prstGeom prst="rect">
            <a:avLst/>
          </a:prstGeom>
        </p:spPr>
      </p:pic>
    </p:spTree>
    <p:extLst>
      <p:ext uri="{BB962C8B-B14F-4D97-AF65-F5344CB8AC3E}">
        <p14:creationId xmlns:p14="http://schemas.microsoft.com/office/powerpoint/2010/main" val="663209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and_3rd_picture_3">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112224" y="4"/>
            <a:ext cx="4079777" cy="6092821"/>
          </a:xfrm>
          <a:solidFill>
            <a:srgbClr val="EAEAEA"/>
          </a:solidFill>
        </p:spPr>
        <p:txBody>
          <a:bodyPr>
            <a:normAutofit/>
          </a:bodyPr>
          <a:lstStyle>
            <a:lvl1pPr marL="0" indent="0">
              <a:buFontTx/>
              <a:buNone/>
              <a:defRPr sz="1200">
                <a:solidFill>
                  <a:schemeClr val="tx1"/>
                </a:solidFill>
              </a:defRPr>
            </a:lvl1pPr>
          </a:lstStyle>
          <a:p>
            <a:r>
              <a:rPr lang="en-US" noProof="0"/>
              <a:t>Click icon to add picture</a:t>
            </a:r>
            <a:endParaRPr lang="en-GB" noProof="0" dirty="0"/>
          </a:p>
        </p:txBody>
      </p:sp>
      <p:sp>
        <p:nvSpPr>
          <p:cNvPr id="3" name="Content Placeholder 2"/>
          <p:cNvSpPr>
            <a:spLocks noGrp="1"/>
          </p:cNvSpPr>
          <p:nvPr>
            <p:ph idx="1"/>
          </p:nvPr>
        </p:nvSpPr>
        <p:spPr>
          <a:xfrm>
            <a:off x="550866" y="1484313"/>
            <a:ext cx="7273326" cy="46085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37C22665-B967-4C76-938A-968CCED5F811}"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2" name="Title 1"/>
          <p:cNvSpPr>
            <a:spLocks noGrp="1"/>
          </p:cNvSpPr>
          <p:nvPr>
            <p:ph type="title"/>
          </p:nvPr>
        </p:nvSpPr>
        <p:spPr>
          <a:xfrm>
            <a:off x="550864" y="476250"/>
            <a:ext cx="7273328" cy="792163"/>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2484116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and_picture_small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6" y="1484313"/>
            <a:ext cx="8353446" cy="46085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FE63248B-BBD5-4B8E-9C83-468117898D50}"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8" name="Picture Placeholder 7"/>
          <p:cNvSpPr>
            <a:spLocks noGrp="1"/>
          </p:cNvSpPr>
          <p:nvPr>
            <p:ph type="pic" sz="quarter" idx="13"/>
          </p:nvPr>
        </p:nvSpPr>
        <p:spPr>
          <a:xfrm>
            <a:off x="9192344" y="1484314"/>
            <a:ext cx="2448793" cy="4608512"/>
          </a:xfrm>
          <a:solidFill>
            <a:srgbClr val="EAEAEA"/>
          </a:solidFill>
        </p:spPr>
        <p:txBody>
          <a:bodyPr>
            <a:normAutofit/>
          </a:bodyPr>
          <a:lstStyle>
            <a:lvl1pPr marL="0" indent="0">
              <a:buFontTx/>
              <a:buNone/>
              <a:defRPr sz="1200">
                <a:solidFill>
                  <a:schemeClr val="tx1"/>
                </a:solidFill>
              </a:defRPr>
            </a:lvl1pPr>
          </a:lstStyle>
          <a:p>
            <a:r>
              <a:rPr lang="en-US" noProof="0"/>
              <a:t>Click icon to add picture</a:t>
            </a:r>
            <a:endParaRPr lang="en-GB" noProof="0"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494077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_and_content_neg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4" y="476250"/>
            <a:ext cx="11090274" cy="792163"/>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B8F63DD2-2F0B-4860-8135-CB299C1FFEA8}"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noProof="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90E5A77-D385-4CDE-8FE8-D3E3CBE93E71}" type="slidenum">
              <a:rPr lang="en-GB" noProof="0" smtClean="0"/>
              <a:pPr/>
              <a:t>‹#›</a:t>
            </a:fld>
            <a:endParaRPr lang="en-GB" noProof="0" dirty="0"/>
          </a:p>
        </p:txBody>
      </p:sp>
      <p:sp>
        <p:nvSpPr>
          <p:cNvPr id="11" name="Freeform 7"/>
          <p:cNvSpPr>
            <a:spLocks noChangeAspect="1" noEditPoints="1"/>
          </p:cNvSpPr>
          <p:nvPr userDrawn="1"/>
        </p:nvSpPr>
        <p:spPr bwMode="auto">
          <a:xfrm>
            <a:off x="10419384" y="6306914"/>
            <a:ext cx="1218166" cy="286381"/>
          </a:xfrm>
          <a:custGeom>
            <a:avLst/>
            <a:gdLst>
              <a:gd name="T0" fmla="*/ 3454 w 8720"/>
              <a:gd name="T1" fmla="*/ 1049 h 2050"/>
              <a:gd name="T2" fmla="*/ 3166 w 8720"/>
              <a:gd name="T3" fmla="*/ 1051 h 2050"/>
              <a:gd name="T4" fmla="*/ 3068 w 8720"/>
              <a:gd name="T5" fmla="*/ 1409 h 2050"/>
              <a:gd name="T6" fmla="*/ 3261 w 8720"/>
              <a:gd name="T7" fmla="*/ 1675 h 2050"/>
              <a:gd name="T8" fmla="*/ 3519 w 8720"/>
              <a:gd name="T9" fmla="*/ 1539 h 2050"/>
              <a:gd name="T10" fmla="*/ 3863 w 8720"/>
              <a:gd name="T11" fmla="*/ 1565 h 2050"/>
              <a:gd name="T12" fmla="*/ 3603 w 8720"/>
              <a:gd name="T13" fmla="*/ 1898 h 2050"/>
              <a:gd name="T14" fmla="*/ 3188 w 8720"/>
              <a:gd name="T15" fmla="*/ 1959 h 2050"/>
              <a:gd name="T16" fmla="*/ 2786 w 8720"/>
              <a:gd name="T17" fmla="*/ 1655 h 2050"/>
              <a:gd name="T18" fmla="*/ 2732 w 8720"/>
              <a:gd name="T19" fmla="*/ 1207 h 2050"/>
              <a:gd name="T20" fmla="*/ 3018 w 8720"/>
              <a:gd name="T21" fmla="*/ 786 h 2050"/>
              <a:gd name="T22" fmla="*/ 3503 w 8720"/>
              <a:gd name="T23" fmla="*/ 740 h 2050"/>
              <a:gd name="T24" fmla="*/ 3857 w 8720"/>
              <a:gd name="T25" fmla="*/ 1088 h 2050"/>
              <a:gd name="T26" fmla="*/ 4586 w 8720"/>
              <a:gd name="T27" fmla="*/ 1045 h 2050"/>
              <a:gd name="T28" fmla="*/ 4361 w 8720"/>
              <a:gd name="T29" fmla="*/ 1327 h 2050"/>
              <a:gd name="T30" fmla="*/ 4391 w 8720"/>
              <a:gd name="T31" fmla="*/ 895 h 2050"/>
              <a:gd name="T32" fmla="*/ 4703 w 8720"/>
              <a:gd name="T33" fmla="*/ 728 h 2050"/>
              <a:gd name="T34" fmla="*/ 5384 w 8720"/>
              <a:gd name="T35" fmla="*/ 1679 h 2050"/>
              <a:gd name="T36" fmla="*/ 5258 w 8720"/>
              <a:gd name="T37" fmla="*/ 1026 h 2050"/>
              <a:gd name="T38" fmla="*/ 4962 w 8720"/>
              <a:gd name="T39" fmla="*/ 1758 h 2050"/>
              <a:gd name="T40" fmla="*/ 5374 w 8720"/>
              <a:gd name="T41" fmla="*/ 1960 h 2050"/>
              <a:gd name="T42" fmla="*/ 6441 w 8720"/>
              <a:gd name="T43" fmla="*/ 1538 h 2050"/>
              <a:gd name="T44" fmla="*/ 6231 w 8720"/>
              <a:gd name="T45" fmla="*/ 1676 h 2050"/>
              <a:gd name="T46" fmla="*/ 6056 w 8720"/>
              <a:gd name="T47" fmla="*/ 1487 h 2050"/>
              <a:gd name="T48" fmla="*/ 5746 w 8720"/>
              <a:gd name="T49" fmla="*/ 1671 h 2050"/>
              <a:gd name="T50" fmla="*/ 5949 w 8720"/>
              <a:gd name="T51" fmla="*/ 1899 h 2050"/>
              <a:gd name="T52" fmla="*/ 6505 w 8720"/>
              <a:gd name="T53" fmla="*/ 1921 h 2050"/>
              <a:gd name="T54" fmla="*/ 6769 w 8720"/>
              <a:gd name="T55" fmla="*/ 1628 h 2050"/>
              <a:gd name="T56" fmla="*/ 8698 w 8720"/>
              <a:gd name="T57" fmla="*/ 985 h 2050"/>
              <a:gd name="T58" fmla="*/ 8484 w 8720"/>
              <a:gd name="T59" fmla="*/ 747 h 2050"/>
              <a:gd name="T60" fmla="*/ 8083 w 8720"/>
              <a:gd name="T61" fmla="*/ 806 h 2050"/>
              <a:gd name="T62" fmla="*/ 7885 w 8720"/>
              <a:gd name="T63" fmla="*/ 840 h 2050"/>
              <a:gd name="T64" fmla="*/ 7630 w 8720"/>
              <a:gd name="T65" fmla="*/ 721 h 2050"/>
              <a:gd name="T66" fmla="*/ 7324 w 8720"/>
              <a:gd name="T67" fmla="*/ 871 h 2050"/>
              <a:gd name="T68" fmla="*/ 7270 w 8720"/>
              <a:gd name="T69" fmla="*/ 1283 h 2050"/>
              <a:gd name="T70" fmla="*/ 7447 w 8720"/>
              <a:gd name="T71" fmla="*/ 1034 h 2050"/>
              <a:gd name="T72" fmla="*/ 7645 w 8720"/>
              <a:gd name="T73" fmla="*/ 1211 h 2050"/>
              <a:gd name="T74" fmla="*/ 8034 w 8720"/>
              <a:gd name="T75" fmla="*/ 1138 h 2050"/>
              <a:gd name="T76" fmla="*/ 8289 w 8720"/>
              <a:gd name="T77" fmla="*/ 1046 h 2050"/>
              <a:gd name="T78" fmla="*/ 8377 w 8720"/>
              <a:gd name="T79" fmla="*/ 1938 h 2050"/>
              <a:gd name="T80" fmla="*/ 2458 w 8720"/>
              <a:gd name="T81" fmla="*/ 483 h 2050"/>
              <a:gd name="T82" fmla="*/ 2107 w 8720"/>
              <a:gd name="T83" fmla="*/ 1483 h 2050"/>
              <a:gd name="T84" fmla="*/ 2152 w 8720"/>
              <a:gd name="T85" fmla="*/ 299 h 2050"/>
              <a:gd name="T86" fmla="*/ 2419 w 8720"/>
              <a:gd name="T87" fmla="*/ 83 h 2050"/>
              <a:gd name="T88" fmla="*/ 2622 w 8720"/>
              <a:gd name="T89" fmla="*/ 369 h 2050"/>
              <a:gd name="T90" fmla="*/ 1130 w 8720"/>
              <a:gd name="T91" fmla="*/ 2050 h 2050"/>
              <a:gd name="T92" fmla="*/ 570 w 8720"/>
              <a:gd name="T93" fmla="*/ 1915 h 2050"/>
              <a:gd name="T94" fmla="*/ 120 w 8720"/>
              <a:gd name="T95" fmla="*/ 1452 h 2050"/>
              <a:gd name="T96" fmla="*/ 8 w 8720"/>
              <a:gd name="T97" fmla="*/ 822 h 2050"/>
              <a:gd name="T98" fmla="*/ 222 w 8720"/>
              <a:gd name="T99" fmla="*/ 289 h 2050"/>
              <a:gd name="T100" fmla="*/ 690 w 8720"/>
              <a:gd name="T101" fmla="*/ 389 h 2050"/>
              <a:gd name="T102" fmla="*/ 424 w 8720"/>
              <a:gd name="T103" fmla="*/ 782 h 2050"/>
              <a:gd name="T104" fmla="*/ 460 w 8720"/>
              <a:gd name="T105" fmla="*/ 1242 h 2050"/>
              <a:gd name="T106" fmla="*/ 783 w 8720"/>
              <a:gd name="T107" fmla="*/ 1573 h 2050"/>
              <a:gd name="T108" fmla="*/ 1246 w 8720"/>
              <a:gd name="T109" fmla="*/ 1632 h 2050"/>
              <a:gd name="T110" fmla="*/ 745 w 8720"/>
              <a:gd name="T111" fmla="*/ 1453 h 2050"/>
              <a:gd name="T112" fmla="*/ 1347 w 8720"/>
              <a:gd name="T113" fmla="*/ 1509 h 2050"/>
              <a:gd name="T114" fmla="*/ 1693 w 8720"/>
              <a:gd name="T115" fmla="*/ 1099 h 2050"/>
              <a:gd name="T116" fmla="*/ 1523 w 8720"/>
              <a:gd name="T117" fmla="*/ 505 h 2050"/>
              <a:gd name="T118" fmla="*/ 1152 w 8720"/>
              <a:gd name="T119" fmla="*/ 342 h 2050"/>
              <a:gd name="T120" fmla="*/ 691 w 8720"/>
              <a:gd name="T121" fmla="*/ 497 h 2050"/>
              <a:gd name="T122" fmla="*/ 491 w 8720"/>
              <a:gd name="T123" fmla="*/ 1037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0" h="2050">
                <a:moveTo>
                  <a:pt x="3554" y="1338"/>
                </a:moveTo>
                <a:lnTo>
                  <a:pt x="3553" y="1299"/>
                </a:lnTo>
                <a:lnTo>
                  <a:pt x="3550" y="1263"/>
                </a:lnTo>
                <a:lnTo>
                  <a:pt x="3546" y="1228"/>
                </a:lnTo>
                <a:lnTo>
                  <a:pt x="3538" y="1196"/>
                </a:lnTo>
                <a:lnTo>
                  <a:pt x="3529" y="1165"/>
                </a:lnTo>
                <a:lnTo>
                  <a:pt x="3518" y="1137"/>
                </a:lnTo>
                <a:lnTo>
                  <a:pt x="3511" y="1124"/>
                </a:lnTo>
                <a:lnTo>
                  <a:pt x="3504" y="1112"/>
                </a:lnTo>
                <a:lnTo>
                  <a:pt x="3490" y="1088"/>
                </a:lnTo>
                <a:lnTo>
                  <a:pt x="3473" y="1068"/>
                </a:lnTo>
                <a:lnTo>
                  <a:pt x="3454" y="1049"/>
                </a:lnTo>
                <a:lnTo>
                  <a:pt x="3436" y="1034"/>
                </a:lnTo>
                <a:lnTo>
                  <a:pt x="3413" y="1022"/>
                </a:lnTo>
                <a:lnTo>
                  <a:pt x="3390" y="1012"/>
                </a:lnTo>
                <a:lnTo>
                  <a:pt x="3366" y="1004"/>
                </a:lnTo>
                <a:lnTo>
                  <a:pt x="3339" y="1000"/>
                </a:lnTo>
                <a:lnTo>
                  <a:pt x="3311" y="998"/>
                </a:lnTo>
                <a:lnTo>
                  <a:pt x="3283" y="1000"/>
                </a:lnTo>
                <a:lnTo>
                  <a:pt x="3257" y="1004"/>
                </a:lnTo>
                <a:lnTo>
                  <a:pt x="3232" y="1012"/>
                </a:lnTo>
                <a:lnTo>
                  <a:pt x="3209" y="1022"/>
                </a:lnTo>
                <a:lnTo>
                  <a:pt x="3187" y="1035"/>
                </a:lnTo>
                <a:lnTo>
                  <a:pt x="3166" y="1051"/>
                </a:lnTo>
                <a:lnTo>
                  <a:pt x="3148" y="1069"/>
                </a:lnTo>
                <a:lnTo>
                  <a:pt x="3130" y="1091"/>
                </a:lnTo>
                <a:lnTo>
                  <a:pt x="3116" y="1114"/>
                </a:lnTo>
                <a:lnTo>
                  <a:pt x="3102" y="1139"/>
                </a:lnTo>
                <a:lnTo>
                  <a:pt x="3090" y="1167"/>
                </a:lnTo>
                <a:lnTo>
                  <a:pt x="3081" y="1197"/>
                </a:lnTo>
                <a:lnTo>
                  <a:pt x="3073" y="1228"/>
                </a:lnTo>
                <a:lnTo>
                  <a:pt x="3068" y="1263"/>
                </a:lnTo>
                <a:lnTo>
                  <a:pt x="3065" y="1298"/>
                </a:lnTo>
                <a:lnTo>
                  <a:pt x="3063" y="1336"/>
                </a:lnTo>
                <a:lnTo>
                  <a:pt x="3065" y="1374"/>
                </a:lnTo>
                <a:lnTo>
                  <a:pt x="3068" y="1409"/>
                </a:lnTo>
                <a:lnTo>
                  <a:pt x="3073" y="1444"/>
                </a:lnTo>
                <a:lnTo>
                  <a:pt x="3081" y="1477"/>
                </a:lnTo>
                <a:lnTo>
                  <a:pt x="3091" y="1507"/>
                </a:lnTo>
                <a:lnTo>
                  <a:pt x="3102" y="1536"/>
                </a:lnTo>
                <a:lnTo>
                  <a:pt x="3117" y="1562"/>
                </a:lnTo>
                <a:lnTo>
                  <a:pt x="3132" y="1586"/>
                </a:lnTo>
                <a:lnTo>
                  <a:pt x="3149" y="1607"/>
                </a:lnTo>
                <a:lnTo>
                  <a:pt x="3169" y="1626"/>
                </a:lnTo>
                <a:lnTo>
                  <a:pt x="3189" y="1643"/>
                </a:lnTo>
                <a:lnTo>
                  <a:pt x="3211" y="1656"/>
                </a:lnTo>
                <a:lnTo>
                  <a:pt x="3236" y="1667"/>
                </a:lnTo>
                <a:lnTo>
                  <a:pt x="3261" y="1675"/>
                </a:lnTo>
                <a:lnTo>
                  <a:pt x="3288" y="1679"/>
                </a:lnTo>
                <a:lnTo>
                  <a:pt x="3317" y="1680"/>
                </a:lnTo>
                <a:lnTo>
                  <a:pt x="3343" y="1679"/>
                </a:lnTo>
                <a:lnTo>
                  <a:pt x="3369" y="1675"/>
                </a:lnTo>
                <a:lnTo>
                  <a:pt x="3393" y="1667"/>
                </a:lnTo>
                <a:lnTo>
                  <a:pt x="3417" y="1657"/>
                </a:lnTo>
                <a:lnTo>
                  <a:pt x="3438" y="1644"/>
                </a:lnTo>
                <a:lnTo>
                  <a:pt x="3458" y="1628"/>
                </a:lnTo>
                <a:lnTo>
                  <a:pt x="3476" y="1609"/>
                </a:lnTo>
                <a:lnTo>
                  <a:pt x="3491" y="1588"/>
                </a:lnTo>
                <a:lnTo>
                  <a:pt x="3506" y="1565"/>
                </a:lnTo>
                <a:lnTo>
                  <a:pt x="3519" y="1539"/>
                </a:lnTo>
                <a:lnTo>
                  <a:pt x="3529" y="1512"/>
                </a:lnTo>
                <a:lnTo>
                  <a:pt x="3538" y="1480"/>
                </a:lnTo>
                <a:lnTo>
                  <a:pt x="3546" y="1448"/>
                </a:lnTo>
                <a:lnTo>
                  <a:pt x="3550" y="1414"/>
                </a:lnTo>
                <a:lnTo>
                  <a:pt x="3553" y="1377"/>
                </a:lnTo>
                <a:lnTo>
                  <a:pt x="3554" y="1338"/>
                </a:lnTo>
                <a:close/>
                <a:moveTo>
                  <a:pt x="3897" y="1340"/>
                </a:moveTo>
                <a:lnTo>
                  <a:pt x="3893" y="1408"/>
                </a:lnTo>
                <a:lnTo>
                  <a:pt x="3885" y="1474"/>
                </a:lnTo>
                <a:lnTo>
                  <a:pt x="3880" y="1505"/>
                </a:lnTo>
                <a:lnTo>
                  <a:pt x="3872" y="1536"/>
                </a:lnTo>
                <a:lnTo>
                  <a:pt x="3863" y="1565"/>
                </a:lnTo>
                <a:lnTo>
                  <a:pt x="3853" y="1595"/>
                </a:lnTo>
                <a:lnTo>
                  <a:pt x="3843" y="1623"/>
                </a:lnTo>
                <a:lnTo>
                  <a:pt x="3831" y="1649"/>
                </a:lnTo>
                <a:lnTo>
                  <a:pt x="3803" y="1701"/>
                </a:lnTo>
                <a:lnTo>
                  <a:pt x="3771" y="1749"/>
                </a:lnTo>
                <a:lnTo>
                  <a:pt x="3753" y="1773"/>
                </a:lnTo>
                <a:lnTo>
                  <a:pt x="3734" y="1794"/>
                </a:lnTo>
                <a:lnTo>
                  <a:pt x="3716" y="1814"/>
                </a:lnTo>
                <a:lnTo>
                  <a:pt x="3694" y="1834"/>
                </a:lnTo>
                <a:lnTo>
                  <a:pt x="3650" y="1868"/>
                </a:lnTo>
                <a:lnTo>
                  <a:pt x="3627" y="1884"/>
                </a:lnTo>
                <a:lnTo>
                  <a:pt x="3603" y="1898"/>
                </a:lnTo>
                <a:lnTo>
                  <a:pt x="3552" y="1924"/>
                </a:lnTo>
                <a:lnTo>
                  <a:pt x="3526" y="1935"/>
                </a:lnTo>
                <a:lnTo>
                  <a:pt x="3498" y="1944"/>
                </a:lnTo>
                <a:lnTo>
                  <a:pt x="3470" y="1951"/>
                </a:lnTo>
                <a:lnTo>
                  <a:pt x="3441" y="1958"/>
                </a:lnTo>
                <a:lnTo>
                  <a:pt x="3411" y="1964"/>
                </a:lnTo>
                <a:lnTo>
                  <a:pt x="3381" y="1967"/>
                </a:lnTo>
                <a:lnTo>
                  <a:pt x="3319" y="1970"/>
                </a:lnTo>
                <a:lnTo>
                  <a:pt x="3285" y="1969"/>
                </a:lnTo>
                <a:lnTo>
                  <a:pt x="3252" y="1967"/>
                </a:lnTo>
                <a:lnTo>
                  <a:pt x="3220" y="1964"/>
                </a:lnTo>
                <a:lnTo>
                  <a:pt x="3188" y="1959"/>
                </a:lnTo>
                <a:lnTo>
                  <a:pt x="3158" y="1953"/>
                </a:lnTo>
                <a:lnTo>
                  <a:pt x="3128" y="1945"/>
                </a:lnTo>
                <a:lnTo>
                  <a:pt x="3071" y="1926"/>
                </a:lnTo>
                <a:lnTo>
                  <a:pt x="3018" y="1901"/>
                </a:lnTo>
                <a:lnTo>
                  <a:pt x="2993" y="1887"/>
                </a:lnTo>
                <a:lnTo>
                  <a:pt x="2969" y="1871"/>
                </a:lnTo>
                <a:lnTo>
                  <a:pt x="2924" y="1837"/>
                </a:lnTo>
                <a:lnTo>
                  <a:pt x="2882" y="1798"/>
                </a:lnTo>
                <a:lnTo>
                  <a:pt x="2864" y="1777"/>
                </a:lnTo>
                <a:lnTo>
                  <a:pt x="2846" y="1755"/>
                </a:lnTo>
                <a:lnTo>
                  <a:pt x="2814" y="1707"/>
                </a:lnTo>
                <a:lnTo>
                  <a:pt x="2786" y="1655"/>
                </a:lnTo>
                <a:lnTo>
                  <a:pt x="2775" y="1627"/>
                </a:lnTo>
                <a:lnTo>
                  <a:pt x="2764" y="1598"/>
                </a:lnTo>
                <a:lnTo>
                  <a:pt x="2754" y="1569"/>
                </a:lnTo>
                <a:lnTo>
                  <a:pt x="2746" y="1538"/>
                </a:lnTo>
                <a:lnTo>
                  <a:pt x="2738" y="1507"/>
                </a:lnTo>
                <a:lnTo>
                  <a:pt x="2732" y="1474"/>
                </a:lnTo>
                <a:lnTo>
                  <a:pt x="2728" y="1440"/>
                </a:lnTo>
                <a:lnTo>
                  <a:pt x="2725" y="1407"/>
                </a:lnTo>
                <a:lnTo>
                  <a:pt x="2722" y="1372"/>
                </a:lnTo>
                <a:lnTo>
                  <a:pt x="2721" y="1336"/>
                </a:lnTo>
                <a:lnTo>
                  <a:pt x="2725" y="1271"/>
                </a:lnTo>
                <a:lnTo>
                  <a:pt x="2732" y="1207"/>
                </a:lnTo>
                <a:lnTo>
                  <a:pt x="2738" y="1177"/>
                </a:lnTo>
                <a:lnTo>
                  <a:pt x="2746" y="1147"/>
                </a:lnTo>
                <a:lnTo>
                  <a:pt x="2764" y="1089"/>
                </a:lnTo>
                <a:lnTo>
                  <a:pt x="2775" y="1062"/>
                </a:lnTo>
                <a:lnTo>
                  <a:pt x="2787" y="1035"/>
                </a:lnTo>
                <a:lnTo>
                  <a:pt x="2815" y="983"/>
                </a:lnTo>
                <a:lnTo>
                  <a:pt x="2847" y="936"/>
                </a:lnTo>
                <a:lnTo>
                  <a:pt x="2865" y="913"/>
                </a:lnTo>
                <a:lnTo>
                  <a:pt x="2884" y="892"/>
                </a:lnTo>
                <a:lnTo>
                  <a:pt x="2925" y="852"/>
                </a:lnTo>
                <a:lnTo>
                  <a:pt x="2969" y="817"/>
                </a:lnTo>
                <a:lnTo>
                  <a:pt x="3018" y="786"/>
                </a:lnTo>
                <a:lnTo>
                  <a:pt x="3070" y="761"/>
                </a:lnTo>
                <a:lnTo>
                  <a:pt x="3098" y="750"/>
                </a:lnTo>
                <a:lnTo>
                  <a:pt x="3126" y="741"/>
                </a:lnTo>
                <a:lnTo>
                  <a:pt x="3155" y="732"/>
                </a:lnTo>
                <a:lnTo>
                  <a:pt x="3185" y="725"/>
                </a:lnTo>
                <a:lnTo>
                  <a:pt x="3216" y="721"/>
                </a:lnTo>
                <a:lnTo>
                  <a:pt x="3247" y="716"/>
                </a:lnTo>
                <a:lnTo>
                  <a:pt x="3311" y="713"/>
                </a:lnTo>
                <a:lnTo>
                  <a:pt x="3379" y="716"/>
                </a:lnTo>
                <a:lnTo>
                  <a:pt x="3411" y="720"/>
                </a:lnTo>
                <a:lnTo>
                  <a:pt x="3443" y="725"/>
                </a:lnTo>
                <a:lnTo>
                  <a:pt x="3503" y="740"/>
                </a:lnTo>
                <a:lnTo>
                  <a:pt x="3559" y="760"/>
                </a:lnTo>
                <a:lnTo>
                  <a:pt x="3586" y="772"/>
                </a:lnTo>
                <a:lnTo>
                  <a:pt x="3611" y="785"/>
                </a:lnTo>
                <a:lnTo>
                  <a:pt x="3636" y="800"/>
                </a:lnTo>
                <a:lnTo>
                  <a:pt x="3660" y="815"/>
                </a:lnTo>
                <a:lnTo>
                  <a:pt x="3703" y="851"/>
                </a:lnTo>
                <a:lnTo>
                  <a:pt x="3723" y="870"/>
                </a:lnTo>
                <a:lnTo>
                  <a:pt x="3743" y="890"/>
                </a:lnTo>
                <a:lnTo>
                  <a:pt x="3778" y="934"/>
                </a:lnTo>
                <a:lnTo>
                  <a:pt x="3809" y="982"/>
                </a:lnTo>
                <a:lnTo>
                  <a:pt x="3835" y="1033"/>
                </a:lnTo>
                <a:lnTo>
                  <a:pt x="3857" y="1088"/>
                </a:lnTo>
                <a:lnTo>
                  <a:pt x="3867" y="1117"/>
                </a:lnTo>
                <a:lnTo>
                  <a:pt x="3874" y="1147"/>
                </a:lnTo>
                <a:lnTo>
                  <a:pt x="3887" y="1208"/>
                </a:lnTo>
                <a:lnTo>
                  <a:pt x="3894" y="1273"/>
                </a:lnTo>
                <a:lnTo>
                  <a:pt x="3897" y="1340"/>
                </a:lnTo>
                <a:close/>
                <a:moveTo>
                  <a:pt x="4810" y="1073"/>
                </a:moveTo>
                <a:lnTo>
                  <a:pt x="4769" y="1056"/>
                </a:lnTo>
                <a:lnTo>
                  <a:pt x="4732" y="1045"/>
                </a:lnTo>
                <a:lnTo>
                  <a:pt x="4694" y="1039"/>
                </a:lnTo>
                <a:lnTo>
                  <a:pt x="4653" y="1038"/>
                </a:lnTo>
                <a:lnTo>
                  <a:pt x="4619" y="1039"/>
                </a:lnTo>
                <a:lnTo>
                  <a:pt x="4586" y="1045"/>
                </a:lnTo>
                <a:lnTo>
                  <a:pt x="4555" y="1053"/>
                </a:lnTo>
                <a:lnTo>
                  <a:pt x="4526" y="1064"/>
                </a:lnTo>
                <a:lnTo>
                  <a:pt x="4501" y="1078"/>
                </a:lnTo>
                <a:lnTo>
                  <a:pt x="4476" y="1095"/>
                </a:lnTo>
                <a:lnTo>
                  <a:pt x="4453" y="1115"/>
                </a:lnTo>
                <a:lnTo>
                  <a:pt x="4433" y="1137"/>
                </a:lnTo>
                <a:lnTo>
                  <a:pt x="4415" y="1163"/>
                </a:lnTo>
                <a:lnTo>
                  <a:pt x="4400" y="1191"/>
                </a:lnTo>
                <a:lnTo>
                  <a:pt x="4386" y="1222"/>
                </a:lnTo>
                <a:lnTo>
                  <a:pt x="4375" y="1254"/>
                </a:lnTo>
                <a:lnTo>
                  <a:pt x="4366" y="1289"/>
                </a:lnTo>
                <a:lnTo>
                  <a:pt x="4361" y="1327"/>
                </a:lnTo>
                <a:lnTo>
                  <a:pt x="4356" y="1367"/>
                </a:lnTo>
                <a:lnTo>
                  <a:pt x="4355" y="1408"/>
                </a:lnTo>
                <a:lnTo>
                  <a:pt x="4355" y="1938"/>
                </a:lnTo>
                <a:lnTo>
                  <a:pt x="4017" y="1938"/>
                </a:lnTo>
                <a:lnTo>
                  <a:pt x="4017" y="1342"/>
                </a:lnTo>
                <a:lnTo>
                  <a:pt x="4017" y="746"/>
                </a:lnTo>
                <a:lnTo>
                  <a:pt x="4343" y="746"/>
                </a:lnTo>
                <a:lnTo>
                  <a:pt x="4343" y="1017"/>
                </a:lnTo>
                <a:lnTo>
                  <a:pt x="4352" y="984"/>
                </a:lnTo>
                <a:lnTo>
                  <a:pt x="4363" y="953"/>
                </a:lnTo>
                <a:lnTo>
                  <a:pt x="4375" y="923"/>
                </a:lnTo>
                <a:lnTo>
                  <a:pt x="4391" y="895"/>
                </a:lnTo>
                <a:lnTo>
                  <a:pt x="4408" y="870"/>
                </a:lnTo>
                <a:lnTo>
                  <a:pt x="4425" y="846"/>
                </a:lnTo>
                <a:lnTo>
                  <a:pt x="4446" y="824"/>
                </a:lnTo>
                <a:lnTo>
                  <a:pt x="4468" y="805"/>
                </a:lnTo>
                <a:lnTo>
                  <a:pt x="4492" y="787"/>
                </a:lnTo>
                <a:lnTo>
                  <a:pt x="4517" y="772"/>
                </a:lnTo>
                <a:lnTo>
                  <a:pt x="4544" y="758"/>
                </a:lnTo>
                <a:lnTo>
                  <a:pt x="4573" y="748"/>
                </a:lnTo>
                <a:lnTo>
                  <a:pt x="4603" y="740"/>
                </a:lnTo>
                <a:lnTo>
                  <a:pt x="4635" y="734"/>
                </a:lnTo>
                <a:lnTo>
                  <a:pt x="4669" y="730"/>
                </a:lnTo>
                <a:lnTo>
                  <a:pt x="4703" y="728"/>
                </a:lnTo>
                <a:lnTo>
                  <a:pt x="4753" y="732"/>
                </a:lnTo>
                <a:lnTo>
                  <a:pt x="4810" y="741"/>
                </a:lnTo>
                <a:lnTo>
                  <a:pt x="4810" y="1073"/>
                </a:lnTo>
                <a:close/>
                <a:moveTo>
                  <a:pt x="5598" y="1938"/>
                </a:moveTo>
                <a:lnTo>
                  <a:pt x="5598" y="1670"/>
                </a:lnTo>
                <a:lnTo>
                  <a:pt x="5561" y="1678"/>
                </a:lnTo>
                <a:lnTo>
                  <a:pt x="5526" y="1683"/>
                </a:lnTo>
                <a:lnTo>
                  <a:pt x="5494" y="1685"/>
                </a:lnTo>
                <a:lnTo>
                  <a:pt x="5458" y="1686"/>
                </a:lnTo>
                <a:lnTo>
                  <a:pt x="5432" y="1685"/>
                </a:lnTo>
                <a:lnTo>
                  <a:pt x="5406" y="1683"/>
                </a:lnTo>
                <a:lnTo>
                  <a:pt x="5384" y="1679"/>
                </a:lnTo>
                <a:lnTo>
                  <a:pt x="5364" y="1674"/>
                </a:lnTo>
                <a:lnTo>
                  <a:pt x="5345" y="1667"/>
                </a:lnTo>
                <a:lnTo>
                  <a:pt x="5328" y="1658"/>
                </a:lnTo>
                <a:lnTo>
                  <a:pt x="5314" y="1648"/>
                </a:lnTo>
                <a:lnTo>
                  <a:pt x="5302" y="1636"/>
                </a:lnTo>
                <a:lnTo>
                  <a:pt x="5292" y="1622"/>
                </a:lnTo>
                <a:lnTo>
                  <a:pt x="5282" y="1605"/>
                </a:lnTo>
                <a:lnTo>
                  <a:pt x="5275" y="1587"/>
                </a:lnTo>
                <a:lnTo>
                  <a:pt x="5268" y="1566"/>
                </a:lnTo>
                <a:lnTo>
                  <a:pt x="5262" y="1517"/>
                </a:lnTo>
                <a:lnTo>
                  <a:pt x="5258" y="1459"/>
                </a:lnTo>
                <a:lnTo>
                  <a:pt x="5258" y="1026"/>
                </a:lnTo>
                <a:lnTo>
                  <a:pt x="5583" y="1026"/>
                </a:lnTo>
                <a:lnTo>
                  <a:pt x="5583" y="755"/>
                </a:lnTo>
                <a:lnTo>
                  <a:pt x="5258" y="755"/>
                </a:lnTo>
                <a:lnTo>
                  <a:pt x="5258" y="365"/>
                </a:lnTo>
                <a:lnTo>
                  <a:pt x="4920" y="556"/>
                </a:lnTo>
                <a:lnTo>
                  <a:pt x="4920" y="1037"/>
                </a:lnTo>
                <a:lnTo>
                  <a:pt x="4920" y="1519"/>
                </a:lnTo>
                <a:lnTo>
                  <a:pt x="4921" y="1575"/>
                </a:lnTo>
                <a:lnTo>
                  <a:pt x="4926" y="1627"/>
                </a:lnTo>
                <a:lnTo>
                  <a:pt x="4935" y="1674"/>
                </a:lnTo>
                <a:lnTo>
                  <a:pt x="4946" y="1718"/>
                </a:lnTo>
                <a:lnTo>
                  <a:pt x="4962" y="1758"/>
                </a:lnTo>
                <a:lnTo>
                  <a:pt x="4981" y="1794"/>
                </a:lnTo>
                <a:lnTo>
                  <a:pt x="5003" y="1826"/>
                </a:lnTo>
                <a:lnTo>
                  <a:pt x="5030" y="1855"/>
                </a:lnTo>
                <a:lnTo>
                  <a:pt x="5044" y="1868"/>
                </a:lnTo>
                <a:lnTo>
                  <a:pt x="5060" y="1880"/>
                </a:lnTo>
                <a:lnTo>
                  <a:pt x="5093" y="1901"/>
                </a:lnTo>
                <a:lnTo>
                  <a:pt x="5130" y="1920"/>
                </a:lnTo>
                <a:lnTo>
                  <a:pt x="5171" y="1935"/>
                </a:lnTo>
                <a:lnTo>
                  <a:pt x="5216" y="1946"/>
                </a:lnTo>
                <a:lnTo>
                  <a:pt x="5265" y="1954"/>
                </a:lnTo>
                <a:lnTo>
                  <a:pt x="5317" y="1959"/>
                </a:lnTo>
                <a:lnTo>
                  <a:pt x="5374" y="1960"/>
                </a:lnTo>
                <a:lnTo>
                  <a:pt x="5431" y="1959"/>
                </a:lnTo>
                <a:lnTo>
                  <a:pt x="5484" y="1956"/>
                </a:lnTo>
                <a:lnTo>
                  <a:pt x="5538" y="1949"/>
                </a:lnTo>
                <a:lnTo>
                  <a:pt x="5598" y="1938"/>
                </a:lnTo>
                <a:close/>
                <a:moveTo>
                  <a:pt x="6796" y="1358"/>
                </a:moveTo>
                <a:lnTo>
                  <a:pt x="6796" y="746"/>
                </a:lnTo>
                <a:lnTo>
                  <a:pt x="6457" y="746"/>
                </a:lnTo>
                <a:lnTo>
                  <a:pt x="6457" y="1358"/>
                </a:lnTo>
                <a:lnTo>
                  <a:pt x="6455" y="1440"/>
                </a:lnTo>
                <a:lnTo>
                  <a:pt x="6451" y="1476"/>
                </a:lnTo>
                <a:lnTo>
                  <a:pt x="6447" y="1508"/>
                </a:lnTo>
                <a:lnTo>
                  <a:pt x="6441" y="1538"/>
                </a:lnTo>
                <a:lnTo>
                  <a:pt x="6435" y="1564"/>
                </a:lnTo>
                <a:lnTo>
                  <a:pt x="6426" y="1587"/>
                </a:lnTo>
                <a:lnTo>
                  <a:pt x="6415" y="1607"/>
                </a:lnTo>
                <a:lnTo>
                  <a:pt x="6402" y="1624"/>
                </a:lnTo>
                <a:lnTo>
                  <a:pt x="6388" y="1639"/>
                </a:lnTo>
                <a:lnTo>
                  <a:pt x="6373" y="1650"/>
                </a:lnTo>
                <a:lnTo>
                  <a:pt x="6355" y="1660"/>
                </a:lnTo>
                <a:lnTo>
                  <a:pt x="6334" y="1668"/>
                </a:lnTo>
                <a:lnTo>
                  <a:pt x="6311" y="1673"/>
                </a:lnTo>
                <a:lnTo>
                  <a:pt x="6287" y="1676"/>
                </a:lnTo>
                <a:lnTo>
                  <a:pt x="6259" y="1677"/>
                </a:lnTo>
                <a:lnTo>
                  <a:pt x="6231" y="1676"/>
                </a:lnTo>
                <a:lnTo>
                  <a:pt x="6206" y="1673"/>
                </a:lnTo>
                <a:lnTo>
                  <a:pt x="6181" y="1668"/>
                </a:lnTo>
                <a:lnTo>
                  <a:pt x="6160" y="1660"/>
                </a:lnTo>
                <a:lnTo>
                  <a:pt x="6141" y="1652"/>
                </a:lnTo>
                <a:lnTo>
                  <a:pt x="6124" y="1640"/>
                </a:lnTo>
                <a:lnTo>
                  <a:pt x="6109" y="1626"/>
                </a:lnTo>
                <a:lnTo>
                  <a:pt x="6096" y="1609"/>
                </a:lnTo>
                <a:lnTo>
                  <a:pt x="6085" y="1590"/>
                </a:lnTo>
                <a:lnTo>
                  <a:pt x="6075" y="1569"/>
                </a:lnTo>
                <a:lnTo>
                  <a:pt x="6067" y="1545"/>
                </a:lnTo>
                <a:lnTo>
                  <a:pt x="6060" y="1517"/>
                </a:lnTo>
                <a:lnTo>
                  <a:pt x="6056" y="1487"/>
                </a:lnTo>
                <a:lnTo>
                  <a:pt x="6053" y="1454"/>
                </a:lnTo>
                <a:lnTo>
                  <a:pt x="6050" y="1417"/>
                </a:lnTo>
                <a:lnTo>
                  <a:pt x="6049" y="1378"/>
                </a:lnTo>
                <a:lnTo>
                  <a:pt x="6049" y="746"/>
                </a:lnTo>
                <a:lnTo>
                  <a:pt x="5710" y="746"/>
                </a:lnTo>
                <a:lnTo>
                  <a:pt x="5710" y="1373"/>
                </a:lnTo>
                <a:lnTo>
                  <a:pt x="5713" y="1465"/>
                </a:lnTo>
                <a:lnTo>
                  <a:pt x="5715" y="1505"/>
                </a:lnTo>
                <a:lnTo>
                  <a:pt x="5718" y="1544"/>
                </a:lnTo>
                <a:lnTo>
                  <a:pt x="5729" y="1612"/>
                </a:lnTo>
                <a:lnTo>
                  <a:pt x="5737" y="1643"/>
                </a:lnTo>
                <a:lnTo>
                  <a:pt x="5746" y="1671"/>
                </a:lnTo>
                <a:lnTo>
                  <a:pt x="5756" y="1698"/>
                </a:lnTo>
                <a:lnTo>
                  <a:pt x="5768" y="1723"/>
                </a:lnTo>
                <a:lnTo>
                  <a:pt x="5780" y="1747"/>
                </a:lnTo>
                <a:lnTo>
                  <a:pt x="5796" y="1769"/>
                </a:lnTo>
                <a:lnTo>
                  <a:pt x="5812" y="1790"/>
                </a:lnTo>
                <a:lnTo>
                  <a:pt x="5830" y="1810"/>
                </a:lnTo>
                <a:lnTo>
                  <a:pt x="5849" y="1829"/>
                </a:lnTo>
                <a:lnTo>
                  <a:pt x="5872" y="1848"/>
                </a:lnTo>
                <a:lnTo>
                  <a:pt x="5889" y="1863"/>
                </a:lnTo>
                <a:lnTo>
                  <a:pt x="5908" y="1876"/>
                </a:lnTo>
                <a:lnTo>
                  <a:pt x="5928" y="1888"/>
                </a:lnTo>
                <a:lnTo>
                  <a:pt x="5949" y="1899"/>
                </a:lnTo>
                <a:lnTo>
                  <a:pt x="5972" y="1909"/>
                </a:lnTo>
                <a:lnTo>
                  <a:pt x="5994" y="1919"/>
                </a:lnTo>
                <a:lnTo>
                  <a:pt x="6040" y="1936"/>
                </a:lnTo>
                <a:lnTo>
                  <a:pt x="6091" y="1949"/>
                </a:lnTo>
                <a:lnTo>
                  <a:pt x="6144" y="1958"/>
                </a:lnTo>
                <a:lnTo>
                  <a:pt x="6199" y="1964"/>
                </a:lnTo>
                <a:lnTo>
                  <a:pt x="6257" y="1966"/>
                </a:lnTo>
                <a:lnTo>
                  <a:pt x="6325" y="1963"/>
                </a:lnTo>
                <a:lnTo>
                  <a:pt x="6388" y="1955"/>
                </a:lnTo>
                <a:lnTo>
                  <a:pt x="6419" y="1948"/>
                </a:lnTo>
                <a:lnTo>
                  <a:pt x="6448" y="1940"/>
                </a:lnTo>
                <a:lnTo>
                  <a:pt x="6505" y="1921"/>
                </a:lnTo>
                <a:lnTo>
                  <a:pt x="6531" y="1910"/>
                </a:lnTo>
                <a:lnTo>
                  <a:pt x="6557" y="1898"/>
                </a:lnTo>
                <a:lnTo>
                  <a:pt x="6605" y="1869"/>
                </a:lnTo>
                <a:lnTo>
                  <a:pt x="6626" y="1853"/>
                </a:lnTo>
                <a:lnTo>
                  <a:pt x="6647" y="1835"/>
                </a:lnTo>
                <a:lnTo>
                  <a:pt x="6667" y="1816"/>
                </a:lnTo>
                <a:lnTo>
                  <a:pt x="6685" y="1796"/>
                </a:lnTo>
                <a:lnTo>
                  <a:pt x="6699" y="1779"/>
                </a:lnTo>
                <a:lnTo>
                  <a:pt x="6712" y="1760"/>
                </a:lnTo>
                <a:lnTo>
                  <a:pt x="6735" y="1721"/>
                </a:lnTo>
                <a:lnTo>
                  <a:pt x="6755" y="1678"/>
                </a:lnTo>
                <a:lnTo>
                  <a:pt x="6769" y="1628"/>
                </a:lnTo>
                <a:lnTo>
                  <a:pt x="6781" y="1573"/>
                </a:lnTo>
                <a:lnTo>
                  <a:pt x="6786" y="1542"/>
                </a:lnTo>
                <a:lnTo>
                  <a:pt x="6790" y="1509"/>
                </a:lnTo>
                <a:lnTo>
                  <a:pt x="6795" y="1438"/>
                </a:lnTo>
                <a:lnTo>
                  <a:pt x="6796" y="1358"/>
                </a:lnTo>
                <a:close/>
                <a:moveTo>
                  <a:pt x="8720" y="1938"/>
                </a:moveTo>
                <a:lnTo>
                  <a:pt x="8720" y="1254"/>
                </a:lnTo>
                <a:lnTo>
                  <a:pt x="8718" y="1185"/>
                </a:lnTo>
                <a:lnTo>
                  <a:pt x="8716" y="1124"/>
                </a:lnTo>
                <a:lnTo>
                  <a:pt x="8712" y="1072"/>
                </a:lnTo>
                <a:lnTo>
                  <a:pt x="8706" y="1025"/>
                </a:lnTo>
                <a:lnTo>
                  <a:pt x="8698" y="985"/>
                </a:lnTo>
                <a:lnTo>
                  <a:pt x="8688" y="950"/>
                </a:lnTo>
                <a:lnTo>
                  <a:pt x="8676" y="918"/>
                </a:lnTo>
                <a:lnTo>
                  <a:pt x="8662" y="891"/>
                </a:lnTo>
                <a:lnTo>
                  <a:pt x="8650" y="871"/>
                </a:lnTo>
                <a:lnTo>
                  <a:pt x="8636" y="853"/>
                </a:lnTo>
                <a:lnTo>
                  <a:pt x="8622" y="836"/>
                </a:lnTo>
                <a:lnTo>
                  <a:pt x="8605" y="820"/>
                </a:lnTo>
                <a:lnTo>
                  <a:pt x="8589" y="805"/>
                </a:lnTo>
                <a:lnTo>
                  <a:pt x="8570" y="791"/>
                </a:lnTo>
                <a:lnTo>
                  <a:pt x="8529" y="766"/>
                </a:lnTo>
                <a:lnTo>
                  <a:pt x="8506" y="756"/>
                </a:lnTo>
                <a:lnTo>
                  <a:pt x="8484" y="747"/>
                </a:lnTo>
                <a:lnTo>
                  <a:pt x="8436" y="733"/>
                </a:lnTo>
                <a:lnTo>
                  <a:pt x="8385" y="724"/>
                </a:lnTo>
                <a:lnTo>
                  <a:pt x="8332" y="721"/>
                </a:lnTo>
                <a:lnTo>
                  <a:pt x="8300" y="722"/>
                </a:lnTo>
                <a:lnTo>
                  <a:pt x="8269" y="725"/>
                </a:lnTo>
                <a:lnTo>
                  <a:pt x="8239" y="731"/>
                </a:lnTo>
                <a:lnTo>
                  <a:pt x="8210" y="737"/>
                </a:lnTo>
                <a:lnTo>
                  <a:pt x="8182" y="747"/>
                </a:lnTo>
                <a:lnTo>
                  <a:pt x="8155" y="758"/>
                </a:lnTo>
                <a:lnTo>
                  <a:pt x="8130" y="772"/>
                </a:lnTo>
                <a:lnTo>
                  <a:pt x="8106" y="788"/>
                </a:lnTo>
                <a:lnTo>
                  <a:pt x="8083" y="806"/>
                </a:lnTo>
                <a:lnTo>
                  <a:pt x="8061" y="827"/>
                </a:lnTo>
                <a:lnTo>
                  <a:pt x="8040" y="850"/>
                </a:lnTo>
                <a:lnTo>
                  <a:pt x="8021" y="874"/>
                </a:lnTo>
                <a:lnTo>
                  <a:pt x="8002" y="902"/>
                </a:lnTo>
                <a:lnTo>
                  <a:pt x="7984" y="931"/>
                </a:lnTo>
                <a:lnTo>
                  <a:pt x="7968" y="963"/>
                </a:lnTo>
                <a:lnTo>
                  <a:pt x="7951" y="997"/>
                </a:lnTo>
                <a:lnTo>
                  <a:pt x="7942" y="964"/>
                </a:lnTo>
                <a:lnTo>
                  <a:pt x="7932" y="933"/>
                </a:lnTo>
                <a:lnTo>
                  <a:pt x="7908" y="876"/>
                </a:lnTo>
                <a:lnTo>
                  <a:pt x="7893" y="852"/>
                </a:lnTo>
                <a:lnTo>
                  <a:pt x="7885" y="840"/>
                </a:lnTo>
                <a:lnTo>
                  <a:pt x="7877" y="828"/>
                </a:lnTo>
                <a:lnTo>
                  <a:pt x="7869" y="818"/>
                </a:lnTo>
                <a:lnTo>
                  <a:pt x="7859" y="808"/>
                </a:lnTo>
                <a:lnTo>
                  <a:pt x="7840" y="791"/>
                </a:lnTo>
                <a:lnTo>
                  <a:pt x="7820" y="774"/>
                </a:lnTo>
                <a:lnTo>
                  <a:pt x="7798" y="760"/>
                </a:lnTo>
                <a:lnTo>
                  <a:pt x="7773" y="748"/>
                </a:lnTo>
                <a:lnTo>
                  <a:pt x="7748" y="738"/>
                </a:lnTo>
                <a:lnTo>
                  <a:pt x="7721" y="731"/>
                </a:lnTo>
                <a:lnTo>
                  <a:pt x="7692" y="725"/>
                </a:lnTo>
                <a:lnTo>
                  <a:pt x="7662" y="722"/>
                </a:lnTo>
                <a:lnTo>
                  <a:pt x="7630" y="721"/>
                </a:lnTo>
                <a:lnTo>
                  <a:pt x="7598" y="722"/>
                </a:lnTo>
                <a:lnTo>
                  <a:pt x="7567" y="725"/>
                </a:lnTo>
                <a:lnTo>
                  <a:pt x="7537" y="730"/>
                </a:lnTo>
                <a:lnTo>
                  <a:pt x="7509" y="737"/>
                </a:lnTo>
                <a:lnTo>
                  <a:pt x="7481" y="746"/>
                </a:lnTo>
                <a:lnTo>
                  <a:pt x="7456" y="757"/>
                </a:lnTo>
                <a:lnTo>
                  <a:pt x="7431" y="771"/>
                </a:lnTo>
                <a:lnTo>
                  <a:pt x="7408" y="786"/>
                </a:lnTo>
                <a:lnTo>
                  <a:pt x="7386" y="804"/>
                </a:lnTo>
                <a:lnTo>
                  <a:pt x="7364" y="824"/>
                </a:lnTo>
                <a:lnTo>
                  <a:pt x="7344" y="846"/>
                </a:lnTo>
                <a:lnTo>
                  <a:pt x="7324" y="871"/>
                </a:lnTo>
                <a:lnTo>
                  <a:pt x="7307" y="896"/>
                </a:lnTo>
                <a:lnTo>
                  <a:pt x="7288" y="925"/>
                </a:lnTo>
                <a:lnTo>
                  <a:pt x="7270" y="956"/>
                </a:lnTo>
                <a:lnTo>
                  <a:pt x="7253" y="990"/>
                </a:lnTo>
                <a:lnTo>
                  <a:pt x="7253" y="746"/>
                </a:lnTo>
                <a:lnTo>
                  <a:pt x="6927" y="746"/>
                </a:lnTo>
                <a:lnTo>
                  <a:pt x="6927" y="1342"/>
                </a:lnTo>
                <a:lnTo>
                  <a:pt x="6927" y="1938"/>
                </a:lnTo>
                <a:lnTo>
                  <a:pt x="7266" y="1938"/>
                </a:lnTo>
                <a:lnTo>
                  <a:pt x="7266" y="1384"/>
                </a:lnTo>
                <a:lnTo>
                  <a:pt x="7267" y="1329"/>
                </a:lnTo>
                <a:lnTo>
                  <a:pt x="7270" y="1283"/>
                </a:lnTo>
                <a:lnTo>
                  <a:pt x="7276" y="1242"/>
                </a:lnTo>
                <a:lnTo>
                  <a:pt x="7283" y="1207"/>
                </a:lnTo>
                <a:lnTo>
                  <a:pt x="7290" y="1187"/>
                </a:lnTo>
                <a:lnTo>
                  <a:pt x="7297" y="1169"/>
                </a:lnTo>
                <a:lnTo>
                  <a:pt x="7314" y="1135"/>
                </a:lnTo>
                <a:lnTo>
                  <a:pt x="7323" y="1118"/>
                </a:lnTo>
                <a:lnTo>
                  <a:pt x="7334" y="1104"/>
                </a:lnTo>
                <a:lnTo>
                  <a:pt x="7359" y="1078"/>
                </a:lnTo>
                <a:lnTo>
                  <a:pt x="7386" y="1058"/>
                </a:lnTo>
                <a:lnTo>
                  <a:pt x="7416" y="1043"/>
                </a:lnTo>
                <a:lnTo>
                  <a:pt x="7431" y="1037"/>
                </a:lnTo>
                <a:lnTo>
                  <a:pt x="7447" y="1034"/>
                </a:lnTo>
                <a:lnTo>
                  <a:pt x="7481" y="1031"/>
                </a:lnTo>
                <a:lnTo>
                  <a:pt x="7506" y="1032"/>
                </a:lnTo>
                <a:lnTo>
                  <a:pt x="7530" y="1037"/>
                </a:lnTo>
                <a:lnTo>
                  <a:pt x="7551" y="1045"/>
                </a:lnTo>
                <a:lnTo>
                  <a:pt x="7570" y="1056"/>
                </a:lnTo>
                <a:lnTo>
                  <a:pt x="7588" y="1069"/>
                </a:lnTo>
                <a:lnTo>
                  <a:pt x="7602" y="1086"/>
                </a:lnTo>
                <a:lnTo>
                  <a:pt x="7615" y="1106"/>
                </a:lnTo>
                <a:lnTo>
                  <a:pt x="7621" y="1116"/>
                </a:lnTo>
                <a:lnTo>
                  <a:pt x="7625" y="1127"/>
                </a:lnTo>
                <a:lnTo>
                  <a:pt x="7638" y="1165"/>
                </a:lnTo>
                <a:lnTo>
                  <a:pt x="7645" y="1211"/>
                </a:lnTo>
                <a:lnTo>
                  <a:pt x="7650" y="1268"/>
                </a:lnTo>
                <a:lnTo>
                  <a:pt x="7651" y="1342"/>
                </a:lnTo>
                <a:lnTo>
                  <a:pt x="7651" y="1938"/>
                </a:lnTo>
                <a:lnTo>
                  <a:pt x="7993" y="1938"/>
                </a:lnTo>
                <a:lnTo>
                  <a:pt x="7993" y="1364"/>
                </a:lnTo>
                <a:lnTo>
                  <a:pt x="7993" y="1325"/>
                </a:lnTo>
                <a:lnTo>
                  <a:pt x="7996" y="1287"/>
                </a:lnTo>
                <a:lnTo>
                  <a:pt x="8000" y="1253"/>
                </a:lnTo>
                <a:lnTo>
                  <a:pt x="8006" y="1221"/>
                </a:lnTo>
                <a:lnTo>
                  <a:pt x="8014" y="1191"/>
                </a:lnTo>
                <a:lnTo>
                  <a:pt x="8023" y="1164"/>
                </a:lnTo>
                <a:lnTo>
                  <a:pt x="8034" y="1138"/>
                </a:lnTo>
                <a:lnTo>
                  <a:pt x="8046" y="1116"/>
                </a:lnTo>
                <a:lnTo>
                  <a:pt x="8061" y="1096"/>
                </a:lnTo>
                <a:lnTo>
                  <a:pt x="8078" y="1079"/>
                </a:lnTo>
                <a:lnTo>
                  <a:pt x="8095" y="1064"/>
                </a:lnTo>
                <a:lnTo>
                  <a:pt x="8114" y="1052"/>
                </a:lnTo>
                <a:lnTo>
                  <a:pt x="8135" y="1043"/>
                </a:lnTo>
                <a:lnTo>
                  <a:pt x="8158" y="1036"/>
                </a:lnTo>
                <a:lnTo>
                  <a:pt x="8182" y="1032"/>
                </a:lnTo>
                <a:lnTo>
                  <a:pt x="8208" y="1031"/>
                </a:lnTo>
                <a:lnTo>
                  <a:pt x="8238" y="1032"/>
                </a:lnTo>
                <a:lnTo>
                  <a:pt x="8264" y="1037"/>
                </a:lnTo>
                <a:lnTo>
                  <a:pt x="8289" y="1046"/>
                </a:lnTo>
                <a:lnTo>
                  <a:pt x="8310" y="1058"/>
                </a:lnTo>
                <a:lnTo>
                  <a:pt x="8320" y="1066"/>
                </a:lnTo>
                <a:lnTo>
                  <a:pt x="8329" y="1075"/>
                </a:lnTo>
                <a:lnTo>
                  <a:pt x="8336" y="1084"/>
                </a:lnTo>
                <a:lnTo>
                  <a:pt x="8343" y="1095"/>
                </a:lnTo>
                <a:lnTo>
                  <a:pt x="8356" y="1118"/>
                </a:lnTo>
                <a:lnTo>
                  <a:pt x="8365" y="1146"/>
                </a:lnTo>
                <a:lnTo>
                  <a:pt x="8370" y="1178"/>
                </a:lnTo>
                <a:lnTo>
                  <a:pt x="8374" y="1219"/>
                </a:lnTo>
                <a:lnTo>
                  <a:pt x="8376" y="1268"/>
                </a:lnTo>
                <a:lnTo>
                  <a:pt x="8377" y="1324"/>
                </a:lnTo>
                <a:lnTo>
                  <a:pt x="8377" y="1938"/>
                </a:lnTo>
                <a:lnTo>
                  <a:pt x="8720" y="1938"/>
                </a:lnTo>
                <a:close/>
                <a:moveTo>
                  <a:pt x="2622" y="369"/>
                </a:moveTo>
                <a:lnTo>
                  <a:pt x="2584" y="372"/>
                </a:lnTo>
                <a:lnTo>
                  <a:pt x="2566" y="376"/>
                </a:lnTo>
                <a:lnTo>
                  <a:pt x="2549" y="382"/>
                </a:lnTo>
                <a:lnTo>
                  <a:pt x="2534" y="390"/>
                </a:lnTo>
                <a:lnTo>
                  <a:pt x="2519" y="399"/>
                </a:lnTo>
                <a:lnTo>
                  <a:pt x="2494" y="421"/>
                </a:lnTo>
                <a:lnTo>
                  <a:pt x="2483" y="434"/>
                </a:lnTo>
                <a:lnTo>
                  <a:pt x="2473" y="450"/>
                </a:lnTo>
                <a:lnTo>
                  <a:pt x="2465" y="465"/>
                </a:lnTo>
                <a:lnTo>
                  <a:pt x="2458" y="483"/>
                </a:lnTo>
                <a:lnTo>
                  <a:pt x="2453" y="502"/>
                </a:lnTo>
                <a:lnTo>
                  <a:pt x="2449" y="521"/>
                </a:lnTo>
                <a:lnTo>
                  <a:pt x="2446" y="542"/>
                </a:lnTo>
                <a:lnTo>
                  <a:pt x="2446" y="564"/>
                </a:lnTo>
                <a:lnTo>
                  <a:pt x="2446" y="757"/>
                </a:lnTo>
                <a:lnTo>
                  <a:pt x="2692" y="757"/>
                </a:lnTo>
                <a:lnTo>
                  <a:pt x="2692" y="1027"/>
                </a:lnTo>
                <a:lnTo>
                  <a:pt x="2446" y="1027"/>
                </a:lnTo>
                <a:lnTo>
                  <a:pt x="2446" y="1483"/>
                </a:lnTo>
                <a:lnTo>
                  <a:pt x="2446" y="1938"/>
                </a:lnTo>
                <a:lnTo>
                  <a:pt x="2107" y="1938"/>
                </a:lnTo>
                <a:lnTo>
                  <a:pt x="2107" y="1483"/>
                </a:lnTo>
                <a:lnTo>
                  <a:pt x="2107" y="1027"/>
                </a:lnTo>
                <a:lnTo>
                  <a:pt x="1950" y="1027"/>
                </a:lnTo>
                <a:lnTo>
                  <a:pt x="1950" y="757"/>
                </a:lnTo>
                <a:lnTo>
                  <a:pt x="2107" y="757"/>
                </a:lnTo>
                <a:lnTo>
                  <a:pt x="2107" y="595"/>
                </a:lnTo>
                <a:lnTo>
                  <a:pt x="2110" y="501"/>
                </a:lnTo>
                <a:lnTo>
                  <a:pt x="2115" y="454"/>
                </a:lnTo>
                <a:lnTo>
                  <a:pt x="2122" y="407"/>
                </a:lnTo>
                <a:lnTo>
                  <a:pt x="2126" y="385"/>
                </a:lnTo>
                <a:lnTo>
                  <a:pt x="2130" y="363"/>
                </a:lnTo>
                <a:lnTo>
                  <a:pt x="2144" y="320"/>
                </a:lnTo>
                <a:lnTo>
                  <a:pt x="2152" y="299"/>
                </a:lnTo>
                <a:lnTo>
                  <a:pt x="2160" y="278"/>
                </a:lnTo>
                <a:lnTo>
                  <a:pt x="2182" y="240"/>
                </a:lnTo>
                <a:lnTo>
                  <a:pt x="2207" y="203"/>
                </a:lnTo>
                <a:lnTo>
                  <a:pt x="2222" y="186"/>
                </a:lnTo>
                <a:lnTo>
                  <a:pt x="2238" y="171"/>
                </a:lnTo>
                <a:lnTo>
                  <a:pt x="2255" y="156"/>
                </a:lnTo>
                <a:lnTo>
                  <a:pt x="2274" y="142"/>
                </a:lnTo>
                <a:lnTo>
                  <a:pt x="2316" y="118"/>
                </a:lnTo>
                <a:lnTo>
                  <a:pt x="2339" y="108"/>
                </a:lnTo>
                <a:lnTo>
                  <a:pt x="2365" y="99"/>
                </a:lnTo>
                <a:lnTo>
                  <a:pt x="2391" y="90"/>
                </a:lnTo>
                <a:lnTo>
                  <a:pt x="2419" y="83"/>
                </a:lnTo>
                <a:lnTo>
                  <a:pt x="2449" y="79"/>
                </a:lnTo>
                <a:lnTo>
                  <a:pt x="2481" y="74"/>
                </a:lnTo>
                <a:lnTo>
                  <a:pt x="2516" y="72"/>
                </a:lnTo>
                <a:lnTo>
                  <a:pt x="2551" y="71"/>
                </a:lnTo>
                <a:lnTo>
                  <a:pt x="2615" y="73"/>
                </a:lnTo>
                <a:lnTo>
                  <a:pt x="2668" y="79"/>
                </a:lnTo>
                <a:lnTo>
                  <a:pt x="2721" y="88"/>
                </a:lnTo>
                <a:lnTo>
                  <a:pt x="2782" y="100"/>
                </a:lnTo>
                <a:lnTo>
                  <a:pt x="2782" y="390"/>
                </a:lnTo>
                <a:lnTo>
                  <a:pt x="2717" y="375"/>
                </a:lnTo>
                <a:lnTo>
                  <a:pt x="2676" y="371"/>
                </a:lnTo>
                <a:lnTo>
                  <a:pt x="2622" y="369"/>
                </a:lnTo>
                <a:close/>
                <a:moveTo>
                  <a:pt x="1447" y="1554"/>
                </a:moveTo>
                <a:lnTo>
                  <a:pt x="1649" y="1903"/>
                </a:lnTo>
                <a:lnTo>
                  <a:pt x="1599" y="1930"/>
                </a:lnTo>
                <a:lnTo>
                  <a:pt x="1549" y="1955"/>
                </a:lnTo>
                <a:lnTo>
                  <a:pt x="1498" y="1976"/>
                </a:lnTo>
                <a:lnTo>
                  <a:pt x="1446" y="1995"/>
                </a:lnTo>
                <a:lnTo>
                  <a:pt x="1394" y="2010"/>
                </a:lnTo>
                <a:lnTo>
                  <a:pt x="1342" y="2024"/>
                </a:lnTo>
                <a:lnTo>
                  <a:pt x="1288" y="2035"/>
                </a:lnTo>
                <a:lnTo>
                  <a:pt x="1235" y="2042"/>
                </a:lnTo>
                <a:lnTo>
                  <a:pt x="1183" y="2047"/>
                </a:lnTo>
                <a:lnTo>
                  <a:pt x="1130" y="2050"/>
                </a:lnTo>
                <a:lnTo>
                  <a:pt x="1076" y="2050"/>
                </a:lnTo>
                <a:lnTo>
                  <a:pt x="1023" y="2048"/>
                </a:lnTo>
                <a:lnTo>
                  <a:pt x="971" y="2042"/>
                </a:lnTo>
                <a:lnTo>
                  <a:pt x="919" y="2036"/>
                </a:lnTo>
                <a:lnTo>
                  <a:pt x="866" y="2026"/>
                </a:lnTo>
                <a:lnTo>
                  <a:pt x="815" y="2012"/>
                </a:lnTo>
                <a:lnTo>
                  <a:pt x="764" y="1998"/>
                </a:lnTo>
                <a:lnTo>
                  <a:pt x="714" y="1981"/>
                </a:lnTo>
                <a:lnTo>
                  <a:pt x="690" y="1971"/>
                </a:lnTo>
                <a:lnTo>
                  <a:pt x="665" y="1961"/>
                </a:lnTo>
                <a:lnTo>
                  <a:pt x="618" y="1939"/>
                </a:lnTo>
                <a:lnTo>
                  <a:pt x="570" y="1915"/>
                </a:lnTo>
                <a:lnTo>
                  <a:pt x="524" y="1888"/>
                </a:lnTo>
                <a:lnTo>
                  <a:pt x="480" y="1859"/>
                </a:lnTo>
                <a:lnTo>
                  <a:pt x="436" y="1828"/>
                </a:lnTo>
                <a:lnTo>
                  <a:pt x="394" y="1795"/>
                </a:lnTo>
                <a:lnTo>
                  <a:pt x="353" y="1759"/>
                </a:lnTo>
                <a:lnTo>
                  <a:pt x="314" y="1721"/>
                </a:lnTo>
                <a:lnTo>
                  <a:pt x="278" y="1681"/>
                </a:lnTo>
                <a:lnTo>
                  <a:pt x="242" y="1639"/>
                </a:lnTo>
                <a:lnTo>
                  <a:pt x="209" y="1596"/>
                </a:lnTo>
                <a:lnTo>
                  <a:pt x="177" y="1549"/>
                </a:lnTo>
                <a:lnTo>
                  <a:pt x="148" y="1502"/>
                </a:lnTo>
                <a:lnTo>
                  <a:pt x="120" y="1452"/>
                </a:lnTo>
                <a:lnTo>
                  <a:pt x="97" y="1400"/>
                </a:lnTo>
                <a:lnTo>
                  <a:pt x="74" y="1349"/>
                </a:lnTo>
                <a:lnTo>
                  <a:pt x="55" y="1298"/>
                </a:lnTo>
                <a:lnTo>
                  <a:pt x="40" y="1246"/>
                </a:lnTo>
                <a:lnTo>
                  <a:pt x="27" y="1193"/>
                </a:lnTo>
                <a:lnTo>
                  <a:pt x="17" y="1141"/>
                </a:lnTo>
                <a:lnTo>
                  <a:pt x="8" y="1087"/>
                </a:lnTo>
                <a:lnTo>
                  <a:pt x="3" y="1034"/>
                </a:lnTo>
                <a:lnTo>
                  <a:pt x="0" y="981"/>
                </a:lnTo>
                <a:lnTo>
                  <a:pt x="0" y="928"/>
                </a:lnTo>
                <a:lnTo>
                  <a:pt x="2" y="875"/>
                </a:lnTo>
                <a:lnTo>
                  <a:pt x="8" y="822"/>
                </a:lnTo>
                <a:lnTo>
                  <a:pt x="15" y="770"/>
                </a:lnTo>
                <a:lnTo>
                  <a:pt x="25" y="718"/>
                </a:lnTo>
                <a:lnTo>
                  <a:pt x="38" y="667"/>
                </a:lnTo>
                <a:lnTo>
                  <a:pt x="52" y="616"/>
                </a:lnTo>
                <a:lnTo>
                  <a:pt x="70" y="566"/>
                </a:lnTo>
                <a:lnTo>
                  <a:pt x="79" y="542"/>
                </a:lnTo>
                <a:lnTo>
                  <a:pt x="89" y="517"/>
                </a:lnTo>
                <a:lnTo>
                  <a:pt x="111" y="470"/>
                </a:lnTo>
                <a:lnTo>
                  <a:pt x="135" y="422"/>
                </a:lnTo>
                <a:lnTo>
                  <a:pt x="162" y="376"/>
                </a:lnTo>
                <a:lnTo>
                  <a:pt x="191" y="332"/>
                </a:lnTo>
                <a:lnTo>
                  <a:pt x="222" y="289"/>
                </a:lnTo>
                <a:lnTo>
                  <a:pt x="255" y="246"/>
                </a:lnTo>
                <a:lnTo>
                  <a:pt x="291" y="205"/>
                </a:lnTo>
                <a:lnTo>
                  <a:pt x="329" y="166"/>
                </a:lnTo>
                <a:lnTo>
                  <a:pt x="369" y="130"/>
                </a:lnTo>
                <a:lnTo>
                  <a:pt x="411" y="94"/>
                </a:lnTo>
                <a:lnTo>
                  <a:pt x="455" y="61"/>
                </a:lnTo>
                <a:lnTo>
                  <a:pt x="501" y="29"/>
                </a:lnTo>
                <a:lnTo>
                  <a:pt x="550" y="0"/>
                </a:lnTo>
                <a:lnTo>
                  <a:pt x="825" y="74"/>
                </a:lnTo>
                <a:lnTo>
                  <a:pt x="751" y="349"/>
                </a:lnTo>
                <a:lnTo>
                  <a:pt x="720" y="369"/>
                </a:lnTo>
                <a:lnTo>
                  <a:pt x="690" y="389"/>
                </a:lnTo>
                <a:lnTo>
                  <a:pt x="661" y="411"/>
                </a:lnTo>
                <a:lnTo>
                  <a:pt x="634" y="434"/>
                </a:lnTo>
                <a:lnTo>
                  <a:pt x="608" y="459"/>
                </a:lnTo>
                <a:lnTo>
                  <a:pt x="584" y="484"/>
                </a:lnTo>
                <a:lnTo>
                  <a:pt x="540" y="537"/>
                </a:lnTo>
                <a:lnTo>
                  <a:pt x="520" y="565"/>
                </a:lnTo>
                <a:lnTo>
                  <a:pt x="502" y="594"/>
                </a:lnTo>
                <a:lnTo>
                  <a:pt x="485" y="624"/>
                </a:lnTo>
                <a:lnTo>
                  <a:pt x="470" y="655"/>
                </a:lnTo>
                <a:lnTo>
                  <a:pt x="455" y="686"/>
                </a:lnTo>
                <a:lnTo>
                  <a:pt x="443" y="717"/>
                </a:lnTo>
                <a:lnTo>
                  <a:pt x="424" y="782"/>
                </a:lnTo>
                <a:lnTo>
                  <a:pt x="410" y="848"/>
                </a:lnTo>
                <a:lnTo>
                  <a:pt x="403" y="915"/>
                </a:lnTo>
                <a:lnTo>
                  <a:pt x="401" y="948"/>
                </a:lnTo>
                <a:lnTo>
                  <a:pt x="401" y="982"/>
                </a:lnTo>
                <a:lnTo>
                  <a:pt x="403" y="1015"/>
                </a:lnTo>
                <a:lnTo>
                  <a:pt x="406" y="1048"/>
                </a:lnTo>
                <a:lnTo>
                  <a:pt x="411" y="1082"/>
                </a:lnTo>
                <a:lnTo>
                  <a:pt x="418" y="1115"/>
                </a:lnTo>
                <a:lnTo>
                  <a:pt x="426" y="1147"/>
                </a:lnTo>
                <a:lnTo>
                  <a:pt x="435" y="1179"/>
                </a:lnTo>
                <a:lnTo>
                  <a:pt x="448" y="1211"/>
                </a:lnTo>
                <a:lnTo>
                  <a:pt x="460" y="1242"/>
                </a:lnTo>
                <a:lnTo>
                  <a:pt x="475" y="1273"/>
                </a:lnTo>
                <a:lnTo>
                  <a:pt x="491" y="1303"/>
                </a:lnTo>
                <a:lnTo>
                  <a:pt x="509" y="1332"/>
                </a:lnTo>
                <a:lnTo>
                  <a:pt x="528" y="1359"/>
                </a:lnTo>
                <a:lnTo>
                  <a:pt x="570" y="1412"/>
                </a:lnTo>
                <a:lnTo>
                  <a:pt x="593" y="1436"/>
                </a:lnTo>
                <a:lnTo>
                  <a:pt x="618" y="1459"/>
                </a:lnTo>
                <a:lnTo>
                  <a:pt x="643" y="1482"/>
                </a:lnTo>
                <a:lnTo>
                  <a:pt x="669" y="1503"/>
                </a:lnTo>
                <a:lnTo>
                  <a:pt x="724" y="1540"/>
                </a:lnTo>
                <a:lnTo>
                  <a:pt x="753" y="1557"/>
                </a:lnTo>
                <a:lnTo>
                  <a:pt x="783" y="1573"/>
                </a:lnTo>
                <a:lnTo>
                  <a:pt x="844" y="1600"/>
                </a:lnTo>
                <a:lnTo>
                  <a:pt x="876" y="1612"/>
                </a:lnTo>
                <a:lnTo>
                  <a:pt x="909" y="1622"/>
                </a:lnTo>
                <a:lnTo>
                  <a:pt x="974" y="1636"/>
                </a:lnTo>
                <a:lnTo>
                  <a:pt x="1007" y="1642"/>
                </a:lnTo>
                <a:lnTo>
                  <a:pt x="1042" y="1645"/>
                </a:lnTo>
                <a:lnTo>
                  <a:pt x="1075" y="1647"/>
                </a:lnTo>
                <a:lnTo>
                  <a:pt x="1110" y="1647"/>
                </a:lnTo>
                <a:lnTo>
                  <a:pt x="1144" y="1646"/>
                </a:lnTo>
                <a:lnTo>
                  <a:pt x="1178" y="1643"/>
                </a:lnTo>
                <a:lnTo>
                  <a:pt x="1213" y="1638"/>
                </a:lnTo>
                <a:lnTo>
                  <a:pt x="1246" y="1632"/>
                </a:lnTo>
                <a:lnTo>
                  <a:pt x="1281" y="1624"/>
                </a:lnTo>
                <a:lnTo>
                  <a:pt x="1315" y="1614"/>
                </a:lnTo>
                <a:lnTo>
                  <a:pt x="1348" y="1602"/>
                </a:lnTo>
                <a:lnTo>
                  <a:pt x="1382" y="1587"/>
                </a:lnTo>
                <a:lnTo>
                  <a:pt x="1415" y="1572"/>
                </a:lnTo>
                <a:lnTo>
                  <a:pt x="1447" y="1554"/>
                </a:lnTo>
                <a:close/>
                <a:moveTo>
                  <a:pt x="565" y="1259"/>
                </a:moveTo>
                <a:lnTo>
                  <a:pt x="598" y="1309"/>
                </a:lnTo>
                <a:lnTo>
                  <a:pt x="634" y="1356"/>
                </a:lnTo>
                <a:lnTo>
                  <a:pt x="676" y="1398"/>
                </a:lnTo>
                <a:lnTo>
                  <a:pt x="721" y="1435"/>
                </a:lnTo>
                <a:lnTo>
                  <a:pt x="745" y="1453"/>
                </a:lnTo>
                <a:lnTo>
                  <a:pt x="770" y="1468"/>
                </a:lnTo>
                <a:lnTo>
                  <a:pt x="821" y="1497"/>
                </a:lnTo>
                <a:lnTo>
                  <a:pt x="847" y="1509"/>
                </a:lnTo>
                <a:lnTo>
                  <a:pt x="875" y="1520"/>
                </a:lnTo>
                <a:lnTo>
                  <a:pt x="932" y="1539"/>
                </a:lnTo>
                <a:lnTo>
                  <a:pt x="990" y="1553"/>
                </a:lnTo>
                <a:lnTo>
                  <a:pt x="1049" y="1560"/>
                </a:lnTo>
                <a:lnTo>
                  <a:pt x="1108" y="1563"/>
                </a:lnTo>
                <a:lnTo>
                  <a:pt x="1168" y="1558"/>
                </a:lnTo>
                <a:lnTo>
                  <a:pt x="1228" y="1548"/>
                </a:lnTo>
                <a:lnTo>
                  <a:pt x="1288" y="1533"/>
                </a:lnTo>
                <a:lnTo>
                  <a:pt x="1347" y="1509"/>
                </a:lnTo>
                <a:lnTo>
                  <a:pt x="1405" y="1480"/>
                </a:lnTo>
                <a:lnTo>
                  <a:pt x="1460" y="1445"/>
                </a:lnTo>
                <a:lnTo>
                  <a:pt x="1485" y="1426"/>
                </a:lnTo>
                <a:lnTo>
                  <a:pt x="1508" y="1405"/>
                </a:lnTo>
                <a:lnTo>
                  <a:pt x="1553" y="1362"/>
                </a:lnTo>
                <a:lnTo>
                  <a:pt x="1592" y="1314"/>
                </a:lnTo>
                <a:lnTo>
                  <a:pt x="1625" y="1264"/>
                </a:lnTo>
                <a:lnTo>
                  <a:pt x="1639" y="1237"/>
                </a:lnTo>
                <a:lnTo>
                  <a:pt x="1653" y="1211"/>
                </a:lnTo>
                <a:lnTo>
                  <a:pt x="1665" y="1184"/>
                </a:lnTo>
                <a:lnTo>
                  <a:pt x="1676" y="1156"/>
                </a:lnTo>
                <a:lnTo>
                  <a:pt x="1693" y="1099"/>
                </a:lnTo>
                <a:lnTo>
                  <a:pt x="1705" y="1042"/>
                </a:lnTo>
                <a:lnTo>
                  <a:pt x="1709" y="1013"/>
                </a:lnTo>
                <a:lnTo>
                  <a:pt x="1712" y="983"/>
                </a:lnTo>
                <a:lnTo>
                  <a:pt x="1713" y="924"/>
                </a:lnTo>
                <a:lnTo>
                  <a:pt x="1708" y="866"/>
                </a:lnTo>
                <a:lnTo>
                  <a:pt x="1697" y="807"/>
                </a:lnTo>
                <a:lnTo>
                  <a:pt x="1682" y="751"/>
                </a:lnTo>
                <a:lnTo>
                  <a:pt x="1661" y="696"/>
                </a:lnTo>
                <a:lnTo>
                  <a:pt x="1634" y="643"/>
                </a:lnTo>
                <a:lnTo>
                  <a:pt x="1602" y="593"/>
                </a:lnTo>
                <a:lnTo>
                  <a:pt x="1564" y="547"/>
                </a:lnTo>
                <a:lnTo>
                  <a:pt x="1523" y="505"/>
                </a:lnTo>
                <a:lnTo>
                  <a:pt x="1501" y="485"/>
                </a:lnTo>
                <a:lnTo>
                  <a:pt x="1478" y="467"/>
                </a:lnTo>
                <a:lnTo>
                  <a:pt x="1454" y="450"/>
                </a:lnTo>
                <a:lnTo>
                  <a:pt x="1430" y="434"/>
                </a:lnTo>
                <a:lnTo>
                  <a:pt x="1378" y="405"/>
                </a:lnTo>
                <a:lnTo>
                  <a:pt x="1352" y="393"/>
                </a:lnTo>
                <a:lnTo>
                  <a:pt x="1324" y="382"/>
                </a:lnTo>
                <a:lnTo>
                  <a:pt x="1268" y="363"/>
                </a:lnTo>
                <a:lnTo>
                  <a:pt x="1240" y="356"/>
                </a:lnTo>
                <a:lnTo>
                  <a:pt x="1211" y="350"/>
                </a:lnTo>
                <a:lnTo>
                  <a:pt x="1181" y="345"/>
                </a:lnTo>
                <a:lnTo>
                  <a:pt x="1152" y="342"/>
                </a:lnTo>
                <a:lnTo>
                  <a:pt x="1092" y="340"/>
                </a:lnTo>
                <a:lnTo>
                  <a:pt x="1031" y="344"/>
                </a:lnTo>
                <a:lnTo>
                  <a:pt x="971" y="354"/>
                </a:lnTo>
                <a:lnTo>
                  <a:pt x="911" y="370"/>
                </a:lnTo>
                <a:lnTo>
                  <a:pt x="881" y="381"/>
                </a:lnTo>
                <a:lnTo>
                  <a:pt x="852" y="393"/>
                </a:lnTo>
                <a:lnTo>
                  <a:pt x="823" y="406"/>
                </a:lnTo>
                <a:lnTo>
                  <a:pt x="794" y="423"/>
                </a:lnTo>
                <a:lnTo>
                  <a:pt x="766" y="440"/>
                </a:lnTo>
                <a:lnTo>
                  <a:pt x="740" y="457"/>
                </a:lnTo>
                <a:lnTo>
                  <a:pt x="714" y="476"/>
                </a:lnTo>
                <a:lnTo>
                  <a:pt x="691" y="497"/>
                </a:lnTo>
                <a:lnTo>
                  <a:pt x="646" y="541"/>
                </a:lnTo>
                <a:lnTo>
                  <a:pt x="609" y="589"/>
                </a:lnTo>
                <a:lnTo>
                  <a:pt x="574" y="639"/>
                </a:lnTo>
                <a:lnTo>
                  <a:pt x="560" y="664"/>
                </a:lnTo>
                <a:lnTo>
                  <a:pt x="546" y="692"/>
                </a:lnTo>
                <a:lnTo>
                  <a:pt x="534" y="718"/>
                </a:lnTo>
                <a:lnTo>
                  <a:pt x="524" y="746"/>
                </a:lnTo>
                <a:lnTo>
                  <a:pt x="506" y="803"/>
                </a:lnTo>
                <a:lnTo>
                  <a:pt x="494" y="861"/>
                </a:lnTo>
                <a:lnTo>
                  <a:pt x="488" y="920"/>
                </a:lnTo>
                <a:lnTo>
                  <a:pt x="486" y="978"/>
                </a:lnTo>
                <a:lnTo>
                  <a:pt x="491" y="1037"/>
                </a:lnTo>
                <a:lnTo>
                  <a:pt x="495" y="1066"/>
                </a:lnTo>
                <a:lnTo>
                  <a:pt x="501" y="1095"/>
                </a:lnTo>
                <a:lnTo>
                  <a:pt x="516" y="1152"/>
                </a:lnTo>
                <a:lnTo>
                  <a:pt x="538" y="1207"/>
                </a:lnTo>
                <a:lnTo>
                  <a:pt x="565" y="12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611887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_and_full_pictur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rgbClr val="EAEAEA"/>
          </a:solidFill>
        </p:spPr>
        <p:txBody>
          <a:bodyPr>
            <a:normAutofit/>
          </a:bodyPr>
          <a:lstStyle>
            <a:lvl1pPr marL="0" marR="0" indent="0" algn="l" defTabSz="914400" rtl="0" eaLnBrk="1" fontAlgn="auto" latinLnBrk="0" hangingPunct="1">
              <a:lnSpc>
                <a:spcPct val="100000"/>
              </a:lnSpc>
              <a:spcBef>
                <a:spcPts val="800"/>
              </a:spcBef>
              <a:spcAft>
                <a:spcPts val="0"/>
              </a:spcAft>
              <a:buClr>
                <a:schemeClr val="accent2"/>
              </a:buClr>
              <a:buSzTx/>
              <a:buFontTx/>
              <a:buNone/>
              <a:tabLst/>
              <a:defRPr sz="1200"/>
            </a:lvl1pPr>
          </a:lstStyle>
          <a:p>
            <a:r>
              <a:rPr lang="en-GB" noProof="0" dirty="0"/>
              <a:t>Select shape and insert picture</a:t>
            </a:r>
          </a:p>
        </p:txBody>
      </p:sp>
      <p:sp>
        <p:nvSpPr>
          <p:cNvPr id="2" name="Title 1"/>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1BBFB605-58DC-4C15-9A8C-54C37BBD5D3E}"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12" name="Text Placeholder 21"/>
          <p:cNvSpPr>
            <a:spLocks noGrp="1"/>
          </p:cNvSpPr>
          <p:nvPr>
            <p:ph type="body" sz="quarter" idx="15" hasCustomPrompt="1"/>
          </p:nvPr>
        </p:nvSpPr>
        <p:spPr>
          <a:xfrm>
            <a:off x="10418400" y="6307200"/>
            <a:ext cx="1216800" cy="288000"/>
          </a:xfrm>
          <a:blipFill>
            <a:blip r:embed="rId2"/>
            <a:stretch>
              <a:fillRect/>
            </a:stretch>
          </a:blipFill>
        </p:spPr>
        <p:txBody>
          <a:bodyPr>
            <a:normAutofit/>
          </a:bodyPr>
          <a:lstStyle>
            <a:lvl1pPr marL="0" indent="0">
              <a:buFontTx/>
              <a:buNone/>
              <a:defRPr sz="200">
                <a:noFill/>
              </a:defRPr>
            </a:lvl1pPr>
          </a:lstStyle>
          <a:p>
            <a:pPr lvl="0"/>
            <a:r>
              <a:rPr lang="en-GB" noProof="0" dirty="0"/>
              <a:t> </a:t>
            </a:r>
          </a:p>
        </p:txBody>
      </p:sp>
    </p:spTree>
    <p:extLst>
      <p:ext uri="{BB962C8B-B14F-4D97-AF65-F5344CB8AC3E}">
        <p14:creationId xmlns:p14="http://schemas.microsoft.com/office/powerpoint/2010/main" val="2587299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_and_full_picture_2n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rgbClr val="EAEAEA"/>
          </a:solidFill>
        </p:spPr>
        <p:txBody>
          <a:bodyPr>
            <a:normAutofit/>
          </a:bodyPr>
          <a:lstStyle>
            <a:lvl1pPr marL="0" marR="0" indent="0" algn="l" defTabSz="914400" rtl="0" eaLnBrk="1" fontAlgn="auto" latinLnBrk="0" hangingPunct="1">
              <a:lnSpc>
                <a:spcPct val="100000"/>
              </a:lnSpc>
              <a:spcBef>
                <a:spcPts val="800"/>
              </a:spcBef>
              <a:spcAft>
                <a:spcPts val="0"/>
              </a:spcAft>
              <a:buClr>
                <a:schemeClr val="accent2"/>
              </a:buClr>
              <a:buSzTx/>
              <a:buFontTx/>
              <a:buNone/>
              <a:tabLst/>
              <a:defRPr sz="1200"/>
            </a:lvl1pPr>
          </a:lstStyle>
          <a:p>
            <a:r>
              <a:rPr lang="en-GB" noProof="0" dirty="0"/>
              <a:t>Select shape and insert picture</a:t>
            </a:r>
          </a:p>
        </p:txBody>
      </p:sp>
      <p:sp>
        <p:nvSpPr>
          <p:cNvPr id="2" name="Title 1"/>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0A68869C-154A-438E-8A93-FC966F03C540}"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9" name="Text Placeholder 21"/>
          <p:cNvSpPr>
            <a:spLocks noGrp="1"/>
          </p:cNvSpPr>
          <p:nvPr>
            <p:ph type="body" sz="quarter" idx="15" hasCustomPrompt="1"/>
          </p:nvPr>
        </p:nvSpPr>
        <p:spPr>
          <a:xfrm>
            <a:off x="10418400" y="6307200"/>
            <a:ext cx="1216800" cy="288000"/>
          </a:xfrm>
          <a:blipFill>
            <a:blip r:embed="rId2"/>
            <a:stretch>
              <a:fillRect/>
            </a:stretch>
          </a:blipFill>
          <a:effectLst>
            <a:outerShdw blurRad="254000" algn="ctr" rotWithShape="0">
              <a:prstClr val="black">
                <a:alpha val="35000"/>
              </a:prstClr>
            </a:outerShdw>
          </a:effectLst>
        </p:spPr>
        <p:txBody>
          <a:bodyPr>
            <a:normAutofit/>
          </a:bodyPr>
          <a:lstStyle>
            <a:lvl1pPr marL="0" indent="0">
              <a:buFontTx/>
              <a:buNone/>
              <a:defRPr sz="200">
                <a:noFill/>
              </a:defRPr>
            </a:lvl1pPr>
          </a:lstStyle>
          <a:p>
            <a:pPr lvl="0"/>
            <a:r>
              <a:rPr lang="en-GB" noProof="0" dirty="0"/>
              <a:t> </a:t>
            </a:r>
          </a:p>
        </p:txBody>
      </p:sp>
    </p:spTree>
    <p:extLst>
      <p:ext uri="{BB962C8B-B14F-4D97-AF65-F5344CB8AC3E}">
        <p14:creationId xmlns:p14="http://schemas.microsoft.com/office/powerpoint/2010/main" val="1293930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_challeng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3F2DB7-B7DF-4241-AC5E-89D3472C5F1E}" type="datetime1">
              <a:rPr lang="en-GB" noProof="0" smtClean="0"/>
              <a:t>12/02/2020</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7" name="Title 6"/>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
        <p:nvSpPr>
          <p:cNvPr id="9" name="Text Placeholder 2"/>
          <p:cNvSpPr>
            <a:spLocks noGrp="1"/>
          </p:cNvSpPr>
          <p:nvPr>
            <p:ph type="body" idx="1"/>
          </p:nvPr>
        </p:nvSpPr>
        <p:spPr>
          <a:xfrm>
            <a:off x="550863" y="1843880"/>
            <a:ext cx="5401121" cy="432992"/>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Text Placeholder 2"/>
          <p:cNvSpPr>
            <a:spLocks noGrp="1"/>
          </p:cNvSpPr>
          <p:nvPr>
            <p:ph type="body" idx="19"/>
          </p:nvPr>
        </p:nvSpPr>
        <p:spPr>
          <a:xfrm>
            <a:off x="550863" y="2420888"/>
            <a:ext cx="5401121"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Text Placeholder 2"/>
          <p:cNvSpPr>
            <a:spLocks noGrp="1"/>
          </p:cNvSpPr>
          <p:nvPr>
            <p:ph type="body" idx="21"/>
          </p:nvPr>
        </p:nvSpPr>
        <p:spPr>
          <a:xfrm>
            <a:off x="551384" y="2996952"/>
            <a:ext cx="5400600"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5" name="Text Placeholder 2"/>
          <p:cNvSpPr>
            <a:spLocks noGrp="1"/>
          </p:cNvSpPr>
          <p:nvPr>
            <p:ph type="body" idx="23"/>
          </p:nvPr>
        </p:nvSpPr>
        <p:spPr>
          <a:xfrm>
            <a:off x="550863" y="3573016"/>
            <a:ext cx="5401121"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Text Placeholder 2"/>
          <p:cNvSpPr>
            <a:spLocks noGrp="1"/>
          </p:cNvSpPr>
          <p:nvPr>
            <p:ph type="body" idx="25"/>
          </p:nvPr>
        </p:nvSpPr>
        <p:spPr>
          <a:xfrm>
            <a:off x="550863" y="4149080"/>
            <a:ext cx="5401121"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2"/>
          <p:cNvSpPr>
            <a:spLocks noGrp="1"/>
          </p:cNvSpPr>
          <p:nvPr>
            <p:ph type="body" idx="27"/>
          </p:nvPr>
        </p:nvSpPr>
        <p:spPr>
          <a:xfrm>
            <a:off x="550863" y="4725144"/>
            <a:ext cx="5401121"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Text Placeholder 2"/>
          <p:cNvSpPr>
            <a:spLocks noGrp="1"/>
          </p:cNvSpPr>
          <p:nvPr>
            <p:ph type="body" idx="28"/>
          </p:nvPr>
        </p:nvSpPr>
        <p:spPr>
          <a:xfrm>
            <a:off x="6240016" y="1846063"/>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2" name="Text Placeholder 2"/>
          <p:cNvSpPr>
            <a:spLocks noGrp="1"/>
          </p:cNvSpPr>
          <p:nvPr>
            <p:ph type="body" idx="29"/>
          </p:nvPr>
        </p:nvSpPr>
        <p:spPr>
          <a:xfrm>
            <a:off x="6240016" y="2422128"/>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Text Placeholder 2"/>
          <p:cNvSpPr>
            <a:spLocks noGrp="1"/>
          </p:cNvSpPr>
          <p:nvPr>
            <p:ph type="body" idx="20"/>
          </p:nvPr>
        </p:nvSpPr>
        <p:spPr>
          <a:xfrm>
            <a:off x="6240016" y="3001659"/>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2"/>
          <p:cNvSpPr>
            <a:spLocks noGrp="1"/>
          </p:cNvSpPr>
          <p:nvPr>
            <p:ph type="body" idx="30"/>
          </p:nvPr>
        </p:nvSpPr>
        <p:spPr>
          <a:xfrm>
            <a:off x="6240016" y="3581190"/>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5" name="Text Placeholder 2"/>
          <p:cNvSpPr>
            <a:spLocks noGrp="1"/>
          </p:cNvSpPr>
          <p:nvPr>
            <p:ph type="body" idx="22"/>
          </p:nvPr>
        </p:nvSpPr>
        <p:spPr>
          <a:xfrm>
            <a:off x="6240016" y="4160721"/>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2"/>
          <p:cNvSpPr>
            <a:spLocks noGrp="1"/>
          </p:cNvSpPr>
          <p:nvPr>
            <p:ph type="body" idx="24"/>
          </p:nvPr>
        </p:nvSpPr>
        <p:spPr>
          <a:xfrm>
            <a:off x="6240016" y="4740252"/>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ext Placeholder 2"/>
          <p:cNvSpPr>
            <a:spLocks noGrp="1"/>
          </p:cNvSpPr>
          <p:nvPr>
            <p:ph type="body" idx="26"/>
          </p:nvPr>
        </p:nvSpPr>
        <p:spPr>
          <a:xfrm>
            <a:off x="6240016" y="5301208"/>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8" name="Text Placeholder 2"/>
          <p:cNvSpPr>
            <a:spLocks noGrp="1"/>
          </p:cNvSpPr>
          <p:nvPr>
            <p:ph type="body" idx="31"/>
          </p:nvPr>
        </p:nvSpPr>
        <p:spPr>
          <a:xfrm>
            <a:off x="550863" y="5301208"/>
            <a:ext cx="5401121"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362689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forma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484314"/>
            <a:ext cx="3528913" cy="575848"/>
          </a:xfrm>
        </p:spPr>
        <p:txBody>
          <a:bodyPr anchor="t" anchorCtr="0"/>
          <a:lstStyle>
            <a:lvl1pPr marL="0" indent="0">
              <a:spcBef>
                <a:spcPts val="0"/>
              </a:spcBef>
              <a:buNone/>
              <a:defRPr sz="1800" b="1">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50864" y="2060344"/>
            <a:ext cx="3528913" cy="403248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Text Placeholder 2"/>
          <p:cNvSpPr>
            <a:spLocks noGrp="1"/>
          </p:cNvSpPr>
          <p:nvPr>
            <p:ph type="body" idx="13"/>
          </p:nvPr>
        </p:nvSpPr>
        <p:spPr>
          <a:xfrm>
            <a:off x="8112280" y="1484314"/>
            <a:ext cx="3528490" cy="576262"/>
          </a:xfrm>
        </p:spPr>
        <p:txBody>
          <a:bodyPr anchor="t" anchorCtr="0"/>
          <a:lstStyle>
            <a:lvl1pPr marL="0" indent="0">
              <a:spcBef>
                <a:spcPts val="0"/>
              </a:spcBef>
              <a:buNone/>
              <a:defRPr sz="1800" b="1">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511824" y="1484314"/>
            <a:ext cx="3168352" cy="576262"/>
          </a:xfrm>
        </p:spPr>
        <p:txBody>
          <a:bodyPr anchor="t" anchorCtr="0"/>
          <a:lstStyle>
            <a:lvl1pPr marL="0" indent="0">
              <a:spcBef>
                <a:spcPts val="0"/>
              </a:spcBef>
              <a:buNone/>
              <a:defRPr sz="1800" b="1">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3"/>
          <p:cNvSpPr>
            <a:spLocks noGrp="1"/>
          </p:cNvSpPr>
          <p:nvPr>
            <p:ph sz="half" idx="14"/>
          </p:nvPr>
        </p:nvSpPr>
        <p:spPr>
          <a:xfrm>
            <a:off x="8112280" y="2060576"/>
            <a:ext cx="3528000" cy="403248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
        <p:nvSpPr>
          <p:cNvPr id="10" name="Date Placeholder 9"/>
          <p:cNvSpPr>
            <a:spLocks noGrp="1"/>
          </p:cNvSpPr>
          <p:nvPr>
            <p:ph type="dt" sz="half" idx="15"/>
          </p:nvPr>
        </p:nvSpPr>
        <p:spPr/>
        <p:txBody>
          <a:bodyPr/>
          <a:lstStyle/>
          <a:p>
            <a:fld id="{3381571B-98B0-4AF1-9E2A-B880FEA30AAB}" type="datetime1">
              <a:rPr lang="en-GB" noProof="0" smtClean="0"/>
              <a:t>12/02/2020</a:t>
            </a:fld>
            <a:endParaRPr lang="en-GB" noProof="0" dirty="0"/>
          </a:p>
        </p:txBody>
      </p:sp>
      <p:sp>
        <p:nvSpPr>
          <p:cNvPr id="11" name="Footer Placeholder 10"/>
          <p:cNvSpPr>
            <a:spLocks noGrp="1"/>
          </p:cNvSpPr>
          <p:nvPr>
            <p:ph type="ftr" sz="quarter" idx="16"/>
          </p:nvPr>
        </p:nvSpPr>
        <p:spPr/>
        <p:txBody>
          <a:bodyPr/>
          <a:lstStyle/>
          <a:p>
            <a:endParaRPr lang="en-GB" noProof="0" dirty="0"/>
          </a:p>
        </p:txBody>
      </p:sp>
      <p:sp>
        <p:nvSpPr>
          <p:cNvPr id="12" name="Slide Number Placeholder 11"/>
          <p:cNvSpPr>
            <a:spLocks noGrp="1"/>
          </p:cNvSpPr>
          <p:nvPr>
            <p:ph type="sldNum" sz="quarter" idx="17"/>
          </p:nvPr>
        </p:nvSpPr>
        <p:spPr/>
        <p:txBody>
          <a:bodyPr/>
          <a:lstStyle/>
          <a:p>
            <a:fld id="{F90E5A77-D385-4CDE-8FE8-D3E3CBE93E71}" type="slidenum">
              <a:rPr lang="en-GB" noProof="0" smtClean="0"/>
              <a:pPr/>
              <a:t>‹#›</a:t>
            </a:fld>
            <a:endParaRPr lang="en-GB" noProof="0" dirty="0"/>
          </a:p>
        </p:txBody>
      </p:sp>
      <p:sp>
        <p:nvSpPr>
          <p:cNvPr id="8" name="Picture Placeholder 7"/>
          <p:cNvSpPr>
            <a:spLocks noGrp="1"/>
          </p:cNvSpPr>
          <p:nvPr>
            <p:ph type="pic" sz="quarter" idx="19" hasCustomPrompt="1"/>
          </p:nvPr>
        </p:nvSpPr>
        <p:spPr>
          <a:xfrm>
            <a:off x="5519936" y="3213118"/>
            <a:ext cx="1152128" cy="1152490"/>
          </a:xfrm>
          <a:noFill/>
        </p:spPr>
        <p:txBody>
          <a:bodyPr>
            <a:normAutofit/>
          </a:bodyPr>
          <a:lstStyle>
            <a:lvl1pPr marL="0" indent="0" algn="ctr">
              <a:buFontTx/>
              <a:buNone/>
              <a:defRPr sz="1200"/>
            </a:lvl1pPr>
          </a:lstStyle>
          <a:p>
            <a:r>
              <a:rPr lang="en-GB" noProof="0" dirty="0"/>
              <a:t>Click icon to add symbol</a:t>
            </a:r>
          </a:p>
        </p:txBody>
      </p:sp>
      <p:grpSp>
        <p:nvGrpSpPr>
          <p:cNvPr id="19" name="Group 18"/>
          <p:cNvGrpSpPr/>
          <p:nvPr userDrawn="1"/>
        </p:nvGrpSpPr>
        <p:grpSpPr>
          <a:xfrm>
            <a:off x="4295799" y="1484313"/>
            <a:ext cx="144358" cy="4608512"/>
            <a:chOff x="3144433" y="1052649"/>
            <a:chExt cx="144363" cy="4608515"/>
          </a:xfrm>
        </p:grpSpPr>
        <p:sp>
          <p:nvSpPr>
            <p:cNvPr id="20" name="Isosceles Triangle 20"/>
            <p:cNvSpPr/>
            <p:nvPr/>
          </p:nvSpPr>
          <p:spPr>
            <a:xfrm rot="5400000">
              <a:off x="3072599" y="3285519"/>
              <a:ext cx="288032" cy="144363"/>
            </a:xfrm>
            <a:custGeom>
              <a:avLst/>
              <a:gdLst>
                <a:gd name="connsiteX0" fmla="*/ 0 w 288032"/>
                <a:gd name="connsiteY0" fmla="*/ 144363 h 144363"/>
                <a:gd name="connsiteX1" fmla="*/ 144016 w 288032"/>
                <a:gd name="connsiteY1" fmla="*/ 0 h 144363"/>
                <a:gd name="connsiteX2" fmla="*/ 288032 w 288032"/>
                <a:gd name="connsiteY2" fmla="*/ 144363 h 144363"/>
                <a:gd name="connsiteX3" fmla="*/ 0 w 288032"/>
                <a:gd name="connsiteY3" fmla="*/ 144363 h 144363"/>
                <a:gd name="connsiteX0" fmla="*/ 0 w 288032"/>
                <a:gd name="connsiteY0" fmla="*/ 144363 h 145278"/>
                <a:gd name="connsiteX1" fmla="*/ 144016 w 288032"/>
                <a:gd name="connsiteY1" fmla="*/ 0 h 145278"/>
                <a:gd name="connsiteX2" fmla="*/ 288032 w 288032"/>
                <a:gd name="connsiteY2" fmla="*/ 144363 h 145278"/>
                <a:gd name="connsiteX3" fmla="*/ 149822 w 288032"/>
                <a:gd name="connsiteY3" fmla="*/ 145278 h 145278"/>
                <a:gd name="connsiteX4" fmla="*/ 0 w 288032"/>
                <a:gd name="connsiteY4" fmla="*/ 144363 h 145278"/>
                <a:gd name="connsiteX0" fmla="*/ 149822 w 288032"/>
                <a:gd name="connsiteY0" fmla="*/ 145278 h 236718"/>
                <a:gd name="connsiteX1" fmla="*/ 0 w 288032"/>
                <a:gd name="connsiteY1" fmla="*/ 144363 h 236718"/>
                <a:gd name="connsiteX2" fmla="*/ 144016 w 288032"/>
                <a:gd name="connsiteY2" fmla="*/ 0 h 236718"/>
                <a:gd name="connsiteX3" fmla="*/ 288032 w 288032"/>
                <a:gd name="connsiteY3" fmla="*/ 144363 h 236718"/>
                <a:gd name="connsiteX4" fmla="*/ 241262 w 288032"/>
                <a:gd name="connsiteY4" fmla="*/ 236718 h 236718"/>
                <a:gd name="connsiteX0" fmla="*/ 149822 w 288032"/>
                <a:gd name="connsiteY0" fmla="*/ 145278 h 145278"/>
                <a:gd name="connsiteX1" fmla="*/ 0 w 288032"/>
                <a:gd name="connsiteY1" fmla="*/ 144363 h 145278"/>
                <a:gd name="connsiteX2" fmla="*/ 144016 w 288032"/>
                <a:gd name="connsiteY2" fmla="*/ 0 h 145278"/>
                <a:gd name="connsiteX3" fmla="*/ 288032 w 288032"/>
                <a:gd name="connsiteY3" fmla="*/ 144363 h 145278"/>
                <a:gd name="connsiteX0" fmla="*/ 0 w 288032"/>
                <a:gd name="connsiteY0" fmla="*/ 144363 h 144363"/>
                <a:gd name="connsiteX1" fmla="*/ 144016 w 288032"/>
                <a:gd name="connsiteY1" fmla="*/ 0 h 144363"/>
                <a:gd name="connsiteX2" fmla="*/ 288032 w 288032"/>
                <a:gd name="connsiteY2" fmla="*/ 144363 h 144363"/>
              </a:gdLst>
              <a:ahLst/>
              <a:cxnLst>
                <a:cxn ang="0">
                  <a:pos x="connsiteX0" y="connsiteY0"/>
                </a:cxn>
                <a:cxn ang="0">
                  <a:pos x="connsiteX1" y="connsiteY1"/>
                </a:cxn>
                <a:cxn ang="0">
                  <a:pos x="connsiteX2" y="connsiteY2"/>
                </a:cxn>
              </a:cxnLst>
              <a:rect l="l" t="t" r="r" b="b"/>
              <a:pathLst>
                <a:path w="288032" h="144363">
                  <a:moveTo>
                    <a:pt x="0" y="144363"/>
                  </a:moveTo>
                  <a:lnTo>
                    <a:pt x="144016" y="0"/>
                  </a:lnTo>
                  <a:lnTo>
                    <a:pt x="288032" y="144363"/>
                  </a:lnTo>
                </a:path>
              </a:pathLst>
            </a:custGeom>
            <a:noFill/>
            <a:ln w="635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rgbClr val="FFFFFF"/>
                </a:solidFill>
              </a:endParaRPr>
            </a:p>
          </p:txBody>
        </p:sp>
        <p:cxnSp>
          <p:nvCxnSpPr>
            <p:cNvPr id="22" name="Straight Connector 21"/>
            <p:cNvCxnSpPr>
              <a:stCxn id="20" idx="0"/>
            </p:cNvCxnSpPr>
            <p:nvPr/>
          </p:nvCxnSpPr>
          <p:spPr>
            <a:xfrm flipV="1">
              <a:off x="3144434" y="1052649"/>
              <a:ext cx="0" cy="2161036"/>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2"/>
            </p:cNvCxnSpPr>
            <p:nvPr/>
          </p:nvCxnSpPr>
          <p:spPr>
            <a:xfrm>
              <a:off x="3144434" y="3501717"/>
              <a:ext cx="0" cy="2159447"/>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a:xfrm flipH="1" flipV="1">
            <a:off x="7752185" y="1484313"/>
            <a:ext cx="144358" cy="4608512"/>
            <a:chOff x="3144090" y="1054237"/>
            <a:chExt cx="144363" cy="4608515"/>
          </a:xfrm>
        </p:grpSpPr>
        <p:sp>
          <p:nvSpPr>
            <p:cNvPr id="26" name="Isosceles Triangle 20"/>
            <p:cNvSpPr/>
            <p:nvPr/>
          </p:nvSpPr>
          <p:spPr>
            <a:xfrm rot="5400000">
              <a:off x="3072256" y="3285519"/>
              <a:ext cx="288032" cy="144363"/>
            </a:xfrm>
            <a:custGeom>
              <a:avLst/>
              <a:gdLst>
                <a:gd name="connsiteX0" fmla="*/ 0 w 288032"/>
                <a:gd name="connsiteY0" fmla="*/ 144363 h 144363"/>
                <a:gd name="connsiteX1" fmla="*/ 144016 w 288032"/>
                <a:gd name="connsiteY1" fmla="*/ 0 h 144363"/>
                <a:gd name="connsiteX2" fmla="*/ 288032 w 288032"/>
                <a:gd name="connsiteY2" fmla="*/ 144363 h 144363"/>
                <a:gd name="connsiteX3" fmla="*/ 0 w 288032"/>
                <a:gd name="connsiteY3" fmla="*/ 144363 h 144363"/>
                <a:gd name="connsiteX0" fmla="*/ 0 w 288032"/>
                <a:gd name="connsiteY0" fmla="*/ 144363 h 145278"/>
                <a:gd name="connsiteX1" fmla="*/ 144016 w 288032"/>
                <a:gd name="connsiteY1" fmla="*/ 0 h 145278"/>
                <a:gd name="connsiteX2" fmla="*/ 288032 w 288032"/>
                <a:gd name="connsiteY2" fmla="*/ 144363 h 145278"/>
                <a:gd name="connsiteX3" fmla="*/ 149822 w 288032"/>
                <a:gd name="connsiteY3" fmla="*/ 145278 h 145278"/>
                <a:gd name="connsiteX4" fmla="*/ 0 w 288032"/>
                <a:gd name="connsiteY4" fmla="*/ 144363 h 145278"/>
                <a:gd name="connsiteX0" fmla="*/ 149822 w 288032"/>
                <a:gd name="connsiteY0" fmla="*/ 145278 h 236718"/>
                <a:gd name="connsiteX1" fmla="*/ 0 w 288032"/>
                <a:gd name="connsiteY1" fmla="*/ 144363 h 236718"/>
                <a:gd name="connsiteX2" fmla="*/ 144016 w 288032"/>
                <a:gd name="connsiteY2" fmla="*/ 0 h 236718"/>
                <a:gd name="connsiteX3" fmla="*/ 288032 w 288032"/>
                <a:gd name="connsiteY3" fmla="*/ 144363 h 236718"/>
                <a:gd name="connsiteX4" fmla="*/ 241262 w 288032"/>
                <a:gd name="connsiteY4" fmla="*/ 236718 h 236718"/>
                <a:gd name="connsiteX0" fmla="*/ 149822 w 288032"/>
                <a:gd name="connsiteY0" fmla="*/ 145278 h 145278"/>
                <a:gd name="connsiteX1" fmla="*/ 0 w 288032"/>
                <a:gd name="connsiteY1" fmla="*/ 144363 h 145278"/>
                <a:gd name="connsiteX2" fmla="*/ 144016 w 288032"/>
                <a:gd name="connsiteY2" fmla="*/ 0 h 145278"/>
                <a:gd name="connsiteX3" fmla="*/ 288032 w 288032"/>
                <a:gd name="connsiteY3" fmla="*/ 144363 h 145278"/>
                <a:gd name="connsiteX0" fmla="*/ 0 w 288032"/>
                <a:gd name="connsiteY0" fmla="*/ 144363 h 144363"/>
                <a:gd name="connsiteX1" fmla="*/ 144016 w 288032"/>
                <a:gd name="connsiteY1" fmla="*/ 0 h 144363"/>
                <a:gd name="connsiteX2" fmla="*/ 288032 w 288032"/>
                <a:gd name="connsiteY2" fmla="*/ 144363 h 144363"/>
              </a:gdLst>
              <a:ahLst/>
              <a:cxnLst>
                <a:cxn ang="0">
                  <a:pos x="connsiteX0" y="connsiteY0"/>
                </a:cxn>
                <a:cxn ang="0">
                  <a:pos x="connsiteX1" y="connsiteY1"/>
                </a:cxn>
                <a:cxn ang="0">
                  <a:pos x="connsiteX2" y="connsiteY2"/>
                </a:cxn>
              </a:cxnLst>
              <a:rect l="l" t="t" r="r" b="b"/>
              <a:pathLst>
                <a:path w="288032" h="144363">
                  <a:moveTo>
                    <a:pt x="0" y="144363"/>
                  </a:moveTo>
                  <a:lnTo>
                    <a:pt x="144016" y="0"/>
                  </a:lnTo>
                  <a:lnTo>
                    <a:pt x="288032" y="144363"/>
                  </a:lnTo>
                </a:path>
              </a:pathLst>
            </a:custGeom>
            <a:noFill/>
            <a:ln w="635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rgbClr val="FFFFFF"/>
                </a:solidFill>
              </a:endParaRPr>
            </a:p>
          </p:txBody>
        </p:sp>
        <p:cxnSp>
          <p:nvCxnSpPr>
            <p:cNvPr id="27" name="Straight Connector 26"/>
            <p:cNvCxnSpPr>
              <a:stCxn id="26" idx="0"/>
            </p:cNvCxnSpPr>
            <p:nvPr/>
          </p:nvCxnSpPr>
          <p:spPr>
            <a:xfrm flipV="1">
              <a:off x="3144090" y="1054237"/>
              <a:ext cx="1" cy="2159448"/>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2"/>
            </p:cNvCxnSpPr>
            <p:nvPr/>
          </p:nvCxnSpPr>
          <p:spPr>
            <a:xfrm>
              <a:off x="3144090" y="3501717"/>
              <a:ext cx="1" cy="2161035"/>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597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
        <p:nvSpPr>
          <p:cNvPr id="10" name="Date Placeholder 9"/>
          <p:cNvSpPr>
            <a:spLocks noGrp="1"/>
          </p:cNvSpPr>
          <p:nvPr>
            <p:ph type="dt" sz="half" idx="15"/>
          </p:nvPr>
        </p:nvSpPr>
        <p:spPr/>
        <p:txBody>
          <a:bodyPr/>
          <a:lstStyle/>
          <a:p>
            <a:fld id="{CAEEE8D8-89E4-484E-B18E-90834F0D5C88}" type="datetime1">
              <a:rPr lang="en-GB" noProof="0" smtClean="0"/>
              <a:t>12/02/2020</a:t>
            </a:fld>
            <a:endParaRPr lang="en-GB" noProof="0" dirty="0"/>
          </a:p>
        </p:txBody>
      </p:sp>
      <p:sp>
        <p:nvSpPr>
          <p:cNvPr id="11" name="Footer Placeholder 10"/>
          <p:cNvSpPr>
            <a:spLocks noGrp="1"/>
          </p:cNvSpPr>
          <p:nvPr>
            <p:ph type="ftr" sz="quarter" idx="16"/>
          </p:nvPr>
        </p:nvSpPr>
        <p:spPr/>
        <p:txBody>
          <a:bodyPr/>
          <a:lstStyle/>
          <a:p>
            <a:endParaRPr lang="en-GB" noProof="0" dirty="0"/>
          </a:p>
        </p:txBody>
      </p:sp>
      <p:sp>
        <p:nvSpPr>
          <p:cNvPr id="12" name="Slide Number Placeholder 11"/>
          <p:cNvSpPr>
            <a:spLocks noGrp="1"/>
          </p:cNvSpPr>
          <p:nvPr>
            <p:ph type="sldNum" sz="quarter" idx="17"/>
          </p:nvPr>
        </p:nvSpPr>
        <p:spPr/>
        <p:txBody>
          <a:bodyPr/>
          <a:lstStyle/>
          <a:p>
            <a:fld id="{F90E5A77-D385-4CDE-8FE8-D3E3CBE93E71}" type="slidenum">
              <a:rPr lang="en-GB" noProof="0" smtClean="0"/>
              <a:pPr/>
              <a:t>‹#›</a:t>
            </a:fld>
            <a:endParaRPr lang="en-GB" noProof="0" dirty="0"/>
          </a:p>
        </p:txBody>
      </p:sp>
      <p:sp>
        <p:nvSpPr>
          <p:cNvPr id="16" name="Text Placeholder 17"/>
          <p:cNvSpPr>
            <a:spLocks noGrp="1"/>
          </p:cNvSpPr>
          <p:nvPr>
            <p:ph type="body" sz="quarter" idx="19"/>
          </p:nvPr>
        </p:nvSpPr>
        <p:spPr>
          <a:xfrm>
            <a:off x="550863" y="2780928"/>
            <a:ext cx="2160761" cy="3311897"/>
          </a:xfrm>
          <a:noFill/>
        </p:spPr>
        <p:txBody>
          <a:bodyPr lIns="0" tIns="0" rIns="0" bIns="0"/>
          <a:lstStyle>
            <a:lvl1pPr marL="0" indent="0">
              <a:spcBef>
                <a:spcPts val="200"/>
              </a:spcBef>
              <a:buFontTx/>
              <a:buNone/>
              <a:defRPr sz="1600"/>
            </a:lvl1pPr>
            <a:lvl2pPr marL="182563" indent="-182563">
              <a:spcBef>
                <a:spcPts val="200"/>
              </a:spcBef>
              <a:buFont typeface="Arial" panose="020B0604020202020204" pitchFamily="34" charset="0"/>
              <a:buChar char="•"/>
              <a:defRPr sz="1400"/>
            </a:lvl2pPr>
            <a:lvl3pPr marL="357188" indent="-174625">
              <a:spcBef>
                <a:spcPts val="200"/>
              </a:spcBef>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17"/>
          <p:cNvSpPr>
            <a:spLocks noGrp="1"/>
          </p:cNvSpPr>
          <p:nvPr>
            <p:ph type="body" sz="quarter" idx="20"/>
          </p:nvPr>
        </p:nvSpPr>
        <p:spPr>
          <a:xfrm>
            <a:off x="5015880" y="2780928"/>
            <a:ext cx="2160240" cy="3311897"/>
          </a:xfrm>
          <a:noFill/>
        </p:spPr>
        <p:txBody>
          <a:bodyPr lIns="0" tIns="0" rIns="0" bIns="0"/>
          <a:lstStyle>
            <a:lvl1pPr marL="0" indent="0">
              <a:spcBef>
                <a:spcPts val="200"/>
              </a:spcBef>
              <a:buFontTx/>
              <a:buNone/>
              <a:defRPr sz="1600"/>
            </a:lvl1pPr>
            <a:lvl2pPr marL="182563" indent="-182563">
              <a:spcBef>
                <a:spcPts val="200"/>
              </a:spcBef>
              <a:buFont typeface="Arial" panose="020B0604020202020204" pitchFamily="34" charset="0"/>
              <a:buChar char="•"/>
              <a:defRPr sz="1400"/>
            </a:lvl2pPr>
            <a:lvl3pPr marL="357188" indent="-174625">
              <a:spcBef>
                <a:spcPts val="200"/>
              </a:spcBef>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17"/>
          <p:cNvSpPr>
            <a:spLocks noGrp="1"/>
          </p:cNvSpPr>
          <p:nvPr>
            <p:ph type="body" sz="quarter" idx="23"/>
          </p:nvPr>
        </p:nvSpPr>
        <p:spPr>
          <a:xfrm>
            <a:off x="2783632" y="2780928"/>
            <a:ext cx="2160241" cy="3311897"/>
          </a:xfrm>
          <a:noFill/>
        </p:spPr>
        <p:txBody>
          <a:bodyPr lIns="0" tIns="0" rIns="0" bIns="0"/>
          <a:lstStyle>
            <a:lvl1pPr marL="0" indent="0">
              <a:spcBef>
                <a:spcPts val="200"/>
              </a:spcBef>
              <a:buFontTx/>
              <a:buNone/>
              <a:defRPr sz="1600"/>
            </a:lvl1pPr>
            <a:lvl2pPr marL="182563" indent="-182563">
              <a:spcBef>
                <a:spcPts val="200"/>
              </a:spcBef>
              <a:buFont typeface="Arial" panose="020B0604020202020204" pitchFamily="34" charset="0"/>
              <a:buChar char="•"/>
              <a:defRPr sz="1400"/>
            </a:lvl2pPr>
            <a:lvl3pPr marL="357188" indent="-174625">
              <a:spcBef>
                <a:spcPts val="200"/>
              </a:spcBef>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0" name="Text Placeholder 17"/>
          <p:cNvSpPr>
            <a:spLocks noGrp="1"/>
          </p:cNvSpPr>
          <p:nvPr>
            <p:ph type="body" sz="quarter" idx="25"/>
          </p:nvPr>
        </p:nvSpPr>
        <p:spPr>
          <a:xfrm>
            <a:off x="7248128" y="2780928"/>
            <a:ext cx="2160761" cy="3311897"/>
          </a:xfrm>
          <a:noFill/>
        </p:spPr>
        <p:txBody>
          <a:bodyPr lIns="0" tIns="0" rIns="0" bIns="0"/>
          <a:lstStyle>
            <a:lvl1pPr marL="0" indent="0">
              <a:spcBef>
                <a:spcPts val="200"/>
              </a:spcBef>
              <a:buFontTx/>
              <a:buNone/>
              <a:defRPr sz="1600"/>
            </a:lvl1pPr>
            <a:lvl2pPr marL="182563" indent="-182563">
              <a:spcBef>
                <a:spcPts val="200"/>
              </a:spcBef>
              <a:buFont typeface="Arial" panose="020B0604020202020204" pitchFamily="34" charset="0"/>
              <a:buChar char="•"/>
              <a:defRPr sz="1400"/>
            </a:lvl2pPr>
            <a:lvl3pPr marL="357188" indent="-174625">
              <a:spcBef>
                <a:spcPts val="200"/>
              </a:spcBef>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1" name="Text Placeholder 17"/>
          <p:cNvSpPr>
            <a:spLocks noGrp="1"/>
          </p:cNvSpPr>
          <p:nvPr>
            <p:ph type="body" sz="quarter" idx="27"/>
          </p:nvPr>
        </p:nvSpPr>
        <p:spPr>
          <a:xfrm>
            <a:off x="9480377" y="2780928"/>
            <a:ext cx="2160761" cy="3311897"/>
          </a:xfrm>
          <a:noFill/>
        </p:spPr>
        <p:txBody>
          <a:bodyPr lIns="0" tIns="0" rIns="0" bIns="0"/>
          <a:lstStyle>
            <a:lvl1pPr marL="0" indent="0">
              <a:spcBef>
                <a:spcPts val="200"/>
              </a:spcBef>
              <a:buFontTx/>
              <a:buNone/>
              <a:defRPr sz="1600"/>
            </a:lvl1pPr>
            <a:lvl2pPr marL="182563" indent="-182563">
              <a:spcBef>
                <a:spcPts val="200"/>
              </a:spcBef>
              <a:buFont typeface="Arial" panose="020B0604020202020204" pitchFamily="34" charset="0"/>
              <a:buChar char="•"/>
              <a:defRPr sz="1400"/>
            </a:lvl2pPr>
            <a:lvl3pPr marL="357188" indent="-174625">
              <a:spcBef>
                <a:spcPts val="200"/>
              </a:spcBef>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2" name="Picture Placeholder 7"/>
          <p:cNvSpPr>
            <a:spLocks noGrp="1"/>
          </p:cNvSpPr>
          <p:nvPr>
            <p:ph type="pic" sz="quarter" idx="28" hasCustomPrompt="1"/>
          </p:nvPr>
        </p:nvSpPr>
        <p:spPr>
          <a:xfrm>
            <a:off x="550863" y="1484313"/>
            <a:ext cx="1007795" cy="1008112"/>
          </a:xfrm>
          <a:noFill/>
        </p:spPr>
        <p:txBody>
          <a:bodyPr>
            <a:normAutofit/>
          </a:bodyPr>
          <a:lstStyle>
            <a:lvl1pPr marL="0" indent="0" algn="ctr">
              <a:buFontTx/>
              <a:buNone/>
              <a:defRPr sz="1200"/>
            </a:lvl1pPr>
          </a:lstStyle>
          <a:p>
            <a:r>
              <a:rPr lang="en-GB" noProof="0" dirty="0"/>
              <a:t>Click icon to add symbol</a:t>
            </a:r>
          </a:p>
        </p:txBody>
      </p:sp>
      <p:sp>
        <p:nvSpPr>
          <p:cNvPr id="28" name="Picture Placeholder 7"/>
          <p:cNvSpPr>
            <a:spLocks noGrp="1"/>
          </p:cNvSpPr>
          <p:nvPr>
            <p:ph type="pic" sz="quarter" idx="29" hasCustomPrompt="1"/>
          </p:nvPr>
        </p:nvSpPr>
        <p:spPr>
          <a:xfrm>
            <a:off x="2783632" y="1484313"/>
            <a:ext cx="1007795" cy="1008112"/>
          </a:xfrm>
          <a:noFill/>
        </p:spPr>
        <p:txBody>
          <a:bodyPr>
            <a:normAutofit/>
          </a:bodyPr>
          <a:lstStyle>
            <a:lvl1pPr marL="0" indent="0" algn="ctr">
              <a:buFontTx/>
              <a:buNone/>
              <a:defRPr sz="1200"/>
            </a:lvl1pPr>
          </a:lstStyle>
          <a:p>
            <a:r>
              <a:rPr lang="en-GB" noProof="0" dirty="0"/>
              <a:t>Click icon to add symbol</a:t>
            </a:r>
          </a:p>
        </p:txBody>
      </p:sp>
      <p:sp>
        <p:nvSpPr>
          <p:cNvPr id="36" name="Picture Placeholder 7"/>
          <p:cNvSpPr>
            <a:spLocks noGrp="1"/>
          </p:cNvSpPr>
          <p:nvPr>
            <p:ph type="pic" sz="quarter" idx="30" hasCustomPrompt="1"/>
          </p:nvPr>
        </p:nvSpPr>
        <p:spPr>
          <a:xfrm>
            <a:off x="5015880" y="1484313"/>
            <a:ext cx="1007795" cy="1008112"/>
          </a:xfrm>
          <a:noFill/>
        </p:spPr>
        <p:txBody>
          <a:bodyPr>
            <a:normAutofit/>
          </a:bodyPr>
          <a:lstStyle>
            <a:lvl1pPr marL="0" indent="0" algn="ctr">
              <a:buFontTx/>
              <a:buNone/>
              <a:defRPr sz="1200"/>
            </a:lvl1pPr>
          </a:lstStyle>
          <a:p>
            <a:r>
              <a:rPr lang="en-GB" noProof="0" dirty="0"/>
              <a:t>Click icon to add symbol</a:t>
            </a:r>
          </a:p>
        </p:txBody>
      </p:sp>
      <p:sp>
        <p:nvSpPr>
          <p:cNvPr id="37" name="Picture Placeholder 7"/>
          <p:cNvSpPr>
            <a:spLocks noGrp="1"/>
          </p:cNvSpPr>
          <p:nvPr>
            <p:ph type="pic" sz="quarter" idx="31" hasCustomPrompt="1"/>
          </p:nvPr>
        </p:nvSpPr>
        <p:spPr>
          <a:xfrm>
            <a:off x="7248445" y="1484313"/>
            <a:ext cx="1007795" cy="1008112"/>
          </a:xfrm>
          <a:noFill/>
        </p:spPr>
        <p:txBody>
          <a:bodyPr>
            <a:normAutofit/>
          </a:bodyPr>
          <a:lstStyle>
            <a:lvl1pPr marL="0" indent="0" algn="ctr">
              <a:buFontTx/>
              <a:buNone/>
              <a:defRPr sz="1200"/>
            </a:lvl1pPr>
          </a:lstStyle>
          <a:p>
            <a:r>
              <a:rPr lang="en-GB" noProof="0" dirty="0"/>
              <a:t>Click icon to add symbol</a:t>
            </a:r>
          </a:p>
        </p:txBody>
      </p:sp>
      <p:sp>
        <p:nvSpPr>
          <p:cNvPr id="38" name="Picture Placeholder 7"/>
          <p:cNvSpPr>
            <a:spLocks noGrp="1"/>
          </p:cNvSpPr>
          <p:nvPr>
            <p:ph type="pic" sz="quarter" idx="32" hasCustomPrompt="1"/>
          </p:nvPr>
        </p:nvSpPr>
        <p:spPr>
          <a:xfrm>
            <a:off x="9480376" y="1484313"/>
            <a:ext cx="1007795" cy="1008112"/>
          </a:xfrm>
          <a:noFill/>
        </p:spPr>
        <p:txBody>
          <a:bodyPr>
            <a:normAutofit/>
          </a:bodyPr>
          <a:lstStyle>
            <a:lvl1pPr marL="0" indent="0" algn="ctr">
              <a:buFontTx/>
              <a:buNone/>
              <a:defRPr sz="1200"/>
            </a:lvl1pPr>
          </a:lstStyle>
          <a:p>
            <a:r>
              <a:rPr lang="en-GB" noProof="0" dirty="0"/>
              <a:t>Click icon to add symbol</a:t>
            </a:r>
          </a:p>
        </p:txBody>
      </p:sp>
    </p:spTree>
    <p:extLst>
      <p:ext uri="{BB962C8B-B14F-4D97-AF65-F5344CB8AC3E}">
        <p14:creationId xmlns:p14="http://schemas.microsoft.com/office/powerpoint/2010/main" val="1444838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Title 1"/>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
        <p:nvSpPr>
          <p:cNvPr id="10" name="Date Placeholder 9"/>
          <p:cNvSpPr>
            <a:spLocks noGrp="1"/>
          </p:cNvSpPr>
          <p:nvPr>
            <p:ph type="dt" sz="half" idx="15"/>
          </p:nvPr>
        </p:nvSpPr>
        <p:spPr/>
        <p:txBody>
          <a:bodyPr/>
          <a:lstStyle/>
          <a:p>
            <a:fld id="{E30ECE8C-C1B7-43B1-A4EC-C1B1E594C009}" type="datetime1">
              <a:rPr lang="en-GB" noProof="0" smtClean="0"/>
              <a:t>12/02/2020</a:t>
            </a:fld>
            <a:endParaRPr lang="en-GB" noProof="0" dirty="0"/>
          </a:p>
        </p:txBody>
      </p:sp>
      <p:sp>
        <p:nvSpPr>
          <p:cNvPr id="11" name="Footer Placeholder 10"/>
          <p:cNvSpPr>
            <a:spLocks noGrp="1"/>
          </p:cNvSpPr>
          <p:nvPr>
            <p:ph type="ftr" sz="quarter" idx="16"/>
          </p:nvPr>
        </p:nvSpPr>
        <p:spPr/>
        <p:txBody>
          <a:bodyPr/>
          <a:lstStyle/>
          <a:p>
            <a:endParaRPr lang="en-GB" noProof="0" dirty="0"/>
          </a:p>
        </p:txBody>
      </p:sp>
      <p:sp>
        <p:nvSpPr>
          <p:cNvPr id="12" name="Slide Number Placeholder 11"/>
          <p:cNvSpPr>
            <a:spLocks noGrp="1"/>
          </p:cNvSpPr>
          <p:nvPr>
            <p:ph type="sldNum" sz="quarter" idx="17"/>
          </p:nvPr>
        </p:nvSpPr>
        <p:spPr/>
        <p:txBody>
          <a:bodyPr/>
          <a:lstStyle/>
          <a:p>
            <a:fld id="{F90E5A77-D385-4CDE-8FE8-D3E3CBE93E71}" type="slidenum">
              <a:rPr lang="en-GB" noProof="0" smtClean="0"/>
              <a:pPr/>
              <a:t>‹#›</a:t>
            </a:fld>
            <a:endParaRPr lang="en-GB" noProof="0" dirty="0"/>
          </a:p>
        </p:txBody>
      </p:sp>
      <p:sp>
        <p:nvSpPr>
          <p:cNvPr id="24" name="Text Placeholder 17"/>
          <p:cNvSpPr>
            <a:spLocks noGrp="1"/>
          </p:cNvSpPr>
          <p:nvPr>
            <p:ph type="body" sz="quarter" idx="19"/>
          </p:nvPr>
        </p:nvSpPr>
        <p:spPr>
          <a:xfrm>
            <a:off x="550863" y="1844824"/>
            <a:ext cx="3312889" cy="1800200"/>
          </a:xfrm>
        </p:spPr>
        <p:txBody>
          <a:bodyPr>
            <a:normAutofit/>
          </a:bodyPr>
          <a:lstStyle>
            <a:lvl1pPr marL="0" indent="0">
              <a:spcBef>
                <a:spcPts val="200"/>
              </a:spcBef>
              <a:buFontTx/>
              <a:buNone/>
              <a:defRPr sz="1600"/>
            </a:lvl1pPr>
            <a:lvl2pPr marL="266700" indent="-266700">
              <a:spcBef>
                <a:spcPts val="200"/>
              </a:spcBef>
              <a:buFont typeface="Arial" panose="020B0604020202020204" pitchFamily="34" charset="0"/>
              <a:buChar char="•"/>
              <a:defRPr sz="1600"/>
            </a:lvl2pPr>
            <a:lvl3pPr marL="539750" indent="-273050">
              <a:spcBef>
                <a:spcPts val="200"/>
              </a:spcBef>
              <a:defRPr sz="1400"/>
            </a:lvl3pPr>
            <a:lvl4pPr marL="806450" indent="-266700">
              <a:spcBef>
                <a:spcPts val="200"/>
              </a:spcBef>
              <a:buFont typeface="Arial" panose="020B0604020202020204" pitchFamily="34" charset="0"/>
              <a:buChar char="•"/>
              <a:defRPr sz="1200"/>
            </a:lvl4pPr>
            <a:lvl5pPr marL="1071563" indent="-265113">
              <a:spcBef>
                <a:spcPts val="200"/>
              </a:spcBef>
              <a:defRPr sz="11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17"/>
          <p:cNvSpPr>
            <a:spLocks noGrp="1"/>
          </p:cNvSpPr>
          <p:nvPr>
            <p:ph type="body" sz="quarter" idx="20"/>
          </p:nvPr>
        </p:nvSpPr>
        <p:spPr>
          <a:xfrm>
            <a:off x="550863" y="3933056"/>
            <a:ext cx="3312890" cy="1800200"/>
          </a:xfrm>
        </p:spPr>
        <p:txBody>
          <a:bodyPr>
            <a:normAutofit/>
          </a:bodyPr>
          <a:lstStyle>
            <a:lvl1pPr marL="0" indent="0">
              <a:spcBef>
                <a:spcPts val="200"/>
              </a:spcBef>
              <a:buFontTx/>
              <a:buNone/>
              <a:defRPr sz="1600"/>
            </a:lvl1pPr>
            <a:lvl2pPr marL="266700" indent="-266700">
              <a:spcBef>
                <a:spcPts val="200"/>
              </a:spcBef>
              <a:buFont typeface="Arial" panose="020B0604020202020204" pitchFamily="34" charset="0"/>
              <a:buChar char="•"/>
              <a:defRPr sz="1600"/>
            </a:lvl2pPr>
            <a:lvl3pPr marL="539750" indent="-273050">
              <a:spcBef>
                <a:spcPts val="200"/>
              </a:spcBef>
              <a:defRPr sz="1400"/>
            </a:lvl3pPr>
            <a:lvl4pPr marL="806450" indent="-266700">
              <a:spcBef>
                <a:spcPts val="200"/>
              </a:spcBef>
              <a:buFont typeface="Arial" panose="020B0604020202020204" pitchFamily="34" charset="0"/>
              <a:buChar char="•"/>
              <a:defRPr sz="1200"/>
            </a:lvl4pPr>
            <a:lvl5pPr marL="1071563" indent="-265113">
              <a:spcBef>
                <a:spcPts val="200"/>
              </a:spcBef>
              <a:defRPr sz="11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0" name="Text Placeholder 17"/>
          <p:cNvSpPr>
            <a:spLocks noGrp="1"/>
          </p:cNvSpPr>
          <p:nvPr>
            <p:ph type="body" sz="quarter" idx="21"/>
          </p:nvPr>
        </p:nvSpPr>
        <p:spPr>
          <a:xfrm>
            <a:off x="8328248" y="1844822"/>
            <a:ext cx="3295053" cy="1800201"/>
          </a:xfrm>
        </p:spPr>
        <p:txBody>
          <a:bodyPr>
            <a:normAutofit/>
          </a:bodyPr>
          <a:lstStyle>
            <a:lvl1pPr marL="0" indent="0">
              <a:spcBef>
                <a:spcPts val="200"/>
              </a:spcBef>
              <a:buFontTx/>
              <a:buNone/>
              <a:defRPr sz="1600"/>
            </a:lvl1pPr>
            <a:lvl2pPr marL="266700" indent="-266700">
              <a:spcBef>
                <a:spcPts val="200"/>
              </a:spcBef>
              <a:buFont typeface="Arial" panose="020B0604020202020204" pitchFamily="34" charset="0"/>
              <a:buChar char="•"/>
              <a:defRPr sz="1600"/>
            </a:lvl2pPr>
            <a:lvl3pPr marL="539750" indent="-273050">
              <a:spcBef>
                <a:spcPts val="200"/>
              </a:spcBef>
              <a:defRPr sz="1400"/>
            </a:lvl3pPr>
            <a:lvl4pPr marL="806450" indent="-266700">
              <a:spcBef>
                <a:spcPts val="200"/>
              </a:spcBef>
              <a:buFont typeface="Arial" panose="020B0604020202020204" pitchFamily="34" charset="0"/>
              <a:buChar char="•"/>
              <a:defRPr sz="1200"/>
            </a:lvl4pPr>
            <a:lvl5pPr marL="1071563" indent="-265113">
              <a:spcBef>
                <a:spcPts val="200"/>
              </a:spcBef>
              <a:defRPr sz="11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1" name="Text Placeholder 17"/>
          <p:cNvSpPr>
            <a:spLocks noGrp="1"/>
          </p:cNvSpPr>
          <p:nvPr>
            <p:ph type="body" sz="quarter" idx="23"/>
          </p:nvPr>
        </p:nvSpPr>
        <p:spPr>
          <a:xfrm>
            <a:off x="8328248" y="3933056"/>
            <a:ext cx="3312890" cy="1800200"/>
          </a:xfrm>
        </p:spPr>
        <p:txBody>
          <a:bodyPr>
            <a:normAutofit/>
          </a:bodyPr>
          <a:lstStyle>
            <a:lvl1pPr marL="0" indent="0">
              <a:spcBef>
                <a:spcPts val="200"/>
              </a:spcBef>
              <a:buFontTx/>
              <a:buNone/>
              <a:defRPr sz="1600"/>
            </a:lvl1pPr>
            <a:lvl2pPr marL="266700" indent="-266700">
              <a:spcBef>
                <a:spcPts val="200"/>
              </a:spcBef>
              <a:buFont typeface="Arial" panose="020B0604020202020204" pitchFamily="34" charset="0"/>
              <a:buChar char="•"/>
              <a:defRPr sz="1600"/>
            </a:lvl2pPr>
            <a:lvl3pPr marL="539750" indent="-273050">
              <a:spcBef>
                <a:spcPts val="200"/>
              </a:spcBef>
              <a:defRPr sz="1400"/>
            </a:lvl3pPr>
            <a:lvl4pPr marL="806450" indent="-266700">
              <a:spcBef>
                <a:spcPts val="200"/>
              </a:spcBef>
              <a:buFont typeface="Arial" panose="020B0604020202020204" pitchFamily="34" charset="0"/>
              <a:buChar char="•"/>
              <a:defRPr sz="1200"/>
            </a:lvl4pPr>
            <a:lvl5pPr marL="1071563" indent="-265113">
              <a:spcBef>
                <a:spcPts val="200"/>
              </a:spcBef>
              <a:defRPr sz="11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2" name="Text Placeholder 2"/>
          <p:cNvSpPr>
            <a:spLocks noGrp="1"/>
          </p:cNvSpPr>
          <p:nvPr>
            <p:ph type="body" idx="1"/>
          </p:nvPr>
        </p:nvSpPr>
        <p:spPr>
          <a:xfrm>
            <a:off x="6096000" y="1700982"/>
            <a:ext cx="2088000" cy="2089150"/>
          </a:xfrm>
          <a:solidFill>
            <a:schemeClr val="tx2"/>
          </a:solidFill>
        </p:spPr>
        <p:txBody>
          <a:bodyPr lIns="144000" tIns="108000" rIns="144000" bIns="108000" anchor="ctr" anchorCtr="0">
            <a:noAutofit/>
          </a:bodyPr>
          <a:lstStyle>
            <a:lvl1pPr marL="0" indent="0" algn="ctr">
              <a:lnSpc>
                <a:spcPct val="90000"/>
              </a:lnSpc>
              <a:spcBef>
                <a:spcPts val="0"/>
              </a:spcBef>
              <a:buNone/>
              <a:defRPr sz="1600" b="1" spc="-30" baseline="0">
                <a:solidFill>
                  <a:schemeClr val="bg1"/>
                </a:solidFill>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3" name="Text Placeholder 2"/>
          <p:cNvSpPr>
            <a:spLocks noGrp="1"/>
          </p:cNvSpPr>
          <p:nvPr>
            <p:ph type="body" idx="24"/>
          </p:nvPr>
        </p:nvSpPr>
        <p:spPr>
          <a:xfrm>
            <a:off x="4008000" y="3790132"/>
            <a:ext cx="2088000" cy="2088000"/>
          </a:xfrm>
          <a:solidFill>
            <a:schemeClr val="accent2"/>
          </a:solidFill>
        </p:spPr>
        <p:txBody>
          <a:bodyPr lIns="144000" tIns="108000" rIns="144000" bIns="108000" anchor="ctr" anchorCtr="0">
            <a:noAutofit/>
          </a:bodyPr>
          <a:lstStyle>
            <a:lvl1pPr marL="0" indent="0" algn="ctr">
              <a:lnSpc>
                <a:spcPct val="90000"/>
              </a:lnSpc>
              <a:spcBef>
                <a:spcPts val="0"/>
              </a:spcBef>
              <a:buNone/>
              <a:defRPr sz="1600" b="1" spc="-30" baseline="0">
                <a:solidFill>
                  <a:schemeClr val="bg1"/>
                </a:solidFill>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4" name="Text Placeholder 2"/>
          <p:cNvSpPr>
            <a:spLocks noGrp="1"/>
          </p:cNvSpPr>
          <p:nvPr>
            <p:ph type="body" idx="22"/>
          </p:nvPr>
        </p:nvSpPr>
        <p:spPr>
          <a:xfrm>
            <a:off x="4008000" y="1700982"/>
            <a:ext cx="2088000" cy="2089150"/>
          </a:xfrm>
          <a:solidFill>
            <a:schemeClr val="accent1"/>
          </a:solidFill>
        </p:spPr>
        <p:txBody>
          <a:bodyPr lIns="144000" tIns="108000" rIns="144000" bIns="108000" anchor="ctr" anchorCtr="0">
            <a:noAutofit/>
          </a:bodyPr>
          <a:lstStyle>
            <a:lvl1pPr marL="0" indent="0" algn="ctr">
              <a:lnSpc>
                <a:spcPct val="90000"/>
              </a:lnSpc>
              <a:spcBef>
                <a:spcPts val="0"/>
              </a:spcBef>
              <a:buNone/>
              <a:defRPr sz="1600" b="1" spc="-30" baseline="0">
                <a:solidFill>
                  <a:schemeClr val="tx1"/>
                </a:solidFill>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Text Placeholder 2"/>
          <p:cNvSpPr>
            <a:spLocks noGrp="1"/>
          </p:cNvSpPr>
          <p:nvPr>
            <p:ph type="body" idx="25"/>
          </p:nvPr>
        </p:nvSpPr>
        <p:spPr>
          <a:xfrm>
            <a:off x="6096000" y="3789363"/>
            <a:ext cx="2088000" cy="2088000"/>
          </a:xfrm>
          <a:solidFill>
            <a:schemeClr val="accent4"/>
          </a:solidFill>
        </p:spPr>
        <p:txBody>
          <a:bodyPr lIns="144000" tIns="108000" rIns="144000" bIns="108000" anchor="ctr" anchorCtr="0">
            <a:noAutofit/>
          </a:bodyPr>
          <a:lstStyle>
            <a:lvl1pPr marL="0" indent="0" algn="ctr">
              <a:lnSpc>
                <a:spcPct val="90000"/>
              </a:lnSpc>
              <a:spcBef>
                <a:spcPts val="0"/>
              </a:spcBef>
              <a:buNone/>
              <a:defRPr sz="1600" b="1" spc="-30" baseline="0">
                <a:solidFill>
                  <a:schemeClr val="bg1"/>
                </a:solidFill>
                <a:latin typeface="+mj-lt"/>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130265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ogan ">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noFill/>
        </p:spPr>
        <p:txBody>
          <a:bodyPr/>
          <a:lstStyle>
            <a:lvl1pPr>
              <a:defRPr>
                <a:noFill/>
              </a:defRPr>
            </a:lvl1pPr>
          </a:lstStyle>
          <a:p>
            <a:fld id="{773C8D9E-F53A-46E6-B588-5AD019EA7F42}" type="datetime1">
              <a:rPr lang="en-GB" noProof="0" smtClean="0"/>
              <a:t>12/02/2020</a:t>
            </a:fld>
            <a:endParaRPr lang="en-GB" noProof="0" dirty="0"/>
          </a:p>
        </p:txBody>
      </p:sp>
      <p:sp>
        <p:nvSpPr>
          <p:cNvPr id="15" name="Footer Placeholder 14"/>
          <p:cNvSpPr>
            <a:spLocks noGrp="1"/>
          </p:cNvSpPr>
          <p:nvPr>
            <p:ph type="ftr" sz="quarter" idx="11"/>
          </p:nvPr>
        </p:nvSpPr>
        <p:spPr>
          <a:noFill/>
        </p:spPr>
        <p:txBody>
          <a:bodyPr/>
          <a:lstStyle>
            <a:lvl1pPr>
              <a:defRPr>
                <a:noFill/>
              </a:defRPr>
            </a:lvl1pPr>
          </a:lstStyle>
          <a:p>
            <a:endParaRPr lang="en-GB" noProof="0" dirty="0"/>
          </a:p>
        </p:txBody>
      </p:sp>
      <p:sp>
        <p:nvSpPr>
          <p:cNvPr id="16" name="Slide Number Placeholder 1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9" name="Title 1"/>
          <p:cNvSpPr>
            <a:spLocks noGrp="1"/>
          </p:cNvSpPr>
          <p:nvPr>
            <p:ph type="title" hasCustomPrompt="1"/>
          </p:nvPr>
        </p:nvSpPr>
        <p:spPr>
          <a:xfrm>
            <a:off x="550864" y="2564908"/>
            <a:ext cx="11090272" cy="1656457"/>
          </a:xfrm>
        </p:spPr>
        <p:txBody>
          <a:bodyPr anchor="ctr" anchorCtr="0"/>
          <a:lstStyle>
            <a:lvl1pPr algn="ctr">
              <a:defRPr sz="5000">
                <a:solidFill>
                  <a:schemeClr val="accent2"/>
                </a:solidFill>
              </a:defRPr>
            </a:lvl1pPr>
          </a:lstStyle>
          <a:p>
            <a:r>
              <a:rPr lang="en-GB" noProof="0" dirty="0"/>
              <a:t>Click to add Thank you Text</a:t>
            </a:r>
          </a:p>
        </p:txBody>
      </p:sp>
    </p:spTree>
    <p:extLst>
      <p:ext uri="{BB962C8B-B14F-4D97-AF65-F5344CB8AC3E}">
        <p14:creationId xmlns:p14="http://schemas.microsoft.com/office/powerpoint/2010/main" val="384271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slide_picture ">
    <p:spTree>
      <p:nvGrpSpPr>
        <p:cNvPr id="1" name=""/>
        <p:cNvGrpSpPr/>
        <p:nvPr/>
      </p:nvGrpSpPr>
      <p:grpSpPr>
        <a:xfrm>
          <a:off x="0" y="0"/>
          <a:ext cx="0" cy="0"/>
          <a:chOff x="0" y="0"/>
          <a:chExt cx="0" cy="0"/>
        </a:xfrm>
      </p:grpSpPr>
      <p:grpSp>
        <p:nvGrpSpPr>
          <p:cNvPr id="3" name="Group 2"/>
          <p:cNvGrpSpPr/>
          <p:nvPr userDrawn="1"/>
        </p:nvGrpSpPr>
        <p:grpSpPr>
          <a:xfrm>
            <a:off x="10176312" y="5785848"/>
            <a:ext cx="1584176" cy="913626"/>
            <a:chOff x="10176312" y="5785848"/>
            <a:chExt cx="1584176" cy="913626"/>
          </a:xfrm>
        </p:grpSpPr>
        <p:sp>
          <p:nvSpPr>
            <p:cNvPr id="33" name="Freeform 8"/>
            <p:cNvSpPr>
              <a:spLocks/>
            </p:cNvSpPr>
            <p:nvPr userDrawn="1"/>
          </p:nvSpPr>
          <p:spPr bwMode="auto">
            <a:xfrm>
              <a:off x="10176312" y="5785848"/>
              <a:ext cx="730621" cy="426079"/>
            </a:xfrm>
            <a:custGeom>
              <a:avLst/>
              <a:gdLst>
                <a:gd name="T0" fmla="*/ 0 w 5232"/>
                <a:gd name="T1" fmla="*/ 3051 h 3051"/>
                <a:gd name="T2" fmla="*/ 653 w 5232"/>
                <a:gd name="T3" fmla="*/ 3051 h 3051"/>
                <a:gd name="T4" fmla="*/ 1307 w 5232"/>
                <a:gd name="T5" fmla="*/ 3051 h 3051"/>
                <a:gd name="T6" fmla="*/ 1962 w 5232"/>
                <a:gd name="T7" fmla="*/ 3051 h 3051"/>
                <a:gd name="T8" fmla="*/ 2616 w 5232"/>
                <a:gd name="T9" fmla="*/ 3051 h 3051"/>
                <a:gd name="T10" fmla="*/ 3269 w 5232"/>
                <a:gd name="T11" fmla="*/ 3051 h 3051"/>
                <a:gd name="T12" fmla="*/ 3923 w 5232"/>
                <a:gd name="T13" fmla="*/ 3051 h 3051"/>
                <a:gd name="T14" fmla="*/ 4578 w 5232"/>
                <a:gd name="T15" fmla="*/ 3051 h 3051"/>
                <a:gd name="T16" fmla="*/ 5232 w 5232"/>
                <a:gd name="T17" fmla="*/ 3051 h 3051"/>
                <a:gd name="T18" fmla="*/ 5232 w 5232"/>
                <a:gd name="T19" fmla="*/ 2288 h 3051"/>
                <a:gd name="T20" fmla="*/ 5232 w 5232"/>
                <a:gd name="T21" fmla="*/ 1525 h 3051"/>
                <a:gd name="T22" fmla="*/ 5232 w 5232"/>
                <a:gd name="T23" fmla="*/ 762 h 3051"/>
                <a:gd name="T24" fmla="*/ 5232 w 5232"/>
                <a:gd name="T25" fmla="*/ 0 h 3051"/>
                <a:gd name="T26" fmla="*/ 4578 w 5232"/>
                <a:gd name="T27" fmla="*/ 0 h 3051"/>
                <a:gd name="T28" fmla="*/ 3923 w 5232"/>
                <a:gd name="T29" fmla="*/ 0 h 3051"/>
                <a:gd name="T30" fmla="*/ 3269 w 5232"/>
                <a:gd name="T31" fmla="*/ 0 h 3051"/>
                <a:gd name="T32" fmla="*/ 2616 w 5232"/>
                <a:gd name="T33" fmla="*/ 0 h 3051"/>
                <a:gd name="T34" fmla="*/ 1962 w 5232"/>
                <a:gd name="T35" fmla="*/ 0 h 3051"/>
                <a:gd name="T36" fmla="*/ 1307 w 5232"/>
                <a:gd name="T37" fmla="*/ 0 h 3051"/>
                <a:gd name="T38" fmla="*/ 653 w 5232"/>
                <a:gd name="T39" fmla="*/ 0 h 3051"/>
                <a:gd name="T40" fmla="*/ 0 w 5232"/>
                <a:gd name="T41" fmla="*/ 0 h 3051"/>
                <a:gd name="T42" fmla="*/ 0 w 5232"/>
                <a:gd name="T43" fmla="*/ 762 h 3051"/>
                <a:gd name="T44" fmla="*/ 0 w 5232"/>
                <a:gd name="T45" fmla="*/ 1525 h 3051"/>
                <a:gd name="T46" fmla="*/ 0 w 5232"/>
                <a:gd name="T47" fmla="*/ 2288 h 3051"/>
                <a:gd name="T48" fmla="*/ 0 w 5232"/>
                <a:gd name="T49" fmla="*/ 3051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32" h="3051">
                  <a:moveTo>
                    <a:pt x="0" y="3051"/>
                  </a:moveTo>
                  <a:lnTo>
                    <a:pt x="653" y="3051"/>
                  </a:lnTo>
                  <a:lnTo>
                    <a:pt x="1307" y="3051"/>
                  </a:lnTo>
                  <a:lnTo>
                    <a:pt x="1962" y="3051"/>
                  </a:lnTo>
                  <a:lnTo>
                    <a:pt x="2616" y="3051"/>
                  </a:lnTo>
                  <a:lnTo>
                    <a:pt x="3269" y="3051"/>
                  </a:lnTo>
                  <a:lnTo>
                    <a:pt x="3923" y="3051"/>
                  </a:lnTo>
                  <a:lnTo>
                    <a:pt x="4578" y="3051"/>
                  </a:lnTo>
                  <a:lnTo>
                    <a:pt x="5232" y="3051"/>
                  </a:lnTo>
                  <a:lnTo>
                    <a:pt x="5232" y="2288"/>
                  </a:lnTo>
                  <a:lnTo>
                    <a:pt x="5232" y="1525"/>
                  </a:lnTo>
                  <a:lnTo>
                    <a:pt x="5232" y="762"/>
                  </a:lnTo>
                  <a:lnTo>
                    <a:pt x="5232" y="0"/>
                  </a:lnTo>
                  <a:lnTo>
                    <a:pt x="4578" y="0"/>
                  </a:lnTo>
                  <a:lnTo>
                    <a:pt x="3923" y="0"/>
                  </a:lnTo>
                  <a:lnTo>
                    <a:pt x="3269" y="0"/>
                  </a:lnTo>
                  <a:lnTo>
                    <a:pt x="2616" y="0"/>
                  </a:lnTo>
                  <a:lnTo>
                    <a:pt x="1962" y="0"/>
                  </a:lnTo>
                  <a:lnTo>
                    <a:pt x="1307" y="0"/>
                  </a:lnTo>
                  <a:lnTo>
                    <a:pt x="653" y="0"/>
                  </a:lnTo>
                  <a:lnTo>
                    <a:pt x="0" y="0"/>
                  </a:lnTo>
                  <a:lnTo>
                    <a:pt x="0" y="762"/>
                  </a:lnTo>
                  <a:lnTo>
                    <a:pt x="0" y="1525"/>
                  </a:lnTo>
                  <a:lnTo>
                    <a:pt x="0" y="2288"/>
                  </a:lnTo>
                  <a:lnTo>
                    <a:pt x="0" y="3051"/>
                  </a:lnTo>
                  <a:close/>
                </a:path>
              </a:pathLst>
            </a:custGeom>
            <a:solidFill>
              <a:srgbClr val="377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2" name="Group 1"/>
            <p:cNvGrpSpPr/>
            <p:nvPr userDrawn="1"/>
          </p:nvGrpSpPr>
          <p:grpSpPr>
            <a:xfrm>
              <a:off x="10285902" y="5863869"/>
              <a:ext cx="1474586" cy="835605"/>
              <a:chOff x="10285902" y="5863869"/>
              <a:chExt cx="1474586" cy="835605"/>
            </a:xfrm>
          </p:grpSpPr>
          <p:sp>
            <p:nvSpPr>
              <p:cNvPr id="31" name="Freeform 6"/>
              <p:cNvSpPr>
                <a:spLocks/>
              </p:cNvSpPr>
              <p:nvPr userDrawn="1"/>
            </p:nvSpPr>
            <p:spPr bwMode="auto">
              <a:xfrm>
                <a:off x="10297850" y="6211927"/>
                <a:ext cx="1462638" cy="487547"/>
              </a:xfrm>
              <a:custGeom>
                <a:avLst/>
                <a:gdLst>
                  <a:gd name="T0" fmla="*/ 0 w 10464"/>
                  <a:gd name="T1" fmla="*/ 3488 h 3488"/>
                  <a:gd name="T2" fmla="*/ 653 w 10464"/>
                  <a:gd name="T3" fmla="*/ 3488 h 3488"/>
                  <a:gd name="T4" fmla="*/ 1307 w 10464"/>
                  <a:gd name="T5" fmla="*/ 3488 h 3488"/>
                  <a:gd name="T6" fmla="*/ 1962 w 10464"/>
                  <a:gd name="T7" fmla="*/ 3488 h 3488"/>
                  <a:gd name="T8" fmla="*/ 2616 w 10464"/>
                  <a:gd name="T9" fmla="*/ 3488 h 3488"/>
                  <a:gd name="T10" fmla="*/ 3269 w 10464"/>
                  <a:gd name="T11" fmla="*/ 3488 h 3488"/>
                  <a:gd name="T12" fmla="*/ 3923 w 10464"/>
                  <a:gd name="T13" fmla="*/ 3488 h 3488"/>
                  <a:gd name="T14" fmla="*/ 4578 w 10464"/>
                  <a:gd name="T15" fmla="*/ 3488 h 3488"/>
                  <a:gd name="T16" fmla="*/ 5232 w 10464"/>
                  <a:gd name="T17" fmla="*/ 3488 h 3488"/>
                  <a:gd name="T18" fmla="*/ 5885 w 10464"/>
                  <a:gd name="T19" fmla="*/ 3488 h 3488"/>
                  <a:gd name="T20" fmla="*/ 6539 w 10464"/>
                  <a:gd name="T21" fmla="*/ 3488 h 3488"/>
                  <a:gd name="T22" fmla="*/ 7193 w 10464"/>
                  <a:gd name="T23" fmla="*/ 3488 h 3488"/>
                  <a:gd name="T24" fmla="*/ 7848 w 10464"/>
                  <a:gd name="T25" fmla="*/ 3488 h 3488"/>
                  <a:gd name="T26" fmla="*/ 8501 w 10464"/>
                  <a:gd name="T27" fmla="*/ 3488 h 3488"/>
                  <a:gd name="T28" fmla="*/ 9155 w 10464"/>
                  <a:gd name="T29" fmla="*/ 3488 h 3488"/>
                  <a:gd name="T30" fmla="*/ 9809 w 10464"/>
                  <a:gd name="T31" fmla="*/ 3488 h 3488"/>
                  <a:gd name="T32" fmla="*/ 10464 w 10464"/>
                  <a:gd name="T33" fmla="*/ 3488 h 3488"/>
                  <a:gd name="T34" fmla="*/ 10464 w 10464"/>
                  <a:gd name="T35" fmla="*/ 2616 h 3488"/>
                  <a:gd name="T36" fmla="*/ 10464 w 10464"/>
                  <a:gd name="T37" fmla="*/ 1744 h 3488"/>
                  <a:gd name="T38" fmla="*/ 10464 w 10464"/>
                  <a:gd name="T39" fmla="*/ 872 h 3488"/>
                  <a:gd name="T40" fmla="*/ 10464 w 10464"/>
                  <a:gd name="T41" fmla="*/ 0 h 3488"/>
                  <a:gd name="T42" fmla="*/ 9809 w 10464"/>
                  <a:gd name="T43" fmla="*/ 0 h 3488"/>
                  <a:gd name="T44" fmla="*/ 9155 w 10464"/>
                  <a:gd name="T45" fmla="*/ 0 h 3488"/>
                  <a:gd name="T46" fmla="*/ 8501 w 10464"/>
                  <a:gd name="T47" fmla="*/ 0 h 3488"/>
                  <a:gd name="T48" fmla="*/ 7848 w 10464"/>
                  <a:gd name="T49" fmla="*/ 0 h 3488"/>
                  <a:gd name="T50" fmla="*/ 7193 w 10464"/>
                  <a:gd name="T51" fmla="*/ 0 h 3488"/>
                  <a:gd name="T52" fmla="*/ 6539 w 10464"/>
                  <a:gd name="T53" fmla="*/ 0 h 3488"/>
                  <a:gd name="T54" fmla="*/ 5885 w 10464"/>
                  <a:gd name="T55" fmla="*/ 0 h 3488"/>
                  <a:gd name="T56" fmla="*/ 5232 w 10464"/>
                  <a:gd name="T57" fmla="*/ 0 h 3488"/>
                  <a:gd name="T58" fmla="*/ 4578 w 10464"/>
                  <a:gd name="T59" fmla="*/ 0 h 3488"/>
                  <a:gd name="T60" fmla="*/ 3923 w 10464"/>
                  <a:gd name="T61" fmla="*/ 0 h 3488"/>
                  <a:gd name="T62" fmla="*/ 3269 w 10464"/>
                  <a:gd name="T63" fmla="*/ 0 h 3488"/>
                  <a:gd name="T64" fmla="*/ 2616 w 10464"/>
                  <a:gd name="T65" fmla="*/ 0 h 3488"/>
                  <a:gd name="T66" fmla="*/ 1962 w 10464"/>
                  <a:gd name="T67" fmla="*/ 0 h 3488"/>
                  <a:gd name="T68" fmla="*/ 1307 w 10464"/>
                  <a:gd name="T69" fmla="*/ 0 h 3488"/>
                  <a:gd name="T70" fmla="*/ 653 w 10464"/>
                  <a:gd name="T71" fmla="*/ 0 h 3488"/>
                  <a:gd name="T72" fmla="*/ 0 w 10464"/>
                  <a:gd name="T73" fmla="*/ 0 h 3488"/>
                  <a:gd name="T74" fmla="*/ 0 w 10464"/>
                  <a:gd name="T75" fmla="*/ 872 h 3488"/>
                  <a:gd name="T76" fmla="*/ 0 w 10464"/>
                  <a:gd name="T77" fmla="*/ 1744 h 3488"/>
                  <a:gd name="T78" fmla="*/ 0 w 10464"/>
                  <a:gd name="T79" fmla="*/ 2616 h 3488"/>
                  <a:gd name="T80" fmla="*/ 0 w 10464"/>
                  <a:gd name="T81" fmla="*/ 3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64" h="3488">
                    <a:moveTo>
                      <a:pt x="0" y="3488"/>
                    </a:moveTo>
                    <a:lnTo>
                      <a:pt x="653" y="3488"/>
                    </a:lnTo>
                    <a:lnTo>
                      <a:pt x="1307" y="3488"/>
                    </a:lnTo>
                    <a:lnTo>
                      <a:pt x="1962" y="3488"/>
                    </a:lnTo>
                    <a:lnTo>
                      <a:pt x="2616" y="3488"/>
                    </a:lnTo>
                    <a:lnTo>
                      <a:pt x="3269" y="3488"/>
                    </a:lnTo>
                    <a:lnTo>
                      <a:pt x="3923" y="3488"/>
                    </a:lnTo>
                    <a:lnTo>
                      <a:pt x="4578" y="3488"/>
                    </a:lnTo>
                    <a:lnTo>
                      <a:pt x="5232" y="3488"/>
                    </a:lnTo>
                    <a:lnTo>
                      <a:pt x="5885" y="3488"/>
                    </a:lnTo>
                    <a:lnTo>
                      <a:pt x="6539" y="3488"/>
                    </a:lnTo>
                    <a:lnTo>
                      <a:pt x="7193" y="3488"/>
                    </a:lnTo>
                    <a:lnTo>
                      <a:pt x="7848" y="3488"/>
                    </a:lnTo>
                    <a:lnTo>
                      <a:pt x="8501" y="3488"/>
                    </a:lnTo>
                    <a:lnTo>
                      <a:pt x="9155" y="3488"/>
                    </a:lnTo>
                    <a:lnTo>
                      <a:pt x="9809" y="3488"/>
                    </a:lnTo>
                    <a:lnTo>
                      <a:pt x="10464" y="3488"/>
                    </a:lnTo>
                    <a:lnTo>
                      <a:pt x="10464" y="2616"/>
                    </a:lnTo>
                    <a:lnTo>
                      <a:pt x="10464" y="1744"/>
                    </a:lnTo>
                    <a:lnTo>
                      <a:pt x="10464" y="872"/>
                    </a:lnTo>
                    <a:lnTo>
                      <a:pt x="10464" y="0"/>
                    </a:lnTo>
                    <a:lnTo>
                      <a:pt x="9809" y="0"/>
                    </a:lnTo>
                    <a:lnTo>
                      <a:pt x="9155" y="0"/>
                    </a:lnTo>
                    <a:lnTo>
                      <a:pt x="8501" y="0"/>
                    </a:lnTo>
                    <a:lnTo>
                      <a:pt x="7848" y="0"/>
                    </a:lnTo>
                    <a:lnTo>
                      <a:pt x="7193" y="0"/>
                    </a:lnTo>
                    <a:lnTo>
                      <a:pt x="6539" y="0"/>
                    </a:lnTo>
                    <a:lnTo>
                      <a:pt x="5885" y="0"/>
                    </a:lnTo>
                    <a:lnTo>
                      <a:pt x="5232" y="0"/>
                    </a:lnTo>
                    <a:lnTo>
                      <a:pt x="4578" y="0"/>
                    </a:lnTo>
                    <a:lnTo>
                      <a:pt x="3923" y="0"/>
                    </a:lnTo>
                    <a:lnTo>
                      <a:pt x="3269" y="0"/>
                    </a:lnTo>
                    <a:lnTo>
                      <a:pt x="2616" y="0"/>
                    </a:lnTo>
                    <a:lnTo>
                      <a:pt x="1962" y="0"/>
                    </a:lnTo>
                    <a:lnTo>
                      <a:pt x="1307" y="0"/>
                    </a:lnTo>
                    <a:lnTo>
                      <a:pt x="653" y="0"/>
                    </a:lnTo>
                    <a:lnTo>
                      <a:pt x="0" y="0"/>
                    </a:lnTo>
                    <a:lnTo>
                      <a:pt x="0" y="872"/>
                    </a:lnTo>
                    <a:lnTo>
                      <a:pt x="0" y="1744"/>
                    </a:lnTo>
                    <a:lnTo>
                      <a:pt x="0" y="2616"/>
                    </a:lnTo>
                    <a:lnTo>
                      <a:pt x="0" y="3488"/>
                    </a:lnTo>
                    <a:close/>
                  </a:path>
                </a:pathLst>
              </a:custGeom>
              <a:solidFill>
                <a:srgbClr val="5AC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24" name="Group 23"/>
              <p:cNvGrpSpPr>
                <a:grpSpLocks noChangeAspect="1"/>
              </p:cNvGrpSpPr>
              <p:nvPr userDrawn="1"/>
            </p:nvGrpSpPr>
            <p:grpSpPr>
              <a:xfrm>
                <a:off x="10285902" y="5863869"/>
                <a:ext cx="1352352" cy="729973"/>
                <a:chOff x="9842500" y="4679950"/>
                <a:chExt cx="1658938" cy="898526"/>
              </a:xfrm>
            </p:grpSpPr>
            <p:sp>
              <p:nvSpPr>
                <p:cNvPr id="30" name="Freeform 8"/>
                <p:cNvSpPr>
                  <a:spLocks noEditPoints="1"/>
                </p:cNvSpPr>
                <p:nvPr userDrawn="1"/>
              </p:nvSpPr>
              <p:spPr bwMode="auto">
                <a:xfrm>
                  <a:off x="9999663" y="5224464"/>
                  <a:ext cx="1501775" cy="354012"/>
                </a:xfrm>
                <a:custGeom>
                  <a:avLst/>
                  <a:gdLst>
                    <a:gd name="T0" fmla="*/ 2962 w 7566"/>
                    <a:gd name="T1" fmla="*/ 886 h 1779"/>
                    <a:gd name="T2" fmla="*/ 2716 w 7566"/>
                    <a:gd name="T3" fmla="*/ 947 h 1779"/>
                    <a:gd name="T4" fmla="*/ 2674 w 7566"/>
                    <a:gd name="T5" fmla="*/ 1282 h 1779"/>
                    <a:gd name="T6" fmla="*/ 2878 w 7566"/>
                    <a:gd name="T7" fmla="*/ 1459 h 1779"/>
                    <a:gd name="T8" fmla="*/ 3063 w 7566"/>
                    <a:gd name="T9" fmla="*/ 1311 h 1779"/>
                    <a:gd name="T10" fmla="*/ 3299 w 7566"/>
                    <a:gd name="T11" fmla="*/ 1477 h 1779"/>
                    <a:gd name="T12" fmla="*/ 2880 w 7566"/>
                    <a:gd name="T13" fmla="*/ 1710 h 1779"/>
                    <a:gd name="T14" fmla="*/ 2501 w 7566"/>
                    <a:gd name="T15" fmla="*/ 1561 h 1779"/>
                    <a:gd name="T16" fmla="*/ 2362 w 7566"/>
                    <a:gd name="T17" fmla="*/ 1160 h 1779"/>
                    <a:gd name="T18" fmla="*/ 2577 w 7566"/>
                    <a:gd name="T19" fmla="*/ 709 h 1779"/>
                    <a:gd name="T20" fmla="*/ 3089 w 7566"/>
                    <a:gd name="T21" fmla="*/ 659 h 1779"/>
                    <a:gd name="T22" fmla="*/ 3355 w 7566"/>
                    <a:gd name="T23" fmla="*/ 970 h 1779"/>
                    <a:gd name="T24" fmla="*/ 3979 w 7566"/>
                    <a:gd name="T25" fmla="*/ 907 h 1779"/>
                    <a:gd name="T26" fmla="*/ 3783 w 7566"/>
                    <a:gd name="T27" fmla="*/ 1152 h 1779"/>
                    <a:gd name="T28" fmla="*/ 3810 w 7566"/>
                    <a:gd name="T29" fmla="*/ 777 h 1779"/>
                    <a:gd name="T30" fmla="*/ 4051 w 7566"/>
                    <a:gd name="T31" fmla="*/ 633 h 1779"/>
                    <a:gd name="T32" fmla="*/ 4672 w 7566"/>
                    <a:gd name="T33" fmla="*/ 1458 h 1779"/>
                    <a:gd name="T34" fmla="*/ 4564 w 7566"/>
                    <a:gd name="T35" fmla="*/ 1267 h 1779"/>
                    <a:gd name="T36" fmla="*/ 4293 w 7566"/>
                    <a:gd name="T37" fmla="*/ 1491 h 1779"/>
                    <a:gd name="T38" fmla="*/ 4663 w 7566"/>
                    <a:gd name="T39" fmla="*/ 1702 h 1779"/>
                    <a:gd name="T40" fmla="*/ 5590 w 7566"/>
                    <a:gd name="T41" fmla="*/ 1334 h 1779"/>
                    <a:gd name="T42" fmla="*/ 5431 w 7566"/>
                    <a:gd name="T43" fmla="*/ 1455 h 1779"/>
                    <a:gd name="T44" fmla="*/ 5258 w 7566"/>
                    <a:gd name="T45" fmla="*/ 1317 h 1779"/>
                    <a:gd name="T46" fmla="*/ 4986 w 7566"/>
                    <a:gd name="T47" fmla="*/ 1451 h 1779"/>
                    <a:gd name="T48" fmla="*/ 5332 w 7566"/>
                    <a:gd name="T49" fmla="*/ 1700 h 1779"/>
                    <a:gd name="T50" fmla="*/ 5785 w 7566"/>
                    <a:gd name="T51" fmla="*/ 1576 h 1779"/>
                    <a:gd name="T52" fmla="*/ 7566 w 7566"/>
                    <a:gd name="T53" fmla="*/ 1028 h 1779"/>
                    <a:gd name="T54" fmla="*/ 7468 w 7566"/>
                    <a:gd name="T55" fmla="*/ 712 h 1779"/>
                    <a:gd name="T56" fmla="*/ 7124 w 7566"/>
                    <a:gd name="T57" fmla="*/ 640 h 1779"/>
                    <a:gd name="T58" fmla="*/ 6883 w 7566"/>
                    <a:gd name="T59" fmla="*/ 809 h 1779"/>
                    <a:gd name="T60" fmla="*/ 6675 w 7566"/>
                    <a:gd name="T61" fmla="*/ 629 h 1779"/>
                    <a:gd name="T62" fmla="*/ 6391 w 7566"/>
                    <a:gd name="T63" fmla="*/ 715 h 1779"/>
                    <a:gd name="T64" fmla="*/ 6307 w 7566"/>
                    <a:gd name="T65" fmla="*/ 1132 h 1779"/>
                    <a:gd name="T66" fmla="*/ 6434 w 7566"/>
                    <a:gd name="T67" fmla="*/ 906 h 1779"/>
                    <a:gd name="T68" fmla="*/ 6627 w 7566"/>
                    <a:gd name="T69" fmla="*/ 1011 h 1779"/>
                    <a:gd name="T70" fmla="*/ 6962 w 7566"/>
                    <a:gd name="T71" fmla="*/ 1010 h 1779"/>
                    <a:gd name="T72" fmla="*/ 7160 w 7566"/>
                    <a:gd name="T73" fmla="*/ 897 h 1779"/>
                    <a:gd name="T74" fmla="*/ 7270 w 7566"/>
                    <a:gd name="T75" fmla="*/ 1682 h 1779"/>
                    <a:gd name="T76" fmla="*/ 2128 w 7566"/>
                    <a:gd name="T77" fmla="*/ 436 h 1779"/>
                    <a:gd name="T78" fmla="*/ 1692 w 7566"/>
                    <a:gd name="T79" fmla="*/ 657 h 1779"/>
                    <a:gd name="T80" fmla="*/ 1942 w 7566"/>
                    <a:gd name="T81" fmla="*/ 148 h 1779"/>
                    <a:gd name="T82" fmla="*/ 2415 w 7566"/>
                    <a:gd name="T83" fmla="*/ 86 h 1779"/>
                    <a:gd name="T84" fmla="*/ 1209 w 7566"/>
                    <a:gd name="T85" fmla="*/ 1745 h 1779"/>
                    <a:gd name="T86" fmla="*/ 663 w 7566"/>
                    <a:gd name="T87" fmla="*/ 1734 h 1779"/>
                    <a:gd name="T88" fmla="*/ 210 w 7566"/>
                    <a:gd name="T89" fmla="*/ 1423 h 1779"/>
                    <a:gd name="T90" fmla="*/ 2 w 7566"/>
                    <a:gd name="T91" fmla="*/ 897 h 1779"/>
                    <a:gd name="T92" fmla="*/ 117 w 7566"/>
                    <a:gd name="T93" fmla="*/ 366 h 1779"/>
                    <a:gd name="T94" fmla="*/ 716 w 7566"/>
                    <a:gd name="T95" fmla="*/ 64 h 1779"/>
                    <a:gd name="T96" fmla="*/ 395 w 7566"/>
                    <a:gd name="T97" fmla="*/ 595 h 1779"/>
                    <a:gd name="T98" fmla="*/ 370 w 7566"/>
                    <a:gd name="T99" fmla="*/ 996 h 1779"/>
                    <a:gd name="T100" fmla="*/ 603 w 7566"/>
                    <a:gd name="T101" fmla="*/ 1321 h 1779"/>
                    <a:gd name="T102" fmla="*/ 992 w 7566"/>
                    <a:gd name="T103" fmla="*/ 1429 h 1779"/>
                    <a:gd name="T104" fmla="*/ 550 w 7566"/>
                    <a:gd name="T105" fmla="*/ 1177 h 1779"/>
                    <a:gd name="T106" fmla="*/ 961 w 7566"/>
                    <a:gd name="T107" fmla="*/ 1356 h 1779"/>
                    <a:gd name="T108" fmla="*/ 1381 w 7566"/>
                    <a:gd name="T109" fmla="*/ 1141 h 1779"/>
                    <a:gd name="T110" fmla="*/ 1473 w 7566"/>
                    <a:gd name="T111" fmla="*/ 701 h 1779"/>
                    <a:gd name="T112" fmla="*/ 1173 w 7566"/>
                    <a:gd name="T113" fmla="*/ 341 h 1779"/>
                    <a:gd name="T114" fmla="*/ 739 w 7566"/>
                    <a:gd name="T115" fmla="*/ 341 h 1779"/>
                    <a:gd name="T116" fmla="*/ 454 w 7566"/>
                    <a:gd name="T117" fmla="*/ 647 h 1779"/>
                    <a:gd name="T118" fmla="*/ 448 w 7566"/>
                    <a:gd name="T119" fmla="*/ 100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6" h="1779">
                      <a:moveTo>
                        <a:pt x="3085" y="1162"/>
                      </a:moveTo>
                      <a:lnTo>
                        <a:pt x="3084" y="1127"/>
                      </a:lnTo>
                      <a:lnTo>
                        <a:pt x="3081" y="1096"/>
                      </a:lnTo>
                      <a:lnTo>
                        <a:pt x="3076" y="1066"/>
                      </a:lnTo>
                      <a:lnTo>
                        <a:pt x="3070" y="1038"/>
                      </a:lnTo>
                      <a:lnTo>
                        <a:pt x="3052" y="987"/>
                      </a:lnTo>
                      <a:lnTo>
                        <a:pt x="3041" y="965"/>
                      </a:lnTo>
                      <a:lnTo>
                        <a:pt x="3028" y="945"/>
                      </a:lnTo>
                      <a:lnTo>
                        <a:pt x="3013" y="927"/>
                      </a:lnTo>
                      <a:lnTo>
                        <a:pt x="2998" y="912"/>
                      </a:lnTo>
                      <a:lnTo>
                        <a:pt x="2980" y="897"/>
                      </a:lnTo>
                      <a:lnTo>
                        <a:pt x="2962" y="886"/>
                      </a:lnTo>
                      <a:lnTo>
                        <a:pt x="2942" y="877"/>
                      </a:lnTo>
                      <a:lnTo>
                        <a:pt x="2920" y="871"/>
                      </a:lnTo>
                      <a:lnTo>
                        <a:pt x="2897" y="867"/>
                      </a:lnTo>
                      <a:lnTo>
                        <a:pt x="2873" y="866"/>
                      </a:lnTo>
                      <a:lnTo>
                        <a:pt x="2849" y="867"/>
                      </a:lnTo>
                      <a:lnTo>
                        <a:pt x="2827" y="871"/>
                      </a:lnTo>
                      <a:lnTo>
                        <a:pt x="2804" y="878"/>
                      </a:lnTo>
                      <a:lnTo>
                        <a:pt x="2784" y="887"/>
                      </a:lnTo>
                      <a:lnTo>
                        <a:pt x="2765" y="898"/>
                      </a:lnTo>
                      <a:lnTo>
                        <a:pt x="2747" y="913"/>
                      </a:lnTo>
                      <a:lnTo>
                        <a:pt x="2731" y="929"/>
                      </a:lnTo>
                      <a:lnTo>
                        <a:pt x="2716" y="947"/>
                      </a:lnTo>
                      <a:lnTo>
                        <a:pt x="2703" y="967"/>
                      </a:lnTo>
                      <a:lnTo>
                        <a:pt x="2691" y="989"/>
                      </a:lnTo>
                      <a:lnTo>
                        <a:pt x="2681" y="1013"/>
                      </a:lnTo>
                      <a:lnTo>
                        <a:pt x="2673" y="1039"/>
                      </a:lnTo>
                      <a:lnTo>
                        <a:pt x="2667" y="1066"/>
                      </a:lnTo>
                      <a:lnTo>
                        <a:pt x="2662" y="1095"/>
                      </a:lnTo>
                      <a:lnTo>
                        <a:pt x="2659" y="1126"/>
                      </a:lnTo>
                      <a:lnTo>
                        <a:pt x="2658" y="1160"/>
                      </a:lnTo>
                      <a:lnTo>
                        <a:pt x="2659" y="1192"/>
                      </a:lnTo>
                      <a:lnTo>
                        <a:pt x="2662" y="1224"/>
                      </a:lnTo>
                      <a:lnTo>
                        <a:pt x="2667" y="1253"/>
                      </a:lnTo>
                      <a:lnTo>
                        <a:pt x="2674" y="1282"/>
                      </a:lnTo>
                      <a:lnTo>
                        <a:pt x="2682" y="1308"/>
                      </a:lnTo>
                      <a:lnTo>
                        <a:pt x="2692" y="1332"/>
                      </a:lnTo>
                      <a:lnTo>
                        <a:pt x="2704" y="1355"/>
                      </a:lnTo>
                      <a:lnTo>
                        <a:pt x="2717" y="1377"/>
                      </a:lnTo>
                      <a:lnTo>
                        <a:pt x="2732" y="1395"/>
                      </a:lnTo>
                      <a:lnTo>
                        <a:pt x="2749" y="1412"/>
                      </a:lnTo>
                      <a:lnTo>
                        <a:pt x="2767" y="1426"/>
                      </a:lnTo>
                      <a:lnTo>
                        <a:pt x="2786" y="1437"/>
                      </a:lnTo>
                      <a:lnTo>
                        <a:pt x="2807" y="1447"/>
                      </a:lnTo>
                      <a:lnTo>
                        <a:pt x="2830" y="1453"/>
                      </a:lnTo>
                      <a:lnTo>
                        <a:pt x="2853" y="1458"/>
                      </a:lnTo>
                      <a:lnTo>
                        <a:pt x="2878" y="1459"/>
                      </a:lnTo>
                      <a:lnTo>
                        <a:pt x="2901" y="1458"/>
                      </a:lnTo>
                      <a:lnTo>
                        <a:pt x="2924" y="1454"/>
                      </a:lnTo>
                      <a:lnTo>
                        <a:pt x="2945" y="1447"/>
                      </a:lnTo>
                      <a:lnTo>
                        <a:pt x="2964" y="1438"/>
                      </a:lnTo>
                      <a:lnTo>
                        <a:pt x="2983" y="1427"/>
                      </a:lnTo>
                      <a:lnTo>
                        <a:pt x="3000" y="1413"/>
                      </a:lnTo>
                      <a:lnTo>
                        <a:pt x="3008" y="1406"/>
                      </a:lnTo>
                      <a:lnTo>
                        <a:pt x="3015" y="1398"/>
                      </a:lnTo>
                      <a:lnTo>
                        <a:pt x="3029" y="1379"/>
                      </a:lnTo>
                      <a:lnTo>
                        <a:pt x="3042" y="1358"/>
                      </a:lnTo>
                      <a:lnTo>
                        <a:pt x="3052" y="1336"/>
                      </a:lnTo>
                      <a:lnTo>
                        <a:pt x="3063" y="1311"/>
                      </a:lnTo>
                      <a:lnTo>
                        <a:pt x="3071" y="1285"/>
                      </a:lnTo>
                      <a:lnTo>
                        <a:pt x="3077" y="1257"/>
                      </a:lnTo>
                      <a:lnTo>
                        <a:pt x="3081" y="1227"/>
                      </a:lnTo>
                      <a:lnTo>
                        <a:pt x="3084" y="1195"/>
                      </a:lnTo>
                      <a:lnTo>
                        <a:pt x="3085" y="1162"/>
                      </a:lnTo>
                      <a:close/>
                      <a:moveTo>
                        <a:pt x="3381" y="1164"/>
                      </a:moveTo>
                      <a:lnTo>
                        <a:pt x="3379" y="1222"/>
                      </a:lnTo>
                      <a:lnTo>
                        <a:pt x="3372" y="1279"/>
                      </a:lnTo>
                      <a:lnTo>
                        <a:pt x="3360" y="1332"/>
                      </a:lnTo>
                      <a:lnTo>
                        <a:pt x="3344" y="1384"/>
                      </a:lnTo>
                      <a:lnTo>
                        <a:pt x="3324" y="1432"/>
                      </a:lnTo>
                      <a:lnTo>
                        <a:pt x="3299" y="1477"/>
                      </a:lnTo>
                      <a:lnTo>
                        <a:pt x="3272" y="1519"/>
                      </a:lnTo>
                      <a:lnTo>
                        <a:pt x="3240" y="1556"/>
                      </a:lnTo>
                      <a:lnTo>
                        <a:pt x="3205" y="1591"/>
                      </a:lnTo>
                      <a:lnTo>
                        <a:pt x="3187" y="1606"/>
                      </a:lnTo>
                      <a:lnTo>
                        <a:pt x="3167" y="1622"/>
                      </a:lnTo>
                      <a:lnTo>
                        <a:pt x="3126" y="1648"/>
                      </a:lnTo>
                      <a:lnTo>
                        <a:pt x="3082" y="1670"/>
                      </a:lnTo>
                      <a:lnTo>
                        <a:pt x="3058" y="1679"/>
                      </a:lnTo>
                      <a:lnTo>
                        <a:pt x="3035" y="1687"/>
                      </a:lnTo>
                      <a:lnTo>
                        <a:pt x="2985" y="1700"/>
                      </a:lnTo>
                      <a:lnTo>
                        <a:pt x="2934" y="1708"/>
                      </a:lnTo>
                      <a:lnTo>
                        <a:pt x="2880" y="1710"/>
                      </a:lnTo>
                      <a:lnTo>
                        <a:pt x="2822" y="1708"/>
                      </a:lnTo>
                      <a:lnTo>
                        <a:pt x="2766" y="1700"/>
                      </a:lnTo>
                      <a:lnTo>
                        <a:pt x="2740" y="1695"/>
                      </a:lnTo>
                      <a:lnTo>
                        <a:pt x="2714" y="1688"/>
                      </a:lnTo>
                      <a:lnTo>
                        <a:pt x="2689" y="1681"/>
                      </a:lnTo>
                      <a:lnTo>
                        <a:pt x="2665" y="1672"/>
                      </a:lnTo>
                      <a:lnTo>
                        <a:pt x="2642" y="1662"/>
                      </a:lnTo>
                      <a:lnTo>
                        <a:pt x="2619" y="1651"/>
                      </a:lnTo>
                      <a:lnTo>
                        <a:pt x="2577" y="1625"/>
                      </a:lnTo>
                      <a:lnTo>
                        <a:pt x="2556" y="1610"/>
                      </a:lnTo>
                      <a:lnTo>
                        <a:pt x="2537" y="1594"/>
                      </a:lnTo>
                      <a:lnTo>
                        <a:pt x="2501" y="1561"/>
                      </a:lnTo>
                      <a:lnTo>
                        <a:pt x="2485" y="1542"/>
                      </a:lnTo>
                      <a:lnTo>
                        <a:pt x="2469" y="1523"/>
                      </a:lnTo>
                      <a:lnTo>
                        <a:pt x="2442" y="1482"/>
                      </a:lnTo>
                      <a:lnTo>
                        <a:pt x="2429" y="1460"/>
                      </a:lnTo>
                      <a:lnTo>
                        <a:pt x="2418" y="1437"/>
                      </a:lnTo>
                      <a:lnTo>
                        <a:pt x="2398" y="1388"/>
                      </a:lnTo>
                      <a:lnTo>
                        <a:pt x="2382" y="1335"/>
                      </a:lnTo>
                      <a:lnTo>
                        <a:pt x="2376" y="1308"/>
                      </a:lnTo>
                      <a:lnTo>
                        <a:pt x="2371" y="1280"/>
                      </a:lnTo>
                      <a:lnTo>
                        <a:pt x="2364" y="1221"/>
                      </a:lnTo>
                      <a:lnTo>
                        <a:pt x="2362" y="1191"/>
                      </a:lnTo>
                      <a:lnTo>
                        <a:pt x="2362" y="1160"/>
                      </a:lnTo>
                      <a:lnTo>
                        <a:pt x="2364" y="1102"/>
                      </a:lnTo>
                      <a:lnTo>
                        <a:pt x="2371" y="1048"/>
                      </a:lnTo>
                      <a:lnTo>
                        <a:pt x="2382" y="996"/>
                      </a:lnTo>
                      <a:lnTo>
                        <a:pt x="2398" y="946"/>
                      </a:lnTo>
                      <a:lnTo>
                        <a:pt x="2418" y="898"/>
                      </a:lnTo>
                      <a:lnTo>
                        <a:pt x="2430" y="875"/>
                      </a:lnTo>
                      <a:lnTo>
                        <a:pt x="2442" y="853"/>
                      </a:lnTo>
                      <a:lnTo>
                        <a:pt x="2470" y="812"/>
                      </a:lnTo>
                      <a:lnTo>
                        <a:pt x="2502" y="774"/>
                      </a:lnTo>
                      <a:lnTo>
                        <a:pt x="2537" y="740"/>
                      </a:lnTo>
                      <a:lnTo>
                        <a:pt x="2556" y="724"/>
                      </a:lnTo>
                      <a:lnTo>
                        <a:pt x="2577" y="709"/>
                      </a:lnTo>
                      <a:lnTo>
                        <a:pt x="2619" y="683"/>
                      </a:lnTo>
                      <a:lnTo>
                        <a:pt x="2664" y="660"/>
                      </a:lnTo>
                      <a:lnTo>
                        <a:pt x="2712" y="642"/>
                      </a:lnTo>
                      <a:lnTo>
                        <a:pt x="2763" y="629"/>
                      </a:lnTo>
                      <a:lnTo>
                        <a:pt x="2817" y="621"/>
                      </a:lnTo>
                      <a:lnTo>
                        <a:pt x="2873" y="619"/>
                      </a:lnTo>
                      <a:lnTo>
                        <a:pt x="2932" y="621"/>
                      </a:lnTo>
                      <a:lnTo>
                        <a:pt x="2960" y="625"/>
                      </a:lnTo>
                      <a:lnTo>
                        <a:pt x="2987" y="629"/>
                      </a:lnTo>
                      <a:lnTo>
                        <a:pt x="3014" y="635"/>
                      </a:lnTo>
                      <a:lnTo>
                        <a:pt x="3039" y="642"/>
                      </a:lnTo>
                      <a:lnTo>
                        <a:pt x="3089" y="659"/>
                      </a:lnTo>
                      <a:lnTo>
                        <a:pt x="3134" y="682"/>
                      </a:lnTo>
                      <a:lnTo>
                        <a:pt x="3175" y="708"/>
                      </a:lnTo>
                      <a:lnTo>
                        <a:pt x="3195" y="723"/>
                      </a:lnTo>
                      <a:lnTo>
                        <a:pt x="3213" y="738"/>
                      </a:lnTo>
                      <a:lnTo>
                        <a:pt x="3247" y="772"/>
                      </a:lnTo>
                      <a:lnTo>
                        <a:pt x="3263" y="791"/>
                      </a:lnTo>
                      <a:lnTo>
                        <a:pt x="3278" y="810"/>
                      </a:lnTo>
                      <a:lnTo>
                        <a:pt x="3292" y="830"/>
                      </a:lnTo>
                      <a:lnTo>
                        <a:pt x="3305" y="851"/>
                      </a:lnTo>
                      <a:lnTo>
                        <a:pt x="3328" y="896"/>
                      </a:lnTo>
                      <a:lnTo>
                        <a:pt x="3347" y="945"/>
                      </a:lnTo>
                      <a:lnTo>
                        <a:pt x="3355" y="970"/>
                      </a:lnTo>
                      <a:lnTo>
                        <a:pt x="3362" y="995"/>
                      </a:lnTo>
                      <a:lnTo>
                        <a:pt x="3372" y="1049"/>
                      </a:lnTo>
                      <a:lnTo>
                        <a:pt x="3376" y="1076"/>
                      </a:lnTo>
                      <a:lnTo>
                        <a:pt x="3379" y="1105"/>
                      </a:lnTo>
                      <a:lnTo>
                        <a:pt x="3381" y="1164"/>
                      </a:lnTo>
                      <a:close/>
                      <a:moveTo>
                        <a:pt x="4174" y="932"/>
                      </a:moveTo>
                      <a:lnTo>
                        <a:pt x="4138" y="917"/>
                      </a:lnTo>
                      <a:lnTo>
                        <a:pt x="4106" y="908"/>
                      </a:lnTo>
                      <a:lnTo>
                        <a:pt x="4074" y="903"/>
                      </a:lnTo>
                      <a:lnTo>
                        <a:pt x="4037" y="900"/>
                      </a:lnTo>
                      <a:lnTo>
                        <a:pt x="4007" y="903"/>
                      </a:lnTo>
                      <a:lnTo>
                        <a:pt x="3979" y="907"/>
                      </a:lnTo>
                      <a:lnTo>
                        <a:pt x="3953" y="914"/>
                      </a:lnTo>
                      <a:lnTo>
                        <a:pt x="3928" y="924"/>
                      </a:lnTo>
                      <a:lnTo>
                        <a:pt x="3905" y="936"/>
                      </a:lnTo>
                      <a:lnTo>
                        <a:pt x="3884" y="951"/>
                      </a:lnTo>
                      <a:lnTo>
                        <a:pt x="3865" y="968"/>
                      </a:lnTo>
                      <a:lnTo>
                        <a:pt x="3847" y="987"/>
                      </a:lnTo>
                      <a:lnTo>
                        <a:pt x="3832" y="1009"/>
                      </a:lnTo>
                      <a:lnTo>
                        <a:pt x="3818" y="1034"/>
                      </a:lnTo>
                      <a:lnTo>
                        <a:pt x="3807" y="1060"/>
                      </a:lnTo>
                      <a:lnTo>
                        <a:pt x="3797" y="1088"/>
                      </a:lnTo>
                      <a:lnTo>
                        <a:pt x="3789" y="1119"/>
                      </a:lnTo>
                      <a:lnTo>
                        <a:pt x="3783" y="1152"/>
                      </a:lnTo>
                      <a:lnTo>
                        <a:pt x="3780" y="1187"/>
                      </a:lnTo>
                      <a:lnTo>
                        <a:pt x="3779" y="1223"/>
                      </a:lnTo>
                      <a:lnTo>
                        <a:pt x="3779" y="1682"/>
                      </a:lnTo>
                      <a:lnTo>
                        <a:pt x="3485" y="1682"/>
                      </a:lnTo>
                      <a:lnTo>
                        <a:pt x="3485" y="1165"/>
                      </a:lnTo>
                      <a:lnTo>
                        <a:pt x="3485" y="647"/>
                      </a:lnTo>
                      <a:lnTo>
                        <a:pt x="3768" y="647"/>
                      </a:lnTo>
                      <a:lnTo>
                        <a:pt x="3768" y="882"/>
                      </a:lnTo>
                      <a:lnTo>
                        <a:pt x="3776" y="854"/>
                      </a:lnTo>
                      <a:lnTo>
                        <a:pt x="3785" y="827"/>
                      </a:lnTo>
                      <a:lnTo>
                        <a:pt x="3797" y="801"/>
                      </a:lnTo>
                      <a:lnTo>
                        <a:pt x="3810" y="777"/>
                      </a:lnTo>
                      <a:lnTo>
                        <a:pt x="3825" y="755"/>
                      </a:lnTo>
                      <a:lnTo>
                        <a:pt x="3840" y="735"/>
                      </a:lnTo>
                      <a:lnTo>
                        <a:pt x="3858" y="716"/>
                      </a:lnTo>
                      <a:lnTo>
                        <a:pt x="3877" y="699"/>
                      </a:lnTo>
                      <a:lnTo>
                        <a:pt x="3898" y="684"/>
                      </a:lnTo>
                      <a:lnTo>
                        <a:pt x="3920" y="671"/>
                      </a:lnTo>
                      <a:lnTo>
                        <a:pt x="3943" y="658"/>
                      </a:lnTo>
                      <a:lnTo>
                        <a:pt x="3955" y="653"/>
                      </a:lnTo>
                      <a:lnTo>
                        <a:pt x="3968" y="649"/>
                      </a:lnTo>
                      <a:lnTo>
                        <a:pt x="3994" y="642"/>
                      </a:lnTo>
                      <a:lnTo>
                        <a:pt x="4021" y="636"/>
                      </a:lnTo>
                      <a:lnTo>
                        <a:pt x="4051" y="633"/>
                      </a:lnTo>
                      <a:lnTo>
                        <a:pt x="4081" y="632"/>
                      </a:lnTo>
                      <a:lnTo>
                        <a:pt x="4124" y="635"/>
                      </a:lnTo>
                      <a:lnTo>
                        <a:pt x="4174" y="643"/>
                      </a:lnTo>
                      <a:lnTo>
                        <a:pt x="4174" y="932"/>
                      </a:lnTo>
                      <a:close/>
                      <a:moveTo>
                        <a:pt x="4858" y="1682"/>
                      </a:moveTo>
                      <a:lnTo>
                        <a:pt x="4858" y="1450"/>
                      </a:lnTo>
                      <a:lnTo>
                        <a:pt x="4825" y="1457"/>
                      </a:lnTo>
                      <a:lnTo>
                        <a:pt x="4796" y="1461"/>
                      </a:lnTo>
                      <a:lnTo>
                        <a:pt x="4767" y="1463"/>
                      </a:lnTo>
                      <a:lnTo>
                        <a:pt x="4736" y="1463"/>
                      </a:lnTo>
                      <a:lnTo>
                        <a:pt x="4691" y="1461"/>
                      </a:lnTo>
                      <a:lnTo>
                        <a:pt x="4672" y="1458"/>
                      </a:lnTo>
                      <a:lnTo>
                        <a:pt x="4654" y="1453"/>
                      </a:lnTo>
                      <a:lnTo>
                        <a:pt x="4638" y="1447"/>
                      </a:lnTo>
                      <a:lnTo>
                        <a:pt x="4624" y="1440"/>
                      </a:lnTo>
                      <a:lnTo>
                        <a:pt x="4612" y="1431"/>
                      </a:lnTo>
                      <a:lnTo>
                        <a:pt x="4601" y="1420"/>
                      </a:lnTo>
                      <a:lnTo>
                        <a:pt x="4592" y="1408"/>
                      </a:lnTo>
                      <a:lnTo>
                        <a:pt x="4584" y="1394"/>
                      </a:lnTo>
                      <a:lnTo>
                        <a:pt x="4580" y="1386"/>
                      </a:lnTo>
                      <a:lnTo>
                        <a:pt x="4577" y="1378"/>
                      </a:lnTo>
                      <a:lnTo>
                        <a:pt x="4572" y="1359"/>
                      </a:lnTo>
                      <a:lnTo>
                        <a:pt x="4566" y="1317"/>
                      </a:lnTo>
                      <a:lnTo>
                        <a:pt x="4564" y="1267"/>
                      </a:lnTo>
                      <a:lnTo>
                        <a:pt x="4564" y="890"/>
                      </a:lnTo>
                      <a:lnTo>
                        <a:pt x="4845" y="890"/>
                      </a:lnTo>
                      <a:lnTo>
                        <a:pt x="4845" y="655"/>
                      </a:lnTo>
                      <a:lnTo>
                        <a:pt x="4564" y="655"/>
                      </a:lnTo>
                      <a:lnTo>
                        <a:pt x="4564" y="317"/>
                      </a:lnTo>
                      <a:lnTo>
                        <a:pt x="4268" y="484"/>
                      </a:lnTo>
                      <a:lnTo>
                        <a:pt x="4268" y="902"/>
                      </a:lnTo>
                      <a:lnTo>
                        <a:pt x="4268" y="1319"/>
                      </a:lnTo>
                      <a:lnTo>
                        <a:pt x="4270" y="1367"/>
                      </a:lnTo>
                      <a:lnTo>
                        <a:pt x="4274" y="1412"/>
                      </a:lnTo>
                      <a:lnTo>
                        <a:pt x="4281" y="1453"/>
                      </a:lnTo>
                      <a:lnTo>
                        <a:pt x="4293" y="1491"/>
                      </a:lnTo>
                      <a:lnTo>
                        <a:pt x="4306" y="1525"/>
                      </a:lnTo>
                      <a:lnTo>
                        <a:pt x="4322" y="1557"/>
                      </a:lnTo>
                      <a:lnTo>
                        <a:pt x="4342" y="1585"/>
                      </a:lnTo>
                      <a:lnTo>
                        <a:pt x="4364" y="1609"/>
                      </a:lnTo>
                      <a:lnTo>
                        <a:pt x="4390" y="1632"/>
                      </a:lnTo>
                      <a:lnTo>
                        <a:pt x="4419" y="1651"/>
                      </a:lnTo>
                      <a:lnTo>
                        <a:pt x="4451" y="1667"/>
                      </a:lnTo>
                      <a:lnTo>
                        <a:pt x="4487" y="1679"/>
                      </a:lnTo>
                      <a:lnTo>
                        <a:pt x="4525" y="1689"/>
                      </a:lnTo>
                      <a:lnTo>
                        <a:pt x="4569" y="1696"/>
                      </a:lnTo>
                      <a:lnTo>
                        <a:pt x="4614" y="1700"/>
                      </a:lnTo>
                      <a:lnTo>
                        <a:pt x="4663" y="1702"/>
                      </a:lnTo>
                      <a:lnTo>
                        <a:pt x="4712" y="1701"/>
                      </a:lnTo>
                      <a:lnTo>
                        <a:pt x="4759" y="1698"/>
                      </a:lnTo>
                      <a:lnTo>
                        <a:pt x="4807" y="1692"/>
                      </a:lnTo>
                      <a:lnTo>
                        <a:pt x="4858" y="1682"/>
                      </a:lnTo>
                      <a:close/>
                      <a:moveTo>
                        <a:pt x="5897" y="1179"/>
                      </a:moveTo>
                      <a:lnTo>
                        <a:pt x="5897" y="647"/>
                      </a:lnTo>
                      <a:lnTo>
                        <a:pt x="5603" y="647"/>
                      </a:lnTo>
                      <a:lnTo>
                        <a:pt x="5603" y="1179"/>
                      </a:lnTo>
                      <a:lnTo>
                        <a:pt x="5601" y="1250"/>
                      </a:lnTo>
                      <a:lnTo>
                        <a:pt x="5599" y="1281"/>
                      </a:lnTo>
                      <a:lnTo>
                        <a:pt x="5595" y="1309"/>
                      </a:lnTo>
                      <a:lnTo>
                        <a:pt x="5590" y="1334"/>
                      </a:lnTo>
                      <a:lnTo>
                        <a:pt x="5584" y="1357"/>
                      </a:lnTo>
                      <a:lnTo>
                        <a:pt x="5576" y="1378"/>
                      </a:lnTo>
                      <a:lnTo>
                        <a:pt x="5567" y="1395"/>
                      </a:lnTo>
                      <a:lnTo>
                        <a:pt x="5556" y="1410"/>
                      </a:lnTo>
                      <a:lnTo>
                        <a:pt x="5544" y="1423"/>
                      </a:lnTo>
                      <a:lnTo>
                        <a:pt x="5530" y="1433"/>
                      </a:lnTo>
                      <a:lnTo>
                        <a:pt x="5514" y="1441"/>
                      </a:lnTo>
                      <a:lnTo>
                        <a:pt x="5505" y="1445"/>
                      </a:lnTo>
                      <a:lnTo>
                        <a:pt x="5496" y="1448"/>
                      </a:lnTo>
                      <a:lnTo>
                        <a:pt x="5476" y="1452"/>
                      </a:lnTo>
                      <a:lnTo>
                        <a:pt x="5455" y="1455"/>
                      </a:lnTo>
                      <a:lnTo>
                        <a:pt x="5431" y="1455"/>
                      </a:lnTo>
                      <a:lnTo>
                        <a:pt x="5407" y="1455"/>
                      </a:lnTo>
                      <a:lnTo>
                        <a:pt x="5385" y="1452"/>
                      </a:lnTo>
                      <a:lnTo>
                        <a:pt x="5364" y="1448"/>
                      </a:lnTo>
                      <a:lnTo>
                        <a:pt x="5346" y="1442"/>
                      </a:lnTo>
                      <a:lnTo>
                        <a:pt x="5329" y="1434"/>
                      </a:lnTo>
                      <a:lnTo>
                        <a:pt x="5315" y="1424"/>
                      </a:lnTo>
                      <a:lnTo>
                        <a:pt x="5301" y="1412"/>
                      </a:lnTo>
                      <a:lnTo>
                        <a:pt x="5290" y="1397"/>
                      </a:lnTo>
                      <a:lnTo>
                        <a:pt x="5280" y="1381"/>
                      </a:lnTo>
                      <a:lnTo>
                        <a:pt x="5272" y="1361"/>
                      </a:lnTo>
                      <a:lnTo>
                        <a:pt x="5265" y="1340"/>
                      </a:lnTo>
                      <a:lnTo>
                        <a:pt x="5258" y="1317"/>
                      </a:lnTo>
                      <a:lnTo>
                        <a:pt x="5254" y="1290"/>
                      </a:lnTo>
                      <a:lnTo>
                        <a:pt x="5251" y="1262"/>
                      </a:lnTo>
                      <a:lnTo>
                        <a:pt x="5250" y="1230"/>
                      </a:lnTo>
                      <a:lnTo>
                        <a:pt x="5249" y="1196"/>
                      </a:lnTo>
                      <a:lnTo>
                        <a:pt x="5249" y="647"/>
                      </a:lnTo>
                      <a:lnTo>
                        <a:pt x="4955" y="647"/>
                      </a:lnTo>
                      <a:lnTo>
                        <a:pt x="4955" y="1192"/>
                      </a:lnTo>
                      <a:lnTo>
                        <a:pt x="4957" y="1271"/>
                      </a:lnTo>
                      <a:lnTo>
                        <a:pt x="4962" y="1339"/>
                      </a:lnTo>
                      <a:lnTo>
                        <a:pt x="4966" y="1370"/>
                      </a:lnTo>
                      <a:lnTo>
                        <a:pt x="4972" y="1400"/>
                      </a:lnTo>
                      <a:lnTo>
                        <a:pt x="4986" y="1451"/>
                      </a:lnTo>
                      <a:lnTo>
                        <a:pt x="4994" y="1474"/>
                      </a:lnTo>
                      <a:lnTo>
                        <a:pt x="5005" y="1496"/>
                      </a:lnTo>
                      <a:lnTo>
                        <a:pt x="5016" y="1516"/>
                      </a:lnTo>
                      <a:lnTo>
                        <a:pt x="5030" y="1535"/>
                      </a:lnTo>
                      <a:lnTo>
                        <a:pt x="5059" y="1571"/>
                      </a:lnTo>
                      <a:lnTo>
                        <a:pt x="5095" y="1604"/>
                      </a:lnTo>
                      <a:lnTo>
                        <a:pt x="5127" y="1628"/>
                      </a:lnTo>
                      <a:lnTo>
                        <a:pt x="5162" y="1649"/>
                      </a:lnTo>
                      <a:lnTo>
                        <a:pt x="5201" y="1666"/>
                      </a:lnTo>
                      <a:lnTo>
                        <a:pt x="5241" y="1680"/>
                      </a:lnTo>
                      <a:lnTo>
                        <a:pt x="5286" y="1692"/>
                      </a:lnTo>
                      <a:lnTo>
                        <a:pt x="5332" y="1700"/>
                      </a:lnTo>
                      <a:lnTo>
                        <a:pt x="5379" y="1704"/>
                      </a:lnTo>
                      <a:lnTo>
                        <a:pt x="5429" y="1706"/>
                      </a:lnTo>
                      <a:lnTo>
                        <a:pt x="5488" y="1704"/>
                      </a:lnTo>
                      <a:lnTo>
                        <a:pt x="5544" y="1696"/>
                      </a:lnTo>
                      <a:lnTo>
                        <a:pt x="5570" y="1691"/>
                      </a:lnTo>
                      <a:lnTo>
                        <a:pt x="5596" y="1685"/>
                      </a:lnTo>
                      <a:lnTo>
                        <a:pt x="5644" y="1668"/>
                      </a:lnTo>
                      <a:lnTo>
                        <a:pt x="5667" y="1658"/>
                      </a:lnTo>
                      <a:lnTo>
                        <a:pt x="5689" y="1648"/>
                      </a:lnTo>
                      <a:lnTo>
                        <a:pt x="5730" y="1622"/>
                      </a:lnTo>
                      <a:lnTo>
                        <a:pt x="5768" y="1592"/>
                      </a:lnTo>
                      <a:lnTo>
                        <a:pt x="5785" y="1576"/>
                      </a:lnTo>
                      <a:lnTo>
                        <a:pt x="5801" y="1559"/>
                      </a:lnTo>
                      <a:lnTo>
                        <a:pt x="5825" y="1528"/>
                      </a:lnTo>
                      <a:lnTo>
                        <a:pt x="5844" y="1494"/>
                      </a:lnTo>
                      <a:lnTo>
                        <a:pt x="5861" y="1456"/>
                      </a:lnTo>
                      <a:lnTo>
                        <a:pt x="5874" y="1414"/>
                      </a:lnTo>
                      <a:lnTo>
                        <a:pt x="5885" y="1364"/>
                      </a:lnTo>
                      <a:lnTo>
                        <a:pt x="5892" y="1310"/>
                      </a:lnTo>
                      <a:lnTo>
                        <a:pt x="5896" y="1248"/>
                      </a:lnTo>
                      <a:lnTo>
                        <a:pt x="5897" y="1179"/>
                      </a:lnTo>
                      <a:close/>
                      <a:moveTo>
                        <a:pt x="7566" y="1682"/>
                      </a:moveTo>
                      <a:lnTo>
                        <a:pt x="7566" y="1088"/>
                      </a:lnTo>
                      <a:lnTo>
                        <a:pt x="7566" y="1028"/>
                      </a:lnTo>
                      <a:lnTo>
                        <a:pt x="7564" y="976"/>
                      </a:lnTo>
                      <a:lnTo>
                        <a:pt x="7560" y="930"/>
                      </a:lnTo>
                      <a:lnTo>
                        <a:pt x="7555" y="889"/>
                      </a:lnTo>
                      <a:lnTo>
                        <a:pt x="7549" y="855"/>
                      </a:lnTo>
                      <a:lnTo>
                        <a:pt x="7545" y="839"/>
                      </a:lnTo>
                      <a:lnTo>
                        <a:pt x="7540" y="824"/>
                      </a:lnTo>
                      <a:lnTo>
                        <a:pt x="7530" y="797"/>
                      </a:lnTo>
                      <a:lnTo>
                        <a:pt x="7517" y="773"/>
                      </a:lnTo>
                      <a:lnTo>
                        <a:pt x="7507" y="756"/>
                      </a:lnTo>
                      <a:lnTo>
                        <a:pt x="7495" y="741"/>
                      </a:lnTo>
                      <a:lnTo>
                        <a:pt x="7482" y="726"/>
                      </a:lnTo>
                      <a:lnTo>
                        <a:pt x="7468" y="712"/>
                      </a:lnTo>
                      <a:lnTo>
                        <a:pt x="7436" y="687"/>
                      </a:lnTo>
                      <a:lnTo>
                        <a:pt x="7419" y="676"/>
                      </a:lnTo>
                      <a:lnTo>
                        <a:pt x="7401" y="666"/>
                      </a:lnTo>
                      <a:lnTo>
                        <a:pt x="7362" y="648"/>
                      </a:lnTo>
                      <a:lnTo>
                        <a:pt x="7342" y="641"/>
                      </a:lnTo>
                      <a:lnTo>
                        <a:pt x="7321" y="636"/>
                      </a:lnTo>
                      <a:lnTo>
                        <a:pt x="7277" y="628"/>
                      </a:lnTo>
                      <a:lnTo>
                        <a:pt x="7231" y="626"/>
                      </a:lnTo>
                      <a:lnTo>
                        <a:pt x="7202" y="626"/>
                      </a:lnTo>
                      <a:lnTo>
                        <a:pt x="7175" y="629"/>
                      </a:lnTo>
                      <a:lnTo>
                        <a:pt x="7149" y="634"/>
                      </a:lnTo>
                      <a:lnTo>
                        <a:pt x="7124" y="640"/>
                      </a:lnTo>
                      <a:lnTo>
                        <a:pt x="7100" y="648"/>
                      </a:lnTo>
                      <a:lnTo>
                        <a:pt x="7077" y="658"/>
                      </a:lnTo>
                      <a:lnTo>
                        <a:pt x="7055" y="671"/>
                      </a:lnTo>
                      <a:lnTo>
                        <a:pt x="7034" y="685"/>
                      </a:lnTo>
                      <a:lnTo>
                        <a:pt x="7015" y="700"/>
                      </a:lnTo>
                      <a:lnTo>
                        <a:pt x="6996" y="718"/>
                      </a:lnTo>
                      <a:lnTo>
                        <a:pt x="6977" y="737"/>
                      </a:lnTo>
                      <a:lnTo>
                        <a:pt x="6959" y="759"/>
                      </a:lnTo>
                      <a:lnTo>
                        <a:pt x="6943" y="783"/>
                      </a:lnTo>
                      <a:lnTo>
                        <a:pt x="6928" y="808"/>
                      </a:lnTo>
                      <a:lnTo>
                        <a:pt x="6900" y="865"/>
                      </a:lnTo>
                      <a:lnTo>
                        <a:pt x="6883" y="809"/>
                      </a:lnTo>
                      <a:lnTo>
                        <a:pt x="6873" y="784"/>
                      </a:lnTo>
                      <a:lnTo>
                        <a:pt x="6862" y="761"/>
                      </a:lnTo>
                      <a:lnTo>
                        <a:pt x="6849" y="739"/>
                      </a:lnTo>
                      <a:lnTo>
                        <a:pt x="6835" y="720"/>
                      </a:lnTo>
                      <a:lnTo>
                        <a:pt x="6820" y="702"/>
                      </a:lnTo>
                      <a:lnTo>
                        <a:pt x="6804" y="686"/>
                      </a:lnTo>
                      <a:lnTo>
                        <a:pt x="6786" y="672"/>
                      </a:lnTo>
                      <a:lnTo>
                        <a:pt x="6766" y="659"/>
                      </a:lnTo>
                      <a:lnTo>
                        <a:pt x="6746" y="649"/>
                      </a:lnTo>
                      <a:lnTo>
                        <a:pt x="6723" y="640"/>
                      </a:lnTo>
                      <a:lnTo>
                        <a:pt x="6700" y="634"/>
                      </a:lnTo>
                      <a:lnTo>
                        <a:pt x="6675" y="629"/>
                      </a:lnTo>
                      <a:lnTo>
                        <a:pt x="6649" y="626"/>
                      </a:lnTo>
                      <a:lnTo>
                        <a:pt x="6621" y="626"/>
                      </a:lnTo>
                      <a:lnTo>
                        <a:pt x="6593" y="626"/>
                      </a:lnTo>
                      <a:lnTo>
                        <a:pt x="6566" y="629"/>
                      </a:lnTo>
                      <a:lnTo>
                        <a:pt x="6540" y="633"/>
                      </a:lnTo>
                      <a:lnTo>
                        <a:pt x="6516" y="639"/>
                      </a:lnTo>
                      <a:lnTo>
                        <a:pt x="6493" y="647"/>
                      </a:lnTo>
                      <a:lnTo>
                        <a:pt x="6470" y="657"/>
                      </a:lnTo>
                      <a:lnTo>
                        <a:pt x="6448" y="670"/>
                      </a:lnTo>
                      <a:lnTo>
                        <a:pt x="6428" y="683"/>
                      </a:lnTo>
                      <a:lnTo>
                        <a:pt x="6409" y="698"/>
                      </a:lnTo>
                      <a:lnTo>
                        <a:pt x="6391" y="715"/>
                      </a:lnTo>
                      <a:lnTo>
                        <a:pt x="6373" y="734"/>
                      </a:lnTo>
                      <a:lnTo>
                        <a:pt x="6356" y="755"/>
                      </a:lnTo>
                      <a:lnTo>
                        <a:pt x="6325" y="803"/>
                      </a:lnTo>
                      <a:lnTo>
                        <a:pt x="6295" y="859"/>
                      </a:lnTo>
                      <a:lnTo>
                        <a:pt x="6295" y="647"/>
                      </a:lnTo>
                      <a:lnTo>
                        <a:pt x="6011" y="647"/>
                      </a:lnTo>
                      <a:lnTo>
                        <a:pt x="6011" y="1165"/>
                      </a:lnTo>
                      <a:lnTo>
                        <a:pt x="6011" y="1682"/>
                      </a:lnTo>
                      <a:lnTo>
                        <a:pt x="6305" y="1682"/>
                      </a:lnTo>
                      <a:lnTo>
                        <a:pt x="6305" y="1201"/>
                      </a:lnTo>
                      <a:lnTo>
                        <a:pt x="6306" y="1155"/>
                      </a:lnTo>
                      <a:lnTo>
                        <a:pt x="6307" y="1132"/>
                      </a:lnTo>
                      <a:lnTo>
                        <a:pt x="6309" y="1113"/>
                      </a:lnTo>
                      <a:lnTo>
                        <a:pt x="6314" y="1078"/>
                      </a:lnTo>
                      <a:lnTo>
                        <a:pt x="6320" y="1048"/>
                      </a:lnTo>
                      <a:lnTo>
                        <a:pt x="6332" y="1015"/>
                      </a:lnTo>
                      <a:lnTo>
                        <a:pt x="6347" y="985"/>
                      </a:lnTo>
                      <a:lnTo>
                        <a:pt x="6365" y="959"/>
                      </a:lnTo>
                      <a:lnTo>
                        <a:pt x="6375" y="947"/>
                      </a:lnTo>
                      <a:lnTo>
                        <a:pt x="6386" y="937"/>
                      </a:lnTo>
                      <a:lnTo>
                        <a:pt x="6397" y="927"/>
                      </a:lnTo>
                      <a:lnTo>
                        <a:pt x="6409" y="919"/>
                      </a:lnTo>
                      <a:lnTo>
                        <a:pt x="6421" y="912"/>
                      </a:lnTo>
                      <a:lnTo>
                        <a:pt x="6434" y="906"/>
                      </a:lnTo>
                      <a:lnTo>
                        <a:pt x="6448" y="900"/>
                      </a:lnTo>
                      <a:lnTo>
                        <a:pt x="6462" y="897"/>
                      </a:lnTo>
                      <a:lnTo>
                        <a:pt x="6492" y="894"/>
                      </a:lnTo>
                      <a:lnTo>
                        <a:pt x="6514" y="895"/>
                      </a:lnTo>
                      <a:lnTo>
                        <a:pt x="6534" y="900"/>
                      </a:lnTo>
                      <a:lnTo>
                        <a:pt x="6553" y="907"/>
                      </a:lnTo>
                      <a:lnTo>
                        <a:pt x="6569" y="917"/>
                      </a:lnTo>
                      <a:lnTo>
                        <a:pt x="6584" y="929"/>
                      </a:lnTo>
                      <a:lnTo>
                        <a:pt x="6597" y="943"/>
                      </a:lnTo>
                      <a:lnTo>
                        <a:pt x="6608" y="960"/>
                      </a:lnTo>
                      <a:lnTo>
                        <a:pt x="6617" y="979"/>
                      </a:lnTo>
                      <a:lnTo>
                        <a:pt x="6627" y="1011"/>
                      </a:lnTo>
                      <a:lnTo>
                        <a:pt x="6634" y="1050"/>
                      </a:lnTo>
                      <a:lnTo>
                        <a:pt x="6638" y="1100"/>
                      </a:lnTo>
                      <a:lnTo>
                        <a:pt x="6639" y="1165"/>
                      </a:lnTo>
                      <a:lnTo>
                        <a:pt x="6639" y="1682"/>
                      </a:lnTo>
                      <a:lnTo>
                        <a:pt x="6935" y="1682"/>
                      </a:lnTo>
                      <a:lnTo>
                        <a:pt x="6935" y="1184"/>
                      </a:lnTo>
                      <a:lnTo>
                        <a:pt x="6936" y="1150"/>
                      </a:lnTo>
                      <a:lnTo>
                        <a:pt x="6938" y="1117"/>
                      </a:lnTo>
                      <a:lnTo>
                        <a:pt x="6942" y="1087"/>
                      </a:lnTo>
                      <a:lnTo>
                        <a:pt x="6947" y="1059"/>
                      </a:lnTo>
                      <a:lnTo>
                        <a:pt x="6954" y="1033"/>
                      </a:lnTo>
                      <a:lnTo>
                        <a:pt x="6962" y="1010"/>
                      </a:lnTo>
                      <a:lnTo>
                        <a:pt x="6971" y="988"/>
                      </a:lnTo>
                      <a:lnTo>
                        <a:pt x="6983" y="969"/>
                      </a:lnTo>
                      <a:lnTo>
                        <a:pt x="6996" y="952"/>
                      </a:lnTo>
                      <a:lnTo>
                        <a:pt x="7009" y="937"/>
                      </a:lnTo>
                      <a:lnTo>
                        <a:pt x="7025" y="924"/>
                      </a:lnTo>
                      <a:lnTo>
                        <a:pt x="7041" y="914"/>
                      </a:lnTo>
                      <a:lnTo>
                        <a:pt x="7059" y="906"/>
                      </a:lnTo>
                      <a:lnTo>
                        <a:pt x="7079" y="899"/>
                      </a:lnTo>
                      <a:lnTo>
                        <a:pt x="7100" y="895"/>
                      </a:lnTo>
                      <a:lnTo>
                        <a:pt x="7122" y="894"/>
                      </a:lnTo>
                      <a:lnTo>
                        <a:pt x="7148" y="895"/>
                      </a:lnTo>
                      <a:lnTo>
                        <a:pt x="7160" y="897"/>
                      </a:lnTo>
                      <a:lnTo>
                        <a:pt x="7171" y="900"/>
                      </a:lnTo>
                      <a:lnTo>
                        <a:pt x="7192" y="909"/>
                      </a:lnTo>
                      <a:lnTo>
                        <a:pt x="7210" y="919"/>
                      </a:lnTo>
                      <a:lnTo>
                        <a:pt x="7227" y="933"/>
                      </a:lnTo>
                      <a:lnTo>
                        <a:pt x="7241" y="951"/>
                      </a:lnTo>
                      <a:lnTo>
                        <a:pt x="7251" y="971"/>
                      </a:lnTo>
                      <a:lnTo>
                        <a:pt x="7259" y="995"/>
                      </a:lnTo>
                      <a:lnTo>
                        <a:pt x="7264" y="1023"/>
                      </a:lnTo>
                      <a:lnTo>
                        <a:pt x="7267" y="1058"/>
                      </a:lnTo>
                      <a:lnTo>
                        <a:pt x="7269" y="1101"/>
                      </a:lnTo>
                      <a:lnTo>
                        <a:pt x="7270" y="1150"/>
                      </a:lnTo>
                      <a:lnTo>
                        <a:pt x="7270" y="1682"/>
                      </a:lnTo>
                      <a:lnTo>
                        <a:pt x="7566" y="1682"/>
                      </a:lnTo>
                      <a:close/>
                      <a:moveTo>
                        <a:pt x="2275" y="320"/>
                      </a:moveTo>
                      <a:lnTo>
                        <a:pt x="2258" y="320"/>
                      </a:lnTo>
                      <a:lnTo>
                        <a:pt x="2241" y="323"/>
                      </a:lnTo>
                      <a:lnTo>
                        <a:pt x="2226" y="326"/>
                      </a:lnTo>
                      <a:lnTo>
                        <a:pt x="2212" y="332"/>
                      </a:lnTo>
                      <a:lnTo>
                        <a:pt x="2185" y="346"/>
                      </a:lnTo>
                      <a:lnTo>
                        <a:pt x="2163" y="365"/>
                      </a:lnTo>
                      <a:lnTo>
                        <a:pt x="2154" y="377"/>
                      </a:lnTo>
                      <a:lnTo>
                        <a:pt x="2146" y="390"/>
                      </a:lnTo>
                      <a:lnTo>
                        <a:pt x="2133" y="419"/>
                      </a:lnTo>
                      <a:lnTo>
                        <a:pt x="2128" y="436"/>
                      </a:lnTo>
                      <a:lnTo>
                        <a:pt x="2125" y="453"/>
                      </a:lnTo>
                      <a:lnTo>
                        <a:pt x="2123" y="471"/>
                      </a:lnTo>
                      <a:lnTo>
                        <a:pt x="2122" y="490"/>
                      </a:lnTo>
                      <a:lnTo>
                        <a:pt x="2122" y="657"/>
                      </a:lnTo>
                      <a:lnTo>
                        <a:pt x="2337" y="657"/>
                      </a:lnTo>
                      <a:lnTo>
                        <a:pt x="2337" y="891"/>
                      </a:lnTo>
                      <a:lnTo>
                        <a:pt x="2122" y="891"/>
                      </a:lnTo>
                      <a:lnTo>
                        <a:pt x="2122" y="1683"/>
                      </a:lnTo>
                      <a:lnTo>
                        <a:pt x="1828" y="1683"/>
                      </a:lnTo>
                      <a:lnTo>
                        <a:pt x="1828" y="891"/>
                      </a:lnTo>
                      <a:lnTo>
                        <a:pt x="1692" y="891"/>
                      </a:lnTo>
                      <a:lnTo>
                        <a:pt x="1692" y="657"/>
                      </a:lnTo>
                      <a:lnTo>
                        <a:pt x="1828" y="657"/>
                      </a:lnTo>
                      <a:lnTo>
                        <a:pt x="1828" y="516"/>
                      </a:lnTo>
                      <a:lnTo>
                        <a:pt x="1830" y="435"/>
                      </a:lnTo>
                      <a:lnTo>
                        <a:pt x="1834" y="393"/>
                      </a:lnTo>
                      <a:lnTo>
                        <a:pt x="1841" y="354"/>
                      </a:lnTo>
                      <a:lnTo>
                        <a:pt x="1849" y="315"/>
                      </a:lnTo>
                      <a:lnTo>
                        <a:pt x="1860" y="277"/>
                      </a:lnTo>
                      <a:lnTo>
                        <a:pt x="1875" y="242"/>
                      </a:lnTo>
                      <a:lnTo>
                        <a:pt x="1883" y="225"/>
                      </a:lnTo>
                      <a:lnTo>
                        <a:pt x="1893" y="208"/>
                      </a:lnTo>
                      <a:lnTo>
                        <a:pt x="1915" y="176"/>
                      </a:lnTo>
                      <a:lnTo>
                        <a:pt x="1942" y="148"/>
                      </a:lnTo>
                      <a:lnTo>
                        <a:pt x="1973" y="123"/>
                      </a:lnTo>
                      <a:lnTo>
                        <a:pt x="1990" y="112"/>
                      </a:lnTo>
                      <a:lnTo>
                        <a:pt x="2009" y="102"/>
                      </a:lnTo>
                      <a:lnTo>
                        <a:pt x="2051" y="85"/>
                      </a:lnTo>
                      <a:lnTo>
                        <a:pt x="2100" y="72"/>
                      </a:lnTo>
                      <a:lnTo>
                        <a:pt x="2153" y="65"/>
                      </a:lnTo>
                      <a:lnTo>
                        <a:pt x="2183" y="63"/>
                      </a:lnTo>
                      <a:lnTo>
                        <a:pt x="2214" y="62"/>
                      </a:lnTo>
                      <a:lnTo>
                        <a:pt x="2268" y="63"/>
                      </a:lnTo>
                      <a:lnTo>
                        <a:pt x="2315" y="68"/>
                      </a:lnTo>
                      <a:lnTo>
                        <a:pt x="2361" y="76"/>
                      </a:lnTo>
                      <a:lnTo>
                        <a:pt x="2415" y="86"/>
                      </a:lnTo>
                      <a:lnTo>
                        <a:pt x="2415" y="338"/>
                      </a:lnTo>
                      <a:lnTo>
                        <a:pt x="2387" y="332"/>
                      </a:lnTo>
                      <a:lnTo>
                        <a:pt x="2358" y="326"/>
                      </a:lnTo>
                      <a:lnTo>
                        <a:pt x="2321" y="321"/>
                      </a:lnTo>
                      <a:lnTo>
                        <a:pt x="2275" y="320"/>
                      </a:lnTo>
                      <a:close/>
                      <a:moveTo>
                        <a:pt x="1255" y="1349"/>
                      </a:moveTo>
                      <a:lnTo>
                        <a:pt x="1431" y="1652"/>
                      </a:lnTo>
                      <a:lnTo>
                        <a:pt x="1388" y="1675"/>
                      </a:lnTo>
                      <a:lnTo>
                        <a:pt x="1343" y="1696"/>
                      </a:lnTo>
                      <a:lnTo>
                        <a:pt x="1299" y="1715"/>
                      </a:lnTo>
                      <a:lnTo>
                        <a:pt x="1255" y="1731"/>
                      </a:lnTo>
                      <a:lnTo>
                        <a:pt x="1209" y="1745"/>
                      </a:lnTo>
                      <a:lnTo>
                        <a:pt x="1164" y="1756"/>
                      </a:lnTo>
                      <a:lnTo>
                        <a:pt x="1118" y="1766"/>
                      </a:lnTo>
                      <a:lnTo>
                        <a:pt x="1071" y="1772"/>
                      </a:lnTo>
                      <a:lnTo>
                        <a:pt x="1025" y="1777"/>
                      </a:lnTo>
                      <a:lnTo>
                        <a:pt x="979" y="1779"/>
                      </a:lnTo>
                      <a:lnTo>
                        <a:pt x="934" y="1779"/>
                      </a:lnTo>
                      <a:lnTo>
                        <a:pt x="888" y="1777"/>
                      </a:lnTo>
                      <a:lnTo>
                        <a:pt x="841" y="1773"/>
                      </a:lnTo>
                      <a:lnTo>
                        <a:pt x="796" y="1766"/>
                      </a:lnTo>
                      <a:lnTo>
                        <a:pt x="751" y="1758"/>
                      </a:lnTo>
                      <a:lnTo>
                        <a:pt x="707" y="1747"/>
                      </a:lnTo>
                      <a:lnTo>
                        <a:pt x="663" y="1734"/>
                      </a:lnTo>
                      <a:lnTo>
                        <a:pt x="620" y="1719"/>
                      </a:lnTo>
                      <a:lnTo>
                        <a:pt x="577" y="1702"/>
                      </a:lnTo>
                      <a:lnTo>
                        <a:pt x="535" y="1683"/>
                      </a:lnTo>
                      <a:lnTo>
                        <a:pt x="494" y="1662"/>
                      </a:lnTo>
                      <a:lnTo>
                        <a:pt x="455" y="1639"/>
                      </a:lnTo>
                      <a:lnTo>
                        <a:pt x="416" y="1614"/>
                      </a:lnTo>
                      <a:lnTo>
                        <a:pt x="378" y="1586"/>
                      </a:lnTo>
                      <a:lnTo>
                        <a:pt x="341" y="1558"/>
                      </a:lnTo>
                      <a:lnTo>
                        <a:pt x="306" y="1527"/>
                      </a:lnTo>
                      <a:lnTo>
                        <a:pt x="272" y="1494"/>
                      </a:lnTo>
                      <a:lnTo>
                        <a:pt x="240" y="1460"/>
                      </a:lnTo>
                      <a:lnTo>
                        <a:pt x="210" y="1423"/>
                      </a:lnTo>
                      <a:lnTo>
                        <a:pt x="181" y="1385"/>
                      </a:lnTo>
                      <a:lnTo>
                        <a:pt x="153" y="1344"/>
                      </a:lnTo>
                      <a:lnTo>
                        <a:pt x="128" y="1303"/>
                      </a:lnTo>
                      <a:lnTo>
                        <a:pt x="103" y="1260"/>
                      </a:lnTo>
                      <a:lnTo>
                        <a:pt x="83" y="1216"/>
                      </a:lnTo>
                      <a:lnTo>
                        <a:pt x="64" y="1172"/>
                      </a:lnTo>
                      <a:lnTo>
                        <a:pt x="48" y="1126"/>
                      </a:lnTo>
                      <a:lnTo>
                        <a:pt x="34" y="1081"/>
                      </a:lnTo>
                      <a:lnTo>
                        <a:pt x="23" y="1036"/>
                      </a:lnTo>
                      <a:lnTo>
                        <a:pt x="13" y="990"/>
                      </a:lnTo>
                      <a:lnTo>
                        <a:pt x="7" y="944"/>
                      </a:lnTo>
                      <a:lnTo>
                        <a:pt x="2" y="897"/>
                      </a:lnTo>
                      <a:lnTo>
                        <a:pt x="0" y="851"/>
                      </a:lnTo>
                      <a:lnTo>
                        <a:pt x="0" y="805"/>
                      </a:lnTo>
                      <a:lnTo>
                        <a:pt x="2" y="760"/>
                      </a:lnTo>
                      <a:lnTo>
                        <a:pt x="6" y="714"/>
                      </a:lnTo>
                      <a:lnTo>
                        <a:pt x="13" y="669"/>
                      </a:lnTo>
                      <a:lnTo>
                        <a:pt x="21" y="623"/>
                      </a:lnTo>
                      <a:lnTo>
                        <a:pt x="32" y="579"/>
                      </a:lnTo>
                      <a:lnTo>
                        <a:pt x="45" y="535"/>
                      </a:lnTo>
                      <a:lnTo>
                        <a:pt x="60" y="492"/>
                      </a:lnTo>
                      <a:lnTo>
                        <a:pt x="77" y="450"/>
                      </a:lnTo>
                      <a:lnTo>
                        <a:pt x="96" y="407"/>
                      </a:lnTo>
                      <a:lnTo>
                        <a:pt x="117" y="366"/>
                      </a:lnTo>
                      <a:lnTo>
                        <a:pt x="141" y="327"/>
                      </a:lnTo>
                      <a:lnTo>
                        <a:pt x="166" y="288"/>
                      </a:lnTo>
                      <a:lnTo>
                        <a:pt x="193" y="250"/>
                      </a:lnTo>
                      <a:lnTo>
                        <a:pt x="221" y="214"/>
                      </a:lnTo>
                      <a:lnTo>
                        <a:pt x="252" y="178"/>
                      </a:lnTo>
                      <a:lnTo>
                        <a:pt x="285" y="145"/>
                      </a:lnTo>
                      <a:lnTo>
                        <a:pt x="319" y="112"/>
                      </a:lnTo>
                      <a:lnTo>
                        <a:pt x="356" y="82"/>
                      </a:lnTo>
                      <a:lnTo>
                        <a:pt x="395" y="53"/>
                      </a:lnTo>
                      <a:lnTo>
                        <a:pt x="435" y="25"/>
                      </a:lnTo>
                      <a:lnTo>
                        <a:pt x="477" y="0"/>
                      </a:lnTo>
                      <a:lnTo>
                        <a:pt x="716" y="64"/>
                      </a:lnTo>
                      <a:lnTo>
                        <a:pt x="652" y="303"/>
                      </a:lnTo>
                      <a:lnTo>
                        <a:pt x="625" y="319"/>
                      </a:lnTo>
                      <a:lnTo>
                        <a:pt x="598" y="337"/>
                      </a:lnTo>
                      <a:lnTo>
                        <a:pt x="573" y="356"/>
                      </a:lnTo>
                      <a:lnTo>
                        <a:pt x="549" y="376"/>
                      </a:lnTo>
                      <a:lnTo>
                        <a:pt x="527" y="397"/>
                      </a:lnTo>
                      <a:lnTo>
                        <a:pt x="506" y="419"/>
                      </a:lnTo>
                      <a:lnTo>
                        <a:pt x="486" y="443"/>
                      </a:lnTo>
                      <a:lnTo>
                        <a:pt x="468" y="467"/>
                      </a:lnTo>
                      <a:lnTo>
                        <a:pt x="435" y="516"/>
                      </a:lnTo>
                      <a:lnTo>
                        <a:pt x="407" y="568"/>
                      </a:lnTo>
                      <a:lnTo>
                        <a:pt x="395" y="595"/>
                      </a:lnTo>
                      <a:lnTo>
                        <a:pt x="385" y="622"/>
                      </a:lnTo>
                      <a:lnTo>
                        <a:pt x="376" y="650"/>
                      </a:lnTo>
                      <a:lnTo>
                        <a:pt x="367" y="679"/>
                      </a:lnTo>
                      <a:lnTo>
                        <a:pt x="355" y="736"/>
                      </a:lnTo>
                      <a:lnTo>
                        <a:pt x="351" y="765"/>
                      </a:lnTo>
                      <a:lnTo>
                        <a:pt x="348" y="794"/>
                      </a:lnTo>
                      <a:lnTo>
                        <a:pt x="347" y="823"/>
                      </a:lnTo>
                      <a:lnTo>
                        <a:pt x="347" y="852"/>
                      </a:lnTo>
                      <a:lnTo>
                        <a:pt x="352" y="911"/>
                      </a:lnTo>
                      <a:lnTo>
                        <a:pt x="356" y="939"/>
                      </a:lnTo>
                      <a:lnTo>
                        <a:pt x="362" y="968"/>
                      </a:lnTo>
                      <a:lnTo>
                        <a:pt x="370" y="996"/>
                      </a:lnTo>
                      <a:lnTo>
                        <a:pt x="378" y="1024"/>
                      </a:lnTo>
                      <a:lnTo>
                        <a:pt x="388" y="1051"/>
                      </a:lnTo>
                      <a:lnTo>
                        <a:pt x="399" y="1078"/>
                      </a:lnTo>
                      <a:lnTo>
                        <a:pt x="412" y="1104"/>
                      </a:lnTo>
                      <a:lnTo>
                        <a:pt x="426" y="1130"/>
                      </a:lnTo>
                      <a:lnTo>
                        <a:pt x="458" y="1180"/>
                      </a:lnTo>
                      <a:lnTo>
                        <a:pt x="476" y="1204"/>
                      </a:lnTo>
                      <a:lnTo>
                        <a:pt x="494" y="1226"/>
                      </a:lnTo>
                      <a:lnTo>
                        <a:pt x="514" y="1247"/>
                      </a:lnTo>
                      <a:lnTo>
                        <a:pt x="535" y="1267"/>
                      </a:lnTo>
                      <a:lnTo>
                        <a:pt x="580" y="1304"/>
                      </a:lnTo>
                      <a:lnTo>
                        <a:pt x="603" y="1321"/>
                      </a:lnTo>
                      <a:lnTo>
                        <a:pt x="628" y="1337"/>
                      </a:lnTo>
                      <a:lnTo>
                        <a:pt x="653" y="1352"/>
                      </a:lnTo>
                      <a:lnTo>
                        <a:pt x="679" y="1365"/>
                      </a:lnTo>
                      <a:lnTo>
                        <a:pt x="705" y="1378"/>
                      </a:lnTo>
                      <a:lnTo>
                        <a:pt x="732" y="1389"/>
                      </a:lnTo>
                      <a:lnTo>
                        <a:pt x="787" y="1407"/>
                      </a:lnTo>
                      <a:lnTo>
                        <a:pt x="816" y="1415"/>
                      </a:lnTo>
                      <a:lnTo>
                        <a:pt x="844" y="1420"/>
                      </a:lnTo>
                      <a:lnTo>
                        <a:pt x="904" y="1428"/>
                      </a:lnTo>
                      <a:lnTo>
                        <a:pt x="933" y="1430"/>
                      </a:lnTo>
                      <a:lnTo>
                        <a:pt x="962" y="1430"/>
                      </a:lnTo>
                      <a:lnTo>
                        <a:pt x="992" y="1429"/>
                      </a:lnTo>
                      <a:lnTo>
                        <a:pt x="1022" y="1426"/>
                      </a:lnTo>
                      <a:lnTo>
                        <a:pt x="1051" y="1422"/>
                      </a:lnTo>
                      <a:lnTo>
                        <a:pt x="1081" y="1417"/>
                      </a:lnTo>
                      <a:lnTo>
                        <a:pt x="1112" y="1409"/>
                      </a:lnTo>
                      <a:lnTo>
                        <a:pt x="1141" y="1401"/>
                      </a:lnTo>
                      <a:lnTo>
                        <a:pt x="1170" y="1390"/>
                      </a:lnTo>
                      <a:lnTo>
                        <a:pt x="1199" y="1378"/>
                      </a:lnTo>
                      <a:lnTo>
                        <a:pt x="1227" y="1364"/>
                      </a:lnTo>
                      <a:lnTo>
                        <a:pt x="1255" y="1349"/>
                      </a:lnTo>
                      <a:close/>
                      <a:moveTo>
                        <a:pt x="490" y="1093"/>
                      </a:moveTo>
                      <a:lnTo>
                        <a:pt x="518" y="1136"/>
                      </a:lnTo>
                      <a:lnTo>
                        <a:pt x="550" y="1177"/>
                      </a:lnTo>
                      <a:lnTo>
                        <a:pt x="567" y="1196"/>
                      </a:lnTo>
                      <a:lnTo>
                        <a:pt x="586" y="1213"/>
                      </a:lnTo>
                      <a:lnTo>
                        <a:pt x="626" y="1246"/>
                      </a:lnTo>
                      <a:lnTo>
                        <a:pt x="668" y="1275"/>
                      </a:lnTo>
                      <a:lnTo>
                        <a:pt x="712" y="1299"/>
                      </a:lnTo>
                      <a:lnTo>
                        <a:pt x="735" y="1310"/>
                      </a:lnTo>
                      <a:lnTo>
                        <a:pt x="759" y="1320"/>
                      </a:lnTo>
                      <a:lnTo>
                        <a:pt x="807" y="1336"/>
                      </a:lnTo>
                      <a:lnTo>
                        <a:pt x="832" y="1342"/>
                      </a:lnTo>
                      <a:lnTo>
                        <a:pt x="857" y="1347"/>
                      </a:lnTo>
                      <a:lnTo>
                        <a:pt x="909" y="1354"/>
                      </a:lnTo>
                      <a:lnTo>
                        <a:pt x="961" y="1356"/>
                      </a:lnTo>
                      <a:lnTo>
                        <a:pt x="1013" y="1352"/>
                      </a:lnTo>
                      <a:lnTo>
                        <a:pt x="1065" y="1344"/>
                      </a:lnTo>
                      <a:lnTo>
                        <a:pt x="1091" y="1337"/>
                      </a:lnTo>
                      <a:lnTo>
                        <a:pt x="1118" y="1330"/>
                      </a:lnTo>
                      <a:lnTo>
                        <a:pt x="1144" y="1321"/>
                      </a:lnTo>
                      <a:lnTo>
                        <a:pt x="1169" y="1310"/>
                      </a:lnTo>
                      <a:lnTo>
                        <a:pt x="1194" y="1298"/>
                      </a:lnTo>
                      <a:lnTo>
                        <a:pt x="1219" y="1285"/>
                      </a:lnTo>
                      <a:lnTo>
                        <a:pt x="1266" y="1254"/>
                      </a:lnTo>
                      <a:lnTo>
                        <a:pt x="1308" y="1220"/>
                      </a:lnTo>
                      <a:lnTo>
                        <a:pt x="1346" y="1182"/>
                      </a:lnTo>
                      <a:lnTo>
                        <a:pt x="1381" y="1141"/>
                      </a:lnTo>
                      <a:lnTo>
                        <a:pt x="1410" y="1097"/>
                      </a:lnTo>
                      <a:lnTo>
                        <a:pt x="1423" y="1074"/>
                      </a:lnTo>
                      <a:lnTo>
                        <a:pt x="1434" y="1051"/>
                      </a:lnTo>
                      <a:lnTo>
                        <a:pt x="1454" y="1003"/>
                      </a:lnTo>
                      <a:lnTo>
                        <a:pt x="1462" y="979"/>
                      </a:lnTo>
                      <a:lnTo>
                        <a:pt x="1469" y="954"/>
                      </a:lnTo>
                      <a:lnTo>
                        <a:pt x="1475" y="930"/>
                      </a:lnTo>
                      <a:lnTo>
                        <a:pt x="1479" y="904"/>
                      </a:lnTo>
                      <a:lnTo>
                        <a:pt x="1485" y="853"/>
                      </a:lnTo>
                      <a:lnTo>
                        <a:pt x="1486" y="802"/>
                      </a:lnTo>
                      <a:lnTo>
                        <a:pt x="1482" y="751"/>
                      </a:lnTo>
                      <a:lnTo>
                        <a:pt x="1473" y="701"/>
                      </a:lnTo>
                      <a:lnTo>
                        <a:pt x="1467" y="677"/>
                      </a:lnTo>
                      <a:lnTo>
                        <a:pt x="1459" y="651"/>
                      </a:lnTo>
                      <a:lnTo>
                        <a:pt x="1441" y="604"/>
                      </a:lnTo>
                      <a:lnTo>
                        <a:pt x="1417" y="558"/>
                      </a:lnTo>
                      <a:lnTo>
                        <a:pt x="1389" y="515"/>
                      </a:lnTo>
                      <a:lnTo>
                        <a:pt x="1357" y="475"/>
                      </a:lnTo>
                      <a:lnTo>
                        <a:pt x="1339" y="456"/>
                      </a:lnTo>
                      <a:lnTo>
                        <a:pt x="1321" y="439"/>
                      </a:lnTo>
                      <a:lnTo>
                        <a:pt x="1282" y="405"/>
                      </a:lnTo>
                      <a:lnTo>
                        <a:pt x="1240" y="376"/>
                      </a:lnTo>
                      <a:lnTo>
                        <a:pt x="1196" y="352"/>
                      </a:lnTo>
                      <a:lnTo>
                        <a:pt x="1173" y="341"/>
                      </a:lnTo>
                      <a:lnTo>
                        <a:pt x="1149" y="331"/>
                      </a:lnTo>
                      <a:lnTo>
                        <a:pt x="1100" y="315"/>
                      </a:lnTo>
                      <a:lnTo>
                        <a:pt x="1075" y="309"/>
                      </a:lnTo>
                      <a:lnTo>
                        <a:pt x="1050" y="304"/>
                      </a:lnTo>
                      <a:lnTo>
                        <a:pt x="999" y="297"/>
                      </a:lnTo>
                      <a:lnTo>
                        <a:pt x="947" y="295"/>
                      </a:lnTo>
                      <a:lnTo>
                        <a:pt x="895" y="298"/>
                      </a:lnTo>
                      <a:lnTo>
                        <a:pt x="842" y="307"/>
                      </a:lnTo>
                      <a:lnTo>
                        <a:pt x="816" y="313"/>
                      </a:lnTo>
                      <a:lnTo>
                        <a:pt x="790" y="321"/>
                      </a:lnTo>
                      <a:lnTo>
                        <a:pt x="764" y="330"/>
                      </a:lnTo>
                      <a:lnTo>
                        <a:pt x="739" y="341"/>
                      </a:lnTo>
                      <a:lnTo>
                        <a:pt x="713" y="353"/>
                      </a:lnTo>
                      <a:lnTo>
                        <a:pt x="689" y="366"/>
                      </a:lnTo>
                      <a:lnTo>
                        <a:pt x="642" y="397"/>
                      </a:lnTo>
                      <a:lnTo>
                        <a:pt x="620" y="413"/>
                      </a:lnTo>
                      <a:lnTo>
                        <a:pt x="598" y="432"/>
                      </a:lnTo>
                      <a:lnTo>
                        <a:pt x="561" y="470"/>
                      </a:lnTo>
                      <a:lnTo>
                        <a:pt x="543" y="490"/>
                      </a:lnTo>
                      <a:lnTo>
                        <a:pt x="527" y="511"/>
                      </a:lnTo>
                      <a:lnTo>
                        <a:pt x="498" y="554"/>
                      </a:lnTo>
                      <a:lnTo>
                        <a:pt x="486" y="577"/>
                      </a:lnTo>
                      <a:lnTo>
                        <a:pt x="474" y="600"/>
                      </a:lnTo>
                      <a:lnTo>
                        <a:pt x="454" y="647"/>
                      </a:lnTo>
                      <a:lnTo>
                        <a:pt x="446" y="673"/>
                      </a:lnTo>
                      <a:lnTo>
                        <a:pt x="439" y="697"/>
                      </a:lnTo>
                      <a:lnTo>
                        <a:pt x="433" y="722"/>
                      </a:lnTo>
                      <a:lnTo>
                        <a:pt x="429" y="747"/>
                      </a:lnTo>
                      <a:lnTo>
                        <a:pt x="423" y="798"/>
                      </a:lnTo>
                      <a:lnTo>
                        <a:pt x="422" y="849"/>
                      </a:lnTo>
                      <a:lnTo>
                        <a:pt x="423" y="874"/>
                      </a:lnTo>
                      <a:lnTo>
                        <a:pt x="426" y="900"/>
                      </a:lnTo>
                      <a:lnTo>
                        <a:pt x="430" y="926"/>
                      </a:lnTo>
                      <a:lnTo>
                        <a:pt x="435" y="951"/>
                      </a:lnTo>
                      <a:lnTo>
                        <a:pt x="441" y="975"/>
                      </a:lnTo>
                      <a:lnTo>
                        <a:pt x="448" y="1000"/>
                      </a:lnTo>
                      <a:lnTo>
                        <a:pt x="467" y="1047"/>
                      </a:lnTo>
                      <a:lnTo>
                        <a:pt x="490"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noEditPoints="1"/>
                </p:cNvSpPr>
                <p:nvPr userDrawn="1"/>
              </p:nvSpPr>
              <p:spPr bwMode="auto">
                <a:xfrm>
                  <a:off x="9842500" y="4679950"/>
                  <a:ext cx="635001" cy="350838"/>
                </a:xfrm>
                <a:custGeom>
                  <a:avLst/>
                  <a:gdLst>
                    <a:gd name="T0" fmla="*/ 2964 w 3202"/>
                    <a:gd name="T1" fmla="*/ 1214 h 1773"/>
                    <a:gd name="T2" fmla="*/ 3113 w 3202"/>
                    <a:gd name="T3" fmla="*/ 1193 h 1773"/>
                    <a:gd name="T4" fmla="*/ 2896 w 3202"/>
                    <a:gd name="T5" fmla="*/ 1451 h 1773"/>
                    <a:gd name="T6" fmla="*/ 3024 w 3202"/>
                    <a:gd name="T7" fmla="*/ 1571 h 1773"/>
                    <a:gd name="T8" fmla="*/ 2710 w 3202"/>
                    <a:gd name="T9" fmla="*/ 1478 h 1773"/>
                    <a:gd name="T10" fmla="*/ 2725 w 3202"/>
                    <a:gd name="T11" fmla="*/ 1167 h 1773"/>
                    <a:gd name="T12" fmla="*/ 133 w 3202"/>
                    <a:gd name="T13" fmla="*/ 522 h 1773"/>
                    <a:gd name="T14" fmla="*/ 233 w 3202"/>
                    <a:gd name="T15" fmla="*/ 664 h 1773"/>
                    <a:gd name="T16" fmla="*/ 745 w 3202"/>
                    <a:gd name="T17" fmla="*/ 235 h 1773"/>
                    <a:gd name="T18" fmla="*/ 870 w 3202"/>
                    <a:gd name="T19" fmla="*/ 522 h 1773"/>
                    <a:gd name="T20" fmla="*/ 606 w 3202"/>
                    <a:gd name="T21" fmla="*/ 710 h 1773"/>
                    <a:gd name="T22" fmla="*/ 366 w 3202"/>
                    <a:gd name="T23" fmla="*/ 510 h 1773"/>
                    <a:gd name="T24" fmla="*/ 505 w 3202"/>
                    <a:gd name="T25" fmla="*/ 229 h 1773"/>
                    <a:gd name="T26" fmla="*/ 722 w 3202"/>
                    <a:gd name="T27" fmla="*/ 458 h 1773"/>
                    <a:gd name="T28" fmla="*/ 552 w 3202"/>
                    <a:gd name="T29" fmla="*/ 370 h 1773"/>
                    <a:gd name="T30" fmla="*/ 619 w 3202"/>
                    <a:gd name="T31" fmla="*/ 570 h 1773"/>
                    <a:gd name="T32" fmla="*/ 1058 w 3202"/>
                    <a:gd name="T33" fmla="*/ 160 h 1773"/>
                    <a:gd name="T34" fmla="*/ 928 w 3202"/>
                    <a:gd name="T35" fmla="*/ 57 h 1773"/>
                    <a:gd name="T36" fmla="*/ 1346 w 3202"/>
                    <a:gd name="T37" fmla="*/ 231 h 1773"/>
                    <a:gd name="T38" fmla="*/ 1586 w 3202"/>
                    <a:gd name="T39" fmla="*/ 281 h 1773"/>
                    <a:gd name="T40" fmla="*/ 1437 w 3202"/>
                    <a:gd name="T41" fmla="*/ 360 h 1773"/>
                    <a:gd name="T42" fmla="*/ 1152 w 3202"/>
                    <a:gd name="T43" fmla="*/ 214 h 1773"/>
                    <a:gd name="T44" fmla="*/ 2014 w 3202"/>
                    <a:gd name="T45" fmla="*/ 702 h 1773"/>
                    <a:gd name="T46" fmla="*/ 1788 w 3202"/>
                    <a:gd name="T47" fmla="*/ 214 h 1773"/>
                    <a:gd name="T48" fmla="*/ 2578 w 3202"/>
                    <a:gd name="T49" fmla="*/ 228 h 1773"/>
                    <a:gd name="T50" fmla="*/ 2510 w 3202"/>
                    <a:gd name="T51" fmla="*/ 404 h 1773"/>
                    <a:gd name="T52" fmla="*/ 2361 w 3202"/>
                    <a:gd name="T53" fmla="*/ 401 h 1773"/>
                    <a:gd name="T54" fmla="*/ 3158 w 3202"/>
                    <a:gd name="T55" fmla="*/ 297 h 1773"/>
                    <a:gd name="T56" fmla="*/ 2938 w 3202"/>
                    <a:gd name="T57" fmla="*/ 572 h 1773"/>
                    <a:gd name="T58" fmla="*/ 3105 w 3202"/>
                    <a:gd name="T59" fmla="*/ 687 h 1773"/>
                    <a:gd name="T60" fmla="*/ 2783 w 3202"/>
                    <a:gd name="T61" fmla="*/ 622 h 1773"/>
                    <a:gd name="T62" fmla="*/ 2771 w 3202"/>
                    <a:gd name="T63" fmla="*/ 305 h 1773"/>
                    <a:gd name="T64" fmla="*/ 2911 w 3202"/>
                    <a:gd name="T65" fmla="*/ 346 h 1773"/>
                    <a:gd name="T66" fmla="*/ 313 w 3202"/>
                    <a:gd name="T67" fmla="*/ 1081 h 1773"/>
                    <a:gd name="T68" fmla="*/ 271 w 3202"/>
                    <a:gd name="T69" fmla="*/ 1224 h 1773"/>
                    <a:gd name="T70" fmla="*/ 242 w 3202"/>
                    <a:gd name="T71" fmla="*/ 1428 h 1773"/>
                    <a:gd name="T72" fmla="*/ 364 w 3202"/>
                    <a:gd name="T73" fmla="*/ 1579 h 1773"/>
                    <a:gd name="T74" fmla="*/ 64 w 3202"/>
                    <a:gd name="T75" fmla="*/ 1444 h 1773"/>
                    <a:gd name="T76" fmla="*/ 121 w 3202"/>
                    <a:gd name="T77" fmla="*/ 1145 h 1773"/>
                    <a:gd name="T78" fmla="*/ 768 w 3202"/>
                    <a:gd name="T79" fmla="*/ 1093 h 1773"/>
                    <a:gd name="T80" fmla="*/ 995 w 3202"/>
                    <a:gd name="T81" fmla="*/ 1174 h 1773"/>
                    <a:gd name="T82" fmla="*/ 789 w 3202"/>
                    <a:gd name="T83" fmla="*/ 1220 h 1773"/>
                    <a:gd name="T84" fmla="*/ 1373 w 3202"/>
                    <a:gd name="T85" fmla="*/ 1262 h 1773"/>
                    <a:gd name="T86" fmla="*/ 1084 w 3202"/>
                    <a:gd name="T87" fmla="*/ 1154 h 1773"/>
                    <a:gd name="T88" fmla="*/ 1423 w 3202"/>
                    <a:gd name="T89" fmla="*/ 1108 h 1773"/>
                    <a:gd name="T90" fmla="*/ 1377 w 3202"/>
                    <a:gd name="T91" fmla="*/ 1525 h 1773"/>
                    <a:gd name="T92" fmla="*/ 1101 w 3202"/>
                    <a:gd name="T93" fmla="*/ 1534 h 1773"/>
                    <a:gd name="T94" fmla="*/ 1149 w 3202"/>
                    <a:gd name="T95" fmla="*/ 1319 h 1773"/>
                    <a:gd name="T96" fmla="*/ 1368 w 3202"/>
                    <a:gd name="T97" fmla="*/ 1432 h 1773"/>
                    <a:gd name="T98" fmla="*/ 1231 w 3202"/>
                    <a:gd name="T99" fmla="*/ 1464 h 1773"/>
                    <a:gd name="T100" fmla="*/ 1861 w 3202"/>
                    <a:gd name="T101" fmla="*/ 1081 h 1773"/>
                    <a:gd name="T102" fmla="*/ 2048 w 3202"/>
                    <a:gd name="T103" fmla="*/ 1238 h 1773"/>
                    <a:gd name="T104" fmla="*/ 1802 w 3202"/>
                    <a:gd name="T105" fmla="*/ 1221 h 1773"/>
                    <a:gd name="T106" fmla="*/ 2395 w 3202"/>
                    <a:gd name="T107" fmla="*/ 1093 h 1773"/>
                    <a:gd name="T108" fmla="*/ 2552 w 3202"/>
                    <a:gd name="T109" fmla="*/ 1688 h 1773"/>
                    <a:gd name="T110" fmla="*/ 2190 w 3202"/>
                    <a:gd name="T111" fmla="*/ 1744 h 1773"/>
                    <a:gd name="T112" fmla="*/ 2416 w 3202"/>
                    <a:gd name="T113" fmla="*/ 1619 h 1773"/>
                    <a:gd name="T114" fmla="*/ 2336 w 3202"/>
                    <a:gd name="T115" fmla="*/ 1566 h 1773"/>
                    <a:gd name="T116" fmla="*/ 2112 w 3202"/>
                    <a:gd name="T117" fmla="*/ 1392 h 1773"/>
                    <a:gd name="T118" fmla="*/ 2229 w 3202"/>
                    <a:gd name="T119" fmla="*/ 1105 h 1773"/>
                    <a:gd name="T120" fmla="*/ 2458 w 3202"/>
                    <a:gd name="T121" fmla="*/ 1372 h 1773"/>
                    <a:gd name="T122" fmla="*/ 2312 w 3202"/>
                    <a:gd name="T123" fmla="*/ 1233 h 1773"/>
                    <a:gd name="T124" fmla="*/ 2304 w 3202"/>
                    <a:gd name="T125" fmla="*/ 1419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2" h="1773">
                      <a:moveTo>
                        <a:pt x="2915" y="1203"/>
                      </a:moveTo>
                      <a:lnTo>
                        <a:pt x="2905" y="1203"/>
                      </a:lnTo>
                      <a:lnTo>
                        <a:pt x="2895" y="1205"/>
                      </a:lnTo>
                      <a:lnTo>
                        <a:pt x="2886" y="1207"/>
                      </a:lnTo>
                      <a:lnTo>
                        <a:pt x="2876" y="1209"/>
                      </a:lnTo>
                      <a:lnTo>
                        <a:pt x="2868" y="1213"/>
                      </a:lnTo>
                      <a:lnTo>
                        <a:pt x="2860" y="1217"/>
                      </a:lnTo>
                      <a:lnTo>
                        <a:pt x="2853" y="1221"/>
                      </a:lnTo>
                      <a:lnTo>
                        <a:pt x="2847" y="1226"/>
                      </a:lnTo>
                      <a:lnTo>
                        <a:pt x="2841" y="1232"/>
                      </a:lnTo>
                      <a:lnTo>
                        <a:pt x="2835" y="1238"/>
                      </a:lnTo>
                      <a:lnTo>
                        <a:pt x="2830" y="1244"/>
                      </a:lnTo>
                      <a:lnTo>
                        <a:pt x="2826" y="1251"/>
                      </a:lnTo>
                      <a:lnTo>
                        <a:pt x="2822" y="1258"/>
                      </a:lnTo>
                      <a:lnTo>
                        <a:pt x="2819" y="1265"/>
                      </a:lnTo>
                      <a:lnTo>
                        <a:pt x="2816" y="1273"/>
                      </a:lnTo>
                      <a:lnTo>
                        <a:pt x="2814" y="1280"/>
                      </a:lnTo>
                      <a:lnTo>
                        <a:pt x="3008" y="1280"/>
                      </a:lnTo>
                      <a:lnTo>
                        <a:pt x="3006" y="1271"/>
                      </a:lnTo>
                      <a:lnTo>
                        <a:pt x="3004" y="1263"/>
                      </a:lnTo>
                      <a:lnTo>
                        <a:pt x="3001" y="1254"/>
                      </a:lnTo>
                      <a:lnTo>
                        <a:pt x="2997" y="1247"/>
                      </a:lnTo>
                      <a:lnTo>
                        <a:pt x="2993" y="1240"/>
                      </a:lnTo>
                      <a:lnTo>
                        <a:pt x="2988" y="1234"/>
                      </a:lnTo>
                      <a:lnTo>
                        <a:pt x="2983" y="1228"/>
                      </a:lnTo>
                      <a:lnTo>
                        <a:pt x="2977" y="1223"/>
                      </a:lnTo>
                      <a:lnTo>
                        <a:pt x="2971" y="1218"/>
                      </a:lnTo>
                      <a:lnTo>
                        <a:pt x="2964" y="1214"/>
                      </a:lnTo>
                      <a:lnTo>
                        <a:pt x="2957" y="1211"/>
                      </a:lnTo>
                      <a:lnTo>
                        <a:pt x="2949" y="1208"/>
                      </a:lnTo>
                      <a:lnTo>
                        <a:pt x="2941" y="1206"/>
                      </a:lnTo>
                      <a:lnTo>
                        <a:pt x="2933" y="1204"/>
                      </a:lnTo>
                      <a:lnTo>
                        <a:pt x="2924" y="1203"/>
                      </a:lnTo>
                      <a:lnTo>
                        <a:pt x="2915" y="1203"/>
                      </a:lnTo>
                      <a:close/>
                      <a:moveTo>
                        <a:pt x="2912" y="1080"/>
                      </a:moveTo>
                      <a:lnTo>
                        <a:pt x="2933" y="1081"/>
                      </a:lnTo>
                      <a:lnTo>
                        <a:pt x="2944" y="1082"/>
                      </a:lnTo>
                      <a:lnTo>
                        <a:pt x="2954" y="1084"/>
                      </a:lnTo>
                      <a:lnTo>
                        <a:pt x="2965" y="1086"/>
                      </a:lnTo>
                      <a:lnTo>
                        <a:pt x="2975" y="1088"/>
                      </a:lnTo>
                      <a:lnTo>
                        <a:pt x="2986" y="1091"/>
                      </a:lnTo>
                      <a:lnTo>
                        <a:pt x="2996" y="1094"/>
                      </a:lnTo>
                      <a:lnTo>
                        <a:pt x="3006" y="1098"/>
                      </a:lnTo>
                      <a:lnTo>
                        <a:pt x="3016" y="1102"/>
                      </a:lnTo>
                      <a:lnTo>
                        <a:pt x="3026" y="1107"/>
                      </a:lnTo>
                      <a:lnTo>
                        <a:pt x="3035" y="1112"/>
                      </a:lnTo>
                      <a:lnTo>
                        <a:pt x="3044" y="1118"/>
                      </a:lnTo>
                      <a:lnTo>
                        <a:pt x="3053" y="1124"/>
                      </a:lnTo>
                      <a:lnTo>
                        <a:pt x="3062" y="1131"/>
                      </a:lnTo>
                      <a:lnTo>
                        <a:pt x="3070" y="1138"/>
                      </a:lnTo>
                      <a:lnTo>
                        <a:pt x="3078" y="1146"/>
                      </a:lnTo>
                      <a:lnTo>
                        <a:pt x="3086" y="1155"/>
                      </a:lnTo>
                      <a:lnTo>
                        <a:pt x="3093" y="1163"/>
                      </a:lnTo>
                      <a:lnTo>
                        <a:pt x="3100" y="1173"/>
                      </a:lnTo>
                      <a:lnTo>
                        <a:pt x="3107" y="1183"/>
                      </a:lnTo>
                      <a:lnTo>
                        <a:pt x="3113" y="1193"/>
                      </a:lnTo>
                      <a:lnTo>
                        <a:pt x="3119" y="1204"/>
                      </a:lnTo>
                      <a:lnTo>
                        <a:pt x="3125" y="1216"/>
                      </a:lnTo>
                      <a:lnTo>
                        <a:pt x="3127" y="1222"/>
                      </a:lnTo>
                      <a:lnTo>
                        <a:pt x="3129" y="1228"/>
                      </a:lnTo>
                      <a:lnTo>
                        <a:pt x="3133" y="1241"/>
                      </a:lnTo>
                      <a:lnTo>
                        <a:pt x="3137" y="1255"/>
                      </a:lnTo>
                      <a:lnTo>
                        <a:pt x="3140" y="1269"/>
                      </a:lnTo>
                      <a:lnTo>
                        <a:pt x="3142" y="1284"/>
                      </a:lnTo>
                      <a:lnTo>
                        <a:pt x="3144" y="1300"/>
                      </a:lnTo>
                      <a:lnTo>
                        <a:pt x="3145" y="1315"/>
                      </a:lnTo>
                      <a:lnTo>
                        <a:pt x="3145" y="1332"/>
                      </a:lnTo>
                      <a:lnTo>
                        <a:pt x="3145" y="1377"/>
                      </a:lnTo>
                      <a:lnTo>
                        <a:pt x="2810" y="1377"/>
                      </a:lnTo>
                      <a:lnTo>
                        <a:pt x="2813" y="1386"/>
                      </a:lnTo>
                      <a:lnTo>
                        <a:pt x="2816" y="1394"/>
                      </a:lnTo>
                      <a:lnTo>
                        <a:pt x="2821" y="1401"/>
                      </a:lnTo>
                      <a:lnTo>
                        <a:pt x="2825" y="1408"/>
                      </a:lnTo>
                      <a:lnTo>
                        <a:pt x="2831" y="1415"/>
                      </a:lnTo>
                      <a:lnTo>
                        <a:pt x="2833" y="1419"/>
                      </a:lnTo>
                      <a:lnTo>
                        <a:pt x="2836" y="1422"/>
                      </a:lnTo>
                      <a:lnTo>
                        <a:pt x="2843" y="1428"/>
                      </a:lnTo>
                      <a:lnTo>
                        <a:pt x="2850" y="1433"/>
                      </a:lnTo>
                      <a:lnTo>
                        <a:pt x="2858" y="1438"/>
                      </a:lnTo>
                      <a:lnTo>
                        <a:pt x="2866" y="1442"/>
                      </a:lnTo>
                      <a:lnTo>
                        <a:pt x="2875" y="1446"/>
                      </a:lnTo>
                      <a:lnTo>
                        <a:pt x="2881" y="1447"/>
                      </a:lnTo>
                      <a:lnTo>
                        <a:pt x="2886" y="1449"/>
                      </a:lnTo>
                      <a:lnTo>
                        <a:pt x="2896" y="1451"/>
                      </a:lnTo>
                      <a:lnTo>
                        <a:pt x="2907" y="1453"/>
                      </a:lnTo>
                      <a:lnTo>
                        <a:pt x="2918" y="1454"/>
                      </a:lnTo>
                      <a:lnTo>
                        <a:pt x="2930" y="1455"/>
                      </a:lnTo>
                      <a:lnTo>
                        <a:pt x="2947" y="1454"/>
                      </a:lnTo>
                      <a:lnTo>
                        <a:pt x="2955" y="1453"/>
                      </a:lnTo>
                      <a:lnTo>
                        <a:pt x="2963" y="1452"/>
                      </a:lnTo>
                      <a:lnTo>
                        <a:pt x="2971" y="1451"/>
                      </a:lnTo>
                      <a:lnTo>
                        <a:pt x="2979" y="1449"/>
                      </a:lnTo>
                      <a:lnTo>
                        <a:pt x="2987" y="1447"/>
                      </a:lnTo>
                      <a:lnTo>
                        <a:pt x="2994" y="1445"/>
                      </a:lnTo>
                      <a:lnTo>
                        <a:pt x="3002" y="1442"/>
                      </a:lnTo>
                      <a:lnTo>
                        <a:pt x="3009" y="1439"/>
                      </a:lnTo>
                      <a:lnTo>
                        <a:pt x="3016" y="1436"/>
                      </a:lnTo>
                      <a:lnTo>
                        <a:pt x="3023" y="1432"/>
                      </a:lnTo>
                      <a:lnTo>
                        <a:pt x="3030" y="1428"/>
                      </a:lnTo>
                      <a:lnTo>
                        <a:pt x="3036" y="1424"/>
                      </a:lnTo>
                      <a:lnTo>
                        <a:pt x="3042" y="1419"/>
                      </a:lnTo>
                      <a:lnTo>
                        <a:pt x="3048" y="1414"/>
                      </a:lnTo>
                      <a:lnTo>
                        <a:pt x="3112" y="1525"/>
                      </a:lnTo>
                      <a:lnTo>
                        <a:pt x="3105" y="1530"/>
                      </a:lnTo>
                      <a:lnTo>
                        <a:pt x="3097" y="1536"/>
                      </a:lnTo>
                      <a:lnTo>
                        <a:pt x="3089" y="1542"/>
                      </a:lnTo>
                      <a:lnTo>
                        <a:pt x="3080" y="1547"/>
                      </a:lnTo>
                      <a:lnTo>
                        <a:pt x="3070" y="1553"/>
                      </a:lnTo>
                      <a:lnTo>
                        <a:pt x="3059" y="1558"/>
                      </a:lnTo>
                      <a:lnTo>
                        <a:pt x="3048" y="1563"/>
                      </a:lnTo>
                      <a:lnTo>
                        <a:pt x="3036" y="1567"/>
                      </a:lnTo>
                      <a:lnTo>
                        <a:pt x="3024" y="1571"/>
                      </a:lnTo>
                      <a:lnTo>
                        <a:pt x="3011" y="1575"/>
                      </a:lnTo>
                      <a:lnTo>
                        <a:pt x="2997" y="1578"/>
                      </a:lnTo>
                      <a:lnTo>
                        <a:pt x="2983" y="1581"/>
                      </a:lnTo>
                      <a:lnTo>
                        <a:pt x="2969" y="1583"/>
                      </a:lnTo>
                      <a:lnTo>
                        <a:pt x="2954" y="1585"/>
                      </a:lnTo>
                      <a:lnTo>
                        <a:pt x="2939" y="1586"/>
                      </a:lnTo>
                      <a:lnTo>
                        <a:pt x="2923" y="1586"/>
                      </a:lnTo>
                      <a:lnTo>
                        <a:pt x="2911" y="1586"/>
                      </a:lnTo>
                      <a:lnTo>
                        <a:pt x="2898" y="1585"/>
                      </a:lnTo>
                      <a:lnTo>
                        <a:pt x="2886" y="1584"/>
                      </a:lnTo>
                      <a:lnTo>
                        <a:pt x="2872" y="1582"/>
                      </a:lnTo>
                      <a:lnTo>
                        <a:pt x="2860" y="1579"/>
                      </a:lnTo>
                      <a:lnTo>
                        <a:pt x="2848" y="1576"/>
                      </a:lnTo>
                      <a:lnTo>
                        <a:pt x="2837" y="1572"/>
                      </a:lnTo>
                      <a:lnTo>
                        <a:pt x="2825" y="1568"/>
                      </a:lnTo>
                      <a:lnTo>
                        <a:pt x="2814" y="1563"/>
                      </a:lnTo>
                      <a:lnTo>
                        <a:pt x="2803" y="1558"/>
                      </a:lnTo>
                      <a:lnTo>
                        <a:pt x="2792" y="1552"/>
                      </a:lnTo>
                      <a:lnTo>
                        <a:pt x="2781" y="1546"/>
                      </a:lnTo>
                      <a:lnTo>
                        <a:pt x="2771" y="1539"/>
                      </a:lnTo>
                      <a:lnTo>
                        <a:pt x="2761" y="1532"/>
                      </a:lnTo>
                      <a:lnTo>
                        <a:pt x="2752" y="1524"/>
                      </a:lnTo>
                      <a:lnTo>
                        <a:pt x="2747" y="1520"/>
                      </a:lnTo>
                      <a:lnTo>
                        <a:pt x="2743" y="1515"/>
                      </a:lnTo>
                      <a:lnTo>
                        <a:pt x="2734" y="1506"/>
                      </a:lnTo>
                      <a:lnTo>
                        <a:pt x="2726" y="1497"/>
                      </a:lnTo>
                      <a:lnTo>
                        <a:pt x="2718" y="1488"/>
                      </a:lnTo>
                      <a:lnTo>
                        <a:pt x="2710" y="1478"/>
                      </a:lnTo>
                      <a:lnTo>
                        <a:pt x="2704" y="1468"/>
                      </a:lnTo>
                      <a:lnTo>
                        <a:pt x="2697" y="1457"/>
                      </a:lnTo>
                      <a:lnTo>
                        <a:pt x="2691" y="1446"/>
                      </a:lnTo>
                      <a:lnTo>
                        <a:pt x="2686" y="1435"/>
                      </a:lnTo>
                      <a:lnTo>
                        <a:pt x="2681" y="1423"/>
                      </a:lnTo>
                      <a:lnTo>
                        <a:pt x="2677" y="1411"/>
                      </a:lnTo>
                      <a:lnTo>
                        <a:pt x="2673" y="1399"/>
                      </a:lnTo>
                      <a:lnTo>
                        <a:pt x="2670" y="1386"/>
                      </a:lnTo>
                      <a:lnTo>
                        <a:pt x="2668" y="1373"/>
                      </a:lnTo>
                      <a:lnTo>
                        <a:pt x="2666" y="1360"/>
                      </a:lnTo>
                      <a:lnTo>
                        <a:pt x="2665" y="1347"/>
                      </a:lnTo>
                      <a:lnTo>
                        <a:pt x="2665" y="1333"/>
                      </a:lnTo>
                      <a:lnTo>
                        <a:pt x="2665" y="1320"/>
                      </a:lnTo>
                      <a:lnTo>
                        <a:pt x="2666" y="1307"/>
                      </a:lnTo>
                      <a:lnTo>
                        <a:pt x="2667" y="1294"/>
                      </a:lnTo>
                      <a:lnTo>
                        <a:pt x="2670" y="1282"/>
                      </a:lnTo>
                      <a:lnTo>
                        <a:pt x="2672" y="1269"/>
                      </a:lnTo>
                      <a:lnTo>
                        <a:pt x="2676" y="1257"/>
                      </a:lnTo>
                      <a:lnTo>
                        <a:pt x="2680" y="1245"/>
                      </a:lnTo>
                      <a:lnTo>
                        <a:pt x="2684" y="1233"/>
                      </a:lnTo>
                      <a:lnTo>
                        <a:pt x="2689" y="1222"/>
                      </a:lnTo>
                      <a:lnTo>
                        <a:pt x="2695" y="1211"/>
                      </a:lnTo>
                      <a:lnTo>
                        <a:pt x="2700" y="1201"/>
                      </a:lnTo>
                      <a:lnTo>
                        <a:pt x="2707" y="1191"/>
                      </a:lnTo>
                      <a:lnTo>
                        <a:pt x="2710" y="1186"/>
                      </a:lnTo>
                      <a:lnTo>
                        <a:pt x="2714" y="1181"/>
                      </a:lnTo>
                      <a:lnTo>
                        <a:pt x="2721" y="1171"/>
                      </a:lnTo>
                      <a:lnTo>
                        <a:pt x="2725" y="1167"/>
                      </a:lnTo>
                      <a:lnTo>
                        <a:pt x="2729" y="1162"/>
                      </a:lnTo>
                      <a:lnTo>
                        <a:pt x="2737" y="1154"/>
                      </a:lnTo>
                      <a:lnTo>
                        <a:pt x="2746" y="1145"/>
                      </a:lnTo>
                      <a:lnTo>
                        <a:pt x="2755" y="1137"/>
                      </a:lnTo>
                      <a:lnTo>
                        <a:pt x="2764" y="1130"/>
                      </a:lnTo>
                      <a:lnTo>
                        <a:pt x="2774" y="1123"/>
                      </a:lnTo>
                      <a:lnTo>
                        <a:pt x="2784" y="1117"/>
                      </a:lnTo>
                      <a:lnTo>
                        <a:pt x="2794" y="1111"/>
                      </a:lnTo>
                      <a:lnTo>
                        <a:pt x="2805" y="1105"/>
                      </a:lnTo>
                      <a:lnTo>
                        <a:pt x="2815" y="1100"/>
                      </a:lnTo>
                      <a:lnTo>
                        <a:pt x="2827" y="1096"/>
                      </a:lnTo>
                      <a:lnTo>
                        <a:pt x="2838" y="1092"/>
                      </a:lnTo>
                      <a:lnTo>
                        <a:pt x="2850" y="1088"/>
                      </a:lnTo>
                      <a:lnTo>
                        <a:pt x="2862" y="1085"/>
                      </a:lnTo>
                      <a:lnTo>
                        <a:pt x="2874" y="1083"/>
                      </a:lnTo>
                      <a:lnTo>
                        <a:pt x="2887" y="1082"/>
                      </a:lnTo>
                      <a:lnTo>
                        <a:pt x="2899" y="1081"/>
                      </a:lnTo>
                      <a:lnTo>
                        <a:pt x="2912" y="1080"/>
                      </a:lnTo>
                      <a:close/>
                      <a:moveTo>
                        <a:pt x="81" y="547"/>
                      </a:moveTo>
                      <a:lnTo>
                        <a:pt x="88" y="546"/>
                      </a:lnTo>
                      <a:lnTo>
                        <a:pt x="94" y="545"/>
                      </a:lnTo>
                      <a:lnTo>
                        <a:pt x="101" y="544"/>
                      </a:lnTo>
                      <a:lnTo>
                        <a:pt x="107" y="542"/>
                      </a:lnTo>
                      <a:lnTo>
                        <a:pt x="113" y="539"/>
                      </a:lnTo>
                      <a:lnTo>
                        <a:pt x="119" y="535"/>
                      </a:lnTo>
                      <a:lnTo>
                        <a:pt x="124" y="531"/>
                      </a:lnTo>
                      <a:lnTo>
                        <a:pt x="129" y="527"/>
                      </a:lnTo>
                      <a:lnTo>
                        <a:pt x="133" y="522"/>
                      </a:lnTo>
                      <a:lnTo>
                        <a:pt x="137" y="516"/>
                      </a:lnTo>
                      <a:lnTo>
                        <a:pt x="140" y="510"/>
                      </a:lnTo>
                      <a:lnTo>
                        <a:pt x="143" y="504"/>
                      </a:lnTo>
                      <a:lnTo>
                        <a:pt x="146" y="497"/>
                      </a:lnTo>
                      <a:lnTo>
                        <a:pt x="147" y="490"/>
                      </a:lnTo>
                      <a:lnTo>
                        <a:pt x="148" y="482"/>
                      </a:lnTo>
                      <a:lnTo>
                        <a:pt x="149" y="473"/>
                      </a:lnTo>
                      <a:lnTo>
                        <a:pt x="149" y="29"/>
                      </a:lnTo>
                      <a:lnTo>
                        <a:pt x="310" y="29"/>
                      </a:lnTo>
                      <a:lnTo>
                        <a:pt x="310" y="499"/>
                      </a:lnTo>
                      <a:lnTo>
                        <a:pt x="310" y="509"/>
                      </a:lnTo>
                      <a:lnTo>
                        <a:pt x="310" y="519"/>
                      </a:lnTo>
                      <a:lnTo>
                        <a:pt x="309" y="529"/>
                      </a:lnTo>
                      <a:lnTo>
                        <a:pt x="307" y="539"/>
                      </a:lnTo>
                      <a:lnTo>
                        <a:pt x="305" y="548"/>
                      </a:lnTo>
                      <a:lnTo>
                        <a:pt x="303" y="558"/>
                      </a:lnTo>
                      <a:lnTo>
                        <a:pt x="300" y="567"/>
                      </a:lnTo>
                      <a:lnTo>
                        <a:pt x="297" y="577"/>
                      </a:lnTo>
                      <a:lnTo>
                        <a:pt x="290" y="595"/>
                      </a:lnTo>
                      <a:lnTo>
                        <a:pt x="285" y="604"/>
                      </a:lnTo>
                      <a:lnTo>
                        <a:pt x="280" y="612"/>
                      </a:lnTo>
                      <a:lnTo>
                        <a:pt x="275" y="621"/>
                      </a:lnTo>
                      <a:lnTo>
                        <a:pt x="269" y="629"/>
                      </a:lnTo>
                      <a:lnTo>
                        <a:pt x="263" y="636"/>
                      </a:lnTo>
                      <a:lnTo>
                        <a:pt x="256" y="644"/>
                      </a:lnTo>
                      <a:lnTo>
                        <a:pt x="249" y="651"/>
                      </a:lnTo>
                      <a:lnTo>
                        <a:pt x="241" y="657"/>
                      </a:lnTo>
                      <a:lnTo>
                        <a:pt x="233" y="664"/>
                      </a:lnTo>
                      <a:lnTo>
                        <a:pt x="225" y="670"/>
                      </a:lnTo>
                      <a:lnTo>
                        <a:pt x="216" y="675"/>
                      </a:lnTo>
                      <a:lnTo>
                        <a:pt x="206" y="680"/>
                      </a:lnTo>
                      <a:lnTo>
                        <a:pt x="196" y="685"/>
                      </a:lnTo>
                      <a:lnTo>
                        <a:pt x="185" y="689"/>
                      </a:lnTo>
                      <a:lnTo>
                        <a:pt x="174" y="693"/>
                      </a:lnTo>
                      <a:lnTo>
                        <a:pt x="162" y="696"/>
                      </a:lnTo>
                      <a:lnTo>
                        <a:pt x="150" y="699"/>
                      </a:lnTo>
                      <a:lnTo>
                        <a:pt x="138" y="701"/>
                      </a:lnTo>
                      <a:lnTo>
                        <a:pt x="125" y="703"/>
                      </a:lnTo>
                      <a:lnTo>
                        <a:pt x="111" y="704"/>
                      </a:lnTo>
                      <a:lnTo>
                        <a:pt x="97" y="704"/>
                      </a:lnTo>
                      <a:lnTo>
                        <a:pt x="83" y="704"/>
                      </a:lnTo>
                      <a:lnTo>
                        <a:pt x="0" y="702"/>
                      </a:lnTo>
                      <a:lnTo>
                        <a:pt x="0" y="547"/>
                      </a:lnTo>
                      <a:lnTo>
                        <a:pt x="81" y="547"/>
                      </a:lnTo>
                      <a:close/>
                      <a:moveTo>
                        <a:pt x="619" y="205"/>
                      </a:moveTo>
                      <a:lnTo>
                        <a:pt x="633" y="206"/>
                      </a:lnTo>
                      <a:lnTo>
                        <a:pt x="646" y="207"/>
                      </a:lnTo>
                      <a:lnTo>
                        <a:pt x="659" y="208"/>
                      </a:lnTo>
                      <a:lnTo>
                        <a:pt x="672" y="210"/>
                      </a:lnTo>
                      <a:lnTo>
                        <a:pt x="686" y="213"/>
                      </a:lnTo>
                      <a:lnTo>
                        <a:pt x="698" y="216"/>
                      </a:lnTo>
                      <a:lnTo>
                        <a:pt x="711" y="220"/>
                      </a:lnTo>
                      <a:lnTo>
                        <a:pt x="716" y="222"/>
                      </a:lnTo>
                      <a:lnTo>
                        <a:pt x="722" y="225"/>
                      </a:lnTo>
                      <a:lnTo>
                        <a:pt x="734" y="229"/>
                      </a:lnTo>
                      <a:lnTo>
                        <a:pt x="745" y="235"/>
                      </a:lnTo>
                      <a:lnTo>
                        <a:pt x="756" y="241"/>
                      </a:lnTo>
                      <a:lnTo>
                        <a:pt x="766" y="247"/>
                      </a:lnTo>
                      <a:lnTo>
                        <a:pt x="776" y="254"/>
                      </a:lnTo>
                      <a:lnTo>
                        <a:pt x="786" y="261"/>
                      </a:lnTo>
                      <a:lnTo>
                        <a:pt x="795" y="269"/>
                      </a:lnTo>
                      <a:lnTo>
                        <a:pt x="804" y="277"/>
                      </a:lnTo>
                      <a:lnTo>
                        <a:pt x="812" y="286"/>
                      </a:lnTo>
                      <a:lnTo>
                        <a:pt x="820" y="295"/>
                      </a:lnTo>
                      <a:lnTo>
                        <a:pt x="828" y="305"/>
                      </a:lnTo>
                      <a:lnTo>
                        <a:pt x="835" y="314"/>
                      </a:lnTo>
                      <a:lnTo>
                        <a:pt x="842" y="325"/>
                      </a:lnTo>
                      <a:lnTo>
                        <a:pt x="848" y="336"/>
                      </a:lnTo>
                      <a:lnTo>
                        <a:pt x="853" y="347"/>
                      </a:lnTo>
                      <a:lnTo>
                        <a:pt x="858" y="358"/>
                      </a:lnTo>
                      <a:lnTo>
                        <a:pt x="863" y="370"/>
                      </a:lnTo>
                      <a:lnTo>
                        <a:pt x="867" y="382"/>
                      </a:lnTo>
                      <a:lnTo>
                        <a:pt x="870" y="394"/>
                      </a:lnTo>
                      <a:lnTo>
                        <a:pt x="873" y="406"/>
                      </a:lnTo>
                      <a:lnTo>
                        <a:pt x="875" y="419"/>
                      </a:lnTo>
                      <a:lnTo>
                        <a:pt x="876" y="425"/>
                      </a:lnTo>
                      <a:lnTo>
                        <a:pt x="877" y="431"/>
                      </a:lnTo>
                      <a:lnTo>
                        <a:pt x="878" y="445"/>
                      </a:lnTo>
                      <a:lnTo>
                        <a:pt x="878" y="458"/>
                      </a:lnTo>
                      <a:lnTo>
                        <a:pt x="878" y="471"/>
                      </a:lnTo>
                      <a:lnTo>
                        <a:pt x="877" y="484"/>
                      </a:lnTo>
                      <a:lnTo>
                        <a:pt x="875" y="497"/>
                      </a:lnTo>
                      <a:lnTo>
                        <a:pt x="873" y="510"/>
                      </a:lnTo>
                      <a:lnTo>
                        <a:pt x="870" y="522"/>
                      </a:lnTo>
                      <a:lnTo>
                        <a:pt x="867" y="534"/>
                      </a:lnTo>
                      <a:lnTo>
                        <a:pt x="863" y="546"/>
                      </a:lnTo>
                      <a:lnTo>
                        <a:pt x="858" y="558"/>
                      </a:lnTo>
                      <a:lnTo>
                        <a:pt x="853" y="569"/>
                      </a:lnTo>
                      <a:lnTo>
                        <a:pt x="848" y="581"/>
                      </a:lnTo>
                      <a:lnTo>
                        <a:pt x="842" y="591"/>
                      </a:lnTo>
                      <a:lnTo>
                        <a:pt x="835" y="601"/>
                      </a:lnTo>
                      <a:lnTo>
                        <a:pt x="828" y="611"/>
                      </a:lnTo>
                      <a:lnTo>
                        <a:pt x="820" y="621"/>
                      </a:lnTo>
                      <a:lnTo>
                        <a:pt x="812" y="630"/>
                      </a:lnTo>
                      <a:lnTo>
                        <a:pt x="804" y="638"/>
                      </a:lnTo>
                      <a:lnTo>
                        <a:pt x="795" y="647"/>
                      </a:lnTo>
                      <a:lnTo>
                        <a:pt x="786" y="654"/>
                      </a:lnTo>
                      <a:lnTo>
                        <a:pt x="776" y="662"/>
                      </a:lnTo>
                      <a:lnTo>
                        <a:pt x="766" y="669"/>
                      </a:lnTo>
                      <a:lnTo>
                        <a:pt x="756" y="675"/>
                      </a:lnTo>
                      <a:lnTo>
                        <a:pt x="745" y="681"/>
                      </a:lnTo>
                      <a:lnTo>
                        <a:pt x="734" y="686"/>
                      </a:lnTo>
                      <a:lnTo>
                        <a:pt x="722" y="691"/>
                      </a:lnTo>
                      <a:lnTo>
                        <a:pt x="711" y="696"/>
                      </a:lnTo>
                      <a:lnTo>
                        <a:pt x="698" y="700"/>
                      </a:lnTo>
                      <a:lnTo>
                        <a:pt x="686" y="703"/>
                      </a:lnTo>
                      <a:lnTo>
                        <a:pt x="672" y="706"/>
                      </a:lnTo>
                      <a:lnTo>
                        <a:pt x="659" y="708"/>
                      </a:lnTo>
                      <a:lnTo>
                        <a:pt x="646" y="709"/>
                      </a:lnTo>
                      <a:lnTo>
                        <a:pt x="633" y="710"/>
                      </a:lnTo>
                      <a:lnTo>
                        <a:pt x="619" y="710"/>
                      </a:lnTo>
                      <a:lnTo>
                        <a:pt x="606" y="710"/>
                      </a:lnTo>
                      <a:lnTo>
                        <a:pt x="592" y="709"/>
                      </a:lnTo>
                      <a:lnTo>
                        <a:pt x="579" y="708"/>
                      </a:lnTo>
                      <a:lnTo>
                        <a:pt x="566" y="706"/>
                      </a:lnTo>
                      <a:lnTo>
                        <a:pt x="553" y="703"/>
                      </a:lnTo>
                      <a:lnTo>
                        <a:pt x="541" y="700"/>
                      </a:lnTo>
                      <a:lnTo>
                        <a:pt x="529" y="696"/>
                      </a:lnTo>
                      <a:lnTo>
                        <a:pt x="523" y="694"/>
                      </a:lnTo>
                      <a:lnTo>
                        <a:pt x="517" y="691"/>
                      </a:lnTo>
                      <a:lnTo>
                        <a:pt x="505" y="686"/>
                      </a:lnTo>
                      <a:lnTo>
                        <a:pt x="494" y="681"/>
                      </a:lnTo>
                      <a:lnTo>
                        <a:pt x="483" y="675"/>
                      </a:lnTo>
                      <a:lnTo>
                        <a:pt x="473" y="669"/>
                      </a:lnTo>
                      <a:lnTo>
                        <a:pt x="463" y="662"/>
                      </a:lnTo>
                      <a:lnTo>
                        <a:pt x="453" y="654"/>
                      </a:lnTo>
                      <a:lnTo>
                        <a:pt x="444" y="647"/>
                      </a:lnTo>
                      <a:lnTo>
                        <a:pt x="435" y="638"/>
                      </a:lnTo>
                      <a:lnTo>
                        <a:pt x="426" y="630"/>
                      </a:lnTo>
                      <a:lnTo>
                        <a:pt x="418" y="621"/>
                      </a:lnTo>
                      <a:lnTo>
                        <a:pt x="410" y="611"/>
                      </a:lnTo>
                      <a:lnTo>
                        <a:pt x="403" y="601"/>
                      </a:lnTo>
                      <a:lnTo>
                        <a:pt x="397" y="591"/>
                      </a:lnTo>
                      <a:lnTo>
                        <a:pt x="391" y="581"/>
                      </a:lnTo>
                      <a:lnTo>
                        <a:pt x="385" y="569"/>
                      </a:lnTo>
                      <a:lnTo>
                        <a:pt x="380" y="558"/>
                      </a:lnTo>
                      <a:lnTo>
                        <a:pt x="376" y="546"/>
                      </a:lnTo>
                      <a:lnTo>
                        <a:pt x="372" y="534"/>
                      </a:lnTo>
                      <a:lnTo>
                        <a:pt x="368" y="522"/>
                      </a:lnTo>
                      <a:lnTo>
                        <a:pt x="366" y="510"/>
                      </a:lnTo>
                      <a:lnTo>
                        <a:pt x="363" y="497"/>
                      </a:lnTo>
                      <a:lnTo>
                        <a:pt x="363" y="491"/>
                      </a:lnTo>
                      <a:lnTo>
                        <a:pt x="362" y="484"/>
                      </a:lnTo>
                      <a:lnTo>
                        <a:pt x="361" y="471"/>
                      </a:lnTo>
                      <a:lnTo>
                        <a:pt x="361" y="458"/>
                      </a:lnTo>
                      <a:lnTo>
                        <a:pt x="361" y="445"/>
                      </a:lnTo>
                      <a:lnTo>
                        <a:pt x="362" y="431"/>
                      </a:lnTo>
                      <a:lnTo>
                        <a:pt x="363" y="419"/>
                      </a:lnTo>
                      <a:lnTo>
                        <a:pt x="366" y="406"/>
                      </a:lnTo>
                      <a:lnTo>
                        <a:pt x="368" y="394"/>
                      </a:lnTo>
                      <a:lnTo>
                        <a:pt x="372" y="382"/>
                      </a:lnTo>
                      <a:lnTo>
                        <a:pt x="376" y="370"/>
                      </a:lnTo>
                      <a:lnTo>
                        <a:pt x="380" y="358"/>
                      </a:lnTo>
                      <a:lnTo>
                        <a:pt x="385" y="347"/>
                      </a:lnTo>
                      <a:lnTo>
                        <a:pt x="391" y="336"/>
                      </a:lnTo>
                      <a:lnTo>
                        <a:pt x="397" y="325"/>
                      </a:lnTo>
                      <a:lnTo>
                        <a:pt x="403" y="314"/>
                      </a:lnTo>
                      <a:lnTo>
                        <a:pt x="410" y="305"/>
                      </a:lnTo>
                      <a:lnTo>
                        <a:pt x="418" y="295"/>
                      </a:lnTo>
                      <a:lnTo>
                        <a:pt x="426" y="286"/>
                      </a:lnTo>
                      <a:lnTo>
                        <a:pt x="435" y="277"/>
                      </a:lnTo>
                      <a:lnTo>
                        <a:pt x="444" y="269"/>
                      </a:lnTo>
                      <a:lnTo>
                        <a:pt x="453" y="261"/>
                      </a:lnTo>
                      <a:lnTo>
                        <a:pt x="463" y="254"/>
                      </a:lnTo>
                      <a:lnTo>
                        <a:pt x="473" y="247"/>
                      </a:lnTo>
                      <a:lnTo>
                        <a:pt x="483" y="241"/>
                      </a:lnTo>
                      <a:lnTo>
                        <a:pt x="494" y="235"/>
                      </a:lnTo>
                      <a:lnTo>
                        <a:pt x="505" y="229"/>
                      </a:lnTo>
                      <a:lnTo>
                        <a:pt x="517" y="225"/>
                      </a:lnTo>
                      <a:lnTo>
                        <a:pt x="529" y="220"/>
                      </a:lnTo>
                      <a:lnTo>
                        <a:pt x="541" y="216"/>
                      </a:lnTo>
                      <a:lnTo>
                        <a:pt x="553" y="213"/>
                      </a:lnTo>
                      <a:lnTo>
                        <a:pt x="566" y="210"/>
                      </a:lnTo>
                      <a:lnTo>
                        <a:pt x="579" y="208"/>
                      </a:lnTo>
                      <a:lnTo>
                        <a:pt x="592" y="207"/>
                      </a:lnTo>
                      <a:lnTo>
                        <a:pt x="606" y="206"/>
                      </a:lnTo>
                      <a:lnTo>
                        <a:pt x="619" y="205"/>
                      </a:lnTo>
                      <a:close/>
                      <a:moveTo>
                        <a:pt x="619" y="570"/>
                      </a:moveTo>
                      <a:lnTo>
                        <a:pt x="630" y="570"/>
                      </a:lnTo>
                      <a:lnTo>
                        <a:pt x="636" y="569"/>
                      </a:lnTo>
                      <a:lnTo>
                        <a:pt x="641" y="568"/>
                      </a:lnTo>
                      <a:lnTo>
                        <a:pt x="651" y="566"/>
                      </a:lnTo>
                      <a:lnTo>
                        <a:pt x="661" y="562"/>
                      </a:lnTo>
                      <a:lnTo>
                        <a:pt x="670" y="558"/>
                      </a:lnTo>
                      <a:lnTo>
                        <a:pt x="679" y="552"/>
                      </a:lnTo>
                      <a:lnTo>
                        <a:pt x="687" y="546"/>
                      </a:lnTo>
                      <a:lnTo>
                        <a:pt x="694" y="539"/>
                      </a:lnTo>
                      <a:lnTo>
                        <a:pt x="700" y="531"/>
                      </a:lnTo>
                      <a:lnTo>
                        <a:pt x="706" y="523"/>
                      </a:lnTo>
                      <a:lnTo>
                        <a:pt x="711" y="514"/>
                      </a:lnTo>
                      <a:lnTo>
                        <a:pt x="715" y="504"/>
                      </a:lnTo>
                      <a:lnTo>
                        <a:pt x="718" y="493"/>
                      </a:lnTo>
                      <a:lnTo>
                        <a:pt x="719" y="488"/>
                      </a:lnTo>
                      <a:lnTo>
                        <a:pt x="720" y="482"/>
                      </a:lnTo>
                      <a:lnTo>
                        <a:pt x="722" y="470"/>
                      </a:lnTo>
                      <a:lnTo>
                        <a:pt x="722" y="458"/>
                      </a:lnTo>
                      <a:lnTo>
                        <a:pt x="722" y="446"/>
                      </a:lnTo>
                      <a:lnTo>
                        <a:pt x="721" y="440"/>
                      </a:lnTo>
                      <a:lnTo>
                        <a:pt x="720" y="434"/>
                      </a:lnTo>
                      <a:lnTo>
                        <a:pt x="718" y="423"/>
                      </a:lnTo>
                      <a:lnTo>
                        <a:pt x="715" y="412"/>
                      </a:lnTo>
                      <a:lnTo>
                        <a:pt x="711" y="402"/>
                      </a:lnTo>
                      <a:lnTo>
                        <a:pt x="706" y="393"/>
                      </a:lnTo>
                      <a:lnTo>
                        <a:pt x="700" y="384"/>
                      </a:lnTo>
                      <a:lnTo>
                        <a:pt x="694" y="377"/>
                      </a:lnTo>
                      <a:lnTo>
                        <a:pt x="687" y="370"/>
                      </a:lnTo>
                      <a:lnTo>
                        <a:pt x="679" y="363"/>
                      </a:lnTo>
                      <a:lnTo>
                        <a:pt x="674" y="361"/>
                      </a:lnTo>
                      <a:lnTo>
                        <a:pt x="670" y="358"/>
                      </a:lnTo>
                      <a:lnTo>
                        <a:pt x="661" y="354"/>
                      </a:lnTo>
                      <a:lnTo>
                        <a:pt x="651" y="350"/>
                      </a:lnTo>
                      <a:lnTo>
                        <a:pt x="641" y="348"/>
                      </a:lnTo>
                      <a:lnTo>
                        <a:pt x="636" y="347"/>
                      </a:lnTo>
                      <a:lnTo>
                        <a:pt x="630" y="346"/>
                      </a:lnTo>
                      <a:lnTo>
                        <a:pt x="619" y="346"/>
                      </a:lnTo>
                      <a:lnTo>
                        <a:pt x="608" y="346"/>
                      </a:lnTo>
                      <a:lnTo>
                        <a:pt x="602" y="347"/>
                      </a:lnTo>
                      <a:lnTo>
                        <a:pt x="597" y="348"/>
                      </a:lnTo>
                      <a:lnTo>
                        <a:pt x="587" y="350"/>
                      </a:lnTo>
                      <a:lnTo>
                        <a:pt x="577" y="354"/>
                      </a:lnTo>
                      <a:lnTo>
                        <a:pt x="572" y="356"/>
                      </a:lnTo>
                      <a:lnTo>
                        <a:pt x="568" y="358"/>
                      </a:lnTo>
                      <a:lnTo>
                        <a:pt x="559" y="363"/>
                      </a:lnTo>
                      <a:lnTo>
                        <a:pt x="552" y="370"/>
                      </a:lnTo>
                      <a:lnTo>
                        <a:pt x="545" y="377"/>
                      </a:lnTo>
                      <a:lnTo>
                        <a:pt x="538" y="384"/>
                      </a:lnTo>
                      <a:lnTo>
                        <a:pt x="533" y="393"/>
                      </a:lnTo>
                      <a:lnTo>
                        <a:pt x="528" y="402"/>
                      </a:lnTo>
                      <a:lnTo>
                        <a:pt x="524" y="412"/>
                      </a:lnTo>
                      <a:lnTo>
                        <a:pt x="520" y="423"/>
                      </a:lnTo>
                      <a:lnTo>
                        <a:pt x="519" y="428"/>
                      </a:lnTo>
                      <a:lnTo>
                        <a:pt x="518" y="434"/>
                      </a:lnTo>
                      <a:lnTo>
                        <a:pt x="517" y="446"/>
                      </a:lnTo>
                      <a:lnTo>
                        <a:pt x="516" y="458"/>
                      </a:lnTo>
                      <a:lnTo>
                        <a:pt x="517" y="470"/>
                      </a:lnTo>
                      <a:lnTo>
                        <a:pt x="517" y="476"/>
                      </a:lnTo>
                      <a:lnTo>
                        <a:pt x="518" y="482"/>
                      </a:lnTo>
                      <a:lnTo>
                        <a:pt x="520" y="493"/>
                      </a:lnTo>
                      <a:lnTo>
                        <a:pt x="524" y="504"/>
                      </a:lnTo>
                      <a:lnTo>
                        <a:pt x="528" y="514"/>
                      </a:lnTo>
                      <a:lnTo>
                        <a:pt x="533" y="523"/>
                      </a:lnTo>
                      <a:lnTo>
                        <a:pt x="538" y="531"/>
                      </a:lnTo>
                      <a:lnTo>
                        <a:pt x="545" y="539"/>
                      </a:lnTo>
                      <a:lnTo>
                        <a:pt x="552" y="546"/>
                      </a:lnTo>
                      <a:lnTo>
                        <a:pt x="559" y="552"/>
                      </a:lnTo>
                      <a:lnTo>
                        <a:pt x="564" y="555"/>
                      </a:lnTo>
                      <a:lnTo>
                        <a:pt x="568" y="558"/>
                      </a:lnTo>
                      <a:lnTo>
                        <a:pt x="577" y="562"/>
                      </a:lnTo>
                      <a:lnTo>
                        <a:pt x="587" y="566"/>
                      </a:lnTo>
                      <a:lnTo>
                        <a:pt x="597" y="568"/>
                      </a:lnTo>
                      <a:lnTo>
                        <a:pt x="608" y="570"/>
                      </a:lnTo>
                      <a:lnTo>
                        <a:pt x="619" y="570"/>
                      </a:lnTo>
                      <a:close/>
                      <a:moveTo>
                        <a:pt x="1010" y="0"/>
                      </a:moveTo>
                      <a:lnTo>
                        <a:pt x="1019" y="1"/>
                      </a:lnTo>
                      <a:lnTo>
                        <a:pt x="1027" y="2"/>
                      </a:lnTo>
                      <a:lnTo>
                        <a:pt x="1036" y="4"/>
                      </a:lnTo>
                      <a:lnTo>
                        <a:pt x="1044" y="7"/>
                      </a:lnTo>
                      <a:lnTo>
                        <a:pt x="1051" y="11"/>
                      </a:lnTo>
                      <a:lnTo>
                        <a:pt x="1058" y="15"/>
                      </a:lnTo>
                      <a:lnTo>
                        <a:pt x="1065" y="20"/>
                      </a:lnTo>
                      <a:lnTo>
                        <a:pt x="1071" y="25"/>
                      </a:lnTo>
                      <a:lnTo>
                        <a:pt x="1076" y="32"/>
                      </a:lnTo>
                      <a:lnTo>
                        <a:pt x="1081" y="38"/>
                      </a:lnTo>
                      <a:lnTo>
                        <a:pt x="1085" y="45"/>
                      </a:lnTo>
                      <a:lnTo>
                        <a:pt x="1089" y="53"/>
                      </a:lnTo>
                      <a:lnTo>
                        <a:pt x="1092" y="61"/>
                      </a:lnTo>
                      <a:lnTo>
                        <a:pt x="1094" y="69"/>
                      </a:lnTo>
                      <a:lnTo>
                        <a:pt x="1095" y="78"/>
                      </a:lnTo>
                      <a:lnTo>
                        <a:pt x="1095" y="87"/>
                      </a:lnTo>
                      <a:lnTo>
                        <a:pt x="1095" y="96"/>
                      </a:lnTo>
                      <a:lnTo>
                        <a:pt x="1094" y="106"/>
                      </a:lnTo>
                      <a:lnTo>
                        <a:pt x="1092" y="114"/>
                      </a:lnTo>
                      <a:lnTo>
                        <a:pt x="1089" y="122"/>
                      </a:lnTo>
                      <a:lnTo>
                        <a:pt x="1085" y="130"/>
                      </a:lnTo>
                      <a:lnTo>
                        <a:pt x="1081" y="137"/>
                      </a:lnTo>
                      <a:lnTo>
                        <a:pt x="1076" y="144"/>
                      </a:lnTo>
                      <a:lnTo>
                        <a:pt x="1074" y="147"/>
                      </a:lnTo>
                      <a:lnTo>
                        <a:pt x="1071" y="150"/>
                      </a:lnTo>
                      <a:lnTo>
                        <a:pt x="1065" y="155"/>
                      </a:lnTo>
                      <a:lnTo>
                        <a:pt x="1058" y="160"/>
                      </a:lnTo>
                      <a:lnTo>
                        <a:pt x="1051" y="164"/>
                      </a:lnTo>
                      <a:lnTo>
                        <a:pt x="1044" y="168"/>
                      </a:lnTo>
                      <a:lnTo>
                        <a:pt x="1036" y="171"/>
                      </a:lnTo>
                      <a:lnTo>
                        <a:pt x="1027" y="173"/>
                      </a:lnTo>
                      <a:lnTo>
                        <a:pt x="1019" y="174"/>
                      </a:lnTo>
                      <a:lnTo>
                        <a:pt x="1010" y="174"/>
                      </a:lnTo>
                      <a:lnTo>
                        <a:pt x="1001" y="174"/>
                      </a:lnTo>
                      <a:lnTo>
                        <a:pt x="992" y="173"/>
                      </a:lnTo>
                      <a:lnTo>
                        <a:pt x="984" y="171"/>
                      </a:lnTo>
                      <a:lnTo>
                        <a:pt x="976" y="168"/>
                      </a:lnTo>
                      <a:lnTo>
                        <a:pt x="968" y="164"/>
                      </a:lnTo>
                      <a:lnTo>
                        <a:pt x="961" y="160"/>
                      </a:lnTo>
                      <a:lnTo>
                        <a:pt x="954" y="155"/>
                      </a:lnTo>
                      <a:lnTo>
                        <a:pt x="948" y="150"/>
                      </a:lnTo>
                      <a:lnTo>
                        <a:pt x="942" y="144"/>
                      </a:lnTo>
                      <a:lnTo>
                        <a:pt x="940" y="140"/>
                      </a:lnTo>
                      <a:lnTo>
                        <a:pt x="937" y="137"/>
                      </a:lnTo>
                      <a:lnTo>
                        <a:pt x="933" y="130"/>
                      </a:lnTo>
                      <a:lnTo>
                        <a:pt x="929" y="122"/>
                      </a:lnTo>
                      <a:lnTo>
                        <a:pt x="926" y="114"/>
                      </a:lnTo>
                      <a:lnTo>
                        <a:pt x="924" y="106"/>
                      </a:lnTo>
                      <a:lnTo>
                        <a:pt x="923" y="96"/>
                      </a:lnTo>
                      <a:lnTo>
                        <a:pt x="922" y="87"/>
                      </a:lnTo>
                      <a:lnTo>
                        <a:pt x="923" y="78"/>
                      </a:lnTo>
                      <a:lnTo>
                        <a:pt x="924" y="69"/>
                      </a:lnTo>
                      <a:lnTo>
                        <a:pt x="925" y="65"/>
                      </a:lnTo>
                      <a:lnTo>
                        <a:pt x="926" y="61"/>
                      </a:lnTo>
                      <a:lnTo>
                        <a:pt x="928" y="57"/>
                      </a:lnTo>
                      <a:lnTo>
                        <a:pt x="929" y="53"/>
                      </a:lnTo>
                      <a:lnTo>
                        <a:pt x="931" y="49"/>
                      </a:lnTo>
                      <a:lnTo>
                        <a:pt x="933" y="45"/>
                      </a:lnTo>
                      <a:lnTo>
                        <a:pt x="937" y="38"/>
                      </a:lnTo>
                      <a:lnTo>
                        <a:pt x="942" y="32"/>
                      </a:lnTo>
                      <a:lnTo>
                        <a:pt x="945" y="28"/>
                      </a:lnTo>
                      <a:lnTo>
                        <a:pt x="948" y="25"/>
                      </a:lnTo>
                      <a:lnTo>
                        <a:pt x="954" y="20"/>
                      </a:lnTo>
                      <a:lnTo>
                        <a:pt x="961" y="15"/>
                      </a:lnTo>
                      <a:lnTo>
                        <a:pt x="968" y="11"/>
                      </a:lnTo>
                      <a:lnTo>
                        <a:pt x="976" y="7"/>
                      </a:lnTo>
                      <a:lnTo>
                        <a:pt x="984" y="4"/>
                      </a:lnTo>
                      <a:lnTo>
                        <a:pt x="992" y="2"/>
                      </a:lnTo>
                      <a:lnTo>
                        <a:pt x="1001" y="1"/>
                      </a:lnTo>
                      <a:lnTo>
                        <a:pt x="1010" y="0"/>
                      </a:lnTo>
                      <a:close/>
                      <a:moveTo>
                        <a:pt x="1086" y="214"/>
                      </a:moveTo>
                      <a:lnTo>
                        <a:pt x="1086" y="702"/>
                      </a:lnTo>
                      <a:lnTo>
                        <a:pt x="932" y="702"/>
                      </a:lnTo>
                      <a:lnTo>
                        <a:pt x="932" y="214"/>
                      </a:lnTo>
                      <a:lnTo>
                        <a:pt x="1086" y="214"/>
                      </a:lnTo>
                      <a:close/>
                      <a:moveTo>
                        <a:pt x="1308" y="214"/>
                      </a:moveTo>
                      <a:lnTo>
                        <a:pt x="1308" y="269"/>
                      </a:lnTo>
                      <a:lnTo>
                        <a:pt x="1313" y="262"/>
                      </a:lnTo>
                      <a:lnTo>
                        <a:pt x="1319" y="255"/>
                      </a:lnTo>
                      <a:lnTo>
                        <a:pt x="1325" y="248"/>
                      </a:lnTo>
                      <a:lnTo>
                        <a:pt x="1331" y="242"/>
                      </a:lnTo>
                      <a:lnTo>
                        <a:pt x="1338" y="237"/>
                      </a:lnTo>
                      <a:lnTo>
                        <a:pt x="1346" y="231"/>
                      </a:lnTo>
                      <a:lnTo>
                        <a:pt x="1353" y="227"/>
                      </a:lnTo>
                      <a:lnTo>
                        <a:pt x="1361" y="222"/>
                      </a:lnTo>
                      <a:lnTo>
                        <a:pt x="1370" y="218"/>
                      </a:lnTo>
                      <a:lnTo>
                        <a:pt x="1379" y="215"/>
                      </a:lnTo>
                      <a:lnTo>
                        <a:pt x="1388" y="212"/>
                      </a:lnTo>
                      <a:lnTo>
                        <a:pt x="1398" y="210"/>
                      </a:lnTo>
                      <a:lnTo>
                        <a:pt x="1408" y="208"/>
                      </a:lnTo>
                      <a:lnTo>
                        <a:pt x="1419" y="206"/>
                      </a:lnTo>
                      <a:lnTo>
                        <a:pt x="1429" y="206"/>
                      </a:lnTo>
                      <a:lnTo>
                        <a:pt x="1440" y="205"/>
                      </a:lnTo>
                      <a:lnTo>
                        <a:pt x="1450" y="206"/>
                      </a:lnTo>
                      <a:lnTo>
                        <a:pt x="1460" y="206"/>
                      </a:lnTo>
                      <a:lnTo>
                        <a:pt x="1469" y="207"/>
                      </a:lnTo>
                      <a:lnTo>
                        <a:pt x="1478" y="209"/>
                      </a:lnTo>
                      <a:lnTo>
                        <a:pt x="1496" y="213"/>
                      </a:lnTo>
                      <a:lnTo>
                        <a:pt x="1505" y="216"/>
                      </a:lnTo>
                      <a:lnTo>
                        <a:pt x="1513" y="220"/>
                      </a:lnTo>
                      <a:lnTo>
                        <a:pt x="1521" y="223"/>
                      </a:lnTo>
                      <a:lnTo>
                        <a:pt x="1529" y="227"/>
                      </a:lnTo>
                      <a:lnTo>
                        <a:pt x="1537" y="232"/>
                      </a:lnTo>
                      <a:lnTo>
                        <a:pt x="1544" y="237"/>
                      </a:lnTo>
                      <a:lnTo>
                        <a:pt x="1551" y="242"/>
                      </a:lnTo>
                      <a:lnTo>
                        <a:pt x="1557" y="247"/>
                      </a:lnTo>
                      <a:lnTo>
                        <a:pt x="1564" y="253"/>
                      </a:lnTo>
                      <a:lnTo>
                        <a:pt x="1570" y="260"/>
                      </a:lnTo>
                      <a:lnTo>
                        <a:pt x="1576" y="266"/>
                      </a:lnTo>
                      <a:lnTo>
                        <a:pt x="1581" y="274"/>
                      </a:lnTo>
                      <a:lnTo>
                        <a:pt x="1586" y="281"/>
                      </a:lnTo>
                      <a:lnTo>
                        <a:pt x="1591" y="289"/>
                      </a:lnTo>
                      <a:lnTo>
                        <a:pt x="1595" y="297"/>
                      </a:lnTo>
                      <a:lnTo>
                        <a:pt x="1599" y="305"/>
                      </a:lnTo>
                      <a:lnTo>
                        <a:pt x="1603" y="314"/>
                      </a:lnTo>
                      <a:lnTo>
                        <a:pt x="1606" y="323"/>
                      </a:lnTo>
                      <a:lnTo>
                        <a:pt x="1609" y="332"/>
                      </a:lnTo>
                      <a:lnTo>
                        <a:pt x="1612" y="343"/>
                      </a:lnTo>
                      <a:lnTo>
                        <a:pt x="1614" y="353"/>
                      </a:lnTo>
                      <a:lnTo>
                        <a:pt x="1616" y="363"/>
                      </a:lnTo>
                      <a:lnTo>
                        <a:pt x="1617" y="373"/>
                      </a:lnTo>
                      <a:lnTo>
                        <a:pt x="1618" y="384"/>
                      </a:lnTo>
                      <a:lnTo>
                        <a:pt x="1619" y="395"/>
                      </a:lnTo>
                      <a:lnTo>
                        <a:pt x="1619" y="406"/>
                      </a:lnTo>
                      <a:lnTo>
                        <a:pt x="1619" y="702"/>
                      </a:lnTo>
                      <a:lnTo>
                        <a:pt x="1465" y="702"/>
                      </a:lnTo>
                      <a:lnTo>
                        <a:pt x="1465" y="434"/>
                      </a:lnTo>
                      <a:lnTo>
                        <a:pt x="1464" y="424"/>
                      </a:lnTo>
                      <a:lnTo>
                        <a:pt x="1463" y="413"/>
                      </a:lnTo>
                      <a:lnTo>
                        <a:pt x="1462" y="404"/>
                      </a:lnTo>
                      <a:lnTo>
                        <a:pt x="1461" y="400"/>
                      </a:lnTo>
                      <a:lnTo>
                        <a:pt x="1460" y="395"/>
                      </a:lnTo>
                      <a:lnTo>
                        <a:pt x="1457" y="387"/>
                      </a:lnTo>
                      <a:lnTo>
                        <a:pt x="1454" y="380"/>
                      </a:lnTo>
                      <a:lnTo>
                        <a:pt x="1450" y="373"/>
                      </a:lnTo>
                      <a:lnTo>
                        <a:pt x="1445" y="367"/>
                      </a:lnTo>
                      <a:lnTo>
                        <a:pt x="1443" y="365"/>
                      </a:lnTo>
                      <a:lnTo>
                        <a:pt x="1440" y="362"/>
                      </a:lnTo>
                      <a:lnTo>
                        <a:pt x="1437" y="360"/>
                      </a:lnTo>
                      <a:lnTo>
                        <a:pt x="1434" y="357"/>
                      </a:lnTo>
                      <a:lnTo>
                        <a:pt x="1428" y="353"/>
                      </a:lnTo>
                      <a:lnTo>
                        <a:pt x="1421" y="350"/>
                      </a:lnTo>
                      <a:lnTo>
                        <a:pt x="1414" y="348"/>
                      </a:lnTo>
                      <a:lnTo>
                        <a:pt x="1405" y="346"/>
                      </a:lnTo>
                      <a:lnTo>
                        <a:pt x="1396" y="345"/>
                      </a:lnTo>
                      <a:lnTo>
                        <a:pt x="1387" y="345"/>
                      </a:lnTo>
                      <a:lnTo>
                        <a:pt x="1378" y="345"/>
                      </a:lnTo>
                      <a:lnTo>
                        <a:pt x="1370" y="346"/>
                      </a:lnTo>
                      <a:lnTo>
                        <a:pt x="1362" y="348"/>
                      </a:lnTo>
                      <a:lnTo>
                        <a:pt x="1354" y="350"/>
                      </a:lnTo>
                      <a:lnTo>
                        <a:pt x="1347" y="353"/>
                      </a:lnTo>
                      <a:lnTo>
                        <a:pt x="1341" y="357"/>
                      </a:lnTo>
                      <a:lnTo>
                        <a:pt x="1335" y="362"/>
                      </a:lnTo>
                      <a:lnTo>
                        <a:pt x="1329" y="367"/>
                      </a:lnTo>
                      <a:lnTo>
                        <a:pt x="1327" y="370"/>
                      </a:lnTo>
                      <a:lnTo>
                        <a:pt x="1324" y="373"/>
                      </a:lnTo>
                      <a:lnTo>
                        <a:pt x="1320" y="380"/>
                      </a:lnTo>
                      <a:lnTo>
                        <a:pt x="1316" y="387"/>
                      </a:lnTo>
                      <a:lnTo>
                        <a:pt x="1313" y="395"/>
                      </a:lnTo>
                      <a:lnTo>
                        <a:pt x="1312" y="399"/>
                      </a:lnTo>
                      <a:lnTo>
                        <a:pt x="1311" y="403"/>
                      </a:lnTo>
                      <a:lnTo>
                        <a:pt x="1309" y="412"/>
                      </a:lnTo>
                      <a:lnTo>
                        <a:pt x="1308" y="422"/>
                      </a:lnTo>
                      <a:lnTo>
                        <a:pt x="1308" y="432"/>
                      </a:lnTo>
                      <a:lnTo>
                        <a:pt x="1308" y="702"/>
                      </a:lnTo>
                      <a:lnTo>
                        <a:pt x="1152" y="702"/>
                      </a:lnTo>
                      <a:lnTo>
                        <a:pt x="1152" y="214"/>
                      </a:lnTo>
                      <a:lnTo>
                        <a:pt x="1308" y="214"/>
                      </a:lnTo>
                      <a:close/>
                      <a:moveTo>
                        <a:pt x="1862" y="214"/>
                      </a:moveTo>
                      <a:lnTo>
                        <a:pt x="1862" y="119"/>
                      </a:lnTo>
                      <a:lnTo>
                        <a:pt x="2011" y="30"/>
                      </a:lnTo>
                      <a:lnTo>
                        <a:pt x="2011" y="214"/>
                      </a:lnTo>
                      <a:lnTo>
                        <a:pt x="2132" y="214"/>
                      </a:lnTo>
                      <a:lnTo>
                        <a:pt x="2132" y="351"/>
                      </a:lnTo>
                      <a:lnTo>
                        <a:pt x="2011" y="351"/>
                      </a:lnTo>
                      <a:lnTo>
                        <a:pt x="2011" y="512"/>
                      </a:lnTo>
                      <a:lnTo>
                        <a:pt x="2012" y="517"/>
                      </a:lnTo>
                      <a:lnTo>
                        <a:pt x="2012" y="523"/>
                      </a:lnTo>
                      <a:lnTo>
                        <a:pt x="2013" y="528"/>
                      </a:lnTo>
                      <a:lnTo>
                        <a:pt x="2014" y="533"/>
                      </a:lnTo>
                      <a:lnTo>
                        <a:pt x="2016" y="537"/>
                      </a:lnTo>
                      <a:lnTo>
                        <a:pt x="2018" y="541"/>
                      </a:lnTo>
                      <a:lnTo>
                        <a:pt x="2020" y="545"/>
                      </a:lnTo>
                      <a:lnTo>
                        <a:pt x="2023" y="548"/>
                      </a:lnTo>
                      <a:lnTo>
                        <a:pt x="2026" y="551"/>
                      </a:lnTo>
                      <a:lnTo>
                        <a:pt x="2029" y="554"/>
                      </a:lnTo>
                      <a:lnTo>
                        <a:pt x="2032" y="556"/>
                      </a:lnTo>
                      <a:lnTo>
                        <a:pt x="2036" y="558"/>
                      </a:lnTo>
                      <a:lnTo>
                        <a:pt x="2040" y="559"/>
                      </a:lnTo>
                      <a:lnTo>
                        <a:pt x="2045" y="560"/>
                      </a:lnTo>
                      <a:lnTo>
                        <a:pt x="2050" y="561"/>
                      </a:lnTo>
                      <a:lnTo>
                        <a:pt x="2055" y="561"/>
                      </a:lnTo>
                      <a:lnTo>
                        <a:pt x="2135" y="561"/>
                      </a:lnTo>
                      <a:lnTo>
                        <a:pt x="2135" y="702"/>
                      </a:lnTo>
                      <a:lnTo>
                        <a:pt x="2014" y="702"/>
                      </a:lnTo>
                      <a:lnTo>
                        <a:pt x="1999" y="702"/>
                      </a:lnTo>
                      <a:lnTo>
                        <a:pt x="1984" y="701"/>
                      </a:lnTo>
                      <a:lnTo>
                        <a:pt x="1976" y="700"/>
                      </a:lnTo>
                      <a:lnTo>
                        <a:pt x="1969" y="698"/>
                      </a:lnTo>
                      <a:lnTo>
                        <a:pt x="1955" y="695"/>
                      </a:lnTo>
                      <a:lnTo>
                        <a:pt x="1941" y="691"/>
                      </a:lnTo>
                      <a:lnTo>
                        <a:pt x="1934" y="688"/>
                      </a:lnTo>
                      <a:lnTo>
                        <a:pt x="1928" y="685"/>
                      </a:lnTo>
                      <a:lnTo>
                        <a:pt x="1922" y="682"/>
                      </a:lnTo>
                      <a:lnTo>
                        <a:pt x="1916" y="679"/>
                      </a:lnTo>
                      <a:lnTo>
                        <a:pt x="1910" y="675"/>
                      </a:lnTo>
                      <a:lnTo>
                        <a:pt x="1905" y="671"/>
                      </a:lnTo>
                      <a:lnTo>
                        <a:pt x="1900" y="666"/>
                      </a:lnTo>
                      <a:lnTo>
                        <a:pt x="1894" y="661"/>
                      </a:lnTo>
                      <a:lnTo>
                        <a:pt x="1889" y="656"/>
                      </a:lnTo>
                      <a:lnTo>
                        <a:pt x="1885" y="651"/>
                      </a:lnTo>
                      <a:lnTo>
                        <a:pt x="1877" y="638"/>
                      </a:lnTo>
                      <a:lnTo>
                        <a:pt x="1873" y="632"/>
                      </a:lnTo>
                      <a:lnTo>
                        <a:pt x="1870" y="624"/>
                      </a:lnTo>
                      <a:lnTo>
                        <a:pt x="1867" y="617"/>
                      </a:lnTo>
                      <a:lnTo>
                        <a:pt x="1865" y="609"/>
                      </a:lnTo>
                      <a:lnTo>
                        <a:pt x="1861" y="592"/>
                      </a:lnTo>
                      <a:lnTo>
                        <a:pt x="1859" y="573"/>
                      </a:lnTo>
                      <a:lnTo>
                        <a:pt x="1858" y="561"/>
                      </a:lnTo>
                      <a:lnTo>
                        <a:pt x="1858" y="551"/>
                      </a:lnTo>
                      <a:lnTo>
                        <a:pt x="1858" y="351"/>
                      </a:lnTo>
                      <a:lnTo>
                        <a:pt x="1788" y="351"/>
                      </a:lnTo>
                      <a:lnTo>
                        <a:pt x="1788" y="214"/>
                      </a:lnTo>
                      <a:lnTo>
                        <a:pt x="1862" y="214"/>
                      </a:lnTo>
                      <a:close/>
                      <a:moveTo>
                        <a:pt x="2357" y="9"/>
                      </a:moveTo>
                      <a:lnTo>
                        <a:pt x="2357" y="267"/>
                      </a:lnTo>
                      <a:lnTo>
                        <a:pt x="2360" y="261"/>
                      </a:lnTo>
                      <a:lnTo>
                        <a:pt x="2364" y="256"/>
                      </a:lnTo>
                      <a:lnTo>
                        <a:pt x="2369" y="250"/>
                      </a:lnTo>
                      <a:lnTo>
                        <a:pt x="2374" y="245"/>
                      </a:lnTo>
                      <a:lnTo>
                        <a:pt x="2380" y="239"/>
                      </a:lnTo>
                      <a:lnTo>
                        <a:pt x="2387" y="234"/>
                      </a:lnTo>
                      <a:lnTo>
                        <a:pt x="2395" y="230"/>
                      </a:lnTo>
                      <a:lnTo>
                        <a:pt x="2403" y="225"/>
                      </a:lnTo>
                      <a:lnTo>
                        <a:pt x="2411" y="221"/>
                      </a:lnTo>
                      <a:lnTo>
                        <a:pt x="2420" y="218"/>
                      </a:lnTo>
                      <a:lnTo>
                        <a:pt x="2429" y="214"/>
                      </a:lnTo>
                      <a:lnTo>
                        <a:pt x="2439" y="212"/>
                      </a:lnTo>
                      <a:lnTo>
                        <a:pt x="2450" y="209"/>
                      </a:lnTo>
                      <a:lnTo>
                        <a:pt x="2461" y="208"/>
                      </a:lnTo>
                      <a:lnTo>
                        <a:pt x="2473" y="207"/>
                      </a:lnTo>
                      <a:lnTo>
                        <a:pt x="2486" y="206"/>
                      </a:lnTo>
                      <a:lnTo>
                        <a:pt x="2501" y="207"/>
                      </a:lnTo>
                      <a:lnTo>
                        <a:pt x="2516" y="209"/>
                      </a:lnTo>
                      <a:lnTo>
                        <a:pt x="2532" y="211"/>
                      </a:lnTo>
                      <a:lnTo>
                        <a:pt x="2540" y="213"/>
                      </a:lnTo>
                      <a:lnTo>
                        <a:pt x="2548" y="215"/>
                      </a:lnTo>
                      <a:lnTo>
                        <a:pt x="2555" y="218"/>
                      </a:lnTo>
                      <a:lnTo>
                        <a:pt x="2563" y="221"/>
                      </a:lnTo>
                      <a:lnTo>
                        <a:pt x="2571" y="224"/>
                      </a:lnTo>
                      <a:lnTo>
                        <a:pt x="2578" y="228"/>
                      </a:lnTo>
                      <a:lnTo>
                        <a:pt x="2586" y="232"/>
                      </a:lnTo>
                      <a:lnTo>
                        <a:pt x="2593" y="237"/>
                      </a:lnTo>
                      <a:lnTo>
                        <a:pt x="2600" y="242"/>
                      </a:lnTo>
                      <a:lnTo>
                        <a:pt x="2607" y="247"/>
                      </a:lnTo>
                      <a:lnTo>
                        <a:pt x="2610" y="250"/>
                      </a:lnTo>
                      <a:lnTo>
                        <a:pt x="2613" y="253"/>
                      </a:lnTo>
                      <a:lnTo>
                        <a:pt x="2619" y="260"/>
                      </a:lnTo>
                      <a:lnTo>
                        <a:pt x="2625" y="266"/>
                      </a:lnTo>
                      <a:lnTo>
                        <a:pt x="2628" y="270"/>
                      </a:lnTo>
                      <a:lnTo>
                        <a:pt x="2631" y="274"/>
                      </a:lnTo>
                      <a:lnTo>
                        <a:pt x="2638" y="282"/>
                      </a:lnTo>
                      <a:lnTo>
                        <a:pt x="2643" y="290"/>
                      </a:lnTo>
                      <a:lnTo>
                        <a:pt x="2647" y="299"/>
                      </a:lnTo>
                      <a:lnTo>
                        <a:pt x="2652" y="309"/>
                      </a:lnTo>
                      <a:lnTo>
                        <a:pt x="2656" y="319"/>
                      </a:lnTo>
                      <a:lnTo>
                        <a:pt x="2659" y="329"/>
                      </a:lnTo>
                      <a:lnTo>
                        <a:pt x="2662" y="342"/>
                      </a:lnTo>
                      <a:lnTo>
                        <a:pt x="2664" y="354"/>
                      </a:lnTo>
                      <a:lnTo>
                        <a:pt x="2666" y="366"/>
                      </a:lnTo>
                      <a:lnTo>
                        <a:pt x="2668" y="379"/>
                      </a:lnTo>
                      <a:lnTo>
                        <a:pt x="2669" y="393"/>
                      </a:lnTo>
                      <a:lnTo>
                        <a:pt x="2669" y="407"/>
                      </a:lnTo>
                      <a:lnTo>
                        <a:pt x="2669" y="702"/>
                      </a:lnTo>
                      <a:lnTo>
                        <a:pt x="2513" y="702"/>
                      </a:lnTo>
                      <a:lnTo>
                        <a:pt x="2513" y="440"/>
                      </a:lnTo>
                      <a:lnTo>
                        <a:pt x="2513" y="427"/>
                      </a:lnTo>
                      <a:lnTo>
                        <a:pt x="2512" y="415"/>
                      </a:lnTo>
                      <a:lnTo>
                        <a:pt x="2510" y="404"/>
                      </a:lnTo>
                      <a:lnTo>
                        <a:pt x="2507" y="394"/>
                      </a:lnTo>
                      <a:lnTo>
                        <a:pt x="2504" y="385"/>
                      </a:lnTo>
                      <a:lnTo>
                        <a:pt x="2500" y="377"/>
                      </a:lnTo>
                      <a:lnTo>
                        <a:pt x="2495" y="371"/>
                      </a:lnTo>
                      <a:lnTo>
                        <a:pt x="2490" y="365"/>
                      </a:lnTo>
                      <a:lnTo>
                        <a:pt x="2485" y="360"/>
                      </a:lnTo>
                      <a:lnTo>
                        <a:pt x="2479" y="356"/>
                      </a:lnTo>
                      <a:lnTo>
                        <a:pt x="2473" y="352"/>
                      </a:lnTo>
                      <a:lnTo>
                        <a:pt x="2467" y="350"/>
                      </a:lnTo>
                      <a:lnTo>
                        <a:pt x="2461" y="348"/>
                      </a:lnTo>
                      <a:lnTo>
                        <a:pt x="2454" y="347"/>
                      </a:lnTo>
                      <a:lnTo>
                        <a:pt x="2448" y="346"/>
                      </a:lnTo>
                      <a:lnTo>
                        <a:pt x="2441" y="346"/>
                      </a:lnTo>
                      <a:lnTo>
                        <a:pt x="2433" y="346"/>
                      </a:lnTo>
                      <a:lnTo>
                        <a:pt x="2425" y="347"/>
                      </a:lnTo>
                      <a:lnTo>
                        <a:pt x="2418" y="348"/>
                      </a:lnTo>
                      <a:lnTo>
                        <a:pt x="2410" y="350"/>
                      </a:lnTo>
                      <a:lnTo>
                        <a:pt x="2403" y="352"/>
                      </a:lnTo>
                      <a:lnTo>
                        <a:pt x="2396" y="356"/>
                      </a:lnTo>
                      <a:lnTo>
                        <a:pt x="2390" y="359"/>
                      </a:lnTo>
                      <a:lnTo>
                        <a:pt x="2386" y="362"/>
                      </a:lnTo>
                      <a:lnTo>
                        <a:pt x="2383" y="364"/>
                      </a:lnTo>
                      <a:lnTo>
                        <a:pt x="2377" y="370"/>
                      </a:lnTo>
                      <a:lnTo>
                        <a:pt x="2372" y="376"/>
                      </a:lnTo>
                      <a:lnTo>
                        <a:pt x="2368" y="384"/>
                      </a:lnTo>
                      <a:lnTo>
                        <a:pt x="2364" y="392"/>
                      </a:lnTo>
                      <a:lnTo>
                        <a:pt x="2362" y="397"/>
                      </a:lnTo>
                      <a:lnTo>
                        <a:pt x="2361" y="401"/>
                      </a:lnTo>
                      <a:lnTo>
                        <a:pt x="2360" y="407"/>
                      </a:lnTo>
                      <a:lnTo>
                        <a:pt x="2359" y="412"/>
                      </a:lnTo>
                      <a:lnTo>
                        <a:pt x="2357" y="424"/>
                      </a:lnTo>
                      <a:lnTo>
                        <a:pt x="2357" y="436"/>
                      </a:lnTo>
                      <a:lnTo>
                        <a:pt x="2357" y="702"/>
                      </a:lnTo>
                      <a:lnTo>
                        <a:pt x="2202" y="702"/>
                      </a:lnTo>
                      <a:lnTo>
                        <a:pt x="2202" y="9"/>
                      </a:lnTo>
                      <a:lnTo>
                        <a:pt x="2357" y="9"/>
                      </a:lnTo>
                      <a:close/>
                      <a:moveTo>
                        <a:pt x="2969" y="204"/>
                      </a:moveTo>
                      <a:lnTo>
                        <a:pt x="2990" y="205"/>
                      </a:lnTo>
                      <a:lnTo>
                        <a:pt x="3001" y="206"/>
                      </a:lnTo>
                      <a:lnTo>
                        <a:pt x="3011" y="208"/>
                      </a:lnTo>
                      <a:lnTo>
                        <a:pt x="3022" y="210"/>
                      </a:lnTo>
                      <a:lnTo>
                        <a:pt x="3032" y="212"/>
                      </a:lnTo>
                      <a:lnTo>
                        <a:pt x="3043" y="215"/>
                      </a:lnTo>
                      <a:lnTo>
                        <a:pt x="3053" y="218"/>
                      </a:lnTo>
                      <a:lnTo>
                        <a:pt x="3063" y="222"/>
                      </a:lnTo>
                      <a:lnTo>
                        <a:pt x="3073" y="226"/>
                      </a:lnTo>
                      <a:lnTo>
                        <a:pt x="3083" y="231"/>
                      </a:lnTo>
                      <a:lnTo>
                        <a:pt x="3092" y="236"/>
                      </a:lnTo>
                      <a:lnTo>
                        <a:pt x="3101" y="242"/>
                      </a:lnTo>
                      <a:lnTo>
                        <a:pt x="3110" y="248"/>
                      </a:lnTo>
                      <a:lnTo>
                        <a:pt x="3119" y="255"/>
                      </a:lnTo>
                      <a:lnTo>
                        <a:pt x="3128" y="262"/>
                      </a:lnTo>
                      <a:lnTo>
                        <a:pt x="3136" y="270"/>
                      </a:lnTo>
                      <a:lnTo>
                        <a:pt x="3144" y="278"/>
                      </a:lnTo>
                      <a:lnTo>
                        <a:pt x="3151" y="287"/>
                      </a:lnTo>
                      <a:lnTo>
                        <a:pt x="3158" y="297"/>
                      </a:lnTo>
                      <a:lnTo>
                        <a:pt x="3165" y="307"/>
                      </a:lnTo>
                      <a:lnTo>
                        <a:pt x="3171" y="317"/>
                      </a:lnTo>
                      <a:lnTo>
                        <a:pt x="3176" y="328"/>
                      </a:lnTo>
                      <a:lnTo>
                        <a:pt x="3182" y="341"/>
                      </a:lnTo>
                      <a:lnTo>
                        <a:pt x="3184" y="347"/>
                      </a:lnTo>
                      <a:lnTo>
                        <a:pt x="3186" y="353"/>
                      </a:lnTo>
                      <a:lnTo>
                        <a:pt x="3190" y="366"/>
                      </a:lnTo>
                      <a:lnTo>
                        <a:pt x="3194" y="380"/>
                      </a:lnTo>
                      <a:lnTo>
                        <a:pt x="3197" y="394"/>
                      </a:lnTo>
                      <a:lnTo>
                        <a:pt x="3199" y="408"/>
                      </a:lnTo>
                      <a:lnTo>
                        <a:pt x="3200" y="423"/>
                      </a:lnTo>
                      <a:lnTo>
                        <a:pt x="3202" y="439"/>
                      </a:lnTo>
                      <a:lnTo>
                        <a:pt x="3202" y="456"/>
                      </a:lnTo>
                      <a:lnTo>
                        <a:pt x="3202" y="501"/>
                      </a:lnTo>
                      <a:lnTo>
                        <a:pt x="2867" y="501"/>
                      </a:lnTo>
                      <a:lnTo>
                        <a:pt x="2870" y="510"/>
                      </a:lnTo>
                      <a:lnTo>
                        <a:pt x="2873" y="518"/>
                      </a:lnTo>
                      <a:lnTo>
                        <a:pt x="2878" y="525"/>
                      </a:lnTo>
                      <a:lnTo>
                        <a:pt x="2883" y="532"/>
                      </a:lnTo>
                      <a:lnTo>
                        <a:pt x="2889" y="539"/>
                      </a:lnTo>
                      <a:lnTo>
                        <a:pt x="2891" y="542"/>
                      </a:lnTo>
                      <a:lnTo>
                        <a:pt x="2894" y="546"/>
                      </a:lnTo>
                      <a:lnTo>
                        <a:pt x="2901" y="552"/>
                      </a:lnTo>
                      <a:lnTo>
                        <a:pt x="2908" y="557"/>
                      </a:lnTo>
                      <a:lnTo>
                        <a:pt x="2916" y="562"/>
                      </a:lnTo>
                      <a:lnTo>
                        <a:pt x="2924" y="566"/>
                      </a:lnTo>
                      <a:lnTo>
                        <a:pt x="2933" y="570"/>
                      </a:lnTo>
                      <a:lnTo>
                        <a:pt x="2938" y="572"/>
                      </a:lnTo>
                      <a:lnTo>
                        <a:pt x="2943" y="574"/>
                      </a:lnTo>
                      <a:lnTo>
                        <a:pt x="2953" y="576"/>
                      </a:lnTo>
                      <a:lnTo>
                        <a:pt x="2964" y="578"/>
                      </a:lnTo>
                      <a:lnTo>
                        <a:pt x="2975" y="579"/>
                      </a:lnTo>
                      <a:lnTo>
                        <a:pt x="2987" y="580"/>
                      </a:lnTo>
                      <a:lnTo>
                        <a:pt x="3004" y="579"/>
                      </a:lnTo>
                      <a:lnTo>
                        <a:pt x="3012" y="578"/>
                      </a:lnTo>
                      <a:lnTo>
                        <a:pt x="3020" y="577"/>
                      </a:lnTo>
                      <a:lnTo>
                        <a:pt x="3028" y="576"/>
                      </a:lnTo>
                      <a:lnTo>
                        <a:pt x="3036" y="574"/>
                      </a:lnTo>
                      <a:lnTo>
                        <a:pt x="3044" y="572"/>
                      </a:lnTo>
                      <a:lnTo>
                        <a:pt x="3051" y="568"/>
                      </a:lnTo>
                      <a:lnTo>
                        <a:pt x="3059" y="566"/>
                      </a:lnTo>
                      <a:lnTo>
                        <a:pt x="3066" y="563"/>
                      </a:lnTo>
                      <a:lnTo>
                        <a:pt x="3073" y="560"/>
                      </a:lnTo>
                      <a:lnTo>
                        <a:pt x="3080" y="556"/>
                      </a:lnTo>
                      <a:lnTo>
                        <a:pt x="3087" y="552"/>
                      </a:lnTo>
                      <a:lnTo>
                        <a:pt x="3093" y="548"/>
                      </a:lnTo>
                      <a:lnTo>
                        <a:pt x="3099" y="543"/>
                      </a:lnTo>
                      <a:lnTo>
                        <a:pt x="3105" y="538"/>
                      </a:lnTo>
                      <a:lnTo>
                        <a:pt x="3170" y="649"/>
                      </a:lnTo>
                      <a:lnTo>
                        <a:pt x="3163" y="654"/>
                      </a:lnTo>
                      <a:lnTo>
                        <a:pt x="3155" y="660"/>
                      </a:lnTo>
                      <a:lnTo>
                        <a:pt x="3147" y="666"/>
                      </a:lnTo>
                      <a:lnTo>
                        <a:pt x="3138" y="671"/>
                      </a:lnTo>
                      <a:lnTo>
                        <a:pt x="3128" y="677"/>
                      </a:lnTo>
                      <a:lnTo>
                        <a:pt x="3116" y="682"/>
                      </a:lnTo>
                      <a:lnTo>
                        <a:pt x="3105" y="687"/>
                      </a:lnTo>
                      <a:lnTo>
                        <a:pt x="3093" y="691"/>
                      </a:lnTo>
                      <a:lnTo>
                        <a:pt x="3081" y="695"/>
                      </a:lnTo>
                      <a:lnTo>
                        <a:pt x="3068" y="699"/>
                      </a:lnTo>
                      <a:lnTo>
                        <a:pt x="3054" y="702"/>
                      </a:lnTo>
                      <a:lnTo>
                        <a:pt x="3040" y="705"/>
                      </a:lnTo>
                      <a:lnTo>
                        <a:pt x="3026" y="707"/>
                      </a:lnTo>
                      <a:lnTo>
                        <a:pt x="3011" y="709"/>
                      </a:lnTo>
                      <a:lnTo>
                        <a:pt x="2996" y="710"/>
                      </a:lnTo>
                      <a:lnTo>
                        <a:pt x="2980" y="710"/>
                      </a:lnTo>
                      <a:lnTo>
                        <a:pt x="2968" y="710"/>
                      </a:lnTo>
                      <a:lnTo>
                        <a:pt x="2955" y="709"/>
                      </a:lnTo>
                      <a:lnTo>
                        <a:pt x="2943" y="708"/>
                      </a:lnTo>
                      <a:lnTo>
                        <a:pt x="2930" y="706"/>
                      </a:lnTo>
                      <a:lnTo>
                        <a:pt x="2918" y="703"/>
                      </a:lnTo>
                      <a:lnTo>
                        <a:pt x="2906" y="700"/>
                      </a:lnTo>
                      <a:lnTo>
                        <a:pt x="2895" y="696"/>
                      </a:lnTo>
                      <a:lnTo>
                        <a:pt x="2883" y="692"/>
                      </a:lnTo>
                      <a:lnTo>
                        <a:pt x="2871" y="687"/>
                      </a:lnTo>
                      <a:lnTo>
                        <a:pt x="2860" y="682"/>
                      </a:lnTo>
                      <a:lnTo>
                        <a:pt x="2849" y="676"/>
                      </a:lnTo>
                      <a:lnTo>
                        <a:pt x="2838" y="670"/>
                      </a:lnTo>
                      <a:lnTo>
                        <a:pt x="2828" y="663"/>
                      </a:lnTo>
                      <a:lnTo>
                        <a:pt x="2818" y="656"/>
                      </a:lnTo>
                      <a:lnTo>
                        <a:pt x="2809" y="648"/>
                      </a:lnTo>
                      <a:lnTo>
                        <a:pt x="2804" y="644"/>
                      </a:lnTo>
                      <a:lnTo>
                        <a:pt x="2800" y="640"/>
                      </a:lnTo>
                      <a:lnTo>
                        <a:pt x="2791" y="631"/>
                      </a:lnTo>
                      <a:lnTo>
                        <a:pt x="2783" y="622"/>
                      </a:lnTo>
                      <a:lnTo>
                        <a:pt x="2775" y="613"/>
                      </a:lnTo>
                      <a:lnTo>
                        <a:pt x="2767" y="603"/>
                      </a:lnTo>
                      <a:lnTo>
                        <a:pt x="2761" y="593"/>
                      </a:lnTo>
                      <a:lnTo>
                        <a:pt x="2754" y="582"/>
                      </a:lnTo>
                      <a:lnTo>
                        <a:pt x="2748" y="570"/>
                      </a:lnTo>
                      <a:lnTo>
                        <a:pt x="2743" y="559"/>
                      </a:lnTo>
                      <a:lnTo>
                        <a:pt x="2738" y="547"/>
                      </a:lnTo>
                      <a:lnTo>
                        <a:pt x="2734" y="535"/>
                      </a:lnTo>
                      <a:lnTo>
                        <a:pt x="2730" y="523"/>
                      </a:lnTo>
                      <a:lnTo>
                        <a:pt x="2727" y="510"/>
                      </a:lnTo>
                      <a:lnTo>
                        <a:pt x="2725" y="497"/>
                      </a:lnTo>
                      <a:lnTo>
                        <a:pt x="2723" y="484"/>
                      </a:lnTo>
                      <a:lnTo>
                        <a:pt x="2722" y="471"/>
                      </a:lnTo>
                      <a:lnTo>
                        <a:pt x="2722" y="457"/>
                      </a:lnTo>
                      <a:lnTo>
                        <a:pt x="2722" y="444"/>
                      </a:lnTo>
                      <a:lnTo>
                        <a:pt x="2723" y="431"/>
                      </a:lnTo>
                      <a:lnTo>
                        <a:pt x="2724" y="418"/>
                      </a:lnTo>
                      <a:lnTo>
                        <a:pt x="2727" y="406"/>
                      </a:lnTo>
                      <a:lnTo>
                        <a:pt x="2729" y="394"/>
                      </a:lnTo>
                      <a:lnTo>
                        <a:pt x="2733" y="382"/>
                      </a:lnTo>
                      <a:lnTo>
                        <a:pt x="2737" y="370"/>
                      </a:lnTo>
                      <a:lnTo>
                        <a:pt x="2741" y="358"/>
                      </a:lnTo>
                      <a:lnTo>
                        <a:pt x="2746" y="347"/>
                      </a:lnTo>
                      <a:lnTo>
                        <a:pt x="2751" y="336"/>
                      </a:lnTo>
                      <a:lnTo>
                        <a:pt x="2757" y="325"/>
                      </a:lnTo>
                      <a:lnTo>
                        <a:pt x="2764" y="315"/>
                      </a:lnTo>
                      <a:lnTo>
                        <a:pt x="2767" y="310"/>
                      </a:lnTo>
                      <a:lnTo>
                        <a:pt x="2771" y="305"/>
                      </a:lnTo>
                      <a:lnTo>
                        <a:pt x="2778" y="295"/>
                      </a:lnTo>
                      <a:lnTo>
                        <a:pt x="2782" y="291"/>
                      </a:lnTo>
                      <a:lnTo>
                        <a:pt x="2786" y="286"/>
                      </a:lnTo>
                      <a:lnTo>
                        <a:pt x="2794" y="278"/>
                      </a:lnTo>
                      <a:lnTo>
                        <a:pt x="2803" y="269"/>
                      </a:lnTo>
                      <a:lnTo>
                        <a:pt x="2812" y="261"/>
                      </a:lnTo>
                      <a:lnTo>
                        <a:pt x="2821" y="254"/>
                      </a:lnTo>
                      <a:lnTo>
                        <a:pt x="2831" y="247"/>
                      </a:lnTo>
                      <a:lnTo>
                        <a:pt x="2841" y="240"/>
                      </a:lnTo>
                      <a:lnTo>
                        <a:pt x="2851" y="234"/>
                      </a:lnTo>
                      <a:lnTo>
                        <a:pt x="2862" y="229"/>
                      </a:lnTo>
                      <a:lnTo>
                        <a:pt x="2872" y="224"/>
                      </a:lnTo>
                      <a:lnTo>
                        <a:pt x="2885" y="219"/>
                      </a:lnTo>
                      <a:lnTo>
                        <a:pt x="2896" y="216"/>
                      </a:lnTo>
                      <a:lnTo>
                        <a:pt x="2908" y="212"/>
                      </a:lnTo>
                      <a:lnTo>
                        <a:pt x="2920" y="209"/>
                      </a:lnTo>
                      <a:lnTo>
                        <a:pt x="2932" y="207"/>
                      </a:lnTo>
                      <a:lnTo>
                        <a:pt x="2944" y="206"/>
                      </a:lnTo>
                      <a:lnTo>
                        <a:pt x="2956" y="205"/>
                      </a:lnTo>
                      <a:lnTo>
                        <a:pt x="2969" y="204"/>
                      </a:lnTo>
                      <a:close/>
                      <a:moveTo>
                        <a:pt x="2972" y="327"/>
                      </a:moveTo>
                      <a:lnTo>
                        <a:pt x="2962" y="327"/>
                      </a:lnTo>
                      <a:lnTo>
                        <a:pt x="2952" y="329"/>
                      </a:lnTo>
                      <a:lnTo>
                        <a:pt x="2943" y="331"/>
                      </a:lnTo>
                      <a:lnTo>
                        <a:pt x="2934" y="333"/>
                      </a:lnTo>
                      <a:lnTo>
                        <a:pt x="2926" y="338"/>
                      </a:lnTo>
                      <a:lnTo>
                        <a:pt x="2918" y="342"/>
                      </a:lnTo>
                      <a:lnTo>
                        <a:pt x="2911" y="346"/>
                      </a:lnTo>
                      <a:lnTo>
                        <a:pt x="2905" y="351"/>
                      </a:lnTo>
                      <a:lnTo>
                        <a:pt x="2899" y="357"/>
                      </a:lnTo>
                      <a:lnTo>
                        <a:pt x="2893" y="363"/>
                      </a:lnTo>
                      <a:lnTo>
                        <a:pt x="2888" y="369"/>
                      </a:lnTo>
                      <a:lnTo>
                        <a:pt x="2884" y="376"/>
                      </a:lnTo>
                      <a:lnTo>
                        <a:pt x="2880" y="383"/>
                      </a:lnTo>
                      <a:lnTo>
                        <a:pt x="2876" y="390"/>
                      </a:lnTo>
                      <a:lnTo>
                        <a:pt x="2873" y="398"/>
                      </a:lnTo>
                      <a:lnTo>
                        <a:pt x="2871" y="405"/>
                      </a:lnTo>
                      <a:lnTo>
                        <a:pt x="3065" y="405"/>
                      </a:lnTo>
                      <a:lnTo>
                        <a:pt x="3063" y="396"/>
                      </a:lnTo>
                      <a:lnTo>
                        <a:pt x="3061" y="388"/>
                      </a:lnTo>
                      <a:lnTo>
                        <a:pt x="3058" y="379"/>
                      </a:lnTo>
                      <a:lnTo>
                        <a:pt x="3054" y="372"/>
                      </a:lnTo>
                      <a:lnTo>
                        <a:pt x="3050" y="365"/>
                      </a:lnTo>
                      <a:lnTo>
                        <a:pt x="3045" y="359"/>
                      </a:lnTo>
                      <a:lnTo>
                        <a:pt x="3040" y="353"/>
                      </a:lnTo>
                      <a:lnTo>
                        <a:pt x="3034" y="348"/>
                      </a:lnTo>
                      <a:lnTo>
                        <a:pt x="3028" y="343"/>
                      </a:lnTo>
                      <a:lnTo>
                        <a:pt x="3021" y="339"/>
                      </a:lnTo>
                      <a:lnTo>
                        <a:pt x="3014" y="336"/>
                      </a:lnTo>
                      <a:lnTo>
                        <a:pt x="3006" y="332"/>
                      </a:lnTo>
                      <a:lnTo>
                        <a:pt x="2998" y="330"/>
                      </a:lnTo>
                      <a:lnTo>
                        <a:pt x="2990" y="328"/>
                      </a:lnTo>
                      <a:lnTo>
                        <a:pt x="2981" y="327"/>
                      </a:lnTo>
                      <a:lnTo>
                        <a:pt x="2972" y="327"/>
                      </a:lnTo>
                      <a:close/>
                      <a:moveTo>
                        <a:pt x="300" y="1081"/>
                      </a:moveTo>
                      <a:lnTo>
                        <a:pt x="313" y="1081"/>
                      </a:lnTo>
                      <a:lnTo>
                        <a:pt x="326" y="1082"/>
                      </a:lnTo>
                      <a:lnTo>
                        <a:pt x="339" y="1083"/>
                      </a:lnTo>
                      <a:lnTo>
                        <a:pt x="352" y="1085"/>
                      </a:lnTo>
                      <a:lnTo>
                        <a:pt x="364" y="1087"/>
                      </a:lnTo>
                      <a:lnTo>
                        <a:pt x="377" y="1090"/>
                      </a:lnTo>
                      <a:lnTo>
                        <a:pt x="389" y="1093"/>
                      </a:lnTo>
                      <a:lnTo>
                        <a:pt x="401" y="1097"/>
                      </a:lnTo>
                      <a:lnTo>
                        <a:pt x="413" y="1102"/>
                      </a:lnTo>
                      <a:lnTo>
                        <a:pt x="425" y="1107"/>
                      </a:lnTo>
                      <a:lnTo>
                        <a:pt x="437" y="1112"/>
                      </a:lnTo>
                      <a:lnTo>
                        <a:pt x="448" y="1118"/>
                      </a:lnTo>
                      <a:lnTo>
                        <a:pt x="459" y="1125"/>
                      </a:lnTo>
                      <a:lnTo>
                        <a:pt x="470" y="1132"/>
                      </a:lnTo>
                      <a:lnTo>
                        <a:pt x="480" y="1140"/>
                      </a:lnTo>
                      <a:lnTo>
                        <a:pt x="490" y="1149"/>
                      </a:lnTo>
                      <a:lnTo>
                        <a:pt x="420" y="1266"/>
                      </a:lnTo>
                      <a:lnTo>
                        <a:pt x="406" y="1255"/>
                      </a:lnTo>
                      <a:lnTo>
                        <a:pt x="392" y="1245"/>
                      </a:lnTo>
                      <a:lnTo>
                        <a:pt x="377" y="1237"/>
                      </a:lnTo>
                      <a:lnTo>
                        <a:pt x="363" y="1231"/>
                      </a:lnTo>
                      <a:lnTo>
                        <a:pt x="349" y="1225"/>
                      </a:lnTo>
                      <a:lnTo>
                        <a:pt x="335" y="1222"/>
                      </a:lnTo>
                      <a:lnTo>
                        <a:pt x="320" y="1220"/>
                      </a:lnTo>
                      <a:lnTo>
                        <a:pt x="306" y="1219"/>
                      </a:lnTo>
                      <a:lnTo>
                        <a:pt x="294" y="1219"/>
                      </a:lnTo>
                      <a:lnTo>
                        <a:pt x="288" y="1220"/>
                      </a:lnTo>
                      <a:lnTo>
                        <a:pt x="282" y="1221"/>
                      </a:lnTo>
                      <a:lnTo>
                        <a:pt x="271" y="1224"/>
                      </a:lnTo>
                      <a:lnTo>
                        <a:pt x="261" y="1227"/>
                      </a:lnTo>
                      <a:lnTo>
                        <a:pt x="251" y="1232"/>
                      </a:lnTo>
                      <a:lnTo>
                        <a:pt x="242" y="1237"/>
                      </a:lnTo>
                      <a:lnTo>
                        <a:pt x="238" y="1240"/>
                      </a:lnTo>
                      <a:lnTo>
                        <a:pt x="234" y="1243"/>
                      </a:lnTo>
                      <a:lnTo>
                        <a:pt x="226" y="1250"/>
                      </a:lnTo>
                      <a:lnTo>
                        <a:pt x="222" y="1254"/>
                      </a:lnTo>
                      <a:lnTo>
                        <a:pt x="219" y="1258"/>
                      </a:lnTo>
                      <a:lnTo>
                        <a:pt x="213" y="1267"/>
                      </a:lnTo>
                      <a:lnTo>
                        <a:pt x="208" y="1276"/>
                      </a:lnTo>
                      <a:lnTo>
                        <a:pt x="204" y="1287"/>
                      </a:lnTo>
                      <a:lnTo>
                        <a:pt x="200" y="1298"/>
                      </a:lnTo>
                      <a:lnTo>
                        <a:pt x="198" y="1309"/>
                      </a:lnTo>
                      <a:lnTo>
                        <a:pt x="197" y="1315"/>
                      </a:lnTo>
                      <a:lnTo>
                        <a:pt x="196" y="1321"/>
                      </a:lnTo>
                      <a:lnTo>
                        <a:pt x="196" y="1333"/>
                      </a:lnTo>
                      <a:lnTo>
                        <a:pt x="196" y="1345"/>
                      </a:lnTo>
                      <a:lnTo>
                        <a:pt x="197" y="1351"/>
                      </a:lnTo>
                      <a:lnTo>
                        <a:pt x="198" y="1357"/>
                      </a:lnTo>
                      <a:lnTo>
                        <a:pt x="200" y="1369"/>
                      </a:lnTo>
                      <a:lnTo>
                        <a:pt x="204" y="1379"/>
                      </a:lnTo>
                      <a:lnTo>
                        <a:pt x="208" y="1389"/>
                      </a:lnTo>
                      <a:lnTo>
                        <a:pt x="210" y="1394"/>
                      </a:lnTo>
                      <a:lnTo>
                        <a:pt x="213" y="1399"/>
                      </a:lnTo>
                      <a:lnTo>
                        <a:pt x="219" y="1407"/>
                      </a:lnTo>
                      <a:lnTo>
                        <a:pt x="226" y="1415"/>
                      </a:lnTo>
                      <a:lnTo>
                        <a:pt x="234" y="1422"/>
                      </a:lnTo>
                      <a:lnTo>
                        <a:pt x="242" y="1428"/>
                      </a:lnTo>
                      <a:lnTo>
                        <a:pt x="251" y="1434"/>
                      </a:lnTo>
                      <a:lnTo>
                        <a:pt x="261" y="1438"/>
                      </a:lnTo>
                      <a:lnTo>
                        <a:pt x="271" y="1442"/>
                      </a:lnTo>
                      <a:lnTo>
                        <a:pt x="277" y="1443"/>
                      </a:lnTo>
                      <a:lnTo>
                        <a:pt x="282" y="1444"/>
                      </a:lnTo>
                      <a:lnTo>
                        <a:pt x="288" y="1445"/>
                      </a:lnTo>
                      <a:lnTo>
                        <a:pt x="294" y="1446"/>
                      </a:lnTo>
                      <a:lnTo>
                        <a:pt x="306" y="1447"/>
                      </a:lnTo>
                      <a:lnTo>
                        <a:pt x="320" y="1446"/>
                      </a:lnTo>
                      <a:lnTo>
                        <a:pt x="335" y="1444"/>
                      </a:lnTo>
                      <a:lnTo>
                        <a:pt x="349" y="1440"/>
                      </a:lnTo>
                      <a:lnTo>
                        <a:pt x="363" y="1435"/>
                      </a:lnTo>
                      <a:lnTo>
                        <a:pt x="377" y="1428"/>
                      </a:lnTo>
                      <a:lnTo>
                        <a:pt x="392" y="1420"/>
                      </a:lnTo>
                      <a:lnTo>
                        <a:pt x="406" y="1410"/>
                      </a:lnTo>
                      <a:lnTo>
                        <a:pt x="420" y="1399"/>
                      </a:lnTo>
                      <a:lnTo>
                        <a:pt x="490" y="1517"/>
                      </a:lnTo>
                      <a:lnTo>
                        <a:pt x="480" y="1526"/>
                      </a:lnTo>
                      <a:lnTo>
                        <a:pt x="470" y="1534"/>
                      </a:lnTo>
                      <a:lnTo>
                        <a:pt x="459" y="1541"/>
                      </a:lnTo>
                      <a:lnTo>
                        <a:pt x="448" y="1548"/>
                      </a:lnTo>
                      <a:lnTo>
                        <a:pt x="437" y="1554"/>
                      </a:lnTo>
                      <a:lnTo>
                        <a:pt x="425" y="1560"/>
                      </a:lnTo>
                      <a:lnTo>
                        <a:pt x="413" y="1565"/>
                      </a:lnTo>
                      <a:lnTo>
                        <a:pt x="401" y="1569"/>
                      </a:lnTo>
                      <a:lnTo>
                        <a:pt x="389" y="1573"/>
                      </a:lnTo>
                      <a:lnTo>
                        <a:pt x="377" y="1576"/>
                      </a:lnTo>
                      <a:lnTo>
                        <a:pt x="364" y="1579"/>
                      </a:lnTo>
                      <a:lnTo>
                        <a:pt x="352" y="1582"/>
                      </a:lnTo>
                      <a:lnTo>
                        <a:pt x="339" y="1583"/>
                      </a:lnTo>
                      <a:lnTo>
                        <a:pt x="326" y="1585"/>
                      </a:lnTo>
                      <a:lnTo>
                        <a:pt x="313" y="1585"/>
                      </a:lnTo>
                      <a:lnTo>
                        <a:pt x="300" y="1586"/>
                      </a:lnTo>
                      <a:lnTo>
                        <a:pt x="286" y="1585"/>
                      </a:lnTo>
                      <a:lnTo>
                        <a:pt x="272" y="1584"/>
                      </a:lnTo>
                      <a:lnTo>
                        <a:pt x="258" y="1583"/>
                      </a:lnTo>
                      <a:lnTo>
                        <a:pt x="245" y="1581"/>
                      </a:lnTo>
                      <a:lnTo>
                        <a:pt x="232" y="1578"/>
                      </a:lnTo>
                      <a:lnTo>
                        <a:pt x="220" y="1575"/>
                      </a:lnTo>
                      <a:lnTo>
                        <a:pt x="207" y="1571"/>
                      </a:lnTo>
                      <a:lnTo>
                        <a:pt x="195" y="1566"/>
                      </a:lnTo>
                      <a:lnTo>
                        <a:pt x="183" y="1561"/>
                      </a:lnTo>
                      <a:lnTo>
                        <a:pt x="172" y="1556"/>
                      </a:lnTo>
                      <a:lnTo>
                        <a:pt x="161" y="1550"/>
                      </a:lnTo>
                      <a:lnTo>
                        <a:pt x="150" y="1544"/>
                      </a:lnTo>
                      <a:lnTo>
                        <a:pt x="140" y="1537"/>
                      </a:lnTo>
                      <a:lnTo>
                        <a:pt x="131" y="1529"/>
                      </a:lnTo>
                      <a:lnTo>
                        <a:pt x="121" y="1522"/>
                      </a:lnTo>
                      <a:lnTo>
                        <a:pt x="113" y="1512"/>
                      </a:lnTo>
                      <a:lnTo>
                        <a:pt x="104" y="1504"/>
                      </a:lnTo>
                      <a:lnTo>
                        <a:pt x="96" y="1495"/>
                      </a:lnTo>
                      <a:lnTo>
                        <a:pt x="89" y="1485"/>
                      </a:lnTo>
                      <a:lnTo>
                        <a:pt x="82" y="1475"/>
                      </a:lnTo>
                      <a:lnTo>
                        <a:pt x="75" y="1465"/>
                      </a:lnTo>
                      <a:lnTo>
                        <a:pt x="69" y="1455"/>
                      </a:lnTo>
                      <a:lnTo>
                        <a:pt x="64" y="1444"/>
                      </a:lnTo>
                      <a:lnTo>
                        <a:pt x="59" y="1432"/>
                      </a:lnTo>
                      <a:lnTo>
                        <a:pt x="55" y="1421"/>
                      </a:lnTo>
                      <a:lnTo>
                        <a:pt x="51" y="1409"/>
                      </a:lnTo>
                      <a:lnTo>
                        <a:pt x="48" y="1397"/>
                      </a:lnTo>
                      <a:lnTo>
                        <a:pt x="45" y="1385"/>
                      </a:lnTo>
                      <a:lnTo>
                        <a:pt x="43" y="1372"/>
                      </a:lnTo>
                      <a:lnTo>
                        <a:pt x="41" y="1359"/>
                      </a:lnTo>
                      <a:lnTo>
                        <a:pt x="40" y="1346"/>
                      </a:lnTo>
                      <a:lnTo>
                        <a:pt x="40" y="1333"/>
                      </a:lnTo>
                      <a:lnTo>
                        <a:pt x="40" y="1320"/>
                      </a:lnTo>
                      <a:lnTo>
                        <a:pt x="41" y="1307"/>
                      </a:lnTo>
                      <a:lnTo>
                        <a:pt x="43" y="1294"/>
                      </a:lnTo>
                      <a:lnTo>
                        <a:pt x="44" y="1288"/>
                      </a:lnTo>
                      <a:lnTo>
                        <a:pt x="45" y="1282"/>
                      </a:lnTo>
                      <a:lnTo>
                        <a:pt x="48" y="1268"/>
                      </a:lnTo>
                      <a:lnTo>
                        <a:pt x="51" y="1256"/>
                      </a:lnTo>
                      <a:lnTo>
                        <a:pt x="55" y="1244"/>
                      </a:lnTo>
                      <a:lnTo>
                        <a:pt x="57" y="1239"/>
                      </a:lnTo>
                      <a:lnTo>
                        <a:pt x="59" y="1233"/>
                      </a:lnTo>
                      <a:lnTo>
                        <a:pt x="64" y="1222"/>
                      </a:lnTo>
                      <a:lnTo>
                        <a:pt x="69" y="1211"/>
                      </a:lnTo>
                      <a:lnTo>
                        <a:pt x="75" y="1200"/>
                      </a:lnTo>
                      <a:lnTo>
                        <a:pt x="82" y="1190"/>
                      </a:lnTo>
                      <a:lnTo>
                        <a:pt x="89" y="1180"/>
                      </a:lnTo>
                      <a:lnTo>
                        <a:pt x="96" y="1171"/>
                      </a:lnTo>
                      <a:lnTo>
                        <a:pt x="104" y="1162"/>
                      </a:lnTo>
                      <a:lnTo>
                        <a:pt x="113" y="1153"/>
                      </a:lnTo>
                      <a:lnTo>
                        <a:pt x="121" y="1145"/>
                      </a:lnTo>
                      <a:lnTo>
                        <a:pt x="131" y="1137"/>
                      </a:lnTo>
                      <a:lnTo>
                        <a:pt x="135" y="1133"/>
                      </a:lnTo>
                      <a:lnTo>
                        <a:pt x="140" y="1130"/>
                      </a:lnTo>
                      <a:lnTo>
                        <a:pt x="150" y="1123"/>
                      </a:lnTo>
                      <a:lnTo>
                        <a:pt x="161" y="1116"/>
                      </a:lnTo>
                      <a:lnTo>
                        <a:pt x="172" y="1110"/>
                      </a:lnTo>
                      <a:lnTo>
                        <a:pt x="183" y="1105"/>
                      </a:lnTo>
                      <a:lnTo>
                        <a:pt x="195" y="1100"/>
                      </a:lnTo>
                      <a:lnTo>
                        <a:pt x="207" y="1096"/>
                      </a:lnTo>
                      <a:lnTo>
                        <a:pt x="220" y="1092"/>
                      </a:lnTo>
                      <a:lnTo>
                        <a:pt x="232" y="1088"/>
                      </a:lnTo>
                      <a:lnTo>
                        <a:pt x="245" y="1086"/>
                      </a:lnTo>
                      <a:lnTo>
                        <a:pt x="258" y="1083"/>
                      </a:lnTo>
                      <a:lnTo>
                        <a:pt x="272" y="1082"/>
                      </a:lnTo>
                      <a:lnTo>
                        <a:pt x="286" y="1081"/>
                      </a:lnTo>
                      <a:lnTo>
                        <a:pt x="300" y="1081"/>
                      </a:lnTo>
                      <a:close/>
                      <a:moveTo>
                        <a:pt x="706" y="884"/>
                      </a:moveTo>
                      <a:lnTo>
                        <a:pt x="706" y="1142"/>
                      </a:lnTo>
                      <a:lnTo>
                        <a:pt x="709" y="1137"/>
                      </a:lnTo>
                      <a:lnTo>
                        <a:pt x="714" y="1131"/>
                      </a:lnTo>
                      <a:lnTo>
                        <a:pt x="718" y="1125"/>
                      </a:lnTo>
                      <a:lnTo>
                        <a:pt x="724" y="1120"/>
                      </a:lnTo>
                      <a:lnTo>
                        <a:pt x="730" y="1115"/>
                      </a:lnTo>
                      <a:lnTo>
                        <a:pt x="736" y="1110"/>
                      </a:lnTo>
                      <a:lnTo>
                        <a:pt x="743" y="1105"/>
                      </a:lnTo>
                      <a:lnTo>
                        <a:pt x="751" y="1100"/>
                      </a:lnTo>
                      <a:lnTo>
                        <a:pt x="759" y="1096"/>
                      </a:lnTo>
                      <a:lnTo>
                        <a:pt x="768" y="1093"/>
                      </a:lnTo>
                      <a:lnTo>
                        <a:pt x="777" y="1090"/>
                      </a:lnTo>
                      <a:lnTo>
                        <a:pt x="787" y="1087"/>
                      </a:lnTo>
                      <a:lnTo>
                        <a:pt x="798" y="1085"/>
                      </a:lnTo>
                      <a:lnTo>
                        <a:pt x="809" y="1083"/>
                      </a:lnTo>
                      <a:lnTo>
                        <a:pt x="821" y="1082"/>
                      </a:lnTo>
                      <a:lnTo>
                        <a:pt x="834" y="1082"/>
                      </a:lnTo>
                      <a:lnTo>
                        <a:pt x="849" y="1082"/>
                      </a:lnTo>
                      <a:lnTo>
                        <a:pt x="864" y="1084"/>
                      </a:lnTo>
                      <a:lnTo>
                        <a:pt x="880" y="1087"/>
                      </a:lnTo>
                      <a:lnTo>
                        <a:pt x="888" y="1089"/>
                      </a:lnTo>
                      <a:lnTo>
                        <a:pt x="896" y="1091"/>
                      </a:lnTo>
                      <a:lnTo>
                        <a:pt x="903" y="1093"/>
                      </a:lnTo>
                      <a:lnTo>
                        <a:pt x="911" y="1096"/>
                      </a:lnTo>
                      <a:lnTo>
                        <a:pt x="919" y="1100"/>
                      </a:lnTo>
                      <a:lnTo>
                        <a:pt x="927" y="1103"/>
                      </a:lnTo>
                      <a:lnTo>
                        <a:pt x="935" y="1108"/>
                      </a:lnTo>
                      <a:lnTo>
                        <a:pt x="942" y="1112"/>
                      </a:lnTo>
                      <a:lnTo>
                        <a:pt x="949" y="1117"/>
                      </a:lnTo>
                      <a:lnTo>
                        <a:pt x="956" y="1123"/>
                      </a:lnTo>
                      <a:lnTo>
                        <a:pt x="959" y="1125"/>
                      </a:lnTo>
                      <a:lnTo>
                        <a:pt x="962" y="1128"/>
                      </a:lnTo>
                      <a:lnTo>
                        <a:pt x="969" y="1135"/>
                      </a:lnTo>
                      <a:lnTo>
                        <a:pt x="975" y="1142"/>
                      </a:lnTo>
                      <a:lnTo>
                        <a:pt x="977" y="1145"/>
                      </a:lnTo>
                      <a:lnTo>
                        <a:pt x="980" y="1149"/>
                      </a:lnTo>
                      <a:lnTo>
                        <a:pt x="986" y="1157"/>
                      </a:lnTo>
                      <a:lnTo>
                        <a:pt x="991" y="1165"/>
                      </a:lnTo>
                      <a:lnTo>
                        <a:pt x="995" y="1174"/>
                      </a:lnTo>
                      <a:lnTo>
                        <a:pt x="1000" y="1184"/>
                      </a:lnTo>
                      <a:lnTo>
                        <a:pt x="1004" y="1194"/>
                      </a:lnTo>
                      <a:lnTo>
                        <a:pt x="1007" y="1205"/>
                      </a:lnTo>
                      <a:lnTo>
                        <a:pt x="1010" y="1216"/>
                      </a:lnTo>
                      <a:lnTo>
                        <a:pt x="1013" y="1228"/>
                      </a:lnTo>
                      <a:lnTo>
                        <a:pt x="1014" y="1240"/>
                      </a:lnTo>
                      <a:lnTo>
                        <a:pt x="1016" y="1253"/>
                      </a:lnTo>
                      <a:lnTo>
                        <a:pt x="1017" y="1267"/>
                      </a:lnTo>
                      <a:lnTo>
                        <a:pt x="1017" y="1283"/>
                      </a:lnTo>
                      <a:lnTo>
                        <a:pt x="1017" y="1577"/>
                      </a:lnTo>
                      <a:lnTo>
                        <a:pt x="861" y="1577"/>
                      </a:lnTo>
                      <a:lnTo>
                        <a:pt x="861" y="1316"/>
                      </a:lnTo>
                      <a:lnTo>
                        <a:pt x="861" y="1302"/>
                      </a:lnTo>
                      <a:lnTo>
                        <a:pt x="860" y="1290"/>
                      </a:lnTo>
                      <a:lnTo>
                        <a:pt x="858" y="1278"/>
                      </a:lnTo>
                      <a:lnTo>
                        <a:pt x="855" y="1268"/>
                      </a:lnTo>
                      <a:lnTo>
                        <a:pt x="852" y="1259"/>
                      </a:lnTo>
                      <a:lnTo>
                        <a:pt x="848" y="1252"/>
                      </a:lnTo>
                      <a:lnTo>
                        <a:pt x="843" y="1245"/>
                      </a:lnTo>
                      <a:lnTo>
                        <a:pt x="839" y="1239"/>
                      </a:lnTo>
                      <a:lnTo>
                        <a:pt x="833" y="1234"/>
                      </a:lnTo>
                      <a:lnTo>
                        <a:pt x="828" y="1230"/>
                      </a:lnTo>
                      <a:lnTo>
                        <a:pt x="822" y="1227"/>
                      </a:lnTo>
                      <a:lnTo>
                        <a:pt x="815" y="1224"/>
                      </a:lnTo>
                      <a:lnTo>
                        <a:pt x="809" y="1222"/>
                      </a:lnTo>
                      <a:lnTo>
                        <a:pt x="802" y="1221"/>
                      </a:lnTo>
                      <a:lnTo>
                        <a:pt x="796" y="1220"/>
                      </a:lnTo>
                      <a:lnTo>
                        <a:pt x="789" y="1220"/>
                      </a:lnTo>
                      <a:lnTo>
                        <a:pt x="781" y="1220"/>
                      </a:lnTo>
                      <a:lnTo>
                        <a:pt x="774" y="1221"/>
                      </a:lnTo>
                      <a:lnTo>
                        <a:pt x="766" y="1222"/>
                      </a:lnTo>
                      <a:lnTo>
                        <a:pt x="758" y="1224"/>
                      </a:lnTo>
                      <a:lnTo>
                        <a:pt x="751" y="1227"/>
                      </a:lnTo>
                      <a:lnTo>
                        <a:pt x="744" y="1230"/>
                      </a:lnTo>
                      <a:lnTo>
                        <a:pt x="738" y="1234"/>
                      </a:lnTo>
                      <a:lnTo>
                        <a:pt x="735" y="1236"/>
                      </a:lnTo>
                      <a:lnTo>
                        <a:pt x="732" y="1239"/>
                      </a:lnTo>
                      <a:lnTo>
                        <a:pt x="726" y="1244"/>
                      </a:lnTo>
                      <a:lnTo>
                        <a:pt x="721" y="1251"/>
                      </a:lnTo>
                      <a:lnTo>
                        <a:pt x="717" y="1258"/>
                      </a:lnTo>
                      <a:lnTo>
                        <a:pt x="713" y="1266"/>
                      </a:lnTo>
                      <a:lnTo>
                        <a:pt x="711" y="1271"/>
                      </a:lnTo>
                      <a:lnTo>
                        <a:pt x="710" y="1276"/>
                      </a:lnTo>
                      <a:lnTo>
                        <a:pt x="709" y="1282"/>
                      </a:lnTo>
                      <a:lnTo>
                        <a:pt x="708" y="1287"/>
                      </a:lnTo>
                      <a:lnTo>
                        <a:pt x="706" y="1299"/>
                      </a:lnTo>
                      <a:lnTo>
                        <a:pt x="706" y="1312"/>
                      </a:lnTo>
                      <a:lnTo>
                        <a:pt x="706" y="1577"/>
                      </a:lnTo>
                      <a:lnTo>
                        <a:pt x="550" y="1577"/>
                      </a:lnTo>
                      <a:lnTo>
                        <a:pt x="550" y="884"/>
                      </a:lnTo>
                      <a:lnTo>
                        <a:pt x="706" y="884"/>
                      </a:lnTo>
                      <a:close/>
                      <a:moveTo>
                        <a:pt x="1299" y="1286"/>
                      </a:moveTo>
                      <a:lnTo>
                        <a:pt x="1374" y="1286"/>
                      </a:lnTo>
                      <a:lnTo>
                        <a:pt x="1374" y="1277"/>
                      </a:lnTo>
                      <a:lnTo>
                        <a:pt x="1374" y="1269"/>
                      </a:lnTo>
                      <a:lnTo>
                        <a:pt x="1373" y="1262"/>
                      </a:lnTo>
                      <a:lnTo>
                        <a:pt x="1371" y="1256"/>
                      </a:lnTo>
                      <a:lnTo>
                        <a:pt x="1368" y="1250"/>
                      </a:lnTo>
                      <a:lnTo>
                        <a:pt x="1365" y="1244"/>
                      </a:lnTo>
                      <a:lnTo>
                        <a:pt x="1361" y="1239"/>
                      </a:lnTo>
                      <a:lnTo>
                        <a:pt x="1357" y="1234"/>
                      </a:lnTo>
                      <a:lnTo>
                        <a:pt x="1351" y="1229"/>
                      </a:lnTo>
                      <a:lnTo>
                        <a:pt x="1345" y="1226"/>
                      </a:lnTo>
                      <a:lnTo>
                        <a:pt x="1339" y="1222"/>
                      </a:lnTo>
                      <a:lnTo>
                        <a:pt x="1331" y="1219"/>
                      </a:lnTo>
                      <a:lnTo>
                        <a:pt x="1323" y="1217"/>
                      </a:lnTo>
                      <a:lnTo>
                        <a:pt x="1315" y="1215"/>
                      </a:lnTo>
                      <a:lnTo>
                        <a:pt x="1306" y="1214"/>
                      </a:lnTo>
                      <a:lnTo>
                        <a:pt x="1296" y="1213"/>
                      </a:lnTo>
                      <a:lnTo>
                        <a:pt x="1286" y="1213"/>
                      </a:lnTo>
                      <a:lnTo>
                        <a:pt x="1267" y="1213"/>
                      </a:lnTo>
                      <a:lnTo>
                        <a:pt x="1258" y="1215"/>
                      </a:lnTo>
                      <a:lnTo>
                        <a:pt x="1249" y="1216"/>
                      </a:lnTo>
                      <a:lnTo>
                        <a:pt x="1240" y="1218"/>
                      </a:lnTo>
                      <a:lnTo>
                        <a:pt x="1231" y="1220"/>
                      </a:lnTo>
                      <a:lnTo>
                        <a:pt x="1222" y="1223"/>
                      </a:lnTo>
                      <a:lnTo>
                        <a:pt x="1213" y="1226"/>
                      </a:lnTo>
                      <a:lnTo>
                        <a:pt x="1196" y="1233"/>
                      </a:lnTo>
                      <a:lnTo>
                        <a:pt x="1180" y="1242"/>
                      </a:lnTo>
                      <a:lnTo>
                        <a:pt x="1172" y="1247"/>
                      </a:lnTo>
                      <a:lnTo>
                        <a:pt x="1163" y="1252"/>
                      </a:lnTo>
                      <a:lnTo>
                        <a:pt x="1155" y="1258"/>
                      </a:lnTo>
                      <a:lnTo>
                        <a:pt x="1148" y="1264"/>
                      </a:lnTo>
                      <a:lnTo>
                        <a:pt x="1084" y="1154"/>
                      </a:lnTo>
                      <a:lnTo>
                        <a:pt x="1094" y="1146"/>
                      </a:lnTo>
                      <a:lnTo>
                        <a:pt x="1104" y="1138"/>
                      </a:lnTo>
                      <a:lnTo>
                        <a:pt x="1115" y="1130"/>
                      </a:lnTo>
                      <a:lnTo>
                        <a:pt x="1126" y="1123"/>
                      </a:lnTo>
                      <a:lnTo>
                        <a:pt x="1138" y="1117"/>
                      </a:lnTo>
                      <a:lnTo>
                        <a:pt x="1151" y="1111"/>
                      </a:lnTo>
                      <a:lnTo>
                        <a:pt x="1163" y="1105"/>
                      </a:lnTo>
                      <a:lnTo>
                        <a:pt x="1177" y="1100"/>
                      </a:lnTo>
                      <a:lnTo>
                        <a:pt x="1190" y="1096"/>
                      </a:lnTo>
                      <a:lnTo>
                        <a:pt x="1204" y="1092"/>
                      </a:lnTo>
                      <a:lnTo>
                        <a:pt x="1218" y="1088"/>
                      </a:lnTo>
                      <a:lnTo>
                        <a:pt x="1232" y="1086"/>
                      </a:lnTo>
                      <a:lnTo>
                        <a:pt x="1246" y="1084"/>
                      </a:lnTo>
                      <a:lnTo>
                        <a:pt x="1253" y="1083"/>
                      </a:lnTo>
                      <a:lnTo>
                        <a:pt x="1261" y="1082"/>
                      </a:lnTo>
                      <a:lnTo>
                        <a:pt x="1275" y="1081"/>
                      </a:lnTo>
                      <a:lnTo>
                        <a:pt x="1290" y="1081"/>
                      </a:lnTo>
                      <a:lnTo>
                        <a:pt x="1315" y="1081"/>
                      </a:lnTo>
                      <a:lnTo>
                        <a:pt x="1327" y="1082"/>
                      </a:lnTo>
                      <a:lnTo>
                        <a:pt x="1339" y="1084"/>
                      </a:lnTo>
                      <a:lnTo>
                        <a:pt x="1350" y="1086"/>
                      </a:lnTo>
                      <a:lnTo>
                        <a:pt x="1362" y="1088"/>
                      </a:lnTo>
                      <a:lnTo>
                        <a:pt x="1373" y="1090"/>
                      </a:lnTo>
                      <a:lnTo>
                        <a:pt x="1383" y="1093"/>
                      </a:lnTo>
                      <a:lnTo>
                        <a:pt x="1393" y="1096"/>
                      </a:lnTo>
                      <a:lnTo>
                        <a:pt x="1403" y="1100"/>
                      </a:lnTo>
                      <a:lnTo>
                        <a:pt x="1414" y="1104"/>
                      </a:lnTo>
                      <a:lnTo>
                        <a:pt x="1423" y="1108"/>
                      </a:lnTo>
                      <a:lnTo>
                        <a:pt x="1432" y="1113"/>
                      </a:lnTo>
                      <a:lnTo>
                        <a:pt x="1440" y="1118"/>
                      </a:lnTo>
                      <a:lnTo>
                        <a:pt x="1448" y="1124"/>
                      </a:lnTo>
                      <a:lnTo>
                        <a:pt x="1456" y="1130"/>
                      </a:lnTo>
                      <a:lnTo>
                        <a:pt x="1463" y="1136"/>
                      </a:lnTo>
                      <a:lnTo>
                        <a:pt x="1470" y="1143"/>
                      </a:lnTo>
                      <a:lnTo>
                        <a:pt x="1477" y="1150"/>
                      </a:lnTo>
                      <a:lnTo>
                        <a:pt x="1483" y="1157"/>
                      </a:lnTo>
                      <a:lnTo>
                        <a:pt x="1488" y="1165"/>
                      </a:lnTo>
                      <a:lnTo>
                        <a:pt x="1493" y="1173"/>
                      </a:lnTo>
                      <a:lnTo>
                        <a:pt x="1498" y="1181"/>
                      </a:lnTo>
                      <a:lnTo>
                        <a:pt x="1502" y="1190"/>
                      </a:lnTo>
                      <a:lnTo>
                        <a:pt x="1506" y="1199"/>
                      </a:lnTo>
                      <a:lnTo>
                        <a:pt x="1509" y="1208"/>
                      </a:lnTo>
                      <a:lnTo>
                        <a:pt x="1512" y="1218"/>
                      </a:lnTo>
                      <a:lnTo>
                        <a:pt x="1514" y="1228"/>
                      </a:lnTo>
                      <a:lnTo>
                        <a:pt x="1516" y="1239"/>
                      </a:lnTo>
                      <a:lnTo>
                        <a:pt x="1518" y="1250"/>
                      </a:lnTo>
                      <a:lnTo>
                        <a:pt x="1518" y="1261"/>
                      </a:lnTo>
                      <a:lnTo>
                        <a:pt x="1519" y="1272"/>
                      </a:lnTo>
                      <a:lnTo>
                        <a:pt x="1519" y="1527"/>
                      </a:lnTo>
                      <a:lnTo>
                        <a:pt x="1519" y="1540"/>
                      </a:lnTo>
                      <a:lnTo>
                        <a:pt x="1519" y="1553"/>
                      </a:lnTo>
                      <a:lnTo>
                        <a:pt x="1521" y="1565"/>
                      </a:lnTo>
                      <a:lnTo>
                        <a:pt x="1523" y="1577"/>
                      </a:lnTo>
                      <a:lnTo>
                        <a:pt x="1382" y="1577"/>
                      </a:lnTo>
                      <a:lnTo>
                        <a:pt x="1379" y="1554"/>
                      </a:lnTo>
                      <a:lnTo>
                        <a:pt x="1377" y="1525"/>
                      </a:lnTo>
                      <a:lnTo>
                        <a:pt x="1371" y="1532"/>
                      </a:lnTo>
                      <a:lnTo>
                        <a:pt x="1365" y="1539"/>
                      </a:lnTo>
                      <a:lnTo>
                        <a:pt x="1358" y="1546"/>
                      </a:lnTo>
                      <a:lnTo>
                        <a:pt x="1350" y="1552"/>
                      </a:lnTo>
                      <a:lnTo>
                        <a:pt x="1343" y="1557"/>
                      </a:lnTo>
                      <a:lnTo>
                        <a:pt x="1334" y="1562"/>
                      </a:lnTo>
                      <a:lnTo>
                        <a:pt x="1325" y="1567"/>
                      </a:lnTo>
                      <a:lnTo>
                        <a:pt x="1316" y="1571"/>
                      </a:lnTo>
                      <a:lnTo>
                        <a:pt x="1307" y="1574"/>
                      </a:lnTo>
                      <a:lnTo>
                        <a:pt x="1297" y="1577"/>
                      </a:lnTo>
                      <a:lnTo>
                        <a:pt x="1287" y="1580"/>
                      </a:lnTo>
                      <a:lnTo>
                        <a:pt x="1276" y="1582"/>
                      </a:lnTo>
                      <a:lnTo>
                        <a:pt x="1266" y="1584"/>
                      </a:lnTo>
                      <a:lnTo>
                        <a:pt x="1255" y="1585"/>
                      </a:lnTo>
                      <a:lnTo>
                        <a:pt x="1244" y="1585"/>
                      </a:lnTo>
                      <a:lnTo>
                        <a:pt x="1233" y="1586"/>
                      </a:lnTo>
                      <a:lnTo>
                        <a:pt x="1216" y="1585"/>
                      </a:lnTo>
                      <a:lnTo>
                        <a:pt x="1200" y="1583"/>
                      </a:lnTo>
                      <a:lnTo>
                        <a:pt x="1184" y="1580"/>
                      </a:lnTo>
                      <a:lnTo>
                        <a:pt x="1169" y="1576"/>
                      </a:lnTo>
                      <a:lnTo>
                        <a:pt x="1161" y="1574"/>
                      </a:lnTo>
                      <a:lnTo>
                        <a:pt x="1154" y="1571"/>
                      </a:lnTo>
                      <a:lnTo>
                        <a:pt x="1140" y="1565"/>
                      </a:lnTo>
                      <a:lnTo>
                        <a:pt x="1128" y="1557"/>
                      </a:lnTo>
                      <a:lnTo>
                        <a:pt x="1116" y="1549"/>
                      </a:lnTo>
                      <a:lnTo>
                        <a:pt x="1111" y="1544"/>
                      </a:lnTo>
                      <a:lnTo>
                        <a:pt x="1106" y="1540"/>
                      </a:lnTo>
                      <a:lnTo>
                        <a:pt x="1101" y="1534"/>
                      </a:lnTo>
                      <a:lnTo>
                        <a:pt x="1097" y="1529"/>
                      </a:lnTo>
                      <a:lnTo>
                        <a:pt x="1092" y="1523"/>
                      </a:lnTo>
                      <a:lnTo>
                        <a:pt x="1088" y="1517"/>
                      </a:lnTo>
                      <a:lnTo>
                        <a:pt x="1085" y="1511"/>
                      </a:lnTo>
                      <a:lnTo>
                        <a:pt x="1082" y="1504"/>
                      </a:lnTo>
                      <a:lnTo>
                        <a:pt x="1076" y="1491"/>
                      </a:lnTo>
                      <a:lnTo>
                        <a:pt x="1072" y="1477"/>
                      </a:lnTo>
                      <a:lnTo>
                        <a:pt x="1070" y="1462"/>
                      </a:lnTo>
                      <a:lnTo>
                        <a:pt x="1069" y="1454"/>
                      </a:lnTo>
                      <a:lnTo>
                        <a:pt x="1069" y="1446"/>
                      </a:lnTo>
                      <a:lnTo>
                        <a:pt x="1069" y="1436"/>
                      </a:lnTo>
                      <a:lnTo>
                        <a:pt x="1070" y="1428"/>
                      </a:lnTo>
                      <a:lnTo>
                        <a:pt x="1071" y="1419"/>
                      </a:lnTo>
                      <a:lnTo>
                        <a:pt x="1073" y="1411"/>
                      </a:lnTo>
                      <a:lnTo>
                        <a:pt x="1076" y="1402"/>
                      </a:lnTo>
                      <a:lnTo>
                        <a:pt x="1078" y="1394"/>
                      </a:lnTo>
                      <a:lnTo>
                        <a:pt x="1082" y="1387"/>
                      </a:lnTo>
                      <a:lnTo>
                        <a:pt x="1086" y="1379"/>
                      </a:lnTo>
                      <a:lnTo>
                        <a:pt x="1090" y="1372"/>
                      </a:lnTo>
                      <a:lnTo>
                        <a:pt x="1095" y="1365"/>
                      </a:lnTo>
                      <a:lnTo>
                        <a:pt x="1100" y="1358"/>
                      </a:lnTo>
                      <a:lnTo>
                        <a:pt x="1106" y="1352"/>
                      </a:lnTo>
                      <a:lnTo>
                        <a:pt x="1112" y="1346"/>
                      </a:lnTo>
                      <a:lnTo>
                        <a:pt x="1119" y="1340"/>
                      </a:lnTo>
                      <a:lnTo>
                        <a:pt x="1126" y="1334"/>
                      </a:lnTo>
                      <a:lnTo>
                        <a:pt x="1133" y="1329"/>
                      </a:lnTo>
                      <a:lnTo>
                        <a:pt x="1141" y="1324"/>
                      </a:lnTo>
                      <a:lnTo>
                        <a:pt x="1149" y="1319"/>
                      </a:lnTo>
                      <a:lnTo>
                        <a:pt x="1158" y="1315"/>
                      </a:lnTo>
                      <a:lnTo>
                        <a:pt x="1167" y="1310"/>
                      </a:lnTo>
                      <a:lnTo>
                        <a:pt x="1177" y="1307"/>
                      </a:lnTo>
                      <a:lnTo>
                        <a:pt x="1186" y="1303"/>
                      </a:lnTo>
                      <a:lnTo>
                        <a:pt x="1207" y="1297"/>
                      </a:lnTo>
                      <a:lnTo>
                        <a:pt x="1217" y="1294"/>
                      </a:lnTo>
                      <a:lnTo>
                        <a:pt x="1228" y="1292"/>
                      </a:lnTo>
                      <a:lnTo>
                        <a:pt x="1239" y="1290"/>
                      </a:lnTo>
                      <a:lnTo>
                        <a:pt x="1251" y="1289"/>
                      </a:lnTo>
                      <a:lnTo>
                        <a:pt x="1262" y="1287"/>
                      </a:lnTo>
                      <a:lnTo>
                        <a:pt x="1274" y="1286"/>
                      </a:lnTo>
                      <a:lnTo>
                        <a:pt x="1287" y="1286"/>
                      </a:lnTo>
                      <a:lnTo>
                        <a:pt x="1299" y="1286"/>
                      </a:lnTo>
                      <a:close/>
                      <a:moveTo>
                        <a:pt x="1283" y="1487"/>
                      </a:moveTo>
                      <a:lnTo>
                        <a:pt x="1293" y="1486"/>
                      </a:lnTo>
                      <a:lnTo>
                        <a:pt x="1302" y="1485"/>
                      </a:lnTo>
                      <a:lnTo>
                        <a:pt x="1311" y="1483"/>
                      </a:lnTo>
                      <a:lnTo>
                        <a:pt x="1320" y="1480"/>
                      </a:lnTo>
                      <a:lnTo>
                        <a:pt x="1324" y="1478"/>
                      </a:lnTo>
                      <a:lnTo>
                        <a:pt x="1328" y="1476"/>
                      </a:lnTo>
                      <a:lnTo>
                        <a:pt x="1332" y="1474"/>
                      </a:lnTo>
                      <a:lnTo>
                        <a:pt x="1336" y="1472"/>
                      </a:lnTo>
                      <a:lnTo>
                        <a:pt x="1343" y="1467"/>
                      </a:lnTo>
                      <a:lnTo>
                        <a:pt x="1349" y="1461"/>
                      </a:lnTo>
                      <a:lnTo>
                        <a:pt x="1355" y="1455"/>
                      </a:lnTo>
                      <a:lnTo>
                        <a:pt x="1360" y="1448"/>
                      </a:lnTo>
                      <a:lnTo>
                        <a:pt x="1364" y="1440"/>
                      </a:lnTo>
                      <a:lnTo>
                        <a:pt x="1368" y="1432"/>
                      </a:lnTo>
                      <a:lnTo>
                        <a:pt x="1371" y="1423"/>
                      </a:lnTo>
                      <a:lnTo>
                        <a:pt x="1373" y="1414"/>
                      </a:lnTo>
                      <a:lnTo>
                        <a:pt x="1374" y="1405"/>
                      </a:lnTo>
                      <a:lnTo>
                        <a:pt x="1374" y="1395"/>
                      </a:lnTo>
                      <a:lnTo>
                        <a:pt x="1374" y="1381"/>
                      </a:lnTo>
                      <a:lnTo>
                        <a:pt x="1313" y="1381"/>
                      </a:lnTo>
                      <a:lnTo>
                        <a:pt x="1303" y="1381"/>
                      </a:lnTo>
                      <a:lnTo>
                        <a:pt x="1294" y="1382"/>
                      </a:lnTo>
                      <a:lnTo>
                        <a:pt x="1285" y="1383"/>
                      </a:lnTo>
                      <a:lnTo>
                        <a:pt x="1276" y="1385"/>
                      </a:lnTo>
                      <a:lnTo>
                        <a:pt x="1268" y="1387"/>
                      </a:lnTo>
                      <a:lnTo>
                        <a:pt x="1261" y="1389"/>
                      </a:lnTo>
                      <a:lnTo>
                        <a:pt x="1254" y="1393"/>
                      </a:lnTo>
                      <a:lnTo>
                        <a:pt x="1248" y="1396"/>
                      </a:lnTo>
                      <a:lnTo>
                        <a:pt x="1245" y="1398"/>
                      </a:lnTo>
                      <a:lnTo>
                        <a:pt x="1243" y="1400"/>
                      </a:lnTo>
                      <a:lnTo>
                        <a:pt x="1238" y="1405"/>
                      </a:lnTo>
                      <a:lnTo>
                        <a:pt x="1234" y="1410"/>
                      </a:lnTo>
                      <a:lnTo>
                        <a:pt x="1231" y="1415"/>
                      </a:lnTo>
                      <a:lnTo>
                        <a:pt x="1228" y="1421"/>
                      </a:lnTo>
                      <a:lnTo>
                        <a:pt x="1226" y="1427"/>
                      </a:lnTo>
                      <a:lnTo>
                        <a:pt x="1225" y="1433"/>
                      </a:lnTo>
                      <a:lnTo>
                        <a:pt x="1225" y="1440"/>
                      </a:lnTo>
                      <a:lnTo>
                        <a:pt x="1225" y="1446"/>
                      </a:lnTo>
                      <a:lnTo>
                        <a:pt x="1226" y="1451"/>
                      </a:lnTo>
                      <a:lnTo>
                        <a:pt x="1227" y="1456"/>
                      </a:lnTo>
                      <a:lnTo>
                        <a:pt x="1229" y="1460"/>
                      </a:lnTo>
                      <a:lnTo>
                        <a:pt x="1231" y="1464"/>
                      </a:lnTo>
                      <a:lnTo>
                        <a:pt x="1234" y="1468"/>
                      </a:lnTo>
                      <a:lnTo>
                        <a:pt x="1237" y="1472"/>
                      </a:lnTo>
                      <a:lnTo>
                        <a:pt x="1240" y="1475"/>
                      </a:lnTo>
                      <a:lnTo>
                        <a:pt x="1244" y="1478"/>
                      </a:lnTo>
                      <a:lnTo>
                        <a:pt x="1248" y="1480"/>
                      </a:lnTo>
                      <a:lnTo>
                        <a:pt x="1253" y="1482"/>
                      </a:lnTo>
                      <a:lnTo>
                        <a:pt x="1258" y="1484"/>
                      </a:lnTo>
                      <a:lnTo>
                        <a:pt x="1264" y="1485"/>
                      </a:lnTo>
                      <a:lnTo>
                        <a:pt x="1270" y="1486"/>
                      </a:lnTo>
                      <a:lnTo>
                        <a:pt x="1276" y="1487"/>
                      </a:lnTo>
                      <a:lnTo>
                        <a:pt x="1283" y="1487"/>
                      </a:lnTo>
                      <a:close/>
                      <a:moveTo>
                        <a:pt x="1740" y="1089"/>
                      </a:moveTo>
                      <a:lnTo>
                        <a:pt x="1740" y="1145"/>
                      </a:lnTo>
                      <a:lnTo>
                        <a:pt x="1746" y="1138"/>
                      </a:lnTo>
                      <a:lnTo>
                        <a:pt x="1751" y="1131"/>
                      </a:lnTo>
                      <a:lnTo>
                        <a:pt x="1757" y="1124"/>
                      </a:lnTo>
                      <a:lnTo>
                        <a:pt x="1764" y="1118"/>
                      </a:lnTo>
                      <a:lnTo>
                        <a:pt x="1771" y="1112"/>
                      </a:lnTo>
                      <a:lnTo>
                        <a:pt x="1778" y="1107"/>
                      </a:lnTo>
                      <a:lnTo>
                        <a:pt x="1786" y="1102"/>
                      </a:lnTo>
                      <a:lnTo>
                        <a:pt x="1794" y="1098"/>
                      </a:lnTo>
                      <a:lnTo>
                        <a:pt x="1802" y="1094"/>
                      </a:lnTo>
                      <a:lnTo>
                        <a:pt x="1811" y="1091"/>
                      </a:lnTo>
                      <a:lnTo>
                        <a:pt x="1821" y="1088"/>
                      </a:lnTo>
                      <a:lnTo>
                        <a:pt x="1830" y="1085"/>
                      </a:lnTo>
                      <a:lnTo>
                        <a:pt x="1840" y="1084"/>
                      </a:lnTo>
                      <a:lnTo>
                        <a:pt x="1850" y="1082"/>
                      </a:lnTo>
                      <a:lnTo>
                        <a:pt x="1861" y="1081"/>
                      </a:lnTo>
                      <a:lnTo>
                        <a:pt x="1871" y="1081"/>
                      </a:lnTo>
                      <a:lnTo>
                        <a:pt x="1881" y="1081"/>
                      </a:lnTo>
                      <a:lnTo>
                        <a:pt x="1891" y="1082"/>
                      </a:lnTo>
                      <a:lnTo>
                        <a:pt x="1902" y="1083"/>
                      </a:lnTo>
                      <a:lnTo>
                        <a:pt x="1911" y="1085"/>
                      </a:lnTo>
                      <a:lnTo>
                        <a:pt x="1929" y="1089"/>
                      </a:lnTo>
                      <a:lnTo>
                        <a:pt x="1937" y="1092"/>
                      </a:lnTo>
                      <a:lnTo>
                        <a:pt x="1946" y="1095"/>
                      </a:lnTo>
                      <a:lnTo>
                        <a:pt x="1954" y="1099"/>
                      </a:lnTo>
                      <a:lnTo>
                        <a:pt x="1961" y="1103"/>
                      </a:lnTo>
                      <a:lnTo>
                        <a:pt x="1969" y="1108"/>
                      </a:lnTo>
                      <a:lnTo>
                        <a:pt x="1976" y="1112"/>
                      </a:lnTo>
                      <a:lnTo>
                        <a:pt x="1983" y="1118"/>
                      </a:lnTo>
                      <a:lnTo>
                        <a:pt x="1990" y="1123"/>
                      </a:lnTo>
                      <a:lnTo>
                        <a:pt x="1996" y="1129"/>
                      </a:lnTo>
                      <a:lnTo>
                        <a:pt x="2002" y="1136"/>
                      </a:lnTo>
                      <a:lnTo>
                        <a:pt x="2008" y="1142"/>
                      </a:lnTo>
                      <a:lnTo>
                        <a:pt x="2013" y="1149"/>
                      </a:lnTo>
                      <a:lnTo>
                        <a:pt x="2018" y="1157"/>
                      </a:lnTo>
                      <a:lnTo>
                        <a:pt x="2023" y="1164"/>
                      </a:lnTo>
                      <a:lnTo>
                        <a:pt x="2028" y="1172"/>
                      </a:lnTo>
                      <a:lnTo>
                        <a:pt x="2032" y="1181"/>
                      </a:lnTo>
                      <a:lnTo>
                        <a:pt x="2035" y="1190"/>
                      </a:lnTo>
                      <a:lnTo>
                        <a:pt x="2039" y="1199"/>
                      </a:lnTo>
                      <a:lnTo>
                        <a:pt x="2042" y="1208"/>
                      </a:lnTo>
                      <a:lnTo>
                        <a:pt x="2044" y="1218"/>
                      </a:lnTo>
                      <a:lnTo>
                        <a:pt x="2047" y="1227"/>
                      </a:lnTo>
                      <a:lnTo>
                        <a:pt x="2048" y="1238"/>
                      </a:lnTo>
                      <a:lnTo>
                        <a:pt x="2050" y="1248"/>
                      </a:lnTo>
                      <a:lnTo>
                        <a:pt x="2051" y="1259"/>
                      </a:lnTo>
                      <a:lnTo>
                        <a:pt x="2052" y="1270"/>
                      </a:lnTo>
                      <a:lnTo>
                        <a:pt x="2052" y="1282"/>
                      </a:lnTo>
                      <a:lnTo>
                        <a:pt x="2052" y="1578"/>
                      </a:lnTo>
                      <a:lnTo>
                        <a:pt x="1896" y="1578"/>
                      </a:lnTo>
                      <a:lnTo>
                        <a:pt x="1896" y="1310"/>
                      </a:lnTo>
                      <a:lnTo>
                        <a:pt x="1896" y="1299"/>
                      </a:lnTo>
                      <a:lnTo>
                        <a:pt x="1895" y="1289"/>
                      </a:lnTo>
                      <a:lnTo>
                        <a:pt x="1893" y="1279"/>
                      </a:lnTo>
                      <a:lnTo>
                        <a:pt x="1892" y="1274"/>
                      </a:lnTo>
                      <a:lnTo>
                        <a:pt x="1891" y="1270"/>
                      </a:lnTo>
                      <a:lnTo>
                        <a:pt x="1888" y="1262"/>
                      </a:lnTo>
                      <a:lnTo>
                        <a:pt x="1885" y="1255"/>
                      </a:lnTo>
                      <a:lnTo>
                        <a:pt x="1881" y="1248"/>
                      </a:lnTo>
                      <a:lnTo>
                        <a:pt x="1876" y="1242"/>
                      </a:lnTo>
                      <a:lnTo>
                        <a:pt x="1874" y="1239"/>
                      </a:lnTo>
                      <a:lnTo>
                        <a:pt x="1871" y="1237"/>
                      </a:lnTo>
                      <a:lnTo>
                        <a:pt x="1869" y="1234"/>
                      </a:lnTo>
                      <a:lnTo>
                        <a:pt x="1866" y="1232"/>
                      </a:lnTo>
                      <a:lnTo>
                        <a:pt x="1859" y="1228"/>
                      </a:lnTo>
                      <a:lnTo>
                        <a:pt x="1853" y="1225"/>
                      </a:lnTo>
                      <a:lnTo>
                        <a:pt x="1845" y="1223"/>
                      </a:lnTo>
                      <a:lnTo>
                        <a:pt x="1837" y="1221"/>
                      </a:lnTo>
                      <a:lnTo>
                        <a:pt x="1829" y="1220"/>
                      </a:lnTo>
                      <a:lnTo>
                        <a:pt x="1820" y="1219"/>
                      </a:lnTo>
                      <a:lnTo>
                        <a:pt x="1811" y="1220"/>
                      </a:lnTo>
                      <a:lnTo>
                        <a:pt x="1802" y="1221"/>
                      </a:lnTo>
                      <a:lnTo>
                        <a:pt x="1794" y="1223"/>
                      </a:lnTo>
                      <a:lnTo>
                        <a:pt x="1787" y="1225"/>
                      </a:lnTo>
                      <a:lnTo>
                        <a:pt x="1779" y="1228"/>
                      </a:lnTo>
                      <a:lnTo>
                        <a:pt x="1773" y="1232"/>
                      </a:lnTo>
                      <a:lnTo>
                        <a:pt x="1767" y="1237"/>
                      </a:lnTo>
                      <a:lnTo>
                        <a:pt x="1762" y="1242"/>
                      </a:lnTo>
                      <a:lnTo>
                        <a:pt x="1759" y="1245"/>
                      </a:lnTo>
                      <a:lnTo>
                        <a:pt x="1757" y="1248"/>
                      </a:lnTo>
                      <a:lnTo>
                        <a:pt x="1752" y="1254"/>
                      </a:lnTo>
                      <a:lnTo>
                        <a:pt x="1749" y="1261"/>
                      </a:lnTo>
                      <a:lnTo>
                        <a:pt x="1746" y="1269"/>
                      </a:lnTo>
                      <a:lnTo>
                        <a:pt x="1745" y="1273"/>
                      </a:lnTo>
                      <a:lnTo>
                        <a:pt x="1744" y="1278"/>
                      </a:lnTo>
                      <a:lnTo>
                        <a:pt x="1742" y="1288"/>
                      </a:lnTo>
                      <a:lnTo>
                        <a:pt x="1741" y="1298"/>
                      </a:lnTo>
                      <a:lnTo>
                        <a:pt x="1740" y="1308"/>
                      </a:lnTo>
                      <a:lnTo>
                        <a:pt x="1740" y="1578"/>
                      </a:lnTo>
                      <a:lnTo>
                        <a:pt x="1585" y="1578"/>
                      </a:lnTo>
                      <a:lnTo>
                        <a:pt x="1585" y="1089"/>
                      </a:lnTo>
                      <a:lnTo>
                        <a:pt x="1740" y="1089"/>
                      </a:lnTo>
                      <a:close/>
                      <a:moveTo>
                        <a:pt x="2326" y="1081"/>
                      </a:moveTo>
                      <a:lnTo>
                        <a:pt x="2336" y="1082"/>
                      </a:lnTo>
                      <a:lnTo>
                        <a:pt x="2347" y="1082"/>
                      </a:lnTo>
                      <a:lnTo>
                        <a:pt x="2357" y="1084"/>
                      </a:lnTo>
                      <a:lnTo>
                        <a:pt x="2367" y="1085"/>
                      </a:lnTo>
                      <a:lnTo>
                        <a:pt x="2376" y="1087"/>
                      </a:lnTo>
                      <a:lnTo>
                        <a:pt x="2385" y="1090"/>
                      </a:lnTo>
                      <a:lnTo>
                        <a:pt x="2395" y="1093"/>
                      </a:lnTo>
                      <a:lnTo>
                        <a:pt x="2403" y="1096"/>
                      </a:lnTo>
                      <a:lnTo>
                        <a:pt x="2412" y="1100"/>
                      </a:lnTo>
                      <a:lnTo>
                        <a:pt x="2419" y="1105"/>
                      </a:lnTo>
                      <a:lnTo>
                        <a:pt x="2426" y="1109"/>
                      </a:lnTo>
                      <a:lnTo>
                        <a:pt x="2430" y="1112"/>
                      </a:lnTo>
                      <a:lnTo>
                        <a:pt x="2433" y="1114"/>
                      </a:lnTo>
                      <a:lnTo>
                        <a:pt x="2440" y="1120"/>
                      </a:lnTo>
                      <a:lnTo>
                        <a:pt x="2446" y="1126"/>
                      </a:lnTo>
                      <a:lnTo>
                        <a:pt x="2451" y="1132"/>
                      </a:lnTo>
                      <a:lnTo>
                        <a:pt x="2456" y="1139"/>
                      </a:lnTo>
                      <a:lnTo>
                        <a:pt x="2456" y="1090"/>
                      </a:lnTo>
                      <a:lnTo>
                        <a:pt x="2611" y="1090"/>
                      </a:lnTo>
                      <a:lnTo>
                        <a:pt x="2611" y="1532"/>
                      </a:lnTo>
                      <a:lnTo>
                        <a:pt x="2611" y="1545"/>
                      </a:lnTo>
                      <a:lnTo>
                        <a:pt x="2610" y="1558"/>
                      </a:lnTo>
                      <a:lnTo>
                        <a:pt x="2608" y="1570"/>
                      </a:lnTo>
                      <a:lnTo>
                        <a:pt x="2606" y="1583"/>
                      </a:lnTo>
                      <a:lnTo>
                        <a:pt x="2603" y="1595"/>
                      </a:lnTo>
                      <a:lnTo>
                        <a:pt x="2600" y="1606"/>
                      </a:lnTo>
                      <a:lnTo>
                        <a:pt x="2596" y="1618"/>
                      </a:lnTo>
                      <a:lnTo>
                        <a:pt x="2591" y="1629"/>
                      </a:lnTo>
                      <a:lnTo>
                        <a:pt x="2589" y="1634"/>
                      </a:lnTo>
                      <a:lnTo>
                        <a:pt x="2586" y="1640"/>
                      </a:lnTo>
                      <a:lnTo>
                        <a:pt x="2580" y="1650"/>
                      </a:lnTo>
                      <a:lnTo>
                        <a:pt x="2574" y="1660"/>
                      </a:lnTo>
                      <a:lnTo>
                        <a:pt x="2567" y="1670"/>
                      </a:lnTo>
                      <a:lnTo>
                        <a:pt x="2560" y="1679"/>
                      </a:lnTo>
                      <a:lnTo>
                        <a:pt x="2552" y="1688"/>
                      </a:lnTo>
                      <a:lnTo>
                        <a:pt x="2544" y="1697"/>
                      </a:lnTo>
                      <a:lnTo>
                        <a:pt x="2535" y="1705"/>
                      </a:lnTo>
                      <a:lnTo>
                        <a:pt x="2526" y="1713"/>
                      </a:lnTo>
                      <a:lnTo>
                        <a:pt x="2516" y="1720"/>
                      </a:lnTo>
                      <a:lnTo>
                        <a:pt x="2506" y="1727"/>
                      </a:lnTo>
                      <a:lnTo>
                        <a:pt x="2495" y="1733"/>
                      </a:lnTo>
                      <a:lnTo>
                        <a:pt x="2484" y="1739"/>
                      </a:lnTo>
                      <a:lnTo>
                        <a:pt x="2472" y="1745"/>
                      </a:lnTo>
                      <a:lnTo>
                        <a:pt x="2460" y="1750"/>
                      </a:lnTo>
                      <a:lnTo>
                        <a:pt x="2448" y="1755"/>
                      </a:lnTo>
                      <a:lnTo>
                        <a:pt x="2435" y="1759"/>
                      </a:lnTo>
                      <a:lnTo>
                        <a:pt x="2422" y="1763"/>
                      </a:lnTo>
                      <a:lnTo>
                        <a:pt x="2408" y="1766"/>
                      </a:lnTo>
                      <a:lnTo>
                        <a:pt x="2394" y="1769"/>
                      </a:lnTo>
                      <a:lnTo>
                        <a:pt x="2379" y="1770"/>
                      </a:lnTo>
                      <a:lnTo>
                        <a:pt x="2364" y="1772"/>
                      </a:lnTo>
                      <a:lnTo>
                        <a:pt x="2349" y="1773"/>
                      </a:lnTo>
                      <a:lnTo>
                        <a:pt x="2334" y="1773"/>
                      </a:lnTo>
                      <a:lnTo>
                        <a:pt x="2318" y="1773"/>
                      </a:lnTo>
                      <a:lnTo>
                        <a:pt x="2303" y="1772"/>
                      </a:lnTo>
                      <a:lnTo>
                        <a:pt x="2288" y="1771"/>
                      </a:lnTo>
                      <a:lnTo>
                        <a:pt x="2273" y="1769"/>
                      </a:lnTo>
                      <a:lnTo>
                        <a:pt x="2259" y="1766"/>
                      </a:lnTo>
                      <a:lnTo>
                        <a:pt x="2244" y="1763"/>
                      </a:lnTo>
                      <a:lnTo>
                        <a:pt x="2230" y="1759"/>
                      </a:lnTo>
                      <a:lnTo>
                        <a:pt x="2217" y="1755"/>
                      </a:lnTo>
                      <a:lnTo>
                        <a:pt x="2203" y="1749"/>
                      </a:lnTo>
                      <a:lnTo>
                        <a:pt x="2190" y="1744"/>
                      </a:lnTo>
                      <a:lnTo>
                        <a:pt x="2177" y="1738"/>
                      </a:lnTo>
                      <a:lnTo>
                        <a:pt x="2165" y="1732"/>
                      </a:lnTo>
                      <a:lnTo>
                        <a:pt x="2153" y="1725"/>
                      </a:lnTo>
                      <a:lnTo>
                        <a:pt x="2140" y="1717"/>
                      </a:lnTo>
                      <a:lnTo>
                        <a:pt x="2128" y="1709"/>
                      </a:lnTo>
                      <a:lnTo>
                        <a:pt x="2117" y="1700"/>
                      </a:lnTo>
                      <a:lnTo>
                        <a:pt x="2184" y="1588"/>
                      </a:lnTo>
                      <a:lnTo>
                        <a:pt x="2201" y="1599"/>
                      </a:lnTo>
                      <a:lnTo>
                        <a:pt x="2219" y="1610"/>
                      </a:lnTo>
                      <a:lnTo>
                        <a:pt x="2228" y="1615"/>
                      </a:lnTo>
                      <a:lnTo>
                        <a:pt x="2237" y="1619"/>
                      </a:lnTo>
                      <a:lnTo>
                        <a:pt x="2247" y="1623"/>
                      </a:lnTo>
                      <a:lnTo>
                        <a:pt x="2256" y="1627"/>
                      </a:lnTo>
                      <a:lnTo>
                        <a:pt x="2266" y="1631"/>
                      </a:lnTo>
                      <a:lnTo>
                        <a:pt x="2276" y="1634"/>
                      </a:lnTo>
                      <a:lnTo>
                        <a:pt x="2285" y="1636"/>
                      </a:lnTo>
                      <a:lnTo>
                        <a:pt x="2295" y="1638"/>
                      </a:lnTo>
                      <a:lnTo>
                        <a:pt x="2314" y="1641"/>
                      </a:lnTo>
                      <a:lnTo>
                        <a:pt x="2324" y="1642"/>
                      </a:lnTo>
                      <a:lnTo>
                        <a:pt x="2334" y="1642"/>
                      </a:lnTo>
                      <a:lnTo>
                        <a:pt x="2347" y="1642"/>
                      </a:lnTo>
                      <a:lnTo>
                        <a:pt x="2354" y="1641"/>
                      </a:lnTo>
                      <a:lnTo>
                        <a:pt x="2360" y="1640"/>
                      </a:lnTo>
                      <a:lnTo>
                        <a:pt x="2373" y="1638"/>
                      </a:lnTo>
                      <a:lnTo>
                        <a:pt x="2385" y="1634"/>
                      </a:lnTo>
                      <a:lnTo>
                        <a:pt x="2397" y="1630"/>
                      </a:lnTo>
                      <a:lnTo>
                        <a:pt x="2407" y="1625"/>
                      </a:lnTo>
                      <a:lnTo>
                        <a:pt x="2416" y="1619"/>
                      </a:lnTo>
                      <a:lnTo>
                        <a:pt x="2425" y="1613"/>
                      </a:lnTo>
                      <a:lnTo>
                        <a:pt x="2433" y="1605"/>
                      </a:lnTo>
                      <a:lnTo>
                        <a:pt x="2436" y="1602"/>
                      </a:lnTo>
                      <a:lnTo>
                        <a:pt x="2440" y="1598"/>
                      </a:lnTo>
                      <a:lnTo>
                        <a:pt x="2446" y="1589"/>
                      </a:lnTo>
                      <a:lnTo>
                        <a:pt x="2450" y="1580"/>
                      </a:lnTo>
                      <a:lnTo>
                        <a:pt x="2454" y="1570"/>
                      </a:lnTo>
                      <a:lnTo>
                        <a:pt x="2457" y="1560"/>
                      </a:lnTo>
                      <a:lnTo>
                        <a:pt x="2459" y="1550"/>
                      </a:lnTo>
                      <a:lnTo>
                        <a:pt x="2459" y="1545"/>
                      </a:lnTo>
                      <a:lnTo>
                        <a:pt x="2459" y="1539"/>
                      </a:lnTo>
                      <a:lnTo>
                        <a:pt x="2459" y="1506"/>
                      </a:lnTo>
                      <a:lnTo>
                        <a:pt x="2454" y="1513"/>
                      </a:lnTo>
                      <a:lnTo>
                        <a:pt x="2449" y="1521"/>
                      </a:lnTo>
                      <a:lnTo>
                        <a:pt x="2443" y="1527"/>
                      </a:lnTo>
                      <a:lnTo>
                        <a:pt x="2436" y="1532"/>
                      </a:lnTo>
                      <a:lnTo>
                        <a:pt x="2429" y="1538"/>
                      </a:lnTo>
                      <a:lnTo>
                        <a:pt x="2422" y="1543"/>
                      </a:lnTo>
                      <a:lnTo>
                        <a:pt x="2414" y="1547"/>
                      </a:lnTo>
                      <a:lnTo>
                        <a:pt x="2405" y="1551"/>
                      </a:lnTo>
                      <a:lnTo>
                        <a:pt x="2396" y="1554"/>
                      </a:lnTo>
                      <a:lnTo>
                        <a:pt x="2392" y="1556"/>
                      </a:lnTo>
                      <a:lnTo>
                        <a:pt x="2386" y="1558"/>
                      </a:lnTo>
                      <a:lnTo>
                        <a:pt x="2377" y="1560"/>
                      </a:lnTo>
                      <a:lnTo>
                        <a:pt x="2367" y="1562"/>
                      </a:lnTo>
                      <a:lnTo>
                        <a:pt x="2357" y="1564"/>
                      </a:lnTo>
                      <a:lnTo>
                        <a:pt x="2346" y="1566"/>
                      </a:lnTo>
                      <a:lnTo>
                        <a:pt x="2336" y="1566"/>
                      </a:lnTo>
                      <a:lnTo>
                        <a:pt x="2324" y="1567"/>
                      </a:lnTo>
                      <a:lnTo>
                        <a:pt x="2313" y="1567"/>
                      </a:lnTo>
                      <a:lnTo>
                        <a:pt x="2301" y="1566"/>
                      </a:lnTo>
                      <a:lnTo>
                        <a:pt x="2290" y="1565"/>
                      </a:lnTo>
                      <a:lnTo>
                        <a:pt x="2279" y="1563"/>
                      </a:lnTo>
                      <a:lnTo>
                        <a:pt x="2268" y="1561"/>
                      </a:lnTo>
                      <a:lnTo>
                        <a:pt x="2257" y="1558"/>
                      </a:lnTo>
                      <a:lnTo>
                        <a:pt x="2247" y="1555"/>
                      </a:lnTo>
                      <a:lnTo>
                        <a:pt x="2237" y="1551"/>
                      </a:lnTo>
                      <a:lnTo>
                        <a:pt x="2227" y="1546"/>
                      </a:lnTo>
                      <a:lnTo>
                        <a:pt x="2218" y="1541"/>
                      </a:lnTo>
                      <a:lnTo>
                        <a:pt x="2209" y="1536"/>
                      </a:lnTo>
                      <a:lnTo>
                        <a:pt x="2200" y="1530"/>
                      </a:lnTo>
                      <a:lnTo>
                        <a:pt x="2191" y="1524"/>
                      </a:lnTo>
                      <a:lnTo>
                        <a:pt x="2183" y="1516"/>
                      </a:lnTo>
                      <a:lnTo>
                        <a:pt x="2176" y="1509"/>
                      </a:lnTo>
                      <a:lnTo>
                        <a:pt x="2168" y="1501"/>
                      </a:lnTo>
                      <a:lnTo>
                        <a:pt x="2161" y="1493"/>
                      </a:lnTo>
                      <a:lnTo>
                        <a:pt x="2154" y="1485"/>
                      </a:lnTo>
                      <a:lnTo>
                        <a:pt x="2148" y="1476"/>
                      </a:lnTo>
                      <a:lnTo>
                        <a:pt x="2141" y="1467"/>
                      </a:lnTo>
                      <a:lnTo>
                        <a:pt x="2136" y="1457"/>
                      </a:lnTo>
                      <a:lnTo>
                        <a:pt x="2131" y="1447"/>
                      </a:lnTo>
                      <a:lnTo>
                        <a:pt x="2126" y="1437"/>
                      </a:lnTo>
                      <a:lnTo>
                        <a:pt x="2122" y="1426"/>
                      </a:lnTo>
                      <a:lnTo>
                        <a:pt x="2118" y="1415"/>
                      </a:lnTo>
                      <a:lnTo>
                        <a:pt x="2115" y="1404"/>
                      </a:lnTo>
                      <a:lnTo>
                        <a:pt x="2112" y="1392"/>
                      </a:lnTo>
                      <a:lnTo>
                        <a:pt x="2110" y="1380"/>
                      </a:lnTo>
                      <a:lnTo>
                        <a:pt x="2108" y="1368"/>
                      </a:lnTo>
                      <a:lnTo>
                        <a:pt x="2107" y="1355"/>
                      </a:lnTo>
                      <a:lnTo>
                        <a:pt x="2106" y="1342"/>
                      </a:lnTo>
                      <a:lnTo>
                        <a:pt x="2106" y="1329"/>
                      </a:lnTo>
                      <a:lnTo>
                        <a:pt x="2106" y="1316"/>
                      </a:lnTo>
                      <a:lnTo>
                        <a:pt x="2107" y="1303"/>
                      </a:lnTo>
                      <a:lnTo>
                        <a:pt x="2108" y="1290"/>
                      </a:lnTo>
                      <a:lnTo>
                        <a:pt x="2110" y="1276"/>
                      </a:lnTo>
                      <a:lnTo>
                        <a:pt x="2113" y="1264"/>
                      </a:lnTo>
                      <a:lnTo>
                        <a:pt x="2115" y="1252"/>
                      </a:lnTo>
                      <a:lnTo>
                        <a:pt x="2119" y="1241"/>
                      </a:lnTo>
                      <a:lnTo>
                        <a:pt x="2122" y="1229"/>
                      </a:lnTo>
                      <a:lnTo>
                        <a:pt x="2127" y="1218"/>
                      </a:lnTo>
                      <a:lnTo>
                        <a:pt x="2131" y="1208"/>
                      </a:lnTo>
                      <a:lnTo>
                        <a:pt x="2136" y="1197"/>
                      </a:lnTo>
                      <a:lnTo>
                        <a:pt x="2142" y="1187"/>
                      </a:lnTo>
                      <a:lnTo>
                        <a:pt x="2149" y="1178"/>
                      </a:lnTo>
                      <a:lnTo>
                        <a:pt x="2155" y="1169"/>
                      </a:lnTo>
                      <a:lnTo>
                        <a:pt x="2162" y="1160"/>
                      </a:lnTo>
                      <a:lnTo>
                        <a:pt x="2169" y="1151"/>
                      </a:lnTo>
                      <a:lnTo>
                        <a:pt x="2177" y="1143"/>
                      </a:lnTo>
                      <a:lnTo>
                        <a:pt x="2184" y="1136"/>
                      </a:lnTo>
                      <a:lnTo>
                        <a:pt x="2193" y="1129"/>
                      </a:lnTo>
                      <a:lnTo>
                        <a:pt x="2201" y="1122"/>
                      </a:lnTo>
                      <a:lnTo>
                        <a:pt x="2210" y="1116"/>
                      </a:lnTo>
                      <a:lnTo>
                        <a:pt x="2219" y="1110"/>
                      </a:lnTo>
                      <a:lnTo>
                        <a:pt x="2229" y="1105"/>
                      </a:lnTo>
                      <a:lnTo>
                        <a:pt x="2238" y="1100"/>
                      </a:lnTo>
                      <a:lnTo>
                        <a:pt x="2248" y="1096"/>
                      </a:lnTo>
                      <a:lnTo>
                        <a:pt x="2259" y="1092"/>
                      </a:lnTo>
                      <a:lnTo>
                        <a:pt x="2269" y="1089"/>
                      </a:lnTo>
                      <a:lnTo>
                        <a:pt x="2280" y="1086"/>
                      </a:lnTo>
                      <a:lnTo>
                        <a:pt x="2291" y="1084"/>
                      </a:lnTo>
                      <a:lnTo>
                        <a:pt x="2302" y="1083"/>
                      </a:lnTo>
                      <a:lnTo>
                        <a:pt x="2314" y="1082"/>
                      </a:lnTo>
                      <a:lnTo>
                        <a:pt x="2326" y="1081"/>
                      </a:lnTo>
                      <a:close/>
                      <a:moveTo>
                        <a:pt x="2363" y="1436"/>
                      </a:moveTo>
                      <a:lnTo>
                        <a:pt x="2374" y="1436"/>
                      </a:lnTo>
                      <a:lnTo>
                        <a:pt x="2384" y="1434"/>
                      </a:lnTo>
                      <a:lnTo>
                        <a:pt x="2395" y="1432"/>
                      </a:lnTo>
                      <a:lnTo>
                        <a:pt x="2400" y="1430"/>
                      </a:lnTo>
                      <a:lnTo>
                        <a:pt x="2405" y="1428"/>
                      </a:lnTo>
                      <a:lnTo>
                        <a:pt x="2414" y="1424"/>
                      </a:lnTo>
                      <a:lnTo>
                        <a:pt x="2418" y="1421"/>
                      </a:lnTo>
                      <a:lnTo>
                        <a:pt x="2422" y="1419"/>
                      </a:lnTo>
                      <a:lnTo>
                        <a:pt x="2426" y="1416"/>
                      </a:lnTo>
                      <a:lnTo>
                        <a:pt x="2430" y="1413"/>
                      </a:lnTo>
                      <a:lnTo>
                        <a:pt x="2434" y="1409"/>
                      </a:lnTo>
                      <a:lnTo>
                        <a:pt x="2437" y="1406"/>
                      </a:lnTo>
                      <a:lnTo>
                        <a:pt x="2440" y="1402"/>
                      </a:lnTo>
                      <a:lnTo>
                        <a:pt x="2443" y="1399"/>
                      </a:lnTo>
                      <a:lnTo>
                        <a:pt x="2446" y="1395"/>
                      </a:lnTo>
                      <a:lnTo>
                        <a:pt x="2449" y="1390"/>
                      </a:lnTo>
                      <a:lnTo>
                        <a:pt x="2454" y="1382"/>
                      </a:lnTo>
                      <a:lnTo>
                        <a:pt x="2458" y="1372"/>
                      </a:lnTo>
                      <a:lnTo>
                        <a:pt x="2461" y="1362"/>
                      </a:lnTo>
                      <a:lnTo>
                        <a:pt x="2464" y="1351"/>
                      </a:lnTo>
                      <a:lnTo>
                        <a:pt x="2465" y="1346"/>
                      </a:lnTo>
                      <a:lnTo>
                        <a:pt x="2465" y="1340"/>
                      </a:lnTo>
                      <a:lnTo>
                        <a:pt x="2466" y="1329"/>
                      </a:lnTo>
                      <a:lnTo>
                        <a:pt x="2465" y="1317"/>
                      </a:lnTo>
                      <a:lnTo>
                        <a:pt x="2465" y="1312"/>
                      </a:lnTo>
                      <a:lnTo>
                        <a:pt x="2464" y="1306"/>
                      </a:lnTo>
                      <a:lnTo>
                        <a:pt x="2461" y="1296"/>
                      </a:lnTo>
                      <a:lnTo>
                        <a:pt x="2458" y="1286"/>
                      </a:lnTo>
                      <a:lnTo>
                        <a:pt x="2454" y="1275"/>
                      </a:lnTo>
                      <a:lnTo>
                        <a:pt x="2449" y="1266"/>
                      </a:lnTo>
                      <a:lnTo>
                        <a:pt x="2443" y="1258"/>
                      </a:lnTo>
                      <a:lnTo>
                        <a:pt x="2437" y="1251"/>
                      </a:lnTo>
                      <a:lnTo>
                        <a:pt x="2430" y="1244"/>
                      </a:lnTo>
                      <a:lnTo>
                        <a:pt x="2422" y="1238"/>
                      </a:lnTo>
                      <a:lnTo>
                        <a:pt x="2414" y="1233"/>
                      </a:lnTo>
                      <a:lnTo>
                        <a:pt x="2405" y="1229"/>
                      </a:lnTo>
                      <a:lnTo>
                        <a:pt x="2395" y="1225"/>
                      </a:lnTo>
                      <a:lnTo>
                        <a:pt x="2384" y="1223"/>
                      </a:lnTo>
                      <a:lnTo>
                        <a:pt x="2374" y="1221"/>
                      </a:lnTo>
                      <a:lnTo>
                        <a:pt x="2363" y="1221"/>
                      </a:lnTo>
                      <a:lnTo>
                        <a:pt x="2352" y="1221"/>
                      </a:lnTo>
                      <a:lnTo>
                        <a:pt x="2341" y="1223"/>
                      </a:lnTo>
                      <a:lnTo>
                        <a:pt x="2331" y="1225"/>
                      </a:lnTo>
                      <a:lnTo>
                        <a:pt x="2326" y="1227"/>
                      </a:lnTo>
                      <a:lnTo>
                        <a:pt x="2321" y="1229"/>
                      </a:lnTo>
                      <a:lnTo>
                        <a:pt x="2312" y="1233"/>
                      </a:lnTo>
                      <a:lnTo>
                        <a:pt x="2308" y="1235"/>
                      </a:lnTo>
                      <a:lnTo>
                        <a:pt x="2304" y="1238"/>
                      </a:lnTo>
                      <a:lnTo>
                        <a:pt x="2300" y="1241"/>
                      </a:lnTo>
                      <a:lnTo>
                        <a:pt x="2296" y="1244"/>
                      </a:lnTo>
                      <a:lnTo>
                        <a:pt x="2293" y="1247"/>
                      </a:lnTo>
                      <a:lnTo>
                        <a:pt x="2289" y="1251"/>
                      </a:lnTo>
                      <a:lnTo>
                        <a:pt x="2286" y="1254"/>
                      </a:lnTo>
                      <a:lnTo>
                        <a:pt x="2283" y="1258"/>
                      </a:lnTo>
                      <a:lnTo>
                        <a:pt x="2280" y="1262"/>
                      </a:lnTo>
                      <a:lnTo>
                        <a:pt x="2277" y="1266"/>
                      </a:lnTo>
                      <a:lnTo>
                        <a:pt x="2272" y="1275"/>
                      </a:lnTo>
                      <a:lnTo>
                        <a:pt x="2268" y="1286"/>
                      </a:lnTo>
                      <a:lnTo>
                        <a:pt x="2265" y="1296"/>
                      </a:lnTo>
                      <a:lnTo>
                        <a:pt x="2262" y="1306"/>
                      </a:lnTo>
                      <a:lnTo>
                        <a:pt x="2262" y="1312"/>
                      </a:lnTo>
                      <a:lnTo>
                        <a:pt x="2261" y="1317"/>
                      </a:lnTo>
                      <a:lnTo>
                        <a:pt x="2261" y="1329"/>
                      </a:lnTo>
                      <a:lnTo>
                        <a:pt x="2261" y="1340"/>
                      </a:lnTo>
                      <a:lnTo>
                        <a:pt x="2262" y="1346"/>
                      </a:lnTo>
                      <a:lnTo>
                        <a:pt x="2262" y="1351"/>
                      </a:lnTo>
                      <a:lnTo>
                        <a:pt x="2265" y="1362"/>
                      </a:lnTo>
                      <a:lnTo>
                        <a:pt x="2268" y="1372"/>
                      </a:lnTo>
                      <a:lnTo>
                        <a:pt x="2272" y="1382"/>
                      </a:lnTo>
                      <a:lnTo>
                        <a:pt x="2277" y="1390"/>
                      </a:lnTo>
                      <a:lnTo>
                        <a:pt x="2283" y="1399"/>
                      </a:lnTo>
                      <a:lnTo>
                        <a:pt x="2289" y="1406"/>
                      </a:lnTo>
                      <a:lnTo>
                        <a:pt x="2296" y="1413"/>
                      </a:lnTo>
                      <a:lnTo>
                        <a:pt x="2304" y="1419"/>
                      </a:lnTo>
                      <a:lnTo>
                        <a:pt x="2312" y="1424"/>
                      </a:lnTo>
                      <a:lnTo>
                        <a:pt x="2321" y="1428"/>
                      </a:lnTo>
                      <a:lnTo>
                        <a:pt x="2331" y="1432"/>
                      </a:lnTo>
                      <a:lnTo>
                        <a:pt x="2341" y="1434"/>
                      </a:lnTo>
                      <a:lnTo>
                        <a:pt x="2352" y="1436"/>
                      </a:lnTo>
                      <a:lnTo>
                        <a:pt x="2363" y="14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grpSp>
      <p:sp>
        <p:nvSpPr>
          <p:cNvPr id="16" name="Picture Placeholder 8"/>
          <p:cNvSpPr>
            <a:spLocks noGrp="1"/>
          </p:cNvSpPr>
          <p:nvPr>
            <p:ph type="pic" sz="quarter" idx="17"/>
          </p:nvPr>
        </p:nvSpPr>
        <p:spPr>
          <a:xfrm>
            <a:off x="0" y="0"/>
            <a:ext cx="12192000" cy="6858000"/>
          </a:xfrm>
          <a:custGeom>
            <a:avLst/>
            <a:gdLst/>
            <a:ahLst/>
            <a:cxnLst/>
            <a:rect l="l" t="t" r="r" b="b"/>
            <a:pathLst>
              <a:path w="12192000" h="6858000">
                <a:moveTo>
                  <a:pt x="10176312" y="5785847"/>
                </a:moveTo>
                <a:lnTo>
                  <a:pt x="10176312" y="5892262"/>
                </a:lnTo>
                <a:lnTo>
                  <a:pt x="10176312" y="5998816"/>
                </a:lnTo>
                <a:lnTo>
                  <a:pt x="10176312" y="6105371"/>
                </a:lnTo>
                <a:lnTo>
                  <a:pt x="10176312" y="6211926"/>
                </a:lnTo>
                <a:lnTo>
                  <a:pt x="10267500" y="6211926"/>
                </a:lnTo>
                <a:lnTo>
                  <a:pt x="10297850" y="6211926"/>
                </a:lnTo>
                <a:lnTo>
                  <a:pt x="10297850" y="6333813"/>
                </a:lnTo>
                <a:lnTo>
                  <a:pt x="10297850" y="6455700"/>
                </a:lnTo>
                <a:lnTo>
                  <a:pt x="10297850" y="6577586"/>
                </a:lnTo>
                <a:lnTo>
                  <a:pt x="10297850" y="6699473"/>
                </a:lnTo>
                <a:lnTo>
                  <a:pt x="10389125" y="6699473"/>
                </a:lnTo>
                <a:lnTo>
                  <a:pt x="10480540" y="6699473"/>
                </a:lnTo>
                <a:lnTo>
                  <a:pt x="10572095" y="6699473"/>
                </a:lnTo>
                <a:lnTo>
                  <a:pt x="10663510" y="6699473"/>
                </a:lnTo>
                <a:lnTo>
                  <a:pt x="10754785" y="6699473"/>
                </a:lnTo>
                <a:lnTo>
                  <a:pt x="10846199" y="6699473"/>
                </a:lnTo>
                <a:lnTo>
                  <a:pt x="10937754" y="6699473"/>
                </a:lnTo>
                <a:lnTo>
                  <a:pt x="11029169" y="6699473"/>
                </a:lnTo>
                <a:lnTo>
                  <a:pt x="11120444" y="6699473"/>
                </a:lnTo>
                <a:lnTo>
                  <a:pt x="11211859" y="6699473"/>
                </a:lnTo>
                <a:lnTo>
                  <a:pt x="11303274" y="6699473"/>
                </a:lnTo>
                <a:lnTo>
                  <a:pt x="11394828" y="6699473"/>
                </a:lnTo>
                <a:lnTo>
                  <a:pt x="11486104" y="6699473"/>
                </a:lnTo>
                <a:lnTo>
                  <a:pt x="11577518" y="6699473"/>
                </a:lnTo>
                <a:lnTo>
                  <a:pt x="11668933" y="6699473"/>
                </a:lnTo>
                <a:lnTo>
                  <a:pt x="11760488" y="6699473"/>
                </a:lnTo>
                <a:lnTo>
                  <a:pt x="11760488" y="6577586"/>
                </a:lnTo>
                <a:lnTo>
                  <a:pt x="11760488" y="6455700"/>
                </a:lnTo>
                <a:lnTo>
                  <a:pt x="11760488" y="6333813"/>
                </a:lnTo>
                <a:lnTo>
                  <a:pt x="11760488" y="6211926"/>
                </a:lnTo>
                <a:lnTo>
                  <a:pt x="11668933" y="6211926"/>
                </a:lnTo>
                <a:lnTo>
                  <a:pt x="11577518" y="6211926"/>
                </a:lnTo>
                <a:lnTo>
                  <a:pt x="11486104" y="6211926"/>
                </a:lnTo>
                <a:lnTo>
                  <a:pt x="11394828" y="6211926"/>
                </a:lnTo>
                <a:lnTo>
                  <a:pt x="11303274" y="6211926"/>
                </a:lnTo>
                <a:lnTo>
                  <a:pt x="11211859" y="6211926"/>
                </a:lnTo>
                <a:lnTo>
                  <a:pt x="11120444" y="6211926"/>
                </a:lnTo>
                <a:lnTo>
                  <a:pt x="11029169" y="6211926"/>
                </a:lnTo>
                <a:lnTo>
                  <a:pt x="10937754" y="6211926"/>
                </a:lnTo>
                <a:lnTo>
                  <a:pt x="10906933" y="6211926"/>
                </a:lnTo>
                <a:lnTo>
                  <a:pt x="10906933" y="6105371"/>
                </a:lnTo>
                <a:lnTo>
                  <a:pt x="10906933" y="5998816"/>
                </a:lnTo>
                <a:lnTo>
                  <a:pt x="10906933" y="5892262"/>
                </a:lnTo>
                <a:lnTo>
                  <a:pt x="10906933" y="5785847"/>
                </a:lnTo>
                <a:lnTo>
                  <a:pt x="10815605" y="5785847"/>
                </a:lnTo>
                <a:lnTo>
                  <a:pt x="10724138" y="5785847"/>
                </a:lnTo>
                <a:lnTo>
                  <a:pt x="10632810" y="5785847"/>
                </a:lnTo>
                <a:lnTo>
                  <a:pt x="10541622" y="5785847"/>
                </a:lnTo>
                <a:lnTo>
                  <a:pt x="10450295" y="5785847"/>
                </a:lnTo>
                <a:lnTo>
                  <a:pt x="10358828" y="5785847"/>
                </a:lnTo>
                <a:lnTo>
                  <a:pt x="10267500" y="5785847"/>
                </a:lnTo>
                <a:close/>
                <a:moveTo>
                  <a:pt x="0" y="0"/>
                </a:moveTo>
                <a:lnTo>
                  <a:pt x="12192000" y="0"/>
                </a:lnTo>
                <a:lnTo>
                  <a:pt x="12192000" y="6858000"/>
                </a:lnTo>
                <a:lnTo>
                  <a:pt x="0" y="6858000"/>
                </a:lnTo>
                <a:close/>
              </a:path>
            </a:pathLst>
          </a:custGeom>
          <a:solidFill>
            <a:schemeClr val="bg1">
              <a:lumMod val="75000"/>
            </a:schemeClr>
          </a:solidFill>
        </p:spPr>
        <p:txBody>
          <a:bodyPr>
            <a:normAutofit/>
          </a:bodyPr>
          <a:lstStyle>
            <a:lvl1pPr marL="0" indent="0" algn="r">
              <a:buFontTx/>
              <a:buNone/>
              <a:defRPr sz="1200"/>
            </a:lvl1pPr>
          </a:lstStyle>
          <a:p>
            <a:r>
              <a:rPr lang="en-US"/>
              <a:t>Click icon to add picture</a:t>
            </a:r>
            <a:endParaRPr lang="en-GB" dirty="0"/>
          </a:p>
        </p:txBody>
      </p:sp>
      <p:sp>
        <p:nvSpPr>
          <p:cNvPr id="4" name="Date Placeholder 3"/>
          <p:cNvSpPr>
            <a:spLocks noGrp="1"/>
          </p:cNvSpPr>
          <p:nvPr>
            <p:ph type="dt" sz="half" idx="10"/>
          </p:nvPr>
        </p:nvSpPr>
        <p:spPr>
          <a:noFill/>
        </p:spPr>
        <p:txBody>
          <a:bodyPr/>
          <a:lstStyle>
            <a:lvl1pPr>
              <a:defRPr>
                <a:noFill/>
              </a:defRPr>
            </a:lvl1pPr>
          </a:lstStyle>
          <a:p>
            <a:fld id="{65E9EF36-0BB9-4B28-98D8-EAC110379A93}" type="datetime1">
              <a:rPr lang="en-GB" noProof="0" smtClean="0"/>
              <a:t>12/02/2020</a:t>
            </a:fld>
            <a:endParaRPr lang="en-GB" noProof="0" dirty="0"/>
          </a:p>
        </p:txBody>
      </p:sp>
      <p:sp>
        <p:nvSpPr>
          <p:cNvPr id="5" name="Footer Placeholder 4"/>
          <p:cNvSpPr>
            <a:spLocks noGrp="1"/>
          </p:cNvSpPr>
          <p:nvPr>
            <p:ph type="ftr" sz="quarter" idx="11"/>
          </p:nvPr>
        </p:nvSpPr>
        <p:spPr>
          <a:noFill/>
        </p:spPr>
        <p:txBody>
          <a:bodyPr/>
          <a:lstStyle>
            <a:lvl1pPr>
              <a:defRPr>
                <a:noFill/>
              </a:defRPr>
            </a:lvl1pPr>
          </a:lstStyle>
          <a:p>
            <a:endParaRPr lang="en-GB" noProof="0"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14"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solidFill>
                  <a:schemeClr val="bg1"/>
                </a:solidFill>
                <a:latin typeface="Calibri" panose="020F0502020204030204" pitchFamily="34" charset="0"/>
              </a:defRPr>
            </a:lvl1pPr>
          </a:lstStyle>
          <a:p>
            <a:pPr marL="0" lvl="0" algn="ctr">
              <a:spcBef>
                <a:spcPts val="0"/>
              </a:spcBef>
              <a:spcAft>
                <a:spcPts val="0"/>
              </a:spcAft>
            </a:pPr>
            <a:r>
              <a:rPr lang="en-GB" noProof="0" dirty="0"/>
              <a:t>Click to add classification</a:t>
            </a:r>
          </a:p>
        </p:txBody>
      </p:sp>
      <p:sp>
        <p:nvSpPr>
          <p:cNvPr id="15" name="Subtitle 2"/>
          <p:cNvSpPr>
            <a:spLocks noGrp="1"/>
          </p:cNvSpPr>
          <p:nvPr>
            <p:ph type="subTitle" idx="1"/>
          </p:nvPr>
        </p:nvSpPr>
        <p:spPr>
          <a:xfrm>
            <a:off x="550862" y="4156367"/>
            <a:ext cx="9217545" cy="720080"/>
          </a:xfrm>
        </p:spPr>
        <p:txBody>
          <a:bodyPr anchor="t"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17" name="Title 1"/>
          <p:cNvSpPr>
            <a:spLocks noGrp="1"/>
          </p:cNvSpPr>
          <p:nvPr>
            <p:ph type="ctrTitle"/>
          </p:nvPr>
        </p:nvSpPr>
        <p:spPr>
          <a:xfrm>
            <a:off x="550866" y="2132856"/>
            <a:ext cx="9289549" cy="654025"/>
          </a:xfrm>
        </p:spPr>
        <p:txBody>
          <a:bodyPr anchor="t" anchorCtr="0">
            <a:spAutoFit/>
          </a:bodyPr>
          <a:lstStyle>
            <a:lvl1pPr algn="l">
              <a:defRPr sz="5000" b="1">
                <a:solidFill>
                  <a:schemeClr val="bg1"/>
                </a:solidFill>
              </a:defRPr>
            </a:lvl1pPr>
          </a:lstStyle>
          <a:p>
            <a:r>
              <a:rPr lang="en-US" noProof="0"/>
              <a:t>Click to edit Master title style</a:t>
            </a:r>
            <a:endParaRPr lang="en-GB" noProof="0" dirty="0"/>
          </a:p>
        </p:txBody>
      </p:sp>
      <p:sp>
        <p:nvSpPr>
          <p:cNvPr id="19" name="Text Placeholder 11"/>
          <p:cNvSpPr>
            <a:spLocks noGrp="1"/>
          </p:cNvSpPr>
          <p:nvPr>
            <p:ph type="body" sz="quarter" idx="13" hasCustomPrompt="1"/>
          </p:nvPr>
        </p:nvSpPr>
        <p:spPr>
          <a:xfrm>
            <a:off x="550866" y="5013175"/>
            <a:ext cx="9217025" cy="1079649"/>
          </a:xfrm>
        </p:spPr>
        <p:txBody>
          <a:bodyPr>
            <a:normAutofit/>
          </a:bodyPr>
          <a:lstStyle>
            <a:lvl1pPr marL="0" indent="0">
              <a:buFontTx/>
              <a:buNone/>
              <a:defRPr sz="1600" b="0" baseline="0">
                <a:solidFill>
                  <a:schemeClr val="bg1"/>
                </a:solidFill>
              </a:defRPr>
            </a:lvl1pPr>
          </a:lstStyle>
          <a:p>
            <a:pPr lvl="0"/>
            <a:r>
              <a:rPr lang="en-GB" noProof="0" dirty="0"/>
              <a:t>Name / Title / Date</a:t>
            </a:r>
          </a:p>
        </p:txBody>
      </p:sp>
      <p:sp>
        <p:nvSpPr>
          <p:cNvPr id="20" name="Text Placeholder 21"/>
          <p:cNvSpPr>
            <a:spLocks noGrp="1"/>
          </p:cNvSpPr>
          <p:nvPr>
            <p:ph type="body" sz="quarter" idx="15" hasCustomPrompt="1"/>
          </p:nvPr>
        </p:nvSpPr>
        <p:spPr>
          <a:xfrm>
            <a:off x="-1" y="0"/>
            <a:ext cx="1990800" cy="1267200"/>
          </a:xfrm>
          <a:blipFill>
            <a:blip r:embed="rId2"/>
            <a:stretch>
              <a:fillRect/>
            </a:stretch>
          </a:blipFill>
        </p:spPr>
        <p:txBody>
          <a:bodyPr>
            <a:normAutofit/>
          </a:bodyPr>
          <a:lstStyle>
            <a:lvl1pPr marL="0" indent="0">
              <a:buFontTx/>
              <a:buNone/>
              <a:defRPr sz="200">
                <a:noFill/>
              </a:defRPr>
            </a:lvl1pPr>
          </a:lstStyle>
          <a:p>
            <a:pPr lvl="0"/>
            <a:r>
              <a:rPr lang="fi-FI" dirty="0"/>
              <a:t> </a:t>
            </a:r>
          </a:p>
        </p:txBody>
      </p:sp>
    </p:spTree>
    <p:extLst>
      <p:ext uri="{BB962C8B-B14F-4D97-AF65-F5344CB8AC3E}">
        <p14:creationId xmlns:p14="http://schemas.microsoft.com/office/powerpoint/2010/main" val="3294581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27567F-6902-4978-ACDA-18B656EBE439}" type="datetime1">
              <a:rPr lang="en-GB" noProof="0" smtClean="0"/>
              <a:t>12/02/2020</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7" name="Title 6"/>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225556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pty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B205-DE28-454B-995B-539E8AF879BC}" type="datetime1">
              <a:rPr lang="en-GB" noProof="0" smtClean="0"/>
              <a:t>12/02/2020</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F90E5A77-D385-4CDE-8FE8-D3E3CBE93E71}" type="slidenum">
              <a:rPr lang="en-GB" noProof="0" smtClean="0"/>
              <a:t>‹#›</a:t>
            </a:fld>
            <a:endParaRPr lang="en-GB" noProof="0" dirty="0"/>
          </a:p>
        </p:txBody>
      </p:sp>
    </p:spTree>
    <p:extLst>
      <p:ext uri="{BB962C8B-B14F-4D97-AF65-F5344CB8AC3E}">
        <p14:creationId xmlns:p14="http://schemas.microsoft.com/office/powerpoint/2010/main" val="3080530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_you">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noFill/>
        </p:spPr>
        <p:txBody>
          <a:bodyPr/>
          <a:lstStyle>
            <a:lvl1pPr>
              <a:defRPr>
                <a:noFill/>
              </a:defRPr>
            </a:lvl1pPr>
          </a:lstStyle>
          <a:p>
            <a:fld id="{BBF16D40-D2EB-4AC1-9C61-D7111242BD23}" type="datetime1">
              <a:rPr lang="en-GB" noProof="0" smtClean="0"/>
              <a:t>12/02/2020</a:t>
            </a:fld>
            <a:endParaRPr lang="en-GB" noProof="0" dirty="0"/>
          </a:p>
        </p:txBody>
      </p:sp>
      <p:sp>
        <p:nvSpPr>
          <p:cNvPr id="15" name="Footer Placeholder 14"/>
          <p:cNvSpPr>
            <a:spLocks noGrp="1"/>
          </p:cNvSpPr>
          <p:nvPr>
            <p:ph type="ftr" sz="quarter" idx="11"/>
          </p:nvPr>
        </p:nvSpPr>
        <p:spPr>
          <a:noFill/>
        </p:spPr>
        <p:txBody>
          <a:bodyPr/>
          <a:lstStyle>
            <a:lvl1pPr>
              <a:defRPr>
                <a:noFill/>
              </a:defRPr>
            </a:lvl1pPr>
          </a:lstStyle>
          <a:p>
            <a:endParaRPr lang="en-GB" noProof="0" dirty="0"/>
          </a:p>
        </p:txBody>
      </p:sp>
      <p:sp>
        <p:nvSpPr>
          <p:cNvPr id="16" name="Slide Number Placeholder 1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9" name="Title 1"/>
          <p:cNvSpPr>
            <a:spLocks noGrp="1"/>
          </p:cNvSpPr>
          <p:nvPr>
            <p:ph type="title" hasCustomPrompt="1"/>
          </p:nvPr>
        </p:nvSpPr>
        <p:spPr>
          <a:xfrm>
            <a:off x="550864" y="2492003"/>
            <a:ext cx="11090272" cy="1585070"/>
          </a:xfrm>
        </p:spPr>
        <p:txBody>
          <a:bodyPr anchor="ctr" anchorCtr="0"/>
          <a:lstStyle>
            <a:lvl1pPr algn="ctr">
              <a:defRPr sz="5000">
                <a:solidFill>
                  <a:schemeClr val="accent2"/>
                </a:solidFill>
              </a:defRPr>
            </a:lvl1pPr>
          </a:lstStyle>
          <a:p>
            <a:r>
              <a:rPr lang="en-GB" noProof="0" dirty="0"/>
              <a:t>Click to add Thank you Text</a:t>
            </a:r>
          </a:p>
        </p:txBody>
      </p:sp>
      <p:sp>
        <p:nvSpPr>
          <p:cNvPr id="13" name="Text Placeholder 11"/>
          <p:cNvSpPr>
            <a:spLocks noGrp="1"/>
          </p:cNvSpPr>
          <p:nvPr>
            <p:ph type="body" sz="quarter" idx="18" hasCustomPrompt="1"/>
          </p:nvPr>
        </p:nvSpPr>
        <p:spPr>
          <a:xfrm>
            <a:off x="550863" y="4221088"/>
            <a:ext cx="11090274" cy="576064"/>
          </a:xfrm>
        </p:spPr>
        <p:txBody>
          <a:bodyPr/>
          <a:lstStyle>
            <a:lvl1pPr marL="0" indent="0" algn="ctr">
              <a:spcBef>
                <a:spcPts val="200"/>
              </a:spcBef>
              <a:buFontTx/>
              <a:buNone/>
              <a:defRPr sz="1600" b="0">
                <a:solidFill>
                  <a:schemeClr val="accent2"/>
                </a:solidFill>
              </a:defRPr>
            </a:lvl1pPr>
            <a:lvl2pPr marL="0" indent="0" algn="ctr">
              <a:spcBef>
                <a:spcPts val="200"/>
              </a:spcBef>
              <a:buFontTx/>
              <a:buNone/>
              <a:defRPr sz="1400">
                <a:solidFill>
                  <a:schemeClr val="accent2"/>
                </a:solidFill>
              </a:defRPr>
            </a:lvl2pPr>
            <a:lvl3pPr marL="0" indent="0" algn="ctr">
              <a:spcBef>
                <a:spcPts val="200"/>
              </a:spcBef>
              <a:buFontTx/>
              <a:buNone/>
              <a:defRPr sz="1000"/>
            </a:lvl3pPr>
            <a:lvl4pPr marL="0" indent="0" algn="ctr">
              <a:spcBef>
                <a:spcPts val="200"/>
              </a:spcBef>
              <a:buFontTx/>
              <a:buNone/>
              <a:defRPr sz="1000"/>
            </a:lvl4pPr>
            <a:lvl5pPr marL="0" indent="0" algn="ctr">
              <a:spcBef>
                <a:spcPts val="200"/>
              </a:spcBef>
              <a:buFontTx/>
              <a:buNone/>
              <a:defRPr sz="1000"/>
            </a:lvl5pPr>
          </a:lstStyle>
          <a:p>
            <a:pPr lvl="0"/>
            <a:r>
              <a:rPr lang="en-GB" noProof="0" dirty="0"/>
              <a:t>Your contact details</a:t>
            </a:r>
          </a:p>
          <a:p>
            <a:pPr lvl="1"/>
            <a:r>
              <a:rPr lang="en-GB" noProof="0" dirty="0"/>
              <a:t>Second level</a:t>
            </a:r>
          </a:p>
        </p:txBody>
      </p:sp>
      <p:grpSp>
        <p:nvGrpSpPr>
          <p:cNvPr id="17" name="Group 16"/>
          <p:cNvGrpSpPr>
            <a:grpSpLocks noChangeAspect="1"/>
          </p:cNvGrpSpPr>
          <p:nvPr userDrawn="1"/>
        </p:nvGrpSpPr>
        <p:grpSpPr>
          <a:xfrm>
            <a:off x="10177200" y="5785200"/>
            <a:ext cx="1584000" cy="914400"/>
            <a:chOff x="9709150" y="4583113"/>
            <a:chExt cx="1943101" cy="1125537"/>
          </a:xfrm>
        </p:grpSpPr>
        <p:grpSp>
          <p:nvGrpSpPr>
            <p:cNvPr id="18" name="Group 17"/>
            <p:cNvGrpSpPr/>
            <p:nvPr userDrawn="1"/>
          </p:nvGrpSpPr>
          <p:grpSpPr>
            <a:xfrm>
              <a:off x="9850438" y="5108575"/>
              <a:ext cx="1801813" cy="600075"/>
              <a:chOff x="9850438" y="5108575"/>
              <a:chExt cx="1801813" cy="600075"/>
            </a:xfrm>
          </p:grpSpPr>
          <p:sp>
            <p:nvSpPr>
              <p:cNvPr id="22" name="Freeform 7"/>
              <p:cNvSpPr>
                <a:spLocks/>
              </p:cNvSpPr>
              <p:nvPr userDrawn="1"/>
            </p:nvSpPr>
            <p:spPr bwMode="auto">
              <a:xfrm>
                <a:off x="9850438" y="5108575"/>
                <a:ext cx="1801813" cy="600075"/>
              </a:xfrm>
              <a:custGeom>
                <a:avLst/>
                <a:gdLst>
                  <a:gd name="T0" fmla="*/ 0 w 9080"/>
                  <a:gd name="T1" fmla="*/ 3027 h 3027"/>
                  <a:gd name="T2" fmla="*/ 567 w 9080"/>
                  <a:gd name="T3" fmla="*/ 3027 h 3027"/>
                  <a:gd name="T4" fmla="*/ 1135 w 9080"/>
                  <a:gd name="T5" fmla="*/ 3027 h 3027"/>
                  <a:gd name="T6" fmla="*/ 1702 w 9080"/>
                  <a:gd name="T7" fmla="*/ 3027 h 3027"/>
                  <a:gd name="T8" fmla="*/ 2269 w 9080"/>
                  <a:gd name="T9" fmla="*/ 3027 h 3027"/>
                  <a:gd name="T10" fmla="*/ 2836 w 9080"/>
                  <a:gd name="T11" fmla="*/ 3027 h 3027"/>
                  <a:gd name="T12" fmla="*/ 3404 w 9080"/>
                  <a:gd name="T13" fmla="*/ 3027 h 3027"/>
                  <a:gd name="T14" fmla="*/ 3971 w 9080"/>
                  <a:gd name="T15" fmla="*/ 3027 h 3027"/>
                  <a:gd name="T16" fmla="*/ 4539 w 9080"/>
                  <a:gd name="T17" fmla="*/ 3027 h 3027"/>
                  <a:gd name="T18" fmla="*/ 5107 w 9080"/>
                  <a:gd name="T19" fmla="*/ 3027 h 3027"/>
                  <a:gd name="T20" fmla="*/ 5674 w 9080"/>
                  <a:gd name="T21" fmla="*/ 3027 h 3027"/>
                  <a:gd name="T22" fmla="*/ 6241 w 9080"/>
                  <a:gd name="T23" fmla="*/ 3027 h 3027"/>
                  <a:gd name="T24" fmla="*/ 6810 w 9080"/>
                  <a:gd name="T25" fmla="*/ 3027 h 3027"/>
                  <a:gd name="T26" fmla="*/ 7377 w 9080"/>
                  <a:gd name="T27" fmla="*/ 3027 h 3027"/>
                  <a:gd name="T28" fmla="*/ 7944 w 9080"/>
                  <a:gd name="T29" fmla="*/ 3027 h 3027"/>
                  <a:gd name="T30" fmla="*/ 8512 w 9080"/>
                  <a:gd name="T31" fmla="*/ 3027 h 3027"/>
                  <a:gd name="T32" fmla="*/ 9080 w 9080"/>
                  <a:gd name="T33" fmla="*/ 3027 h 3027"/>
                  <a:gd name="T34" fmla="*/ 9080 w 9080"/>
                  <a:gd name="T35" fmla="*/ 2270 h 3027"/>
                  <a:gd name="T36" fmla="*/ 9080 w 9080"/>
                  <a:gd name="T37" fmla="*/ 1514 h 3027"/>
                  <a:gd name="T38" fmla="*/ 9080 w 9080"/>
                  <a:gd name="T39" fmla="*/ 756 h 3027"/>
                  <a:gd name="T40" fmla="*/ 9080 w 9080"/>
                  <a:gd name="T41" fmla="*/ 0 h 3027"/>
                  <a:gd name="T42" fmla="*/ 8512 w 9080"/>
                  <a:gd name="T43" fmla="*/ 0 h 3027"/>
                  <a:gd name="T44" fmla="*/ 7944 w 9080"/>
                  <a:gd name="T45" fmla="*/ 0 h 3027"/>
                  <a:gd name="T46" fmla="*/ 7377 w 9080"/>
                  <a:gd name="T47" fmla="*/ 0 h 3027"/>
                  <a:gd name="T48" fmla="*/ 6810 w 9080"/>
                  <a:gd name="T49" fmla="*/ 0 h 3027"/>
                  <a:gd name="T50" fmla="*/ 6241 w 9080"/>
                  <a:gd name="T51" fmla="*/ 0 h 3027"/>
                  <a:gd name="T52" fmla="*/ 5674 w 9080"/>
                  <a:gd name="T53" fmla="*/ 0 h 3027"/>
                  <a:gd name="T54" fmla="*/ 5107 w 9080"/>
                  <a:gd name="T55" fmla="*/ 0 h 3027"/>
                  <a:gd name="T56" fmla="*/ 4539 w 9080"/>
                  <a:gd name="T57" fmla="*/ 0 h 3027"/>
                  <a:gd name="T58" fmla="*/ 3971 w 9080"/>
                  <a:gd name="T59" fmla="*/ 0 h 3027"/>
                  <a:gd name="T60" fmla="*/ 3404 w 9080"/>
                  <a:gd name="T61" fmla="*/ 0 h 3027"/>
                  <a:gd name="T62" fmla="*/ 2836 w 9080"/>
                  <a:gd name="T63" fmla="*/ 0 h 3027"/>
                  <a:gd name="T64" fmla="*/ 2269 w 9080"/>
                  <a:gd name="T65" fmla="*/ 0 h 3027"/>
                  <a:gd name="T66" fmla="*/ 1702 w 9080"/>
                  <a:gd name="T67" fmla="*/ 0 h 3027"/>
                  <a:gd name="T68" fmla="*/ 1135 w 9080"/>
                  <a:gd name="T69" fmla="*/ 0 h 3027"/>
                  <a:gd name="T70" fmla="*/ 567 w 9080"/>
                  <a:gd name="T71" fmla="*/ 0 h 3027"/>
                  <a:gd name="T72" fmla="*/ 0 w 9080"/>
                  <a:gd name="T73" fmla="*/ 0 h 3027"/>
                  <a:gd name="T74" fmla="*/ 0 w 9080"/>
                  <a:gd name="T75" fmla="*/ 756 h 3027"/>
                  <a:gd name="T76" fmla="*/ 0 w 9080"/>
                  <a:gd name="T77" fmla="*/ 1514 h 3027"/>
                  <a:gd name="T78" fmla="*/ 0 w 9080"/>
                  <a:gd name="T79" fmla="*/ 2270 h 3027"/>
                  <a:gd name="T80" fmla="*/ 0 w 9080"/>
                  <a:gd name="T81" fmla="*/ 3027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80" h="3027">
                    <a:moveTo>
                      <a:pt x="0" y="3027"/>
                    </a:moveTo>
                    <a:lnTo>
                      <a:pt x="567" y="3027"/>
                    </a:lnTo>
                    <a:lnTo>
                      <a:pt x="1135" y="3027"/>
                    </a:lnTo>
                    <a:lnTo>
                      <a:pt x="1702" y="3027"/>
                    </a:lnTo>
                    <a:lnTo>
                      <a:pt x="2269" y="3027"/>
                    </a:lnTo>
                    <a:lnTo>
                      <a:pt x="2836" y="3027"/>
                    </a:lnTo>
                    <a:lnTo>
                      <a:pt x="3404" y="3027"/>
                    </a:lnTo>
                    <a:lnTo>
                      <a:pt x="3971" y="3027"/>
                    </a:lnTo>
                    <a:lnTo>
                      <a:pt x="4539" y="3027"/>
                    </a:lnTo>
                    <a:lnTo>
                      <a:pt x="5107" y="3027"/>
                    </a:lnTo>
                    <a:lnTo>
                      <a:pt x="5674" y="3027"/>
                    </a:lnTo>
                    <a:lnTo>
                      <a:pt x="6241" y="3027"/>
                    </a:lnTo>
                    <a:lnTo>
                      <a:pt x="6810" y="3027"/>
                    </a:lnTo>
                    <a:lnTo>
                      <a:pt x="7377" y="3027"/>
                    </a:lnTo>
                    <a:lnTo>
                      <a:pt x="7944" y="3027"/>
                    </a:lnTo>
                    <a:lnTo>
                      <a:pt x="8512" y="3027"/>
                    </a:lnTo>
                    <a:lnTo>
                      <a:pt x="9080" y="3027"/>
                    </a:lnTo>
                    <a:lnTo>
                      <a:pt x="9080" y="2270"/>
                    </a:lnTo>
                    <a:lnTo>
                      <a:pt x="9080" y="1514"/>
                    </a:lnTo>
                    <a:lnTo>
                      <a:pt x="9080" y="756"/>
                    </a:lnTo>
                    <a:lnTo>
                      <a:pt x="9080" y="0"/>
                    </a:lnTo>
                    <a:lnTo>
                      <a:pt x="8512" y="0"/>
                    </a:lnTo>
                    <a:lnTo>
                      <a:pt x="7944" y="0"/>
                    </a:lnTo>
                    <a:lnTo>
                      <a:pt x="7377" y="0"/>
                    </a:lnTo>
                    <a:lnTo>
                      <a:pt x="6810" y="0"/>
                    </a:lnTo>
                    <a:lnTo>
                      <a:pt x="6241" y="0"/>
                    </a:lnTo>
                    <a:lnTo>
                      <a:pt x="5674" y="0"/>
                    </a:lnTo>
                    <a:lnTo>
                      <a:pt x="5107" y="0"/>
                    </a:lnTo>
                    <a:lnTo>
                      <a:pt x="4539" y="0"/>
                    </a:lnTo>
                    <a:lnTo>
                      <a:pt x="3971" y="0"/>
                    </a:lnTo>
                    <a:lnTo>
                      <a:pt x="3404" y="0"/>
                    </a:lnTo>
                    <a:lnTo>
                      <a:pt x="2836" y="0"/>
                    </a:lnTo>
                    <a:lnTo>
                      <a:pt x="2269" y="0"/>
                    </a:lnTo>
                    <a:lnTo>
                      <a:pt x="1702" y="0"/>
                    </a:lnTo>
                    <a:lnTo>
                      <a:pt x="1135" y="0"/>
                    </a:lnTo>
                    <a:lnTo>
                      <a:pt x="567" y="0"/>
                    </a:lnTo>
                    <a:lnTo>
                      <a:pt x="0" y="0"/>
                    </a:lnTo>
                    <a:lnTo>
                      <a:pt x="0" y="756"/>
                    </a:lnTo>
                    <a:lnTo>
                      <a:pt x="0" y="1514"/>
                    </a:lnTo>
                    <a:lnTo>
                      <a:pt x="0" y="2270"/>
                    </a:lnTo>
                    <a:lnTo>
                      <a:pt x="0" y="30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 name="Freeform 8"/>
              <p:cNvSpPr>
                <a:spLocks noEditPoints="1"/>
              </p:cNvSpPr>
              <p:nvPr userDrawn="1"/>
            </p:nvSpPr>
            <p:spPr bwMode="auto">
              <a:xfrm>
                <a:off x="9999663" y="5224463"/>
                <a:ext cx="1501775" cy="354013"/>
              </a:xfrm>
              <a:custGeom>
                <a:avLst/>
                <a:gdLst>
                  <a:gd name="T0" fmla="*/ 2962 w 7566"/>
                  <a:gd name="T1" fmla="*/ 886 h 1779"/>
                  <a:gd name="T2" fmla="*/ 2716 w 7566"/>
                  <a:gd name="T3" fmla="*/ 947 h 1779"/>
                  <a:gd name="T4" fmla="*/ 2674 w 7566"/>
                  <a:gd name="T5" fmla="*/ 1282 h 1779"/>
                  <a:gd name="T6" fmla="*/ 2878 w 7566"/>
                  <a:gd name="T7" fmla="*/ 1459 h 1779"/>
                  <a:gd name="T8" fmla="*/ 3063 w 7566"/>
                  <a:gd name="T9" fmla="*/ 1311 h 1779"/>
                  <a:gd name="T10" fmla="*/ 3299 w 7566"/>
                  <a:gd name="T11" fmla="*/ 1477 h 1779"/>
                  <a:gd name="T12" fmla="*/ 2880 w 7566"/>
                  <a:gd name="T13" fmla="*/ 1710 h 1779"/>
                  <a:gd name="T14" fmla="*/ 2501 w 7566"/>
                  <a:gd name="T15" fmla="*/ 1561 h 1779"/>
                  <a:gd name="T16" fmla="*/ 2362 w 7566"/>
                  <a:gd name="T17" fmla="*/ 1160 h 1779"/>
                  <a:gd name="T18" fmla="*/ 2577 w 7566"/>
                  <a:gd name="T19" fmla="*/ 709 h 1779"/>
                  <a:gd name="T20" fmla="*/ 3089 w 7566"/>
                  <a:gd name="T21" fmla="*/ 659 h 1779"/>
                  <a:gd name="T22" fmla="*/ 3355 w 7566"/>
                  <a:gd name="T23" fmla="*/ 970 h 1779"/>
                  <a:gd name="T24" fmla="*/ 3979 w 7566"/>
                  <a:gd name="T25" fmla="*/ 907 h 1779"/>
                  <a:gd name="T26" fmla="*/ 3783 w 7566"/>
                  <a:gd name="T27" fmla="*/ 1152 h 1779"/>
                  <a:gd name="T28" fmla="*/ 3810 w 7566"/>
                  <a:gd name="T29" fmla="*/ 777 h 1779"/>
                  <a:gd name="T30" fmla="*/ 4051 w 7566"/>
                  <a:gd name="T31" fmla="*/ 633 h 1779"/>
                  <a:gd name="T32" fmla="*/ 4672 w 7566"/>
                  <a:gd name="T33" fmla="*/ 1458 h 1779"/>
                  <a:gd name="T34" fmla="*/ 4564 w 7566"/>
                  <a:gd name="T35" fmla="*/ 1267 h 1779"/>
                  <a:gd name="T36" fmla="*/ 4293 w 7566"/>
                  <a:gd name="T37" fmla="*/ 1491 h 1779"/>
                  <a:gd name="T38" fmla="*/ 4663 w 7566"/>
                  <a:gd name="T39" fmla="*/ 1702 h 1779"/>
                  <a:gd name="T40" fmla="*/ 5590 w 7566"/>
                  <a:gd name="T41" fmla="*/ 1334 h 1779"/>
                  <a:gd name="T42" fmla="*/ 5431 w 7566"/>
                  <a:gd name="T43" fmla="*/ 1455 h 1779"/>
                  <a:gd name="T44" fmla="*/ 5258 w 7566"/>
                  <a:gd name="T45" fmla="*/ 1317 h 1779"/>
                  <a:gd name="T46" fmla="*/ 4986 w 7566"/>
                  <a:gd name="T47" fmla="*/ 1451 h 1779"/>
                  <a:gd name="T48" fmla="*/ 5332 w 7566"/>
                  <a:gd name="T49" fmla="*/ 1700 h 1779"/>
                  <a:gd name="T50" fmla="*/ 5785 w 7566"/>
                  <a:gd name="T51" fmla="*/ 1576 h 1779"/>
                  <a:gd name="T52" fmla="*/ 7566 w 7566"/>
                  <a:gd name="T53" fmla="*/ 1028 h 1779"/>
                  <a:gd name="T54" fmla="*/ 7468 w 7566"/>
                  <a:gd name="T55" fmla="*/ 712 h 1779"/>
                  <a:gd name="T56" fmla="*/ 7124 w 7566"/>
                  <a:gd name="T57" fmla="*/ 640 h 1779"/>
                  <a:gd name="T58" fmla="*/ 6883 w 7566"/>
                  <a:gd name="T59" fmla="*/ 809 h 1779"/>
                  <a:gd name="T60" fmla="*/ 6675 w 7566"/>
                  <a:gd name="T61" fmla="*/ 629 h 1779"/>
                  <a:gd name="T62" fmla="*/ 6391 w 7566"/>
                  <a:gd name="T63" fmla="*/ 715 h 1779"/>
                  <a:gd name="T64" fmla="*/ 6307 w 7566"/>
                  <a:gd name="T65" fmla="*/ 1132 h 1779"/>
                  <a:gd name="T66" fmla="*/ 6434 w 7566"/>
                  <a:gd name="T67" fmla="*/ 906 h 1779"/>
                  <a:gd name="T68" fmla="*/ 6627 w 7566"/>
                  <a:gd name="T69" fmla="*/ 1011 h 1779"/>
                  <a:gd name="T70" fmla="*/ 6962 w 7566"/>
                  <a:gd name="T71" fmla="*/ 1010 h 1779"/>
                  <a:gd name="T72" fmla="*/ 7160 w 7566"/>
                  <a:gd name="T73" fmla="*/ 897 h 1779"/>
                  <a:gd name="T74" fmla="*/ 7270 w 7566"/>
                  <a:gd name="T75" fmla="*/ 1682 h 1779"/>
                  <a:gd name="T76" fmla="*/ 2128 w 7566"/>
                  <a:gd name="T77" fmla="*/ 436 h 1779"/>
                  <a:gd name="T78" fmla="*/ 1692 w 7566"/>
                  <a:gd name="T79" fmla="*/ 657 h 1779"/>
                  <a:gd name="T80" fmla="*/ 1942 w 7566"/>
                  <a:gd name="T81" fmla="*/ 148 h 1779"/>
                  <a:gd name="T82" fmla="*/ 2415 w 7566"/>
                  <a:gd name="T83" fmla="*/ 86 h 1779"/>
                  <a:gd name="T84" fmla="*/ 1209 w 7566"/>
                  <a:gd name="T85" fmla="*/ 1745 h 1779"/>
                  <a:gd name="T86" fmla="*/ 663 w 7566"/>
                  <a:gd name="T87" fmla="*/ 1734 h 1779"/>
                  <a:gd name="T88" fmla="*/ 210 w 7566"/>
                  <a:gd name="T89" fmla="*/ 1423 h 1779"/>
                  <a:gd name="T90" fmla="*/ 2 w 7566"/>
                  <a:gd name="T91" fmla="*/ 897 h 1779"/>
                  <a:gd name="T92" fmla="*/ 117 w 7566"/>
                  <a:gd name="T93" fmla="*/ 366 h 1779"/>
                  <a:gd name="T94" fmla="*/ 716 w 7566"/>
                  <a:gd name="T95" fmla="*/ 64 h 1779"/>
                  <a:gd name="T96" fmla="*/ 395 w 7566"/>
                  <a:gd name="T97" fmla="*/ 595 h 1779"/>
                  <a:gd name="T98" fmla="*/ 370 w 7566"/>
                  <a:gd name="T99" fmla="*/ 996 h 1779"/>
                  <a:gd name="T100" fmla="*/ 603 w 7566"/>
                  <a:gd name="T101" fmla="*/ 1321 h 1779"/>
                  <a:gd name="T102" fmla="*/ 992 w 7566"/>
                  <a:gd name="T103" fmla="*/ 1429 h 1779"/>
                  <a:gd name="T104" fmla="*/ 550 w 7566"/>
                  <a:gd name="T105" fmla="*/ 1177 h 1779"/>
                  <a:gd name="T106" fmla="*/ 961 w 7566"/>
                  <a:gd name="T107" fmla="*/ 1356 h 1779"/>
                  <a:gd name="T108" fmla="*/ 1381 w 7566"/>
                  <a:gd name="T109" fmla="*/ 1141 h 1779"/>
                  <a:gd name="T110" fmla="*/ 1473 w 7566"/>
                  <a:gd name="T111" fmla="*/ 701 h 1779"/>
                  <a:gd name="T112" fmla="*/ 1173 w 7566"/>
                  <a:gd name="T113" fmla="*/ 341 h 1779"/>
                  <a:gd name="T114" fmla="*/ 739 w 7566"/>
                  <a:gd name="T115" fmla="*/ 341 h 1779"/>
                  <a:gd name="T116" fmla="*/ 454 w 7566"/>
                  <a:gd name="T117" fmla="*/ 647 h 1779"/>
                  <a:gd name="T118" fmla="*/ 448 w 7566"/>
                  <a:gd name="T119" fmla="*/ 100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6" h="1779">
                    <a:moveTo>
                      <a:pt x="3085" y="1162"/>
                    </a:moveTo>
                    <a:lnTo>
                      <a:pt x="3084" y="1127"/>
                    </a:lnTo>
                    <a:lnTo>
                      <a:pt x="3081" y="1096"/>
                    </a:lnTo>
                    <a:lnTo>
                      <a:pt x="3076" y="1066"/>
                    </a:lnTo>
                    <a:lnTo>
                      <a:pt x="3070" y="1038"/>
                    </a:lnTo>
                    <a:lnTo>
                      <a:pt x="3052" y="987"/>
                    </a:lnTo>
                    <a:lnTo>
                      <a:pt x="3041" y="965"/>
                    </a:lnTo>
                    <a:lnTo>
                      <a:pt x="3028" y="945"/>
                    </a:lnTo>
                    <a:lnTo>
                      <a:pt x="3013" y="927"/>
                    </a:lnTo>
                    <a:lnTo>
                      <a:pt x="2998" y="912"/>
                    </a:lnTo>
                    <a:lnTo>
                      <a:pt x="2980" y="897"/>
                    </a:lnTo>
                    <a:lnTo>
                      <a:pt x="2962" y="886"/>
                    </a:lnTo>
                    <a:lnTo>
                      <a:pt x="2942" y="877"/>
                    </a:lnTo>
                    <a:lnTo>
                      <a:pt x="2920" y="871"/>
                    </a:lnTo>
                    <a:lnTo>
                      <a:pt x="2897" y="867"/>
                    </a:lnTo>
                    <a:lnTo>
                      <a:pt x="2873" y="866"/>
                    </a:lnTo>
                    <a:lnTo>
                      <a:pt x="2849" y="867"/>
                    </a:lnTo>
                    <a:lnTo>
                      <a:pt x="2827" y="871"/>
                    </a:lnTo>
                    <a:lnTo>
                      <a:pt x="2804" y="878"/>
                    </a:lnTo>
                    <a:lnTo>
                      <a:pt x="2784" y="887"/>
                    </a:lnTo>
                    <a:lnTo>
                      <a:pt x="2765" y="898"/>
                    </a:lnTo>
                    <a:lnTo>
                      <a:pt x="2747" y="913"/>
                    </a:lnTo>
                    <a:lnTo>
                      <a:pt x="2731" y="929"/>
                    </a:lnTo>
                    <a:lnTo>
                      <a:pt x="2716" y="947"/>
                    </a:lnTo>
                    <a:lnTo>
                      <a:pt x="2703" y="967"/>
                    </a:lnTo>
                    <a:lnTo>
                      <a:pt x="2691" y="989"/>
                    </a:lnTo>
                    <a:lnTo>
                      <a:pt x="2681" y="1013"/>
                    </a:lnTo>
                    <a:lnTo>
                      <a:pt x="2673" y="1039"/>
                    </a:lnTo>
                    <a:lnTo>
                      <a:pt x="2667" y="1066"/>
                    </a:lnTo>
                    <a:lnTo>
                      <a:pt x="2662" y="1095"/>
                    </a:lnTo>
                    <a:lnTo>
                      <a:pt x="2659" y="1126"/>
                    </a:lnTo>
                    <a:lnTo>
                      <a:pt x="2658" y="1160"/>
                    </a:lnTo>
                    <a:lnTo>
                      <a:pt x="2659" y="1192"/>
                    </a:lnTo>
                    <a:lnTo>
                      <a:pt x="2662" y="1224"/>
                    </a:lnTo>
                    <a:lnTo>
                      <a:pt x="2667" y="1253"/>
                    </a:lnTo>
                    <a:lnTo>
                      <a:pt x="2674" y="1282"/>
                    </a:lnTo>
                    <a:lnTo>
                      <a:pt x="2682" y="1308"/>
                    </a:lnTo>
                    <a:lnTo>
                      <a:pt x="2692" y="1332"/>
                    </a:lnTo>
                    <a:lnTo>
                      <a:pt x="2704" y="1355"/>
                    </a:lnTo>
                    <a:lnTo>
                      <a:pt x="2717" y="1377"/>
                    </a:lnTo>
                    <a:lnTo>
                      <a:pt x="2732" y="1395"/>
                    </a:lnTo>
                    <a:lnTo>
                      <a:pt x="2749" y="1412"/>
                    </a:lnTo>
                    <a:lnTo>
                      <a:pt x="2767" y="1426"/>
                    </a:lnTo>
                    <a:lnTo>
                      <a:pt x="2786" y="1437"/>
                    </a:lnTo>
                    <a:lnTo>
                      <a:pt x="2807" y="1447"/>
                    </a:lnTo>
                    <a:lnTo>
                      <a:pt x="2830" y="1453"/>
                    </a:lnTo>
                    <a:lnTo>
                      <a:pt x="2853" y="1458"/>
                    </a:lnTo>
                    <a:lnTo>
                      <a:pt x="2878" y="1459"/>
                    </a:lnTo>
                    <a:lnTo>
                      <a:pt x="2901" y="1458"/>
                    </a:lnTo>
                    <a:lnTo>
                      <a:pt x="2924" y="1454"/>
                    </a:lnTo>
                    <a:lnTo>
                      <a:pt x="2945" y="1447"/>
                    </a:lnTo>
                    <a:lnTo>
                      <a:pt x="2964" y="1438"/>
                    </a:lnTo>
                    <a:lnTo>
                      <a:pt x="2983" y="1427"/>
                    </a:lnTo>
                    <a:lnTo>
                      <a:pt x="3000" y="1413"/>
                    </a:lnTo>
                    <a:lnTo>
                      <a:pt x="3008" y="1406"/>
                    </a:lnTo>
                    <a:lnTo>
                      <a:pt x="3015" y="1398"/>
                    </a:lnTo>
                    <a:lnTo>
                      <a:pt x="3029" y="1379"/>
                    </a:lnTo>
                    <a:lnTo>
                      <a:pt x="3042" y="1358"/>
                    </a:lnTo>
                    <a:lnTo>
                      <a:pt x="3052" y="1336"/>
                    </a:lnTo>
                    <a:lnTo>
                      <a:pt x="3063" y="1311"/>
                    </a:lnTo>
                    <a:lnTo>
                      <a:pt x="3071" y="1285"/>
                    </a:lnTo>
                    <a:lnTo>
                      <a:pt x="3077" y="1257"/>
                    </a:lnTo>
                    <a:lnTo>
                      <a:pt x="3081" y="1227"/>
                    </a:lnTo>
                    <a:lnTo>
                      <a:pt x="3084" y="1195"/>
                    </a:lnTo>
                    <a:lnTo>
                      <a:pt x="3085" y="1162"/>
                    </a:lnTo>
                    <a:close/>
                    <a:moveTo>
                      <a:pt x="3381" y="1164"/>
                    </a:moveTo>
                    <a:lnTo>
                      <a:pt x="3379" y="1222"/>
                    </a:lnTo>
                    <a:lnTo>
                      <a:pt x="3372" y="1279"/>
                    </a:lnTo>
                    <a:lnTo>
                      <a:pt x="3360" y="1332"/>
                    </a:lnTo>
                    <a:lnTo>
                      <a:pt x="3344" y="1384"/>
                    </a:lnTo>
                    <a:lnTo>
                      <a:pt x="3324" y="1432"/>
                    </a:lnTo>
                    <a:lnTo>
                      <a:pt x="3299" y="1477"/>
                    </a:lnTo>
                    <a:lnTo>
                      <a:pt x="3272" y="1519"/>
                    </a:lnTo>
                    <a:lnTo>
                      <a:pt x="3240" y="1556"/>
                    </a:lnTo>
                    <a:lnTo>
                      <a:pt x="3205" y="1591"/>
                    </a:lnTo>
                    <a:lnTo>
                      <a:pt x="3187" y="1606"/>
                    </a:lnTo>
                    <a:lnTo>
                      <a:pt x="3167" y="1622"/>
                    </a:lnTo>
                    <a:lnTo>
                      <a:pt x="3126" y="1648"/>
                    </a:lnTo>
                    <a:lnTo>
                      <a:pt x="3082" y="1670"/>
                    </a:lnTo>
                    <a:lnTo>
                      <a:pt x="3058" y="1679"/>
                    </a:lnTo>
                    <a:lnTo>
                      <a:pt x="3035" y="1687"/>
                    </a:lnTo>
                    <a:lnTo>
                      <a:pt x="2985" y="1700"/>
                    </a:lnTo>
                    <a:lnTo>
                      <a:pt x="2934" y="1708"/>
                    </a:lnTo>
                    <a:lnTo>
                      <a:pt x="2880" y="1710"/>
                    </a:lnTo>
                    <a:lnTo>
                      <a:pt x="2822" y="1708"/>
                    </a:lnTo>
                    <a:lnTo>
                      <a:pt x="2766" y="1700"/>
                    </a:lnTo>
                    <a:lnTo>
                      <a:pt x="2740" y="1695"/>
                    </a:lnTo>
                    <a:lnTo>
                      <a:pt x="2714" y="1688"/>
                    </a:lnTo>
                    <a:lnTo>
                      <a:pt x="2689" y="1681"/>
                    </a:lnTo>
                    <a:lnTo>
                      <a:pt x="2665" y="1672"/>
                    </a:lnTo>
                    <a:lnTo>
                      <a:pt x="2642" y="1662"/>
                    </a:lnTo>
                    <a:lnTo>
                      <a:pt x="2619" y="1651"/>
                    </a:lnTo>
                    <a:lnTo>
                      <a:pt x="2577" y="1625"/>
                    </a:lnTo>
                    <a:lnTo>
                      <a:pt x="2556" y="1610"/>
                    </a:lnTo>
                    <a:lnTo>
                      <a:pt x="2537" y="1594"/>
                    </a:lnTo>
                    <a:lnTo>
                      <a:pt x="2501" y="1561"/>
                    </a:lnTo>
                    <a:lnTo>
                      <a:pt x="2485" y="1542"/>
                    </a:lnTo>
                    <a:lnTo>
                      <a:pt x="2469" y="1523"/>
                    </a:lnTo>
                    <a:lnTo>
                      <a:pt x="2442" y="1482"/>
                    </a:lnTo>
                    <a:lnTo>
                      <a:pt x="2429" y="1460"/>
                    </a:lnTo>
                    <a:lnTo>
                      <a:pt x="2418" y="1437"/>
                    </a:lnTo>
                    <a:lnTo>
                      <a:pt x="2398" y="1388"/>
                    </a:lnTo>
                    <a:lnTo>
                      <a:pt x="2382" y="1335"/>
                    </a:lnTo>
                    <a:lnTo>
                      <a:pt x="2376" y="1308"/>
                    </a:lnTo>
                    <a:lnTo>
                      <a:pt x="2371" y="1280"/>
                    </a:lnTo>
                    <a:lnTo>
                      <a:pt x="2364" y="1221"/>
                    </a:lnTo>
                    <a:lnTo>
                      <a:pt x="2362" y="1191"/>
                    </a:lnTo>
                    <a:lnTo>
                      <a:pt x="2362" y="1160"/>
                    </a:lnTo>
                    <a:lnTo>
                      <a:pt x="2364" y="1102"/>
                    </a:lnTo>
                    <a:lnTo>
                      <a:pt x="2371" y="1048"/>
                    </a:lnTo>
                    <a:lnTo>
                      <a:pt x="2382" y="996"/>
                    </a:lnTo>
                    <a:lnTo>
                      <a:pt x="2398" y="946"/>
                    </a:lnTo>
                    <a:lnTo>
                      <a:pt x="2418" y="898"/>
                    </a:lnTo>
                    <a:lnTo>
                      <a:pt x="2430" y="875"/>
                    </a:lnTo>
                    <a:lnTo>
                      <a:pt x="2442" y="853"/>
                    </a:lnTo>
                    <a:lnTo>
                      <a:pt x="2470" y="812"/>
                    </a:lnTo>
                    <a:lnTo>
                      <a:pt x="2502" y="774"/>
                    </a:lnTo>
                    <a:lnTo>
                      <a:pt x="2537" y="740"/>
                    </a:lnTo>
                    <a:lnTo>
                      <a:pt x="2556" y="724"/>
                    </a:lnTo>
                    <a:lnTo>
                      <a:pt x="2577" y="709"/>
                    </a:lnTo>
                    <a:lnTo>
                      <a:pt x="2619" y="683"/>
                    </a:lnTo>
                    <a:lnTo>
                      <a:pt x="2664" y="660"/>
                    </a:lnTo>
                    <a:lnTo>
                      <a:pt x="2712" y="642"/>
                    </a:lnTo>
                    <a:lnTo>
                      <a:pt x="2763" y="629"/>
                    </a:lnTo>
                    <a:lnTo>
                      <a:pt x="2817" y="621"/>
                    </a:lnTo>
                    <a:lnTo>
                      <a:pt x="2873" y="619"/>
                    </a:lnTo>
                    <a:lnTo>
                      <a:pt x="2932" y="621"/>
                    </a:lnTo>
                    <a:lnTo>
                      <a:pt x="2960" y="625"/>
                    </a:lnTo>
                    <a:lnTo>
                      <a:pt x="2987" y="629"/>
                    </a:lnTo>
                    <a:lnTo>
                      <a:pt x="3014" y="635"/>
                    </a:lnTo>
                    <a:lnTo>
                      <a:pt x="3039" y="642"/>
                    </a:lnTo>
                    <a:lnTo>
                      <a:pt x="3089" y="659"/>
                    </a:lnTo>
                    <a:lnTo>
                      <a:pt x="3134" y="682"/>
                    </a:lnTo>
                    <a:lnTo>
                      <a:pt x="3175" y="708"/>
                    </a:lnTo>
                    <a:lnTo>
                      <a:pt x="3195" y="723"/>
                    </a:lnTo>
                    <a:lnTo>
                      <a:pt x="3213" y="738"/>
                    </a:lnTo>
                    <a:lnTo>
                      <a:pt x="3247" y="772"/>
                    </a:lnTo>
                    <a:lnTo>
                      <a:pt x="3263" y="791"/>
                    </a:lnTo>
                    <a:lnTo>
                      <a:pt x="3278" y="810"/>
                    </a:lnTo>
                    <a:lnTo>
                      <a:pt x="3292" y="830"/>
                    </a:lnTo>
                    <a:lnTo>
                      <a:pt x="3305" y="851"/>
                    </a:lnTo>
                    <a:lnTo>
                      <a:pt x="3328" y="896"/>
                    </a:lnTo>
                    <a:lnTo>
                      <a:pt x="3347" y="945"/>
                    </a:lnTo>
                    <a:lnTo>
                      <a:pt x="3355" y="970"/>
                    </a:lnTo>
                    <a:lnTo>
                      <a:pt x="3362" y="995"/>
                    </a:lnTo>
                    <a:lnTo>
                      <a:pt x="3372" y="1049"/>
                    </a:lnTo>
                    <a:lnTo>
                      <a:pt x="3376" y="1076"/>
                    </a:lnTo>
                    <a:lnTo>
                      <a:pt x="3379" y="1105"/>
                    </a:lnTo>
                    <a:lnTo>
                      <a:pt x="3381" y="1164"/>
                    </a:lnTo>
                    <a:close/>
                    <a:moveTo>
                      <a:pt x="4174" y="932"/>
                    </a:moveTo>
                    <a:lnTo>
                      <a:pt x="4138" y="917"/>
                    </a:lnTo>
                    <a:lnTo>
                      <a:pt x="4106" y="908"/>
                    </a:lnTo>
                    <a:lnTo>
                      <a:pt x="4074" y="903"/>
                    </a:lnTo>
                    <a:lnTo>
                      <a:pt x="4037" y="900"/>
                    </a:lnTo>
                    <a:lnTo>
                      <a:pt x="4007" y="903"/>
                    </a:lnTo>
                    <a:lnTo>
                      <a:pt x="3979" y="907"/>
                    </a:lnTo>
                    <a:lnTo>
                      <a:pt x="3953" y="914"/>
                    </a:lnTo>
                    <a:lnTo>
                      <a:pt x="3928" y="924"/>
                    </a:lnTo>
                    <a:lnTo>
                      <a:pt x="3905" y="936"/>
                    </a:lnTo>
                    <a:lnTo>
                      <a:pt x="3884" y="951"/>
                    </a:lnTo>
                    <a:lnTo>
                      <a:pt x="3865" y="968"/>
                    </a:lnTo>
                    <a:lnTo>
                      <a:pt x="3847" y="987"/>
                    </a:lnTo>
                    <a:lnTo>
                      <a:pt x="3832" y="1009"/>
                    </a:lnTo>
                    <a:lnTo>
                      <a:pt x="3818" y="1034"/>
                    </a:lnTo>
                    <a:lnTo>
                      <a:pt x="3807" y="1060"/>
                    </a:lnTo>
                    <a:lnTo>
                      <a:pt x="3797" y="1088"/>
                    </a:lnTo>
                    <a:lnTo>
                      <a:pt x="3789" y="1119"/>
                    </a:lnTo>
                    <a:lnTo>
                      <a:pt x="3783" y="1152"/>
                    </a:lnTo>
                    <a:lnTo>
                      <a:pt x="3780" y="1187"/>
                    </a:lnTo>
                    <a:lnTo>
                      <a:pt x="3779" y="1223"/>
                    </a:lnTo>
                    <a:lnTo>
                      <a:pt x="3779" y="1682"/>
                    </a:lnTo>
                    <a:lnTo>
                      <a:pt x="3485" y="1682"/>
                    </a:lnTo>
                    <a:lnTo>
                      <a:pt x="3485" y="1165"/>
                    </a:lnTo>
                    <a:lnTo>
                      <a:pt x="3485" y="647"/>
                    </a:lnTo>
                    <a:lnTo>
                      <a:pt x="3768" y="647"/>
                    </a:lnTo>
                    <a:lnTo>
                      <a:pt x="3768" y="882"/>
                    </a:lnTo>
                    <a:lnTo>
                      <a:pt x="3776" y="854"/>
                    </a:lnTo>
                    <a:lnTo>
                      <a:pt x="3785" y="827"/>
                    </a:lnTo>
                    <a:lnTo>
                      <a:pt x="3797" y="801"/>
                    </a:lnTo>
                    <a:lnTo>
                      <a:pt x="3810" y="777"/>
                    </a:lnTo>
                    <a:lnTo>
                      <a:pt x="3825" y="755"/>
                    </a:lnTo>
                    <a:lnTo>
                      <a:pt x="3840" y="735"/>
                    </a:lnTo>
                    <a:lnTo>
                      <a:pt x="3858" y="716"/>
                    </a:lnTo>
                    <a:lnTo>
                      <a:pt x="3877" y="699"/>
                    </a:lnTo>
                    <a:lnTo>
                      <a:pt x="3898" y="684"/>
                    </a:lnTo>
                    <a:lnTo>
                      <a:pt x="3920" y="671"/>
                    </a:lnTo>
                    <a:lnTo>
                      <a:pt x="3943" y="658"/>
                    </a:lnTo>
                    <a:lnTo>
                      <a:pt x="3955" y="653"/>
                    </a:lnTo>
                    <a:lnTo>
                      <a:pt x="3968" y="649"/>
                    </a:lnTo>
                    <a:lnTo>
                      <a:pt x="3994" y="642"/>
                    </a:lnTo>
                    <a:lnTo>
                      <a:pt x="4021" y="636"/>
                    </a:lnTo>
                    <a:lnTo>
                      <a:pt x="4051" y="633"/>
                    </a:lnTo>
                    <a:lnTo>
                      <a:pt x="4081" y="632"/>
                    </a:lnTo>
                    <a:lnTo>
                      <a:pt x="4124" y="635"/>
                    </a:lnTo>
                    <a:lnTo>
                      <a:pt x="4174" y="643"/>
                    </a:lnTo>
                    <a:lnTo>
                      <a:pt x="4174" y="932"/>
                    </a:lnTo>
                    <a:close/>
                    <a:moveTo>
                      <a:pt x="4858" y="1682"/>
                    </a:moveTo>
                    <a:lnTo>
                      <a:pt x="4858" y="1450"/>
                    </a:lnTo>
                    <a:lnTo>
                      <a:pt x="4825" y="1457"/>
                    </a:lnTo>
                    <a:lnTo>
                      <a:pt x="4796" y="1461"/>
                    </a:lnTo>
                    <a:lnTo>
                      <a:pt x="4767" y="1463"/>
                    </a:lnTo>
                    <a:lnTo>
                      <a:pt x="4736" y="1463"/>
                    </a:lnTo>
                    <a:lnTo>
                      <a:pt x="4691" y="1461"/>
                    </a:lnTo>
                    <a:lnTo>
                      <a:pt x="4672" y="1458"/>
                    </a:lnTo>
                    <a:lnTo>
                      <a:pt x="4654" y="1453"/>
                    </a:lnTo>
                    <a:lnTo>
                      <a:pt x="4638" y="1447"/>
                    </a:lnTo>
                    <a:lnTo>
                      <a:pt x="4624" y="1440"/>
                    </a:lnTo>
                    <a:lnTo>
                      <a:pt x="4612" y="1431"/>
                    </a:lnTo>
                    <a:lnTo>
                      <a:pt x="4601" y="1420"/>
                    </a:lnTo>
                    <a:lnTo>
                      <a:pt x="4592" y="1408"/>
                    </a:lnTo>
                    <a:lnTo>
                      <a:pt x="4584" y="1394"/>
                    </a:lnTo>
                    <a:lnTo>
                      <a:pt x="4580" y="1386"/>
                    </a:lnTo>
                    <a:lnTo>
                      <a:pt x="4577" y="1378"/>
                    </a:lnTo>
                    <a:lnTo>
                      <a:pt x="4572" y="1359"/>
                    </a:lnTo>
                    <a:lnTo>
                      <a:pt x="4566" y="1317"/>
                    </a:lnTo>
                    <a:lnTo>
                      <a:pt x="4564" y="1267"/>
                    </a:lnTo>
                    <a:lnTo>
                      <a:pt x="4564" y="890"/>
                    </a:lnTo>
                    <a:lnTo>
                      <a:pt x="4845" y="890"/>
                    </a:lnTo>
                    <a:lnTo>
                      <a:pt x="4845" y="655"/>
                    </a:lnTo>
                    <a:lnTo>
                      <a:pt x="4564" y="655"/>
                    </a:lnTo>
                    <a:lnTo>
                      <a:pt x="4564" y="317"/>
                    </a:lnTo>
                    <a:lnTo>
                      <a:pt x="4268" y="484"/>
                    </a:lnTo>
                    <a:lnTo>
                      <a:pt x="4268" y="902"/>
                    </a:lnTo>
                    <a:lnTo>
                      <a:pt x="4268" y="1319"/>
                    </a:lnTo>
                    <a:lnTo>
                      <a:pt x="4270" y="1367"/>
                    </a:lnTo>
                    <a:lnTo>
                      <a:pt x="4274" y="1412"/>
                    </a:lnTo>
                    <a:lnTo>
                      <a:pt x="4281" y="1453"/>
                    </a:lnTo>
                    <a:lnTo>
                      <a:pt x="4293" y="1491"/>
                    </a:lnTo>
                    <a:lnTo>
                      <a:pt x="4306" y="1525"/>
                    </a:lnTo>
                    <a:lnTo>
                      <a:pt x="4322" y="1557"/>
                    </a:lnTo>
                    <a:lnTo>
                      <a:pt x="4342" y="1585"/>
                    </a:lnTo>
                    <a:lnTo>
                      <a:pt x="4364" y="1609"/>
                    </a:lnTo>
                    <a:lnTo>
                      <a:pt x="4390" y="1632"/>
                    </a:lnTo>
                    <a:lnTo>
                      <a:pt x="4419" y="1651"/>
                    </a:lnTo>
                    <a:lnTo>
                      <a:pt x="4451" y="1667"/>
                    </a:lnTo>
                    <a:lnTo>
                      <a:pt x="4487" y="1679"/>
                    </a:lnTo>
                    <a:lnTo>
                      <a:pt x="4525" y="1689"/>
                    </a:lnTo>
                    <a:lnTo>
                      <a:pt x="4569" y="1696"/>
                    </a:lnTo>
                    <a:lnTo>
                      <a:pt x="4614" y="1700"/>
                    </a:lnTo>
                    <a:lnTo>
                      <a:pt x="4663" y="1702"/>
                    </a:lnTo>
                    <a:lnTo>
                      <a:pt x="4712" y="1701"/>
                    </a:lnTo>
                    <a:lnTo>
                      <a:pt x="4759" y="1698"/>
                    </a:lnTo>
                    <a:lnTo>
                      <a:pt x="4807" y="1692"/>
                    </a:lnTo>
                    <a:lnTo>
                      <a:pt x="4858" y="1682"/>
                    </a:lnTo>
                    <a:close/>
                    <a:moveTo>
                      <a:pt x="5897" y="1179"/>
                    </a:moveTo>
                    <a:lnTo>
                      <a:pt x="5897" y="647"/>
                    </a:lnTo>
                    <a:lnTo>
                      <a:pt x="5603" y="647"/>
                    </a:lnTo>
                    <a:lnTo>
                      <a:pt x="5603" y="1179"/>
                    </a:lnTo>
                    <a:lnTo>
                      <a:pt x="5601" y="1250"/>
                    </a:lnTo>
                    <a:lnTo>
                      <a:pt x="5599" y="1281"/>
                    </a:lnTo>
                    <a:lnTo>
                      <a:pt x="5595" y="1309"/>
                    </a:lnTo>
                    <a:lnTo>
                      <a:pt x="5590" y="1334"/>
                    </a:lnTo>
                    <a:lnTo>
                      <a:pt x="5584" y="1357"/>
                    </a:lnTo>
                    <a:lnTo>
                      <a:pt x="5576" y="1378"/>
                    </a:lnTo>
                    <a:lnTo>
                      <a:pt x="5567" y="1395"/>
                    </a:lnTo>
                    <a:lnTo>
                      <a:pt x="5556" y="1410"/>
                    </a:lnTo>
                    <a:lnTo>
                      <a:pt x="5544" y="1423"/>
                    </a:lnTo>
                    <a:lnTo>
                      <a:pt x="5530" y="1433"/>
                    </a:lnTo>
                    <a:lnTo>
                      <a:pt x="5514" y="1441"/>
                    </a:lnTo>
                    <a:lnTo>
                      <a:pt x="5505" y="1445"/>
                    </a:lnTo>
                    <a:lnTo>
                      <a:pt x="5496" y="1448"/>
                    </a:lnTo>
                    <a:lnTo>
                      <a:pt x="5476" y="1452"/>
                    </a:lnTo>
                    <a:lnTo>
                      <a:pt x="5455" y="1455"/>
                    </a:lnTo>
                    <a:lnTo>
                      <a:pt x="5431" y="1455"/>
                    </a:lnTo>
                    <a:lnTo>
                      <a:pt x="5407" y="1455"/>
                    </a:lnTo>
                    <a:lnTo>
                      <a:pt x="5385" y="1452"/>
                    </a:lnTo>
                    <a:lnTo>
                      <a:pt x="5364" y="1448"/>
                    </a:lnTo>
                    <a:lnTo>
                      <a:pt x="5346" y="1442"/>
                    </a:lnTo>
                    <a:lnTo>
                      <a:pt x="5329" y="1434"/>
                    </a:lnTo>
                    <a:lnTo>
                      <a:pt x="5315" y="1424"/>
                    </a:lnTo>
                    <a:lnTo>
                      <a:pt x="5301" y="1412"/>
                    </a:lnTo>
                    <a:lnTo>
                      <a:pt x="5290" y="1397"/>
                    </a:lnTo>
                    <a:lnTo>
                      <a:pt x="5280" y="1381"/>
                    </a:lnTo>
                    <a:lnTo>
                      <a:pt x="5272" y="1361"/>
                    </a:lnTo>
                    <a:lnTo>
                      <a:pt x="5265" y="1340"/>
                    </a:lnTo>
                    <a:lnTo>
                      <a:pt x="5258" y="1317"/>
                    </a:lnTo>
                    <a:lnTo>
                      <a:pt x="5254" y="1290"/>
                    </a:lnTo>
                    <a:lnTo>
                      <a:pt x="5251" y="1262"/>
                    </a:lnTo>
                    <a:lnTo>
                      <a:pt x="5250" y="1230"/>
                    </a:lnTo>
                    <a:lnTo>
                      <a:pt x="5249" y="1196"/>
                    </a:lnTo>
                    <a:lnTo>
                      <a:pt x="5249" y="647"/>
                    </a:lnTo>
                    <a:lnTo>
                      <a:pt x="4955" y="647"/>
                    </a:lnTo>
                    <a:lnTo>
                      <a:pt x="4955" y="1192"/>
                    </a:lnTo>
                    <a:lnTo>
                      <a:pt x="4957" y="1271"/>
                    </a:lnTo>
                    <a:lnTo>
                      <a:pt x="4962" y="1339"/>
                    </a:lnTo>
                    <a:lnTo>
                      <a:pt x="4966" y="1370"/>
                    </a:lnTo>
                    <a:lnTo>
                      <a:pt x="4972" y="1400"/>
                    </a:lnTo>
                    <a:lnTo>
                      <a:pt x="4986" y="1451"/>
                    </a:lnTo>
                    <a:lnTo>
                      <a:pt x="4994" y="1474"/>
                    </a:lnTo>
                    <a:lnTo>
                      <a:pt x="5005" y="1496"/>
                    </a:lnTo>
                    <a:lnTo>
                      <a:pt x="5016" y="1516"/>
                    </a:lnTo>
                    <a:lnTo>
                      <a:pt x="5030" y="1535"/>
                    </a:lnTo>
                    <a:lnTo>
                      <a:pt x="5059" y="1571"/>
                    </a:lnTo>
                    <a:lnTo>
                      <a:pt x="5095" y="1604"/>
                    </a:lnTo>
                    <a:lnTo>
                      <a:pt x="5127" y="1628"/>
                    </a:lnTo>
                    <a:lnTo>
                      <a:pt x="5162" y="1649"/>
                    </a:lnTo>
                    <a:lnTo>
                      <a:pt x="5201" y="1666"/>
                    </a:lnTo>
                    <a:lnTo>
                      <a:pt x="5241" y="1680"/>
                    </a:lnTo>
                    <a:lnTo>
                      <a:pt x="5286" y="1692"/>
                    </a:lnTo>
                    <a:lnTo>
                      <a:pt x="5332" y="1700"/>
                    </a:lnTo>
                    <a:lnTo>
                      <a:pt x="5379" y="1704"/>
                    </a:lnTo>
                    <a:lnTo>
                      <a:pt x="5429" y="1706"/>
                    </a:lnTo>
                    <a:lnTo>
                      <a:pt x="5488" y="1704"/>
                    </a:lnTo>
                    <a:lnTo>
                      <a:pt x="5544" y="1696"/>
                    </a:lnTo>
                    <a:lnTo>
                      <a:pt x="5570" y="1691"/>
                    </a:lnTo>
                    <a:lnTo>
                      <a:pt x="5596" y="1685"/>
                    </a:lnTo>
                    <a:lnTo>
                      <a:pt x="5644" y="1668"/>
                    </a:lnTo>
                    <a:lnTo>
                      <a:pt x="5667" y="1658"/>
                    </a:lnTo>
                    <a:lnTo>
                      <a:pt x="5689" y="1648"/>
                    </a:lnTo>
                    <a:lnTo>
                      <a:pt x="5730" y="1622"/>
                    </a:lnTo>
                    <a:lnTo>
                      <a:pt x="5768" y="1592"/>
                    </a:lnTo>
                    <a:lnTo>
                      <a:pt x="5785" y="1576"/>
                    </a:lnTo>
                    <a:lnTo>
                      <a:pt x="5801" y="1559"/>
                    </a:lnTo>
                    <a:lnTo>
                      <a:pt x="5825" y="1528"/>
                    </a:lnTo>
                    <a:lnTo>
                      <a:pt x="5844" y="1494"/>
                    </a:lnTo>
                    <a:lnTo>
                      <a:pt x="5861" y="1456"/>
                    </a:lnTo>
                    <a:lnTo>
                      <a:pt x="5874" y="1414"/>
                    </a:lnTo>
                    <a:lnTo>
                      <a:pt x="5885" y="1364"/>
                    </a:lnTo>
                    <a:lnTo>
                      <a:pt x="5892" y="1310"/>
                    </a:lnTo>
                    <a:lnTo>
                      <a:pt x="5896" y="1248"/>
                    </a:lnTo>
                    <a:lnTo>
                      <a:pt x="5897" y="1179"/>
                    </a:lnTo>
                    <a:close/>
                    <a:moveTo>
                      <a:pt x="7566" y="1682"/>
                    </a:moveTo>
                    <a:lnTo>
                      <a:pt x="7566" y="1088"/>
                    </a:lnTo>
                    <a:lnTo>
                      <a:pt x="7566" y="1028"/>
                    </a:lnTo>
                    <a:lnTo>
                      <a:pt x="7564" y="976"/>
                    </a:lnTo>
                    <a:lnTo>
                      <a:pt x="7560" y="930"/>
                    </a:lnTo>
                    <a:lnTo>
                      <a:pt x="7555" y="889"/>
                    </a:lnTo>
                    <a:lnTo>
                      <a:pt x="7549" y="855"/>
                    </a:lnTo>
                    <a:lnTo>
                      <a:pt x="7545" y="839"/>
                    </a:lnTo>
                    <a:lnTo>
                      <a:pt x="7540" y="824"/>
                    </a:lnTo>
                    <a:lnTo>
                      <a:pt x="7530" y="797"/>
                    </a:lnTo>
                    <a:lnTo>
                      <a:pt x="7517" y="773"/>
                    </a:lnTo>
                    <a:lnTo>
                      <a:pt x="7507" y="756"/>
                    </a:lnTo>
                    <a:lnTo>
                      <a:pt x="7495" y="741"/>
                    </a:lnTo>
                    <a:lnTo>
                      <a:pt x="7482" y="726"/>
                    </a:lnTo>
                    <a:lnTo>
                      <a:pt x="7468" y="712"/>
                    </a:lnTo>
                    <a:lnTo>
                      <a:pt x="7436" y="687"/>
                    </a:lnTo>
                    <a:lnTo>
                      <a:pt x="7419" y="676"/>
                    </a:lnTo>
                    <a:lnTo>
                      <a:pt x="7401" y="666"/>
                    </a:lnTo>
                    <a:lnTo>
                      <a:pt x="7362" y="648"/>
                    </a:lnTo>
                    <a:lnTo>
                      <a:pt x="7342" y="641"/>
                    </a:lnTo>
                    <a:lnTo>
                      <a:pt x="7321" y="636"/>
                    </a:lnTo>
                    <a:lnTo>
                      <a:pt x="7277" y="628"/>
                    </a:lnTo>
                    <a:lnTo>
                      <a:pt x="7231" y="626"/>
                    </a:lnTo>
                    <a:lnTo>
                      <a:pt x="7202" y="626"/>
                    </a:lnTo>
                    <a:lnTo>
                      <a:pt x="7175" y="629"/>
                    </a:lnTo>
                    <a:lnTo>
                      <a:pt x="7149" y="634"/>
                    </a:lnTo>
                    <a:lnTo>
                      <a:pt x="7124" y="640"/>
                    </a:lnTo>
                    <a:lnTo>
                      <a:pt x="7100" y="648"/>
                    </a:lnTo>
                    <a:lnTo>
                      <a:pt x="7077" y="658"/>
                    </a:lnTo>
                    <a:lnTo>
                      <a:pt x="7055" y="671"/>
                    </a:lnTo>
                    <a:lnTo>
                      <a:pt x="7034" y="685"/>
                    </a:lnTo>
                    <a:lnTo>
                      <a:pt x="7015" y="700"/>
                    </a:lnTo>
                    <a:lnTo>
                      <a:pt x="6996" y="718"/>
                    </a:lnTo>
                    <a:lnTo>
                      <a:pt x="6977" y="737"/>
                    </a:lnTo>
                    <a:lnTo>
                      <a:pt x="6959" y="759"/>
                    </a:lnTo>
                    <a:lnTo>
                      <a:pt x="6943" y="783"/>
                    </a:lnTo>
                    <a:lnTo>
                      <a:pt x="6928" y="808"/>
                    </a:lnTo>
                    <a:lnTo>
                      <a:pt x="6900" y="865"/>
                    </a:lnTo>
                    <a:lnTo>
                      <a:pt x="6883" y="809"/>
                    </a:lnTo>
                    <a:lnTo>
                      <a:pt x="6873" y="784"/>
                    </a:lnTo>
                    <a:lnTo>
                      <a:pt x="6862" y="761"/>
                    </a:lnTo>
                    <a:lnTo>
                      <a:pt x="6849" y="739"/>
                    </a:lnTo>
                    <a:lnTo>
                      <a:pt x="6835" y="720"/>
                    </a:lnTo>
                    <a:lnTo>
                      <a:pt x="6820" y="702"/>
                    </a:lnTo>
                    <a:lnTo>
                      <a:pt x="6804" y="686"/>
                    </a:lnTo>
                    <a:lnTo>
                      <a:pt x="6786" y="672"/>
                    </a:lnTo>
                    <a:lnTo>
                      <a:pt x="6766" y="659"/>
                    </a:lnTo>
                    <a:lnTo>
                      <a:pt x="6746" y="649"/>
                    </a:lnTo>
                    <a:lnTo>
                      <a:pt x="6723" y="640"/>
                    </a:lnTo>
                    <a:lnTo>
                      <a:pt x="6700" y="634"/>
                    </a:lnTo>
                    <a:lnTo>
                      <a:pt x="6675" y="629"/>
                    </a:lnTo>
                    <a:lnTo>
                      <a:pt x="6649" y="626"/>
                    </a:lnTo>
                    <a:lnTo>
                      <a:pt x="6621" y="626"/>
                    </a:lnTo>
                    <a:lnTo>
                      <a:pt x="6593" y="626"/>
                    </a:lnTo>
                    <a:lnTo>
                      <a:pt x="6566" y="629"/>
                    </a:lnTo>
                    <a:lnTo>
                      <a:pt x="6540" y="633"/>
                    </a:lnTo>
                    <a:lnTo>
                      <a:pt x="6516" y="639"/>
                    </a:lnTo>
                    <a:lnTo>
                      <a:pt x="6493" y="647"/>
                    </a:lnTo>
                    <a:lnTo>
                      <a:pt x="6470" y="657"/>
                    </a:lnTo>
                    <a:lnTo>
                      <a:pt x="6448" y="670"/>
                    </a:lnTo>
                    <a:lnTo>
                      <a:pt x="6428" y="683"/>
                    </a:lnTo>
                    <a:lnTo>
                      <a:pt x="6409" y="698"/>
                    </a:lnTo>
                    <a:lnTo>
                      <a:pt x="6391" y="715"/>
                    </a:lnTo>
                    <a:lnTo>
                      <a:pt x="6373" y="734"/>
                    </a:lnTo>
                    <a:lnTo>
                      <a:pt x="6356" y="755"/>
                    </a:lnTo>
                    <a:lnTo>
                      <a:pt x="6325" y="803"/>
                    </a:lnTo>
                    <a:lnTo>
                      <a:pt x="6295" y="859"/>
                    </a:lnTo>
                    <a:lnTo>
                      <a:pt x="6295" y="647"/>
                    </a:lnTo>
                    <a:lnTo>
                      <a:pt x="6011" y="647"/>
                    </a:lnTo>
                    <a:lnTo>
                      <a:pt x="6011" y="1165"/>
                    </a:lnTo>
                    <a:lnTo>
                      <a:pt x="6011" y="1682"/>
                    </a:lnTo>
                    <a:lnTo>
                      <a:pt x="6305" y="1682"/>
                    </a:lnTo>
                    <a:lnTo>
                      <a:pt x="6305" y="1201"/>
                    </a:lnTo>
                    <a:lnTo>
                      <a:pt x="6306" y="1155"/>
                    </a:lnTo>
                    <a:lnTo>
                      <a:pt x="6307" y="1132"/>
                    </a:lnTo>
                    <a:lnTo>
                      <a:pt x="6309" y="1113"/>
                    </a:lnTo>
                    <a:lnTo>
                      <a:pt x="6314" y="1078"/>
                    </a:lnTo>
                    <a:lnTo>
                      <a:pt x="6320" y="1048"/>
                    </a:lnTo>
                    <a:lnTo>
                      <a:pt x="6332" y="1015"/>
                    </a:lnTo>
                    <a:lnTo>
                      <a:pt x="6347" y="985"/>
                    </a:lnTo>
                    <a:lnTo>
                      <a:pt x="6365" y="959"/>
                    </a:lnTo>
                    <a:lnTo>
                      <a:pt x="6375" y="947"/>
                    </a:lnTo>
                    <a:lnTo>
                      <a:pt x="6386" y="937"/>
                    </a:lnTo>
                    <a:lnTo>
                      <a:pt x="6397" y="927"/>
                    </a:lnTo>
                    <a:lnTo>
                      <a:pt x="6409" y="919"/>
                    </a:lnTo>
                    <a:lnTo>
                      <a:pt x="6421" y="912"/>
                    </a:lnTo>
                    <a:lnTo>
                      <a:pt x="6434" y="906"/>
                    </a:lnTo>
                    <a:lnTo>
                      <a:pt x="6448" y="900"/>
                    </a:lnTo>
                    <a:lnTo>
                      <a:pt x="6462" y="897"/>
                    </a:lnTo>
                    <a:lnTo>
                      <a:pt x="6492" y="894"/>
                    </a:lnTo>
                    <a:lnTo>
                      <a:pt x="6514" y="895"/>
                    </a:lnTo>
                    <a:lnTo>
                      <a:pt x="6534" y="900"/>
                    </a:lnTo>
                    <a:lnTo>
                      <a:pt x="6553" y="907"/>
                    </a:lnTo>
                    <a:lnTo>
                      <a:pt x="6569" y="917"/>
                    </a:lnTo>
                    <a:lnTo>
                      <a:pt x="6584" y="929"/>
                    </a:lnTo>
                    <a:lnTo>
                      <a:pt x="6597" y="943"/>
                    </a:lnTo>
                    <a:lnTo>
                      <a:pt x="6608" y="960"/>
                    </a:lnTo>
                    <a:lnTo>
                      <a:pt x="6617" y="979"/>
                    </a:lnTo>
                    <a:lnTo>
                      <a:pt x="6627" y="1011"/>
                    </a:lnTo>
                    <a:lnTo>
                      <a:pt x="6634" y="1050"/>
                    </a:lnTo>
                    <a:lnTo>
                      <a:pt x="6638" y="1100"/>
                    </a:lnTo>
                    <a:lnTo>
                      <a:pt x="6639" y="1165"/>
                    </a:lnTo>
                    <a:lnTo>
                      <a:pt x="6639" y="1682"/>
                    </a:lnTo>
                    <a:lnTo>
                      <a:pt x="6935" y="1682"/>
                    </a:lnTo>
                    <a:lnTo>
                      <a:pt x="6935" y="1184"/>
                    </a:lnTo>
                    <a:lnTo>
                      <a:pt x="6936" y="1150"/>
                    </a:lnTo>
                    <a:lnTo>
                      <a:pt x="6938" y="1117"/>
                    </a:lnTo>
                    <a:lnTo>
                      <a:pt x="6942" y="1087"/>
                    </a:lnTo>
                    <a:lnTo>
                      <a:pt x="6947" y="1059"/>
                    </a:lnTo>
                    <a:lnTo>
                      <a:pt x="6954" y="1033"/>
                    </a:lnTo>
                    <a:lnTo>
                      <a:pt x="6962" y="1010"/>
                    </a:lnTo>
                    <a:lnTo>
                      <a:pt x="6971" y="988"/>
                    </a:lnTo>
                    <a:lnTo>
                      <a:pt x="6983" y="969"/>
                    </a:lnTo>
                    <a:lnTo>
                      <a:pt x="6996" y="952"/>
                    </a:lnTo>
                    <a:lnTo>
                      <a:pt x="7009" y="937"/>
                    </a:lnTo>
                    <a:lnTo>
                      <a:pt x="7025" y="924"/>
                    </a:lnTo>
                    <a:lnTo>
                      <a:pt x="7041" y="914"/>
                    </a:lnTo>
                    <a:lnTo>
                      <a:pt x="7059" y="906"/>
                    </a:lnTo>
                    <a:lnTo>
                      <a:pt x="7079" y="899"/>
                    </a:lnTo>
                    <a:lnTo>
                      <a:pt x="7100" y="895"/>
                    </a:lnTo>
                    <a:lnTo>
                      <a:pt x="7122" y="894"/>
                    </a:lnTo>
                    <a:lnTo>
                      <a:pt x="7148" y="895"/>
                    </a:lnTo>
                    <a:lnTo>
                      <a:pt x="7160" y="897"/>
                    </a:lnTo>
                    <a:lnTo>
                      <a:pt x="7171" y="900"/>
                    </a:lnTo>
                    <a:lnTo>
                      <a:pt x="7192" y="909"/>
                    </a:lnTo>
                    <a:lnTo>
                      <a:pt x="7210" y="919"/>
                    </a:lnTo>
                    <a:lnTo>
                      <a:pt x="7227" y="933"/>
                    </a:lnTo>
                    <a:lnTo>
                      <a:pt x="7241" y="951"/>
                    </a:lnTo>
                    <a:lnTo>
                      <a:pt x="7251" y="971"/>
                    </a:lnTo>
                    <a:lnTo>
                      <a:pt x="7259" y="995"/>
                    </a:lnTo>
                    <a:lnTo>
                      <a:pt x="7264" y="1023"/>
                    </a:lnTo>
                    <a:lnTo>
                      <a:pt x="7267" y="1058"/>
                    </a:lnTo>
                    <a:lnTo>
                      <a:pt x="7269" y="1101"/>
                    </a:lnTo>
                    <a:lnTo>
                      <a:pt x="7270" y="1150"/>
                    </a:lnTo>
                    <a:lnTo>
                      <a:pt x="7270" y="1682"/>
                    </a:lnTo>
                    <a:lnTo>
                      <a:pt x="7566" y="1682"/>
                    </a:lnTo>
                    <a:close/>
                    <a:moveTo>
                      <a:pt x="2275" y="320"/>
                    </a:moveTo>
                    <a:lnTo>
                      <a:pt x="2258" y="320"/>
                    </a:lnTo>
                    <a:lnTo>
                      <a:pt x="2241" y="323"/>
                    </a:lnTo>
                    <a:lnTo>
                      <a:pt x="2226" y="326"/>
                    </a:lnTo>
                    <a:lnTo>
                      <a:pt x="2212" y="332"/>
                    </a:lnTo>
                    <a:lnTo>
                      <a:pt x="2185" y="346"/>
                    </a:lnTo>
                    <a:lnTo>
                      <a:pt x="2163" y="365"/>
                    </a:lnTo>
                    <a:lnTo>
                      <a:pt x="2154" y="377"/>
                    </a:lnTo>
                    <a:lnTo>
                      <a:pt x="2146" y="390"/>
                    </a:lnTo>
                    <a:lnTo>
                      <a:pt x="2133" y="419"/>
                    </a:lnTo>
                    <a:lnTo>
                      <a:pt x="2128" y="436"/>
                    </a:lnTo>
                    <a:lnTo>
                      <a:pt x="2125" y="453"/>
                    </a:lnTo>
                    <a:lnTo>
                      <a:pt x="2123" y="471"/>
                    </a:lnTo>
                    <a:lnTo>
                      <a:pt x="2122" y="490"/>
                    </a:lnTo>
                    <a:lnTo>
                      <a:pt x="2122" y="657"/>
                    </a:lnTo>
                    <a:lnTo>
                      <a:pt x="2337" y="657"/>
                    </a:lnTo>
                    <a:lnTo>
                      <a:pt x="2337" y="891"/>
                    </a:lnTo>
                    <a:lnTo>
                      <a:pt x="2122" y="891"/>
                    </a:lnTo>
                    <a:lnTo>
                      <a:pt x="2122" y="1683"/>
                    </a:lnTo>
                    <a:lnTo>
                      <a:pt x="1828" y="1683"/>
                    </a:lnTo>
                    <a:lnTo>
                      <a:pt x="1828" y="891"/>
                    </a:lnTo>
                    <a:lnTo>
                      <a:pt x="1692" y="891"/>
                    </a:lnTo>
                    <a:lnTo>
                      <a:pt x="1692" y="657"/>
                    </a:lnTo>
                    <a:lnTo>
                      <a:pt x="1828" y="657"/>
                    </a:lnTo>
                    <a:lnTo>
                      <a:pt x="1828" y="516"/>
                    </a:lnTo>
                    <a:lnTo>
                      <a:pt x="1830" y="435"/>
                    </a:lnTo>
                    <a:lnTo>
                      <a:pt x="1834" y="393"/>
                    </a:lnTo>
                    <a:lnTo>
                      <a:pt x="1841" y="354"/>
                    </a:lnTo>
                    <a:lnTo>
                      <a:pt x="1849" y="315"/>
                    </a:lnTo>
                    <a:lnTo>
                      <a:pt x="1860" y="277"/>
                    </a:lnTo>
                    <a:lnTo>
                      <a:pt x="1875" y="242"/>
                    </a:lnTo>
                    <a:lnTo>
                      <a:pt x="1883" y="225"/>
                    </a:lnTo>
                    <a:lnTo>
                      <a:pt x="1893" y="208"/>
                    </a:lnTo>
                    <a:lnTo>
                      <a:pt x="1915" y="176"/>
                    </a:lnTo>
                    <a:lnTo>
                      <a:pt x="1942" y="148"/>
                    </a:lnTo>
                    <a:lnTo>
                      <a:pt x="1973" y="123"/>
                    </a:lnTo>
                    <a:lnTo>
                      <a:pt x="1990" y="112"/>
                    </a:lnTo>
                    <a:lnTo>
                      <a:pt x="2009" y="102"/>
                    </a:lnTo>
                    <a:lnTo>
                      <a:pt x="2051" y="85"/>
                    </a:lnTo>
                    <a:lnTo>
                      <a:pt x="2100" y="72"/>
                    </a:lnTo>
                    <a:lnTo>
                      <a:pt x="2153" y="65"/>
                    </a:lnTo>
                    <a:lnTo>
                      <a:pt x="2183" y="63"/>
                    </a:lnTo>
                    <a:lnTo>
                      <a:pt x="2214" y="62"/>
                    </a:lnTo>
                    <a:lnTo>
                      <a:pt x="2268" y="63"/>
                    </a:lnTo>
                    <a:lnTo>
                      <a:pt x="2315" y="68"/>
                    </a:lnTo>
                    <a:lnTo>
                      <a:pt x="2361" y="76"/>
                    </a:lnTo>
                    <a:lnTo>
                      <a:pt x="2415" y="86"/>
                    </a:lnTo>
                    <a:lnTo>
                      <a:pt x="2415" y="338"/>
                    </a:lnTo>
                    <a:lnTo>
                      <a:pt x="2387" y="332"/>
                    </a:lnTo>
                    <a:lnTo>
                      <a:pt x="2358" y="326"/>
                    </a:lnTo>
                    <a:lnTo>
                      <a:pt x="2321" y="321"/>
                    </a:lnTo>
                    <a:lnTo>
                      <a:pt x="2275" y="320"/>
                    </a:lnTo>
                    <a:close/>
                    <a:moveTo>
                      <a:pt x="1255" y="1349"/>
                    </a:moveTo>
                    <a:lnTo>
                      <a:pt x="1431" y="1652"/>
                    </a:lnTo>
                    <a:lnTo>
                      <a:pt x="1388" y="1675"/>
                    </a:lnTo>
                    <a:lnTo>
                      <a:pt x="1343" y="1696"/>
                    </a:lnTo>
                    <a:lnTo>
                      <a:pt x="1299" y="1715"/>
                    </a:lnTo>
                    <a:lnTo>
                      <a:pt x="1255" y="1731"/>
                    </a:lnTo>
                    <a:lnTo>
                      <a:pt x="1209" y="1745"/>
                    </a:lnTo>
                    <a:lnTo>
                      <a:pt x="1164" y="1756"/>
                    </a:lnTo>
                    <a:lnTo>
                      <a:pt x="1118" y="1766"/>
                    </a:lnTo>
                    <a:lnTo>
                      <a:pt x="1071" y="1772"/>
                    </a:lnTo>
                    <a:lnTo>
                      <a:pt x="1025" y="1777"/>
                    </a:lnTo>
                    <a:lnTo>
                      <a:pt x="979" y="1779"/>
                    </a:lnTo>
                    <a:lnTo>
                      <a:pt x="934" y="1779"/>
                    </a:lnTo>
                    <a:lnTo>
                      <a:pt x="888" y="1777"/>
                    </a:lnTo>
                    <a:lnTo>
                      <a:pt x="841" y="1773"/>
                    </a:lnTo>
                    <a:lnTo>
                      <a:pt x="796" y="1766"/>
                    </a:lnTo>
                    <a:lnTo>
                      <a:pt x="751" y="1758"/>
                    </a:lnTo>
                    <a:lnTo>
                      <a:pt x="707" y="1747"/>
                    </a:lnTo>
                    <a:lnTo>
                      <a:pt x="663" y="1734"/>
                    </a:lnTo>
                    <a:lnTo>
                      <a:pt x="620" y="1719"/>
                    </a:lnTo>
                    <a:lnTo>
                      <a:pt x="577" y="1702"/>
                    </a:lnTo>
                    <a:lnTo>
                      <a:pt x="535" y="1683"/>
                    </a:lnTo>
                    <a:lnTo>
                      <a:pt x="494" y="1662"/>
                    </a:lnTo>
                    <a:lnTo>
                      <a:pt x="455" y="1639"/>
                    </a:lnTo>
                    <a:lnTo>
                      <a:pt x="416" y="1614"/>
                    </a:lnTo>
                    <a:lnTo>
                      <a:pt x="378" y="1586"/>
                    </a:lnTo>
                    <a:lnTo>
                      <a:pt x="341" y="1558"/>
                    </a:lnTo>
                    <a:lnTo>
                      <a:pt x="306" y="1527"/>
                    </a:lnTo>
                    <a:lnTo>
                      <a:pt x="272" y="1494"/>
                    </a:lnTo>
                    <a:lnTo>
                      <a:pt x="240" y="1460"/>
                    </a:lnTo>
                    <a:lnTo>
                      <a:pt x="210" y="1423"/>
                    </a:lnTo>
                    <a:lnTo>
                      <a:pt x="181" y="1385"/>
                    </a:lnTo>
                    <a:lnTo>
                      <a:pt x="153" y="1344"/>
                    </a:lnTo>
                    <a:lnTo>
                      <a:pt x="128" y="1303"/>
                    </a:lnTo>
                    <a:lnTo>
                      <a:pt x="103" y="1260"/>
                    </a:lnTo>
                    <a:lnTo>
                      <a:pt x="83" y="1216"/>
                    </a:lnTo>
                    <a:lnTo>
                      <a:pt x="64" y="1172"/>
                    </a:lnTo>
                    <a:lnTo>
                      <a:pt x="48" y="1126"/>
                    </a:lnTo>
                    <a:lnTo>
                      <a:pt x="34" y="1081"/>
                    </a:lnTo>
                    <a:lnTo>
                      <a:pt x="23" y="1036"/>
                    </a:lnTo>
                    <a:lnTo>
                      <a:pt x="13" y="990"/>
                    </a:lnTo>
                    <a:lnTo>
                      <a:pt x="7" y="944"/>
                    </a:lnTo>
                    <a:lnTo>
                      <a:pt x="2" y="897"/>
                    </a:lnTo>
                    <a:lnTo>
                      <a:pt x="0" y="851"/>
                    </a:lnTo>
                    <a:lnTo>
                      <a:pt x="0" y="805"/>
                    </a:lnTo>
                    <a:lnTo>
                      <a:pt x="2" y="760"/>
                    </a:lnTo>
                    <a:lnTo>
                      <a:pt x="6" y="714"/>
                    </a:lnTo>
                    <a:lnTo>
                      <a:pt x="13" y="669"/>
                    </a:lnTo>
                    <a:lnTo>
                      <a:pt x="21" y="623"/>
                    </a:lnTo>
                    <a:lnTo>
                      <a:pt x="32" y="579"/>
                    </a:lnTo>
                    <a:lnTo>
                      <a:pt x="45" y="535"/>
                    </a:lnTo>
                    <a:lnTo>
                      <a:pt x="60" y="492"/>
                    </a:lnTo>
                    <a:lnTo>
                      <a:pt x="77" y="450"/>
                    </a:lnTo>
                    <a:lnTo>
                      <a:pt x="96" y="407"/>
                    </a:lnTo>
                    <a:lnTo>
                      <a:pt x="117" y="366"/>
                    </a:lnTo>
                    <a:lnTo>
                      <a:pt x="141" y="327"/>
                    </a:lnTo>
                    <a:lnTo>
                      <a:pt x="166" y="288"/>
                    </a:lnTo>
                    <a:lnTo>
                      <a:pt x="193" y="250"/>
                    </a:lnTo>
                    <a:lnTo>
                      <a:pt x="221" y="214"/>
                    </a:lnTo>
                    <a:lnTo>
                      <a:pt x="252" y="178"/>
                    </a:lnTo>
                    <a:lnTo>
                      <a:pt x="285" y="145"/>
                    </a:lnTo>
                    <a:lnTo>
                      <a:pt x="319" y="112"/>
                    </a:lnTo>
                    <a:lnTo>
                      <a:pt x="356" y="82"/>
                    </a:lnTo>
                    <a:lnTo>
                      <a:pt x="395" y="53"/>
                    </a:lnTo>
                    <a:lnTo>
                      <a:pt x="435" y="25"/>
                    </a:lnTo>
                    <a:lnTo>
                      <a:pt x="477" y="0"/>
                    </a:lnTo>
                    <a:lnTo>
                      <a:pt x="716" y="64"/>
                    </a:lnTo>
                    <a:lnTo>
                      <a:pt x="652" y="303"/>
                    </a:lnTo>
                    <a:lnTo>
                      <a:pt x="625" y="319"/>
                    </a:lnTo>
                    <a:lnTo>
                      <a:pt x="598" y="337"/>
                    </a:lnTo>
                    <a:lnTo>
                      <a:pt x="573" y="356"/>
                    </a:lnTo>
                    <a:lnTo>
                      <a:pt x="549" y="376"/>
                    </a:lnTo>
                    <a:lnTo>
                      <a:pt x="527" y="397"/>
                    </a:lnTo>
                    <a:lnTo>
                      <a:pt x="506" y="419"/>
                    </a:lnTo>
                    <a:lnTo>
                      <a:pt x="486" y="443"/>
                    </a:lnTo>
                    <a:lnTo>
                      <a:pt x="468" y="467"/>
                    </a:lnTo>
                    <a:lnTo>
                      <a:pt x="435" y="516"/>
                    </a:lnTo>
                    <a:lnTo>
                      <a:pt x="407" y="568"/>
                    </a:lnTo>
                    <a:lnTo>
                      <a:pt x="395" y="595"/>
                    </a:lnTo>
                    <a:lnTo>
                      <a:pt x="385" y="622"/>
                    </a:lnTo>
                    <a:lnTo>
                      <a:pt x="376" y="650"/>
                    </a:lnTo>
                    <a:lnTo>
                      <a:pt x="367" y="679"/>
                    </a:lnTo>
                    <a:lnTo>
                      <a:pt x="355" y="736"/>
                    </a:lnTo>
                    <a:lnTo>
                      <a:pt x="351" y="765"/>
                    </a:lnTo>
                    <a:lnTo>
                      <a:pt x="348" y="794"/>
                    </a:lnTo>
                    <a:lnTo>
                      <a:pt x="347" y="823"/>
                    </a:lnTo>
                    <a:lnTo>
                      <a:pt x="347" y="852"/>
                    </a:lnTo>
                    <a:lnTo>
                      <a:pt x="352" y="911"/>
                    </a:lnTo>
                    <a:lnTo>
                      <a:pt x="356" y="939"/>
                    </a:lnTo>
                    <a:lnTo>
                      <a:pt x="362" y="968"/>
                    </a:lnTo>
                    <a:lnTo>
                      <a:pt x="370" y="996"/>
                    </a:lnTo>
                    <a:lnTo>
                      <a:pt x="378" y="1024"/>
                    </a:lnTo>
                    <a:lnTo>
                      <a:pt x="388" y="1051"/>
                    </a:lnTo>
                    <a:lnTo>
                      <a:pt x="399" y="1078"/>
                    </a:lnTo>
                    <a:lnTo>
                      <a:pt x="412" y="1104"/>
                    </a:lnTo>
                    <a:lnTo>
                      <a:pt x="426" y="1130"/>
                    </a:lnTo>
                    <a:lnTo>
                      <a:pt x="458" y="1180"/>
                    </a:lnTo>
                    <a:lnTo>
                      <a:pt x="476" y="1204"/>
                    </a:lnTo>
                    <a:lnTo>
                      <a:pt x="494" y="1226"/>
                    </a:lnTo>
                    <a:lnTo>
                      <a:pt x="514" y="1247"/>
                    </a:lnTo>
                    <a:lnTo>
                      <a:pt x="535" y="1267"/>
                    </a:lnTo>
                    <a:lnTo>
                      <a:pt x="580" y="1304"/>
                    </a:lnTo>
                    <a:lnTo>
                      <a:pt x="603" y="1321"/>
                    </a:lnTo>
                    <a:lnTo>
                      <a:pt x="628" y="1337"/>
                    </a:lnTo>
                    <a:lnTo>
                      <a:pt x="653" y="1352"/>
                    </a:lnTo>
                    <a:lnTo>
                      <a:pt x="679" y="1365"/>
                    </a:lnTo>
                    <a:lnTo>
                      <a:pt x="705" y="1378"/>
                    </a:lnTo>
                    <a:lnTo>
                      <a:pt x="732" y="1389"/>
                    </a:lnTo>
                    <a:lnTo>
                      <a:pt x="787" y="1407"/>
                    </a:lnTo>
                    <a:lnTo>
                      <a:pt x="816" y="1415"/>
                    </a:lnTo>
                    <a:lnTo>
                      <a:pt x="844" y="1420"/>
                    </a:lnTo>
                    <a:lnTo>
                      <a:pt x="904" y="1428"/>
                    </a:lnTo>
                    <a:lnTo>
                      <a:pt x="933" y="1430"/>
                    </a:lnTo>
                    <a:lnTo>
                      <a:pt x="962" y="1430"/>
                    </a:lnTo>
                    <a:lnTo>
                      <a:pt x="992" y="1429"/>
                    </a:lnTo>
                    <a:lnTo>
                      <a:pt x="1022" y="1426"/>
                    </a:lnTo>
                    <a:lnTo>
                      <a:pt x="1051" y="1422"/>
                    </a:lnTo>
                    <a:lnTo>
                      <a:pt x="1081" y="1417"/>
                    </a:lnTo>
                    <a:lnTo>
                      <a:pt x="1112" y="1409"/>
                    </a:lnTo>
                    <a:lnTo>
                      <a:pt x="1141" y="1401"/>
                    </a:lnTo>
                    <a:lnTo>
                      <a:pt x="1170" y="1390"/>
                    </a:lnTo>
                    <a:lnTo>
                      <a:pt x="1199" y="1378"/>
                    </a:lnTo>
                    <a:lnTo>
                      <a:pt x="1227" y="1364"/>
                    </a:lnTo>
                    <a:lnTo>
                      <a:pt x="1255" y="1349"/>
                    </a:lnTo>
                    <a:close/>
                    <a:moveTo>
                      <a:pt x="490" y="1093"/>
                    </a:moveTo>
                    <a:lnTo>
                      <a:pt x="518" y="1136"/>
                    </a:lnTo>
                    <a:lnTo>
                      <a:pt x="550" y="1177"/>
                    </a:lnTo>
                    <a:lnTo>
                      <a:pt x="567" y="1196"/>
                    </a:lnTo>
                    <a:lnTo>
                      <a:pt x="586" y="1213"/>
                    </a:lnTo>
                    <a:lnTo>
                      <a:pt x="626" y="1246"/>
                    </a:lnTo>
                    <a:lnTo>
                      <a:pt x="668" y="1275"/>
                    </a:lnTo>
                    <a:lnTo>
                      <a:pt x="712" y="1299"/>
                    </a:lnTo>
                    <a:lnTo>
                      <a:pt x="735" y="1310"/>
                    </a:lnTo>
                    <a:lnTo>
                      <a:pt x="759" y="1320"/>
                    </a:lnTo>
                    <a:lnTo>
                      <a:pt x="807" y="1336"/>
                    </a:lnTo>
                    <a:lnTo>
                      <a:pt x="832" y="1342"/>
                    </a:lnTo>
                    <a:lnTo>
                      <a:pt x="857" y="1347"/>
                    </a:lnTo>
                    <a:lnTo>
                      <a:pt x="909" y="1354"/>
                    </a:lnTo>
                    <a:lnTo>
                      <a:pt x="961" y="1356"/>
                    </a:lnTo>
                    <a:lnTo>
                      <a:pt x="1013" y="1352"/>
                    </a:lnTo>
                    <a:lnTo>
                      <a:pt x="1065" y="1344"/>
                    </a:lnTo>
                    <a:lnTo>
                      <a:pt x="1091" y="1337"/>
                    </a:lnTo>
                    <a:lnTo>
                      <a:pt x="1118" y="1330"/>
                    </a:lnTo>
                    <a:lnTo>
                      <a:pt x="1144" y="1321"/>
                    </a:lnTo>
                    <a:lnTo>
                      <a:pt x="1169" y="1310"/>
                    </a:lnTo>
                    <a:lnTo>
                      <a:pt x="1194" y="1298"/>
                    </a:lnTo>
                    <a:lnTo>
                      <a:pt x="1219" y="1285"/>
                    </a:lnTo>
                    <a:lnTo>
                      <a:pt x="1266" y="1254"/>
                    </a:lnTo>
                    <a:lnTo>
                      <a:pt x="1308" y="1220"/>
                    </a:lnTo>
                    <a:lnTo>
                      <a:pt x="1346" y="1182"/>
                    </a:lnTo>
                    <a:lnTo>
                      <a:pt x="1381" y="1141"/>
                    </a:lnTo>
                    <a:lnTo>
                      <a:pt x="1410" y="1097"/>
                    </a:lnTo>
                    <a:lnTo>
                      <a:pt x="1423" y="1074"/>
                    </a:lnTo>
                    <a:lnTo>
                      <a:pt x="1434" y="1051"/>
                    </a:lnTo>
                    <a:lnTo>
                      <a:pt x="1454" y="1003"/>
                    </a:lnTo>
                    <a:lnTo>
                      <a:pt x="1462" y="979"/>
                    </a:lnTo>
                    <a:lnTo>
                      <a:pt x="1469" y="954"/>
                    </a:lnTo>
                    <a:lnTo>
                      <a:pt x="1475" y="930"/>
                    </a:lnTo>
                    <a:lnTo>
                      <a:pt x="1479" y="904"/>
                    </a:lnTo>
                    <a:lnTo>
                      <a:pt x="1485" y="853"/>
                    </a:lnTo>
                    <a:lnTo>
                      <a:pt x="1486" y="802"/>
                    </a:lnTo>
                    <a:lnTo>
                      <a:pt x="1482" y="751"/>
                    </a:lnTo>
                    <a:lnTo>
                      <a:pt x="1473" y="701"/>
                    </a:lnTo>
                    <a:lnTo>
                      <a:pt x="1467" y="677"/>
                    </a:lnTo>
                    <a:lnTo>
                      <a:pt x="1459" y="651"/>
                    </a:lnTo>
                    <a:lnTo>
                      <a:pt x="1441" y="604"/>
                    </a:lnTo>
                    <a:lnTo>
                      <a:pt x="1417" y="558"/>
                    </a:lnTo>
                    <a:lnTo>
                      <a:pt x="1389" y="515"/>
                    </a:lnTo>
                    <a:lnTo>
                      <a:pt x="1357" y="475"/>
                    </a:lnTo>
                    <a:lnTo>
                      <a:pt x="1339" y="456"/>
                    </a:lnTo>
                    <a:lnTo>
                      <a:pt x="1321" y="439"/>
                    </a:lnTo>
                    <a:lnTo>
                      <a:pt x="1282" y="405"/>
                    </a:lnTo>
                    <a:lnTo>
                      <a:pt x="1240" y="376"/>
                    </a:lnTo>
                    <a:lnTo>
                      <a:pt x="1196" y="352"/>
                    </a:lnTo>
                    <a:lnTo>
                      <a:pt x="1173" y="341"/>
                    </a:lnTo>
                    <a:lnTo>
                      <a:pt x="1149" y="331"/>
                    </a:lnTo>
                    <a:lnTo>
                      <a:pt x="1100" y="315"/>
                    </a:lnTo>
                    <a:lnTo>
                      <a:pt x="1075" y="309"/>
                    </a:lnTo>
                    <a:lnTo>
                      <a:pt x="1050" y="304"/>
                    </a:lnTo>
                    <a:lnTo>
                      <a:pt x="999" y="297"/>
                    </a:lnTo>
                    <a:lnTo>
                      <a:pt x="947" y="295"/>
                    </a:lnTo>
                    <a:lnTo>
                      <a:pt x="895" y="298"/>
                    </a:lnTo>
                    <a:lnTo>
                      <a:pt x="842" y="307"/>
                    </a:lnTo>
                    <a:lnTo>
                      <a:pt x="816" y="313"/>
                    </a:lnTo>
                    <a:lnTo>
                      <a:pt x="790" y="321"/>
                    </a:lnTo>
                    <a:lnTo>
                      <a:pt x="764" y="330"/>
                    </a:lnTo>
                    <a:lnTo>
                      <a:pt x="739" y="341"/>
                    </a:lnTo>
                    <a:lnTo>
                      <a:pt x="713" y="353"/>
                    </a:lnTo>
                    <a:lnTo>
                      <a:pt x="689" y="366"/>
                    </a:lnTo>
                    <a:lnTo>
                      <a:pt x="642" y="397"/>
                    </a:lnTo>
                    <a:lnTo>
                      <a:pt x="620" y="413"/>
                    </a:lnTo>
                    <a:lnTo>
                      <a:pt x="598" y="432"/>
                    </a:lnTo>
                    <a:lnTo>
                      <a:pt x="561" y="470"/>
                    </a:lnTo>
                    <a:lnTo>
                      <a:pt x="543" y="490"/>
                    </a:lnTo>
                    <a:lnTo>
                      <a:pt x="527" y="511"/>
                    </a:lnTo>
                    <a:lnTo>
                      <a:pt x="498" y="554"/>
                    </a:lnTo>
                    <a:lnTo>
                      <a:pt x="486" y="577"/>
                    </a:lnTo>
                    <a:lnTo>
                      <a:pt x="474" y="600"/>
                    </a:lnTo>
                    <a:lnTo>
                      <a:pt x="454" y="647"/>
                    </a:lnTo>
                    <a:lnTo>
                      <a:pt x="446" y="673"/>
                    </a:lnTo>
                    <a:lnTo>
                      <a:pt x="439" y="697"/>
                    </a:lnTo>
                    <a:lnTo>
                      <a:pt x="433" y="722"/>
                    </a:lnTo>
                    <a:lnTo>
                      <a:pt x="429" y="747"/>
                    </a:lnTo>
                    <a:lnTo>
                      <a:pt x="423" y="798"/>
                    </a:lnTo>
                    <a:lnTo>
                      <a:pt x="422" y="849"/>
                    </a:lnTo>
                    <a:lnTo>
                      <a:pt x="423" y="874"/>
                    </a:lnTo>
                    <a:lnTo>
                      <a:pt x="426" y="900"/>
                    </a:lnTo>
                    <a:lnTo>
                      <a:pt x="430" y="926"/>
                    </a:lnTo>
                    <a:lnTo>
                      <a:pt x="435" y="951"/>
                    </a:lnTo>
                    <a:lnTo>
                      <a:pt x="441" y="975"/>
                    </a:lnTo>
                    <a:lnTo>
                      <a:pt x="448" y="1000"/>
                    </a:lnTo>
                    <a:lnTo>
                      <a:pt x="467" y="1047"/>
                    </a:lnTo>
                    <a:lnTo>
                      <a:pt x="490"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grpSp>
          <p:nvGrpSpPr>
            <p:cNvPr id="19" name="Group 18"/>
            <p:cNvGrpSpPr/>
            <p:nvPr userDrawn="1"/>
          </p:nvGrpSpPr>
          <p:grpSpPr>
            <a:xfrm>
              <a:off x="9709150" y="4583113"/>
              <a:ext cx="900113" cy="525463"/>
              <a:chOff x="9709150" y="4583113"/>
              <a:chExt cx="900113" cy="525463"/>
            </a:xfrm>
          </p:grpSpPr>
          <p:sp>
            <p:nvSpPr>
              <p:cNvPr id="20" name="Rectangle 6"/>
              <p:cNvSpPr>
                <a:spLocks noChangeArrowheads="1"/>
              </p:cNvSpPr>
              <p:nvPr userDrawn="1"/>
            </p:nvSpPr>
            <p:spPr bwMode="auto">
              <a:xfrm>
                <a:off x="9709150" y="4583113"/>
                <a:ext cx="900113" cy="52546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1" name="Freeform 9"/>
              <p:cNvSpPr>
                <a:spLocks noEditPoints="1"/>
              </p:cNvSpPr>
              <p:nvPr userDrawn="1"/>
            </p:nvSpPr>
            <p:spPr bwMode="auto">
              <a:xfrm>
                <a:off x="9842500" y="4679950"/>
                <a:ext cx="635000" cy="350838"/>
              </a:xfrm>
              <a:custGeom>
                <a:avLst/>
                <a:gdLst>
                  <a:gd name="T0" fmla="*/ 2964 w 3202"/>
                  <a:gd name="T1" fmla="*/ 1214 h 1773"/>
                  <a:gd name="T2" fmla="*/ 3113 w 3202"/>
                  <a:gd name="T3" fmla="*/ 1193 h 1773"/>
                  <a:gd name="T4" fmla="*/ 2896 w 3202"/>
                  <a:gd name="T5" fmla="*/ 1451 h 1773"/>
                  <a:gd name="T6" fmla="*/ 3024 w 3202"/>
                  <a:gd name="T7" fmla="*/ 1571 h 1773"/>
                  <a:gd name="T8" fmla="*/ 2710 w 3202"/>
                  <a:gd name="T9" fmla="*/ 1478 h 1773"/>
                  <a:gd name="T10" fmla="*/ 2725 w 3202"/>
                  <a:gd name="T11" fmla="*/ 1167 h 1773"/>
                  <a:gd name="T12" fmla="*/ 133 w 3202"/>
                  <a:gd name="T13" fmla="*/ 522 h 1773"/>
                  <a:gd name="T14" fmla="*/ 233 w 3202"/>
                  <a:gd name="T15" fmla="*/ 664 h 1773"/>
                  <a:gd name="T16" fmla="*/ 745 w 3202"/>
                  <a:gd name="T17" fmla="*/ 235 h 1773"/>
                  <a:gd name="T18" fmla="*/ 870 w 3202"/>
                  <a:gd name="T19" fmla="*/ 522 h 1773"/>
                  <a:gd name="T20" fmla="*/ 606 w 3202"/>
                  <a:gd name="T21" fmla="*/ 710 h 1773"/>
                  <a:gd name="T22" fmla="*/ 366 w 3202"/>
                  <a:gd name="T23" fmla="*/ 510 h 1773"/>
                  <a:gd name="T24" fmla="*/ 505 w 3202"/>
                  <a:gd name="T25" fmla="*/ 229 h 1773"/>
                  <a:gd name="T26" fmla="*/ 722 w 3202"/>
                  <a:gd name="T27" fmla="*/ 458 h 1773"/>
                  <a:gd name="T28" fmla="*/ 552 w 3202"/>
                  <a:gd name="T29" fmla="*/ 370 h 1773"/>
                  <a:gd name="T30" fmla="*/ 619 w 3202"/>
                  <a:gd name="T31" fmla="*/ 570 h 1773"/>
                  <a:gd name="T32" fmla="*/ 1058 w 3202"/>
                  <a:gd name="T33" fmla="*/ 160 h 1773"/>
                  <a:gd name="T34" fmla="*/ 928 w 3202"/>
                  <a:gd name="T35" fmla="*/ 57 h 1773"/>
                  <a:gd name="T36" fmla="*/ 1346 w 3202"/>
                  <a:gd name="T37" fmla="*/ 231 h 1773"/>
                  <a:gd name="T38" fmla="*/ 1586 w 3202"/>
                  <a:gd name="T39" fmla="*/ 281 h 1773"/>
                  <a:gd name="T40" fmla="*/ 1437 w 3202"/>
                  <a:gd name="T41" fmla="*/ 360 h 1773"/>
                  <a:gd name="T42" fmla="*/ 1152 w 3202"/>
                  <a:gd name="T43" fmla="*/ 214 h 1773"/>
                  <a:gd name="T44" fmla="*/ 2014 w 3202"/>
                  <a:gd name="T45" fmla="*/ 702 h 1773"/>
                  <a:gd name="T46" fmla="*/ 1788 w 3202"/>
                  <a:gd name="T47" fmla="*/ 214 h 1773"/>
                  <a:gd name="T48" fmla="*/ 2578 w 3202"/>
                  <a:gd name="T49" fmla="*/ 228 h 1773"/>
                  <a:gd name="T50" fmla="*/ 2510 w 3202"/>
                  <a:gd name="T51" fmla="*/ 404 h 1773"/>
                  <a:gd name="T52" fmla="*/ 2361 w 3202"/>
                  <a:gd name="T53" fmla="*/ 401 h 1773"/>
                  <a:gd name="T54" fmla="*/ 3158 w 3202"/>
                  <a:gd name="T55" fmla="*/ 297 h 1773"/>
                  <a:gd name="T56" fmla="*/ 2938 w 3202"/>
                  <a:gd name="T57" fmla="*/ 572 h 1773"/>
                  <a:gd name="T58" fmla="*/ 3105 w 3202"/>
                  <a:gd name="T59" fmla="*/ 687 h 1773"/>
                  <a:gd name="T60" fmla="*/ 2783 w 3202"/>
                  <a:gd name="T61" fmla="*/ 622 h 1773"/>
                  <a:gd name="T62" fmla="*/ 2771 w 3202"/>
                  <a:gd name="T63" fmla="*/ 305 h 1773"/>
                  <a:gd name="T64" fmla="*/ 2911 w 3202"/>
                  <a:gd name="T65" fmla="*/ 346 h 1773"/>
                  <a:gd name="T66" fmla="*/ 313 w 3202"/>
                  <a:gd name="T67" fmla="*/ 1081 h 1773"/>
                  <a:gd name="T68" fmla="*/ 271 w 3202"/>
                  <a:gd name="T69" fmla="*/ 1224 h 1773"/>
                  <a:gd name="T70" fmla="*/ 242 w 3202"/>
                  <a:gd name="T71" fmla="*/ 1428 h 1773"/>
                  <a:gd name="T72" fmla="*/ 364 w 3202"/>
                  <a:gd name="T73" fmla="*/ 1579 h 1773"/>
                  <a:gd name="T74" fmla="*/ 64 w 3202"/>
                  <a:gd name="T75" fmla="*/ 1444 h 1773"/>
                  <a:gd name="T76" fmla="*/ 121 w 3202"/>
                  <a:gd name="T77" fmla="*/ 1145 h 1773"/>
                  <a:gd name="T78" fmla="*/ 768 w 3202"/>
                  <a:gd name="T79" fmla="*/ 1093 h 1773"/>
                  <a:gd name="T80" fmla="*/ 995 w 3202"/>
                  <a:gd name="T81" fmla="*/ 1174 h 1773"/>
                  <a:gd name="T82" fmla="*/ 789 w 3202"/>
                  <a:gd name="T83" fmla="*/ 1220 h 1773"/>
                  <a:gd name="T84" fmla="*/ 1373 w 3202"/>
                  <a:gd name="T85" fmla="*/ 1262 h 1773"/>
                  <a:gd name="T86" fmla="*/ 1084 w 3202"/>
                  <a:gd name="T87" fmla="*/ 1154 h 1773"/>
                  <a:gd name="T88" fmla="*/ 1423 w 3202"/>
                  <a:gd name="T89" fmla="*/ 1108 h 1773"/>
                  <a:gd name="T90" fmla="*/ 1377 w 3202"/>
                  <a:gd name="T91" fmla="*/ 1525 h 1773"/>
                  <a:gd name="T92" fmla="*/ 1101 w 3202"/>
                  <a:gd name="T93" fmla="*/ 1534 h 1773"/>
                  <a:gd name="T94" fmla="*/ 1149 w 3202"/>
                  <a:gd name="T95" fmla="*/ 1319 h 1773"/>
                  <a:gd name="T96" fmla="*/ 1368 w 3202"/>
                  <a:gd name="T97" fmla="*/ 1432 h 1773"/>
                  <a:gd name="T98" fmla="*/ 1231 w 3202"/>
                  <a:gd name="T99" fmla="*/ 1464 h 1773"/>
                  <a:gd name="T100" fmla="*/ 1861 w 3202"/>
                  <a:gd name="T101" fmla="*/ 1081 h 1773"/>
                  <a:gd name="T102" fmla="*/ 2048 w 3202"/>
                  <a:gd name="T103" fmla="*/ 1238 h 1773"/>
                  <a:gd name="T104" fmla="*/ 1802 w 3202"/>
                  <a:gd name="T105" fmla="*/ 1221 h 1773"/>
                  <a:gd name="T106" fmla="*/ 2395 w 3202"/>
                  <a:gd name="T107" fmla="*/ 1093 h 1773"/>
                  <a:gd name="T108" fmla="*/ 2552 w 3202"/>
                  <a:gd name="T109" fmla="*/ 1688 h 1773"/>
                  <a:gd name="T110" fmla="*/ 2190 w 3202"/>
                  <a:gd name="T111" fmla="*/ 1744 h 1773"/>
                  <a:gd name="T112" fmla="*/ 2416 w 3202"/>
                  <a:gd name="T113" fmla="*/ 1619 h 1773"/>
                  <a:gd name="T114" fmla="*/ 2336 w 3202"/>
                  <a:gd name="T115" fmla="*/ 1566 h 1773"/>
                  <a:gd name="T116" fmla="*/ 2112 w 3202"/>
                  <a:gd name="T117" fmla="*/ 1392 h 1773"/>
                  <a:gd name="T118" fmla="*/ 2229 w 3202"/>
                  <a:gd name="T119" fmla="*/ 1105 h 1773"/>
                  <a:gd name="T120" fmla="*/ 2458 w 3202"/>
                  <a:gd name="T121" fmla="*/ 1372 h 1773"/>
                  <a:gd name="T122" fmla="*/ 2312 w 3202"/>
                  <a:gd name="T123" fmla="*/ 1233 h 1773"/>
                  <a:gd name="T124" fmla="*/ 2304 w 3202"/>
                  <a:gd name="T125" fmla="*/ 1419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2" h="1773">
                    <a:moveTo>
                      <a:pt x="2915" y="1203"/>
                    </a:moveTo>
                    <a:lnTo>
                      <a:pt x="2905" y="1203"/>
                    </a:lnTo>
                    <a:lnTo>
                      <a:pt x="2895" y="1205"/>
                    </a:lnTo>
                    <a:lnTo>
                      <a:pt x="2886" y="1207"/>
                    </a:lnTo>
                    <a:lnTo>
                      <a:pt x="2876" y="1209"/>
                    </a:lnTo>
                    <a:lnTo>
                      <a:pt x="2868" y="1213"/>
                    </a:lnTo>
                    <a:lnTo>
                      <a:pt x="2860" y="1217"/>
                    </a:lnTo>
                    <a:lnTo>
                      <a:pt x="2853" y="1221"/>
                    </a:lnTo>
                    <a:lnTo>
                      <a:pt x="2847" y="1226"/>
                    </a:lnTo>
                    <a:lnTo>
                      <a:pt x="2841" y="1232"/>
                    </a:lnTo>
                    <a:lnTo>
                      <a:pt x="2835" y="1238"/>
                    </a:lnTo>
                    <a:lnTo>
                      <a:pt x="2830" y="1244"/>
                    </a:lnTo>
                    <a:lnTo>
                      <a:pt x="2826" y="1251"/>
                    </a:lnTo>
                    <a:lnTo>
                      <a:pt x="2822" y="1258"/>
                    </a:lnTo>
                    <a:lnTo>
                      <a:pt x="2819" y="1265"/>
                    </a:lnTo>
                    <a:lnTo>
                      <a:pt x="2816" y="1273"/>
                    </a:lnTo>
                    <a:lnTo>
                      <a:pt x="2814" y="1280"/>
                    </a:lnTo>
                    <a:lnTo>
                      <a:pt x="3008" y="1280"/>
                    </a:lnTo>
                    <a:lnTo>
                      <a:pt x="3006" y="1271"/>
                    </a:lnTo>
                    <a:lnTo>
                      <a:pt x="3004" y="1263"/>
                    </a:lnTo>
                    <a:lnTo>
                      <a:pt x="3001" y="1254"/>
                    </a:lnTo>
                    <a:lnTo>
                      <a:pt x="2997" y="1247"/>
                    </a:lnTo>
                    <a:lnTo>
                      <a:pt x="2993" y="1240"/>
                    </a:lnTo>
                    <a:lnTo>
                      <a:pt x="2988" y="1234"/>
                    </a:lnTo>
                    <a:lnTo>
                      <a:pt x="2983" y="1228"/>
                    </a:lnTo>
                    <a:lnTo>
                      <a:pt x="2977" y="1223"/>
                    </a:lnTo>
                    <a:lnTo>
                      <a:pt x="2971" y="1218"/>
                    </a:lnTo>
                    <a:lnTo>
                      <a:pt x="2964" y="1214"/>
                    </a:lnTo>
                    <a:lnTo>
                      <a:pt x="2957" y="1211"/>
                    </a:lnTo>
                    <a:lnTo>
                      <a:pt x="2949" y="1208"/>
                    </a:lnTo>
                    <a:lnTo>
                      <a:pt x="2941" y="1206"/>
                    </a:lnTo>
                    <a:lnTo>
                      <a:pt x="2933" y="1204"/>
                    </a:lnTo>
                    <a:lnTo>
                      <a:pt x="2924" y="1203"/>
                    </a:lnTo>
                    <a:lnTo>
                      <a:pt x="2915" y="1203"/>
                    </a:lnTo>
                    <a:close/>
                    <a:moveTo>
                      <a:pt x="2912" y="1080"/>
                    </a:moveTo>
                    <a:lnTo>
                      <a:pt x="2933" y="1081"/>
                    </a:lnTo>
                    <a:lnTo>
                      <a:pt x="2944" y="1082"/>
                    </a:lnTo>
                    <a:lnTo>
                      <a:pt x="2954" y="1084"/>
                    </a:lnTo>
                    <a:lnTo>
                      <a:pt x="2965" y="1086"/>
                    </a:lnTo>
                    <a:lnTo>
                      <a:pt x="2975" y="1088"/>
                    </a:lnTo>
                    <a:lnTo>
                      <a:pt x="2986" y="1091"/>
                    </a:lnTo>
                    <a:lnTo>
                      <a:pt x="2996" y="1094"/>
                    </a:lnTo>
                    <a:lnTo>
                      <a:pt x="3006" y="1098"/>
                    </a:lnTo>
                    <a:lnTo>
                      <a:pt x="3016" y="1102"/>
                    </a:lnTo>
                    <a:lnTo>
                      <a:pt x="3026" y="1107"/>
                    </a:lnTo>
                    <a:lnTo>
                      <a:pt x="3035" y="1112"/>
                    </a:lnTo>
                    <a:lnTo>
                      <a:pt x="3044" y="1118"/>
                    </a:lnTo>
                    <a:lnTo>
                      <a:pt x="3053" y="1124"/>
                    </a:lnTo>
                    <a:lnTo>
                      <a:pt x="3062" y="1131"/>
                    </a:lnTo>
                    <a:lnTo>
                      <a:pt x="3070" y="1138"/>
                    </a:lnTo>
                    <a:lnTo>
                      <a:pt x="3078" y="1146"/>
                    </a:lnTo>
                    <a:lnTo>
                      <a:pt x="3086" y="1155"/>
                    </a:lnTo>
                    <a:lnTo>
                      <a:pt x="3093" y="1163"/>
                    </a:lnTo>
                    <a:lnTo>
                      <a:pt x="3100" y="1173"/>
                    </a:lnTo>
                    <a:lnTo>
                      <a:pt x="3107" y="1183"/>
                    </a:lnTo>
                    <a:lnTo>
                      <a:pt x="3113" y="1193"/>
                    </a:lnTo>
                    <a:lnTo>
                      <a:pt x="3119" y="1204"/>
                    </a:lnTo>
                    <a:lnTo>
                      <a:pt x="3125" y="1216"/>
                    </a:lnTo>
                    <a:lnTo>
                      <a:pt x="3127" y="1222"/>
                    </a:lnTo>
                    <a:lnTo>
                      <a:pt x="3129" y="1228"/>
                    </a:lnTo>
                    <a:lnTo>
                      <a:pt x="3133" y="1241"/>
                    </a:lnTo>
                    <a:lnTo>
                      <a:pt x="3137" y="1255"/>
                    </a:lnTo>
                    <a:lnTo>
                      <a:pt x="3140" y="1269"/>
                    </a:lnTo>
                    <a:lnTo>
                      <a:pt x="3142" y="1284"/>
                    </a:lnTo>
                    <a:lnTo>
                      <a:pt x="3144" y="1300"/>
                    </a:lnTo>
                    <a:lnTo>
                      <a:pt x="3145" y="1315"/>
                    </a:lnTo>
                    <a:lnTo>
                      <a:pt x="3145" y="1332"/>
                    </a:lnTo>
                    <a:lnTo>
                      <a:pt x="3145" y="1377"/>
                    </a:lnTo>
                    <a:lnTo>
                      <a:pt x="2810" y="1377"/>
                    </a:lnTo>
                    <a:lnTo>
                      <a:pt x="2813" y="1386"/>
                    </a:lnTo>
                    <a:lnTo>
                      <a:pt x="2816" y="1394"/>
                    </a:lnTo>
                    <a:lnTo>
                      <a:pt x="2821" y="1401"/>
                    </a:lnTo>
                    <a:lnTo>
                      <a:pt x="2825" y="1408"/>
                    </a:lnTo>
                    <a:lnTo>
                      <a:pt x="2831" y="1415"/>
                    </a:lnTo>
                    <a:lnTo>
                      <a:pt x="2833" y="1419"/>
                    </a:lnTo>
                    <a:lnTo>
                      <a:pt x="2836" y="1422"/>
                    </a:lnTo>
                    <a:lnTo>
                      <a:pt x="2843" y="1428"/>
                    </a:lnTo>
                    <a:lnTo>
                      <a:pt x="2850" y="1433"/>
                    </a:lnTo>
                    <a:lnTo>
                      <a:pt x="2858" y="1438"/>
                    </a:lnTo>
                    <a:lnTo>
                      <a:pt x="2866" y="1442"/>
                    </a:lnTo>
                    <a:lnTo>
                      <a:pt x="2875" y="1446"/>
                    </a:lnTo>
                    <a:lnTo>
                      <a:pt x="2881" y="1447"/>
                    </a:lnTo>
                    <a:lnTo>
                      <a:pt x="2886" y="1449"/>
                    </a:lnTo>
                    <a:lnTo>
                      <a:pt x="2896" y="1451"/>
                    </a:lnTo>
                    <a:lnTo>
                      <a:pt x="2907" y="1453"/>
                    </a:lnTo>
                    <a:lnTo>
                      <a:pt x="2918" y="1454"/>
                    </a:lnTo>
                    <a:lnTo>
                      <a:pt x="2930" y="1455"/>
                    </a:lnTo>
                    <a:lnTo>
                      <a:pt x="2947" y="1454"/>
                    </a:lnTo>
                    <a:lnTo>
                      <a:pt x="2955" y="1453"/>
                    </a:lnTo>
                    <a:lnTo>
                      <a:pt x="2963" y="1452"/>
                    </a:lnTo>
                    <a:lnTo>
                      <a:pt x="2971" y="1451"/>
                    </a:lnTo>
                    <a:lnTo>
                      <a:pt x="2979" y="1449"/>
                    </a:lnTo>
                    <a:lnTo>
                      <a:pt x="2987" y="1447"/>
                    </a:lnTo>
                    <a:lnTo>
                      <a:pt x="2994" y="1445"/>
                    </a:lnTo>
                    <a:lnTo>
                      <a:pt x="3002" y="1442"/>
                    </a:lnTo>
                    <a:lnTo>
                      <a:pt x="3009" y="1439"/>
                    </a:lnTo>
                    <a:lnTo>
                      <a:pt x="3016" y="1436"/>
                    </a:lnTo>
                    <a:lnTo>
                      <a:pt x="3023" y="1432"/>
                    </a:lnTo>
                    <a:lnTo>
                      <a:pt x="3030" y="1428"/>
                    </a:lnTo>
                    <a:lnTo>
                      <a:pt x="3036" y="1424"/>
                    </a:lnTo>
                    <a:lnTo>
                      <a:pt x="3042" y="1419"/>
                    </a:lnTo>
                    <a:lnTo>
                      <a:pt x="3048" y="1414"/>
                    </a:lnTo>
                    <a:lnTo>
                      <a:pt x="3112" y="1525"/>
                    </a:lnTo>
                    <a:lnTo>
                      <a:pt x="3105" y="1530"/>
                    </a:lnTo>
                    <a:lnTo>
                      <a:pt x="3097" y="1536"/>
                    </a:lnTo>
                    <a:lnTo>
                      <a:pt x="3089" y="1542"/>
                    </a:lnTo>
                    <a:lnTo>
                      <a:pt x="3080" y="1547"/>
                    </a:lnTo>
                    <a:lnTo>
                      <a:pt x="3070" y="1553"/>
                    </a:lnTo>
                    <a:lnTo>
                      <a:pt x="3059" y="1558"/>
                    </a:lnTo>
                    <a:lnTo>
                      <a:pt x="3048" y="1563"/>
                    </a:lnTo>
                    <a:lnTo>
                      <a:pt x="3036" y="1567"/>
                    </a:lnTo>
                    <a:lnTo>
                      <a:pt x="3024" y="1571"/>
                    </a:lnTo>
                    <a:lnTo>
                      <a:pt x="3011" y="1575"/>
                    </a:lnTo>
                    <a:lnTo>
                      <a:pt x="2997" y="1578"/>
                    </a:lnTo>
                    <a:lnTo>
                      <a:pt x="2983" y="1581"/>
                    </a:lnTo>
                    <a:lnTo>
                      <a:pt x="2969" y="1583"/>
                    </a:lnTo>
                    <a:lnTo>
                      <a:pt x="2954" y="1585"/>
                    </a:lnTo>
                    <a:lnTo>
                      <a:pt x="2939" y="1586"/>
                    </a:lnTo>
                    <a:lnTo>
                      <a:pt x="2923" y="1586"/>
                    </a:lnTo>
                    <a:lnTo>
                      <a:pt x="2911" y="1586"/>
                    </a:lnTo>
                    <a:lnTo>
                      <a:pt x="2898" y="1585"/>
                    </a:lnTo>
                    <a:lnTo>
                      <a:pt x="2886" y="1584"/>
                    </a:lnTo>
                    <a:lnTo>
                      <a:pt x="2872" y="1582"/>
                    </a:lnTo>
                    <a:lnTo>
                      <a:pt x="2860" y="1579"/>
                    </a:lnTo>
                    <a:lnTo>
                      <a:pt x="2848" y="1576"/>
                    </a:lnTo>
                    <a:lnTo>
                      <a:pt x="2837" y="1572"/>
                    </a:lnTo>
                    <a:lnTo>
                      <a:pt x="2825" y="1568"/>
                    </a:lnTo>
                    <a:lnTo>
                      <a:pt x="2814" y="1563"/>
                    </a:lnTo>
                    <a:lnTo>
                      <a:pt x="2803" y="1558"/>
                    </a:lnTo>
                    <a:lnTo>
                      <a:pt x="2792" y="1552"/>
                    </a:lnTo>
                    <a:lnTo>
                      <a:pt x="2781" y="1546"/>
                    </a:lnTo>
                    <a:lnTo>
                      <a:pt x="2771" y="1539"/>
                    </a:lnTo>
                    <a:lnTo>
                      <a:pt x="2761" y="1532"/>
                    </a:lnTo>
                    <a:lnTo>
                      <a:pt x="2752" y="1524"/>
                    </a:lnTo>
                    <a:lnTo>
                      <a:pt x="2747" y="1520"/>
                    </a:lnTo>
                    <a:lnTo>
                      <a:pt x="2743" y="1515"/>
                    </a:lnTo>
                    <a:lnTo>
                      <a:pt x="2734" y="1506"/>
                    </a:lnTo>
                    <a:lnTo>
                      <a:pt x="2726" y="1497"/>
                    </a:lnTo>
                    <a:lnTo>
                      <a:pt x="2718" y="1488"/>
                    </a:lnTo>
                    <a:lnTo>
                      <a:pt x="2710" y="1478"/>
                    </a:lnTo>
                    <a:lnTo>
                      <a:pt x="2704" y="1468"/>
                    </a:lnTo>
                    <a:lnTo>
                      <a:pt x="2697" y="1457"/>
                    </a:lnTo>
                    <a:lnTo>
                      <a:pt x="2691" y="1446"/>
                    </a:lnTo>
                    <a:lnTo>
                      <a:pt x="2686" y="1435"/>
                    </a:lnTo>
                    <a:lnTo>
                      <a:pt x="2681" y="1423"/>
                    </a:lnTo>
                    <a:lnTo>
                      <a:pt x="2677" y="1411"/>
                    </a:lnTo>
                    <a:lnTo>
                      <a:pt x="2673" y="1399"/>
                    </a:lnTo>
                    <a:lnTo>
                      <a:pt x="2670" y="1386"/>
                    </a:lnTo>
                    <a:lnTo>
                      <a:pt x="2668" y="1373"/>
                    </a:lnTo>
                    <a:lnTo>
                      <a:pt x="2666" y="1360"/>
                    </a:lnTo>
                    <a:lnTo>
                      <a:pt x="2665" y="1347"/>
                    </a:lnTo>
                    <a:lnTo>
                      <a:pt x="2665" y="1333"/>
                    </a:lnTo>
                    <a:lnTo>
                      <a:pt x="2665" y="1320"/>
                    </a:lnTo>
                    <a:lnTo>
                      <a:pt x="2666" y="1307"/>
                    </a:lnTo>
                    <a:lnTo>
                      <a:pt x="2667" y="1294"/>
                    </a:lnTo>
                    <a:lnTo>
                      <a:pt x="2670" y="1282"/>
                    </a:lnTo>
                    <a:lnTo>
                      <a:pt x="2672" y="1269"/>
                    </a:lnTo>
                    <a:lnTo>
                      <a:pt x="2676" y="1257"/>
                    </a:lnTo>
                    <a:lnTo>
                      <a:pt x="2680" y="1245"/>
                    </a:lnTo>
                    <a:lnTo>
                      <a:pt x="2684" y="1233"/>
                    </a:lnTo>
                    <a:lnTo>
                      <a:pt x="2689" y="1222"/>
                    </a:lnTo>
                    <a:lnTo>
                      <a:pt x="2695" y="1211"/>
                    </a:lnTo>
                    <a:lnTo>
                      <a:pt x="2700" y="1201"/>
                    </a:lnTo>
                    <a:lnTo>
                      <a:pt x="2707" y="1191"/>
                    </a:lnTo>
                    <a:lnTo>
                      <a:pt x="2710" y="1186"/>
                    </a:lnTo>
                    <a:lnTo>
                      <a:pt x="2714" y="1181"/>
                    </a:lnTo>
                    <a:lnTo>
                      <a:pt x="2721" y="1171"/>
                    </a:lnTo>
                    <a:lnTo>
                      <a:pt x="2725" y="1167"/>
                    </a:lnTo>
                    <a:lnTo>
                      <a:pt x="2729" y="1162"/>
                    </a:lnTo>
                    <a:lnTo>
                      <a:pt x="2737" y="1154"/>
                    </a:lnTo>
                    <a:lnTo>
                      <a:pt x="2746" y="1145"/>
                    </a:lnTo>
                    <a:lnTo>
                      <a:pt x="2755" y="1137"/>
                    </a:lnTo>
                    <a:lnTo>
                      <a:pt x="2764" y="1130"/>
                    </a:lnTo>
                    <a:lnTo>
                      <a:pt x="2774" y="1123"/>
                    </a:lnTo>
                    <a:lnTo>
                      <a:pt x="2784" y="1117"/>
                    </a:lnTo>
                    <a:lnTo>
                      <a:pt x="2794" y="1111"/>
                    </a:lnTo>
                    <a:lnTo>
                      <a:pt x="2805" y="1105"/>
                    </a:lnTo>
                    <a:lnTo>
                      <a:pt x="2815" y="1100"/>
                    </a:lnTo>
                    <a:lnTo>
                      <a:pt x="2827" y="1096"/>
                    </a:lnTo>
                    <a:lnTo>
                      <a:pt x="2838" y="1092"/>
                    </a:lnTo>
                    <a:lnTo>
                      <a:pt x="2850" y="1088"/>
                    </a:lnTo>
                    <a:lnTo>
                      <a:pt x="2862" y="1085"/>
                    </a:lnTo>
                    <a:lnTo>
                      <a:pt x="2874" y="1083"/>
                    </a:lnTo>
                    <a:lnTo>
                      <a:pt x="2887" y="1082"/>
                    </a:lnTo>
                    <a:lnTo>
                      <a:pt x="2899" y="1081"/>
                    </a:lnTo>
                    <a:lnTo>
                      <a:pt x="2912" y="1080"/>
                    </a:lnTo>
                    <a:close/>
                    <a:moveTo>
                      <a:pt x="81" y="547"/>
                    </a:moveTo>
                    <a:lnTo>
                      <a:pt x="88" y="546"/>
                    </a:lnTo>
                    <a:lnTo>
                      <a:pt x="94" y="545"/>
                    </a:lnTo>
                    <a:lnTo>
                      <a:pt x="101" y="544"/>
                    </a:lnTo>
                    <a:lnTo>
                      <a:pt x="107" y="542"/>
                    </a:lnTo>
                    <a:lnTo>
                      <a:pt x="113" y="539"/>
                    </a:lnTo>
                    <a:lnTo>
                      <a:pt x="119" y="535"/>
                    </a:lnTo>
                    <a:lnTo>
                      <a:pt x="124" y="531"/>
                    </a:lnTo>
                    <a:lnTo>
                      <a:pt x="129" y="527"/>
                    </a:lnTo>
                    <a:lnTo>
                      <a:pt x="133" y="522"/>
                    </a:lnTo>
                    <a:lnTo>
                      <a:pt x="137" y="516"/>
                    </a:lnTo>
                    <a:lnTo>
                      <a:pt x="140" y="510"/>
                    </a:lnTo>
                    <a:lnTo>
                      <a:pt x="143" y="504"/>
                    </a:lnTo>
                    <a:lnTo>
                      <a:pt x="146" y="497"/>
                    </a:lnTo>
                    <a:lnTo>
                      <a:pt x="147" y="490"/>
                    </a:lnTo>
                    <a:lnTo>
                      <a:pt x="148" y="482"/>
                    </a:lnTo>
                    <a:lnTo>
                      <a:pt x="149" y="473"/>
                    </a:lnTo>
                    <a:lnTo>
                      <a:pt x="149" y="29"/>
                    </a:lnTo>
                    <a:lnTo>
                      <a:pt x="310" y="29"/>
                    </a:lnTo>
                    <a:lnTo>
                      <a:pt x="310" y="499"/>
                    </a:lnTo>
                    <a:lnTo>
                      <a:pt x="310" y="509"/>
                    </a:lnTo>
                    <a:lnTo>
                      <a:pt x="310" y="519"/>
                    </a:lnTo>
                    <a:lnTo>
                      <a:pt x="309" y="529"/>
                    </a:lnTo>
                    <a:lnTo>
                      <a:pt x="307" y="539"/>
                    </a:lnTo>
                    <a:lnTo>
                      <a:pt x="305" y="548"/>
                    </a:lnTo>
                    <a:lnTo>
                      <a:pt x="303" y="558"/>
                    </a:lnTo>
                    <a:lnTo>
                      <a:pt x="300" y="567"/>
                    </a:lnTo>
                    <a:lnTo>
                      <a:pt x="297" y="577"/>
                    </a:lnTo>
                    <a:lnTo>
                      <a:pt x="290" y="595"/>
                    </a:lnTo>
                    <a:lnTo>
                      <a:pt x="285" y="604"/>
                    </a:lnTo>
                    <a:lnTo>
                      <a:pt x="280" y="612"/>
                    </a:lnTo>
                    <a:lnTo>
                      <a:pt x="275" y="621"/>
                    </a:lnTo>
                    <a:lnTo>
                      <a:pt x="269" y="629"/>
                    </a:lnTo>
                    <a:lnTo>
                      <a:pt x="263" y="636"/>
                    </a:lnTo>
                    <a:lnTo>
                      <a:pt x="256" y="644"/>
                    </a:lnTo>
                    <a:lnTo>
                      <a:pt x="249" y="651"/>
                    </a:lnTo>
                    <a:lnTo>
                      <a:pt x="241" y="657"/>
                    </a:lnTo>
                    <a:lnTo>
                      <a:pt x="233" y="664"/>
                    </a:lnTo>
                    <a:lnTo>
                      <a:pt x="225" y="670"/>
                    </a:lnTo>
                    <a:lnTo>
                      <a:pt x="216" y="675"/>
                    </a:lnTo>
                    <a:lnTo>
                      <a:pt x="206" y="680"/>
                    </a:lnTo>
                    <a:lnTo>
                      <a:pt x="196" y="685"/>
                    </a:lnTo>
                    <a:lnTo>
                      <a:pt x="185" y="689"/>
                    </a:lnTo>
                    <a:lnTo>
                      <a:pt x="174" y="693"/>
                    </a:lnTo>
                    <a:lnTo>
                      <a:pt x="162" y="696"/>
                    </a:lnTo>
                    <a:lnTo>
                      <a:pt x="150" y="699"/>
                    </a:lnTo>
                    <a:lnTo>
                      <a:pt x="138" y="701"/>
                    </a:lnTo>
                    <a:lnTo>
                      <a:pt x="125" y="703"/>
                    </a:lnTo>
                    <a:lnTo>
                      <a:pt x="111" y="704"/>
                    </a:lnTo>
                    <a:lnTo>
                      <a:pt x="97" y="704"/>
                    </a:lnTo>
                    <a:lnTo>
                      <a:pt x="83" y="704"/>
                    </a:lnTo>
                    <a:lnTo>
                      <a:pt x="0" y="702"/>
                    </a:lnTo>
                    <a:lnTo>
                      <a:pt x="0" y="547"/>
                    </a:lnTo>
                    <a:lnTo>
                      <a:pt x="81" y="547"/>
                    </a:lnTo>
                    <a:close/>
                    <a:moveTo>
                      <a:pt x="619" y="205"/>
                    </a:moveTo>
                    <a:lnTo>
                      <a:pt x="633" y="206"/>
                    </a:lnTo>
                    <a:lnTo>
                      <a:pt x="646" y="207"/>
                    </a:lnTo>
                    <a:lnTo>
                      <a:pt x="659" y="208"/>
                    </a:lnTo>
                    <a:lnTo>
                      <a:pt x="672" y="210"/>
                    </a:lnTo>
                    <a:lnTo>
                      <a:pt x="686" y="213"/>
                    </a:lnTo>
                    <a:lnTo>
                      <a:pt x="698" y="216"/>
                    </a:lnTo>
                    <a:lnTo>
                      <a:pt x="711" y="220"/>
                    </a:lnTo>
                    <a:lnTo>
                      <a:pt x="716" y="222"/>
                    </a:lnTo>
                    <a:lnTo>
                      <a:pt x="722" y="225"/>
                    </a:lnTo>
                    <a:lnTo>
                      <a:pt x="734" y="229"/>
                    </a:lnTo>
                    <a:lnTo>
                      <a:pt x="745" y="235"/>
                    </a:lnTo>
                    <a:lnTo>
                      <a:pt x="756" y="241"/>
                    </a:lnTo>
                    <a:lnTo>
                      <a:pt x="766" y="247"/>
                    </a:lnTo>
                    <a:lnTo>
                      <a:pt x="776" y="254"/>
                    </a:lnTo>
                    <a:lnTo>
                      <a:pt x="786" y="261"/>
                    </a:lnTo>
                    <a:lnTo>
                      <a:pt x="795" y="269"/>
                    </a:lnTo>
                    <a:lnTo>
                      <a:pt x="804" y="277"/>
                    </a:lnTo>
                    <a:lnTo>
                      <a:pt x="812" y="286"/>
                    </a:lnTo>
                    <a:lnTo>
                      <a:pt x="820" y="295"/>
                    </a:lnTo>
                    <a:lnTo>
                      <a:pt x="828" y="305"/>
                    </a:lnTo>
                    <a:lnTo>
                      <a:pt x="835" y="314"/>
                    </a:lnTo>
                    <a:lnTo>
                      <a:pt x="842" y="325"/>
                    </a:lnTo>
                    <a:lnTo>
                      <a:pt x="848" y="336"/>
                    </a:lnTo>
                    <a:lnTo>
                      <a:pt x="853" y="347"/>
                    </a:lnTo>
                    <a:lnTo>
                      <a:pt x="858" y="358"/>
                    </a:lnTo>
                    <a:lnTo>
                      <a:pt x="863" y="370"/>
                    </a:lnTo>
                    <a:lnTo>
                      <a:pt x="867" y="382"/>
                    </a:lnTo>
                    <a:lnTo>
                      <a:pt x="870" y="394"/>
                    </a:lnTo>
                    <a:lnTo>
                      <a:pt x="873" y="406"/>
                    </a:lnTo>
                    <a:lnTo>
                      <a:pt x="875" y="419"/>
                    </a:lnTo>
                    <a:lnTo>
                      <a:pt x="876" y="425"/>
                    </a:lnTo>
                    <a:lnTo>
                      <a:pt x="877" y="431"/>
                    </a:lnTo>
                    <a:lnTo>
                      <a:pt x="878" y="445"/>
                    </a:lnTo>
                    <a:lnTo>
                      <a:pt x="878" y="458"/>
                    </a:lnTo>
                    <a:lnTo>
                      <a:pt x="878" y="471"/>
                    </a:lnTo>
                    <a:lnTo>
                      <a:pt x="877" y="484"/>
                    </a:lnTo>
                    <a:lnTo>
                      <a:pt x="875" y="497"/>
                    </a:lnTo>
                    <a:lnTo>
                      <a:pt x="873" y="510"/>
                    </a:lnTo>
                    <a:lnTo>
                      <a:pt x="870" y="522"/>
                    </a:lnTo>
                    <a:lnTo>
                      <a:pt x="867" y="534"/>
                    </a:lnTo>
                    <a:lnTo>
                      <a:pt x="863" y="546"/>
                    </a:lnTo>
                    <a:lnTo>
                      <a:pt x="858" y="558"/>
                    </a:lnTo>
                    <a:lnTo>
                      <a:pt x="853" y="569"/>
                    </a:lnTo>
                    <a:lnTo>
                      <a:pt x="848" y="581"/>
                    </a:lnTo>
                    <a:lnTo>
                      <a:pt x="842" y="591"/>
                    </a:lnTo>
                    <a:lnTo>
                      <a:pt x="835" y="601"/>
                    </a:lnTo>
                    <a:lnTo>
                      <a:pt x="828" y="611"/>
                    </a:lnTo>
                    <a:lnTo>
                      <a:pt x="820" y="621"/>
                    </a:lnTo>
                    <a:lnTo>
                      <a:pt x="812" y="630"/>
                    </a:lnTo>
                    <a:lnTo>
                      <a:pt x="804" y="638"/>
                    </a:lnTo>
                    <a:lnTo>
                      <a:pt x="795" y="647"/>
                    </a:lnTo>
                    <a:lnTo>
                      <a:pt x="786" y="654"/>
                    </a:lnTo>
                    <a:lnTo>
                      <a:pt x="776" y="662"/>
                    </a:lnTo>
                    <a:lnTo>
                      <a:pt x="766" y="669"/>
                    </a:lnTo>
                    <a:lnTo>
                      <a:pt x="756" y="675"/>
                    </a:lnTo>
                    <a:lnTo>
                      <a:pt x="745" y="681"/>
                    </a:lnTo>
                    <a:lnTo>
                      <a:pt x="734" y="686"/>
                    </a:lnTo>
                    <a:lnTo>
                      <a:pt x="722" y="691"/>
                    </a:lnTo>
                    <a:lnTo>
                      <a:pt x="711" y="696"/>
                    </a:lnTo>
                    <a:lnTo>
                      <a:pt x="698" y="700"/>
                    </a:lnTo>
                    <a:lnTo>
                      <a:pt x="686" y="703"/>
                    </a:lnTo>
                    <a:lnTo>
                      <a:pt x="672" y="706"/>
                    </a:lnTo>
                    <a:lnTo>
                      <a:pt x="659" y="708"/>
                    </a:lnTo>
                    <a:lnTo>
                      <a:pt x="646" y="709"/>
                    </a:lnTo>
                    <a:lnTo>
                      <a:pt x="633" y="710"/>
                    </a:lnTo>
                    <a:lnTo>
                      <a:pt x="619" y="710"/>
                    </a:lnTo>
                    <a:lnTo>
                      <a:pt x="606" y="710"/>
                    </a:lnTo>
                    <a:lnTo>
                      <a:pt x="592" y="709"/>
                    </a:lnTo>
                    <a:lnTo>
                      <a:pt x="579" y="708"/>
                    </a:lnTo>
                    <a:lnTo>
                      <a:pt x="566" y="706"/>
                    </a:lnTo>
                    <a:lnTo>
                      <a:pt x="553" y="703"/>
                    </a:lnTo>
                    <a:lnTo>
                      <a:pt x="541" y="700"/>
                    </a:lnTo>
                    <a:lnTo>
                      <a:pt x="529" y="696"/>
                    </a:lnTo>
                    <a:lnTo>
                      <a:pt x="523" y="694"/>
                    </a:lnTo>
                    <a:lnTo>
                      <a:pt x="517" y="691"/>
                    </a:lnTo>
                    <a:lnTo>
                      <a:pt x="505" y="686"/>
                    </a:lnTo>
                    <a:lnTo>
                      <a:pt x="494" y="681"/>
                    </a:lnTo>
                    <a:lnTo>
                      <a:pt x="483" y="675"/>
                    </a:lnTo>
                    <a:lnTo>
                      <a:pt x="473" y="669"/>
                    </a:lnTo>
                    <a:lnTo>
                      <a:pt x="463" y="662"/>
                    </a:lnTo>
                    <a:lnTo>
                      <a:pt x="453" y="654"/>
                    </a:lnTo>
                    <a:lnTo>
                      <a:pt x="444" y="647"/>
                    </a:lnTo>
                    <a:lnTo>
                      <a:pt x="435" y="638"/>
                    </a:lnTo>
                    <a:lnTo>
                      <a:pt x="426" y="630"/>
                    </a:lnTo>
                    <a:lnTo>
                      <a:pt x="418" y="621"/>
                    </a:lnTo>
                    <a:lnTo>
                      <a:pt x="410" y="611"/>
                    </a:lnTo>
                    <a:lnTo>
                      <a:pt x="403" y="601"/>
                    </a:lnTo>
                    <a:lnTo>
                      <a:pt x="397" y="591"/>
                    </a:lnTo>
                    <a:lnTo>
                      <a:pt x="391" y="581"/>
                    </a:lnTo>
                    <a:lnTo>
                      <a:pt x="385" y="569"/>
                    </a:lnTo>
                    <a:lnTo>
                      <a:pt x="380" y="558"/>
                    </a:lnTo>
                    <a:lnTo>
                      <a:pt x="376" y="546"/>
                    </a:lnTo>
                    <a:lnTo>
                      <a:pt x="372" y="534"/>
                    </a:lnTo>
                    <a:lnTo>
                      <a:pt x="368" y="522"/>
                    </a:lnTo>
                    <a:lnTo>
                      <a:pt x="366" y="510"/>
                    </a:lnTo>
                    <a:lnTo>
                      <a:pt x="363" y="497"/>
                    </a:lnTo>
                    <a:lnTo>
                      <a:pt x="363" y="491"/>
                    </a:lnTo>
                    <a:lnTo>
                      <a:pt x="362" y="484"/>
                    </a:lnTo>
                    <a:lnTo>
                      <a:pt x="361" y="471"/>
                    </a:lnTo>
                    <a:lnTo>
                      <a:pt x="361" y="458"/>
                    </a:lnTo>
                    <a:lnTo>
                      <a:pt x="361" y="445"/>
                    </a:lnTo>
                    <a:lnTo>
                      <a:pt x="362" y="431"/>
                    </a:lnTo>
                    <a:lnTo>
                      <a:pt x="363" y="419"/>
                    </a:lnTo>
                    <a:lnTo>
                      <a:pt x="366" y="406"/>
                    </a:lnTo>
                    <a:lnTo>
                      <a:pt x="368" y="394"/>
                    </a:lnTo>
                    <a:lnTo>
                      <a:pt x="372" y="382"/>
                    </a:lnTo>
                    <a:lnTo>
                      <a:pt x="376" y="370"/>
                    </a:lnTo>
                    <a:lnTo>
                      <a:pt x="380" y="358"/>
                    </a:lnTo>
                    <a:lnTo>
                      <a:pt x="385" y="347"/>
                    </a:lnTo>
                    <a:lnTo>
                      <a:pt x="391" y="336"/>
                    </a:lnTo>
                    <a:lnTo>
                      <a:pt x="397" y="325"/>
                    </a:lnTo>
                    <a:lnTo>
                      <a:pt x="403" y="314"/>
                    </a:lnTo>
                    <a:lnTo>
                      <a:pt x="410" y="305"/>
                    </a:lnTo>
                    <a:lnTo>
                      <a:pt x="418" y="295"/>
                    </a:lnTo>
                    <a:lnTo>
                      <a:pt x="426" y="286"/>
                    </a:lnTo>
                    <a:lnTo>
                      <a:pt x="435" y="277"/>
                    </a:lnTo>
                    <a:lnTo>
                      <a:pt x="444" y="269"/>
                    </a:lnTo>
                    <a:lnTo>
                      <a:pt x="453" y="261"/>
                    </a:lnTo>
                    <a:lnTo>
                      <a:pt x="463" y="254"/>
                    </a:lnTo>
                    <a:lnTo>
                      <a:pt x="473" y="247"/>
                    </a:lnTo>
                    <a:lnTo>
                      <a:pt x="483" y="241"/>
                    </a:lnTo>
                    <a:lnTo>
                      <a:pt x="494" y="235"/>
                    </a:lnTo>
                    <a:lnTo>
                      <a:pt x="505" y="229"/>
                    </a:lnTo>
                    <a:lnTo>
                      <a:pt x="517" y="225"/>
                    </a:lnTo>
                    <a:lnTo>
                      <a:pt x="529" y="220"/>
                    </a:lnTo>
                    <a:lnTo>
                      <a:pt x="541" y="216"/>
                    </a:lnTo>
                    <a:lnTo>
                      <a:pt x="553" y="213"/>
                    </a:lnTo>
                    <a:lnTo>
                      <a:pt x="566" y="210"/>
                    </a:lnTo>
                    <a:lnTo>
                      <a:pt x="579" y="208"/>
                    </a:lnTo>
                    <a:lnTo>
                      <a:pt x="592" y="207"/>
                    </a:lnTo>
                    <a:lnTo>
                      <a:pt x="606" y="206"/>
                    </a:lnTo>
                    <a:lnTo>
                      <a:pt x="619" y="205"/>
                    </a:lnTo>
                    <a:close/>
                    <a:moveTo>
                      <a:pt x="619" y="570"/>
                    </a:moveTo>
                    <a:lnTo>
                      <a:pt x="630" y="570"/>
                    </a:lnTo>
                    <a:lnTo>
                      <a:pt x="636" y="569"/>
                    </a:lnTo>
                    <a:lnTo>
                      <a:pt x="641" y="568"/>
                    </a:lnTo>
                    <a:lnTo>
                      <a:pt x="651" y="566"/>
                    </a:lnTo>
                    <a:lnTo>
                      <a:pt x="661" y="562"/>
                    </a:lnTo>
                    <a:lnTo>
                      <a:pt x="670" y="558"/>
                    </a:lnTo>
                    <a:lnTo>
                      <a:pt x="679" y="552"/>
                    </a:lnTo>
                    <a:lnTo>
                      <a:pt x="687" y="546"/>
                    </a:lnTo>
                    <a:lnTo>
                      <a:pt x="694" y="539"/>
                    </a:lnTo>
                    <a:lnTo>
                      <a:pt x="700" y="531"/>
                    </a:lnTo>
                    <a:lnTo>
                      <a:pt x="706" y="523"/>
                    </a:lnTo>
                    <a:lnTo>
                      <a:pt x="711" y="514"/>
                    </a:lnTo>
                    <a:lnTo>
                      <a:pt x="715" y="504"/>
                    </a:lnTo>
                    <a:lnTo>
                      <a:pt x="718" y="493"/>
                    </a:lnTo>
                    <a:lnTo>
                      <a:pt x="719" y="488"/>
                    </a:lnTo>
                    <a:lnTo>
                      <a:pt x="720" y="482"/>
                    </a:lnTo>
                    <a:lnTo>
                      <a:pt x="722" y="470"/>
                    </a:lnTo>
                    <a:lnTo>
                      <a:pt x="722" y="458"/>
                    </a:lnTo>
                    <a:lnTo>
                      <a:pt x="722" y="446"/>
                    </a:lnTo>
                    <a:lnTo>
                      <a:pt x="721" y="440"/>
                    </a:lnTo>
                    <a:lnTo>
                      <a:pt x="720" y="434"/>
                    </a:lnTo>
                    <a:lnTo>
                      <a:pt x="718" y="423"/>
                    </a:lnTo>
                    <a:lnTo>
                      <a:pt x="715" y="412"/>
                    </a:lnTo>
                    <a:lnTo>
                      <a:pt x="711" y="402"/>
                    </a:lnTo>
                    <a:lnTo>
                      <a:pt x="706" y="393"/>
                    </a:lnTo>
                    <a:lnTo>
                      <a:pt x="700" y="384"/>
                    </a:lnTo>
                    <a:lnTo>
                      <a:pt x="694" y="377"/>
                    </a:lnTo>
                    <a:lnTo>
                      <a:pt x="687" y="370"/>
                    </a:lnTo>
                    <a:lnTo>
                      <a:pt x="679" y="363"/>
                    </a:lnTo>
                    <a:lnTo>
                      <a:pt x="674" y="361"/>
                    </a:lnTo>
                    <a:lnTo>
                      <a:pt x="670" y="358"/>
                    </a:lnTo>
                    <a:lnTo>
                      <a:pt x="661" y="354"/>
                    </a:lnTo>
                    <a:lnTo>
                      <a:pt x="651" y="350"/>
                    </a:lnTo>
                    <a:lnTo>
                      <a:pt x="641" y="348"/>
                    </a:lnTo>
                    <a:lnTo>
                      <a:pt x="636" y="347"/>
                    </a:lnTo>
                    <a:lnTo>
                      <a:pt x="630" y="346"/>
                    </a:lnTo>
                    <a:lnTo>
                      <a:pt x="619" y="346"/>
                    </a:lnTo>
                    <a:lnTo>
                      <a:pt x="608" y="346"/>
                    </a:lnTo>
                    <a:lnTo>
                      <a:pt x="602" y="347"/>
                    </a:lnTo>
                    <a:lnTo>
                      <a:pt x="597" y="348"/>
                    </a:lnTo>
                    <a:lnTo>
                      <a:pt x="587" y="350"/>
                    </a:lnTo>
                    <a:lnTo>
                      <a:pt x="577" y="354"/>
                    </a:lnTo>
                    <a:lnTo>
                      <a:pt x="572" y="356"/>
                    </a:lnTo>
                    <a:lnTo>
                      <a:pt x="568" y="358"/>
                    </a:lnTo>
                    <a:lnTo>
                      <a:pt x="559" y="363"/>
                    </a:lnTo>
                    <a:lnTo>
                      <a:pt x="552" y="370"/>
                    </a:lnTo>
                    <a:lnTo>
                      <a:pt x="545" y="377"/>
                    </a:lnTo>
                    <a:lnTo>
                      <a:pt x="538" y="384"/>
                    </a:lnTo>
                    <a:lnTo>
                      <a:pt x="533" y="393"/>
                    </a:lnTo>
                    <a:lnTo>
                      <a:pt x="528" y="402"/>
                    </a:lnTo>
                    <a:lnTo>
                      <a:pt x="524" y="412"/>
                    </a:lnTo>
                    <a:lnTo>
                      <a:pt x="520" y="423"/>
                    </a:lnTo>
                    <a:lnTo>
                      <a:pt x="519" y="428"/>
                    </a:lnTo>
                    <a:lnTo>
                      <a:pt x="518" y="434"/>
                    </a:lnTo>
                    <a:lnTo>
                      <a:pt x="517" y="446"/>
                    </a:lnTo>
                    <a:lnTo>
                      <a:pt x="516" y="458"/>
                    </a:lnTo>
                    <a:lnTo>
                      <a:pt x="517" y="470"/>
                    </a:lnTo>
                    <a:lnTo>
                      <a:pt x="517" y="476"/>
                    </a:lnTo>
                    <a:lnTo>
                      <a:pt x="518" y="482"/>
                    </a:lnTo>
                    <a:lnTo>
                      <a:pt x="520" y="493"/>
                    </a:lnTo>
                    <a:lnTo>
                      <a:pt x="524" y="504"/>
                    </a:lnTo>
                    <a:lnTo>
                      <a:pt x="528" y="514"/>
                    </a:lnTo>
                    <a:lnTo>
                      <a:pt x="533" y="523"/>
                    </a:lnTo>
                    <a:lnTo>
                      <a:pt x="538" y="531"/>
                    </a:lnTo>
                    <a:lnTo>
                      <a:pt x="545" y="539"/>
                    </a:lnTo>
                    <a:lnTo>
                      <a:pt x="552" y="546"/>
                    </a:lnTo>
                    <a:lnTo>
                      <a:pt x="559" y="552"/>
                    </a:lnTo>
                    <a:lnTo>
                      <a:pt x="564" y="555"/>
                    </a:lnTo>
                    <a:lnTo>
                      <a:pt x="568" y="558"/>
                    </a:lnTo>
                    <a:lnTo>
                      <a:pt x="577" y="562"/>
                    </a:lnTo>
                    <a:lnTo>
                      <a:pt x="587" y="566"/>
                    </a:lnTo>
                    <a:lnTo>
                      <a:pt x="597" y="568"/>
                    </a:lnTo>
                    <a:lnTo>
                      <a:pt x="608" y="570"/>
                    </a:lnTo>
                    <a:lnTo>
                      <a:pt x="619" y="570"/>
                    </a:lnTo>
                    <a:close/>
                    <a:moveTo>
                      <a:pt x="1010" y="0"/>
                    </a:moveTo>
                    <a:lnTo>
                      <a:pt x="1019" y="1"/>
                    </a:lnTo>
                    <a:lnTo>
                      <a:pt x="1027" y="2"/>
                    </a:lnTo>
                    <a:lnTo>
                      <a:pt x="1036" y="4"/>
                    </a:lnTo>
                    <a:lnTo>
                      <a:pt x="1044" y="7"/>
                    </a:lnTo>
                    <a:lnTo>
                      <a:pt x="1051" y="11"/>
                    </a:lnTo>
                    <a:lnTo>
                      <a:pt x="1058" y="15"/>
                    </a:lnTo>
                    <a:lnTo>
                      <a:pt x="1065" y="20"/>
                    </a:lnTo>
                    <a:lnTo>
                      <a:pt x="1071" y="25"/>
                    </a:lnTo>
                    <a:lnTo>
                      <a:pt x="1076" y="32"/>
                    </a:lnTo>
                    <a:lnTo>
                      <a:pt x="1081" y="38"/>
                    </a:lnTo>
                    <a:lnTo>
                      <a:pt x="1085" y="45"/>
                    </a:lnTo>
                    <a:lnTo>
                      <a:pt x="1089" y="53"/>
                    </a:lnTo>
                    <a:lnTo>
                      <a:pt x="1092" y="61"/>
                    </a:lnTo>
                    <a:lnTo>
                      <a:pt x="1094" y="69"/>
                    </a:lnTo>
                    <a:lnTo>
                      <a:pt x="1095" y="78"/>
                    </a:lnTo>
                    <a:lnTo>
                      <a:pt x="1095" y="87"/>
                    </a:lnTo>
                    <a:lnTo>
                      <a:pt x="1095" y="96"/>
                    </a:lnTo>
                    <a:lnTo>
                      <a:pt x="1094" y="106"/>
                    </a:lnTo>
                    <a:lnTo>
                      <a:pt x="1092" y="114"/>
                    </a:lnTo>
                    <a:lnTo>
                      <a:pt x="1089" y="122"/>
                    </a:lnTo>
                    <a:lnTo>
                      <a:pt x="1085" y="130"/>
                    </a:lnTo>
                    <a:lnTo>
                      <a:pt x="1081" y="137"/>
                    </a:lnTo>
                    <a:lnTo>
                      <a:pt x="1076" y="144"/>
                    </a:lnTo>
                    <a:lnTo>
                      <a:pt x="1074" y="147"/>
                    </a:lnTo>
                    <a:lnTo>
                      <a:pt x="1071" y="150"/>
                    </a:lnTo>
                    <a:lnTo>
                      <a:pt x="1065" y="155"/>
                    </a:lnTo>
                    <a:lnTo>
                      <a:pt x="1058" y="160"/>
                    </a:lnTo>
                    <a:lnTo>
                      <a:pt x="1051" y="164"/>
                    </a:lnTo>
                    <a:lnTo>
                      <a:pt x="1044" y="168"/>
                    </a:lnTo>
                    <a:lnTo>
                      <a:pt x="1036" y="171"/>
                    </a:lnTo>
                    <a:lnTo>
                      <a:pt x="1027" y="173"/>
                    </a:lnTo>
                    <a:lnTo>
                      <a:pt x="1019" y="174"/>
                    </a:lnTo>
                    <a:lnTo>
                      <a:pt x="1010" y="174"/>
                    </a:lnTo>
                    <a:lnTo>
                      <a:pt x="1001" y="174"/>
                    </a:lnTo>
                    <a:lnTo>
                      <a:pt x="992" y="173"/>
                    </a:lnTo>
                    <a:lnTo>
                      <a:pt x="984" y="171"/>
                    </a:lnTo>
                    <a:lnTo>
                      <a:pt x="976" y="168"/>
                    </a:lnTo>
                    <a:lnTo>
                      <a:pt x="968" y="164"/>
                    </a:lnTo>
                    <a:lnTo>
                      <a:pt x="961" y="160"/>
                    </a:lnTo>
                    <a:lnTo>
                      <a:pt x="954" y="155"/>
                    </a:lnTo>
                    <a:lnTo>
                      <a:pt x="948" y="150"/>
                    </a:lnTo>
                    <a:lnTo>
                      <a:pt x="942" y="144"/>
                    </a:lnTo>
                    <a:lnTo>
                      <a:pt x="940" y="140"/>
                    </a:lnTo>
                    <a:lnTo>
                      <a:pt x="937" y="137"/>
                    </a:lnTo>
                    <a:lnTo>
                      <a:pt x="933" y="130"/>
                    </a:lnTo>
                    <a:lnTo>
                      <a:pt x="929" y="122"/>
                    </a:lnTo>
                    <a:lnTo>
                      <a:pt x="926" y="114"/>
                    </a:lnTo>
                    <a:lnTo>
                      <a:pt x="924" y="106"/>
                    </a:lnTo>
                    <a:lnTo>
                      <a:pt x="923" y="96"/>
                    </a:lnTo>
                    <a:lnTo>
                      <a:pt x="922" y="87"/>
                    </a:lnTo>
                    <a:lnTo>
                      <a:pt x="923" y="78"/>
                    </a:lnTo>
                    <a:lnTo>
                      <a:pt x="924" y="69"/>
                    </a:lnTo>
                    <a:lnTo>
                      <a:pt x="925" y="65"/>
                    </a:lnTo>
                    <a:lnTo>
                      <a:pt x="926" y="61"/>
                    </a:lnTo>
                    <a:lnTo>
                      <a:pt x="928" y="57"/>
                    </a:lnTo>
                    <a:lnTo>
                      <a:pt x="929" y="53"/>
                    </a:lnTo>
                    <a:lnTo>
                      <a:pt x="931" y="49"/>
                    </a:lnTo>
                    <a:lnTo>
                      <a:pt x="933" y="45"/>
                    </a:lnTo>
                    <a:lnTo>
                      <a:pt x="937" y="38"/>
                    </a:lnTo>
                    <a:lnTo>
                      <a:pt x="942" y="32"/>
                    </a:lnTo>
                    <a:lnTo>
                      <a:pt x="945" y="28"/>
                    </a:lnTo>
                    <a:lnTo>
                      <a:pt x="948" y="25"/>
                    </a:lnTo>
                    <a:lnTo>
                      <a:pt x="954" y="20"/>
                    </a:lnTo>
                    <a:lnTo>
                      <a:pt x="961" y="15"/>
                    </a:lnTo>
                    <a:lnTo>
                      <a:pt x="968" y="11"/>
                    </a:lnTo>
                    <a:lnTo>
                      <a:pt x="976" y="7"/>
                    </a:lnTo>
                    <a:lnTo>
                      <a:pt x="984" y="4"/>
                    </a:lnTo>
                    <a:lnTo>
                      <a:pt x="992" y="2"/>
                    </a:lnTo>
                    <a:lnTo>
                      <a:pt x="1001" y="1"/>
                    </a:lnTo>
                    <a:lnTo>
                      <a:pt x="1010" y="0"/>
                    </a:lnTo>
                    <a:close/>
                    <a:moveTo>
                      <a:pt x="1086" y="214"/>
                    </a:moveTo>
                    <a:lnTo>
                      <a:pt x="1086" y="702"/>
                    </a:lnTo>
                    <a:lnTo>
                      <a:pt x="932" y="702"/>
                    </a:lnTo>
                    <a:lnTo>
                      <a:pt x="932" y="214"/>
                    </a:lnTo>
                    <a:lnTo>
                      <a:pt x="1086" y="214"/>
                    </a:lnTo>
                    <a:close/>
                    <a:moveTo>
                      <a:pt x="1308" y="214"/>
                    </a:moveTo>
                    <a:lnTo>
                      <a:pt x="1308" y="269"/>
                    </a:lnTo>
                    <a:lnTo>
                      <a:pt x="1313" y="262"/>
                    </a:lnTo>
                    <a:lnTo>
                      <a:pt x="1319" y="255"/>
                    </a:lnTo>
                    <a:lnTo>
                      <a:pt x="1325" y="248"/>
                    </a:lnTo>
                    <a:lnTo>
                      <a:pt x="1331" y="242"/>
                    </a:lnTo>
                    <a:lnTo>
                      <a:pt x="1338" y="237"/>
                    </a:lnTo>
                    <a:lnTo>
                      <a:pt x="1346" y="231"/>
                    </a:lnTo>
                    <a:lnTo>
                      <a:pt x="1353" y="227"/>
                    </a:lnTo>
                    <a:lnTo>
                      <a:pt x="1361" y="222"/>
                    </a:lnTo>
                    <a:lnTo>
                      <a:pt x="1370" y="218"/>
                    </a:lnTo>
                    <a:lnTo>
                      <a:pt x="1379" y="215"/>
                    </a:lnTo>
                    <a:lnTo>
                      <a:pt x="1388" y="212"/>
                    </a:lnTo>
                    <a:lnTo>
                      <a:pt x="1398" y="210"/>
                    </a:lnTo>
                    <a:lnTo>
                      <a:pt x="1408" y="208"/>
                    </a:lnTo>
                    <a:lnTo>
                      <a:pt x="1419" y="206"/>
                    </a:lnTo>
                    <a:lnTo>
                      <a:pt x="1429" y="206"/>
                    </a:lnTo>
                    <a:lnTo>
                      <a:pt x="1440" y="205"/>
                    </a:lnTo>
                    <a:lnTo>
                      <a:pt x="1450" y="206"/>
                    </a:lnTo>
                    <a:lnTo>
                      <a:pt x="1460" y="206"/>
                    </a:lnTo>
                    <a:lnTo>
                      <a:pt x="1469" y="207"/>
                    </a:lnTo>
                    <a:lnTo>
                      <a:pt x="1478" y="209"/>
                    </a:lnTo>
                    <a:lnTo>
                      <a:pt x="1496" y="213"/>
                    </a:lnTo>
                    <a:lnTo>
                      <a:pt x="1505" y="216"/>
                    </a:lnTo>
                    <a:lnTo>
                      <a:pt x="1513" y="220"/>
                    </a:lnTo>
                    <a:lnTo>
                      <a:pt x="1521" y="223"/>
                    </a:lnTo>
                    <a:lnTo>
                      <a:pt x="1529" y="227"/>
                    </a:lnTo>
                    <a:lnTo>
                      <a:pt x="1537" y="232"/>
                    </a:lnTo>
                    <a:lnTo>
                      <a:pt x="1544" y="237"/>
                    </a:lnTo>
                    <a:lnTo>
                      <a:pt x="1551" y="242"/>
                    </a:lnTo>
                    <a:lnTo>
                      <a:pt x="1557" y="247"/>
                    </a:lnTo>
                    <a:lnTo>
                      <a:pt x="1564" y="253"/>
                    </a:lnTo>
                    <a:lnTo>
                      <a:pt x="1570" y="260"/>
                    </a:lnTo>
                    <a:lnTo>
                      <a:pt x="1576" y="266"/>
                    </a:lnTo>
                    <a:lnTo>
                      <a:pt x="1581" y="274"/>
                    </a:lnTo>
                    <a:lnTo>
                      <a:pt x="1586" y="281"/>
                    </a:lnTo>
                    <a:lnTo>
                      <a:pt x="1591" y="289"/>
                    </a:lnTo>
                    <a:lnTo>
                      <a:pt x="1595" y="297"/>
                    </a:lnTo>
                    <a:lnTo>
                      <a:pt x="1599" y="305"/>
                    </a:lnTo>
                    <a:lnTo>
                      <a:pt x="1603" y="314"/>
                    </a:lnTo>
                    <a:lnTo>
                      <a:pt x="1606" y="323"/>
                    </a:lnTo>
                    <a:lnTo>
                      <a:pt x="1609" y="332"/>
                    </a:lnTo>
                    <a:lnTo>
                      <a:pt x="1612" y="343"/>
                    </a:lnTo>
                    <a:lnTo>
                      <a:pt x="1614" y="353"/>
                    </a:lnTo>
                    <a:lnTo>
                      <a:pt x="1616" y="363"/>
                    </a:lnTo>
                    <a:lnTo>
                      <a:pt x="1617" y="373"/>
                    </a:lnTo>
                    <a:lnTo>
                      <a:pt x="1618" y="384"/>
                    </a:lnTo>
                    <a:lnTo>
                      <a:pt x="1619" y="395"/>
                    </a:lnTo>
                    <a:lnTo>
                      <a:pt x="1619" y="406"/>
                    </a:lnTo>
                    <a:lnTo>
                      <a:pt x="1619" y="702"/>
                    </a:lnTo>
                    <a:lnTo>
                      <a:pt x="1465" y="702"/>
                    </a:lnTo>
                    <a:lnTo>
                      <a:pt x="1465" y="434"/>
                    </a:lnTo>
                    <a:lnTo>
                      <a:pt x="1464" y="424"/>
                    </a:lnTo>
                    <a:lnTo>
                      <a:pt x="1463" y="413"/>
                    </a:lnTo>
                    <a:lnTo>
                      <a:pt x="1462" y="404"/>
                    </a:lnTo>
                    <a:lnTo>
                      <a:pt x="1461" y="400"/>
                    </a:lnTo>
                    <a:lnTo>
                      <a:pt x="1460" y="395"/>
                    </a:lnTo>
                    <a:lnTo>
                      <a:pt x="1457" y="387"/>
                    </a:lnTo>
                    <a:lnTo>
                      <a:pt x="1454" y="380"/>
                    </a:lnTo>
                    <a:lnTo>
                      <a:pt x="1450" y="373"/>
                    </a:lnTo>
                    <a:lnTo>
                      <a:pt x="1445" y="367"/>
                    </a:lnTo>
                    <a:lnTo>
                      <a:pt x="1443" y="365"/>
                    </a:lnTo>
                    <a:lnTo>
                      <a:pt x="1440" y="362"/>
                    </a:lnTo>
                    <a:lnTo>
                      <a:pt x="1437" y="360"/>
                    </a:lnTo>
                    <a:lnTo>
                      <a:pt x="1434" y="357"/>
                    </a:lnTo>
                    <a:lnTo>
                      <a:pt x="1428" y="353"/>
                    </a:lnTo>
                    <a:lnTo>
                      <a:pt x="1421" y="350"/>
                    </a:lnTo>
                    <a:lnTo>
                      <a:pt x="1414" y="348"/>
                    </a:lnTo>
                    <a:lnTo>
                      <a:pt x="1405" y="346"/>
                    </a:lnTo>
                    <a:lnTo>
                      <a:pt x="1396" y="345"/>
                    </a:lnTo>
                    <a:lnTo>
                      <a:pt x="1387" y="345"/>
                    </a:lnTo>
                    <a:lnTo>
                      <a:pt x="1378" y="345"/>
                    </a:lnTo>
                    <a:lnTo>
                      <a:pt x="1370" y="346"/>
                    </a:lnTo>
                    <a:lnTo>
                      <a:pt x="1362" y="348"/>
                    </a:lnTo>
                    <a:lnTo>
                      <a:pt x="1354" y="350"/>
                    </a:lnTo>
                    <a:lnTo>
                      <a:pt x="1347" y="353"/>
                    </a:lnTo>
                    <a:lnTo>
                      <a:pt x="1341" y="357"/>
                    </a:lnTo>
                    <a:lnTo>
                      <a:pt x="1335" y="362"/>
                    </a:lnTo>
                    <a:lnTo>
                      <a:pt x="1329" y="367"/>
                    </a:lnTo>
                    <a:lnTo>
                      <a:pt x="1327" y="370"/>
                    </a:lnTo>
                    <a:lnTo>
                      <a:pt x="1324" y="373"/>
                    </a:lnTo>
                    <a:lnTo>
                      <a:pt x="1320" y="380"/>
                    </a:lnTo>
                    <a:lnTo>
                      <a:pt x="1316" y="387"/>
                    </a:lnTo>
                    <a:lnTo>
                      <a:pt x="1313" y="395"/>
                    </a:lnTo>
                    <a:lnTo>
                      <a:pt x="1312" y="399"/>
                    </a:lnTo>
                    <a:lnTo>
                      <a:pt x="1311" y="403"/>
                    </a:lnTo>
                    <a:lnTo>
                      <a:pt x="1309" y="412"/>
                    </a:lnTo>
                    <a:lnTo>
                      <a:pt x="1308" y="422"/>
                    </a:lnTo>
                    <a:lnTo>
                      <a:pt x="1308" y="432"/>
                    </a:lnTo>
                    <a:lnTo>
                      <a:pt x="1308" y="702"/>
                    </a:lnTo>
                    <a:lnTo>
                      <a:pt x="1152" y="702"/>
                    </a:lnTo>
                    <a:lnTo>
                      <a:pt x="1152" y="214"/>
                    </a:lnTo>
                    <a:lnTo>
                      <a:pt x="1308" y="214"/>
                    </a:lnTo>
                    <a:close/>
                    <a:moveTo>
                      <a:pt x="1862" y="214"/>
                    </a:moveTo>
                    <a:lnTo>
                      <a:pt x="1862" y="119"/>
                    </a:lnTo>
                    <a:lnTo>
                      <a:pt x="2011" y="30"/>
                    </a:lnTo>
                    <a:lnTo>
                      <a:pt x="2011" y="214"/>
                    </a:lnTo>
                    <a:lnTo>
                      <a:pt x="2132" y="214"/>
                    </a:lnTo>
                    <a:lnTo>
                      <a:pt x="2132" y="351"/>
                    </a:lnTo>
                    <a:lnTo>
                      <a:pt x="2011" y="351"/>
                    </a:lnTo>
                    <a:lnTo>
                      <a:pt x="2011" y="512"/>
                    </a:lnTo>
                    <a:lnTo>
                      <a:pt x="2012" y="517"/>
                    </a:lnTo>
                    <a:lnTo>
                      <a:pt x="2012" y="523"/>
                    </a:lnTo>
                    <a:lnTo>
                      <a:pt x="2013" y="528"/>
                    </a:lnTo>
                    <a:lnTo>
                      <a:pt x="2014" y="533"/>
                    </a:lnTo>
                    <a:lnTo>
                      <a:pt x="2016" y="537"/>
                    </a:lnTo>
                    <a:lnTo>
                      <a:pt x="2018" y="541"/>
                    </a:lnTo>
                    <a:lnTo>
                      <a:pt x="2020" y="545"/>
                    </a:lnTo>
                    <a:lnTo>
                      <a:pt x="2023" y="548"/>
                    </a:lnTo>
                    <a:lnTo>
                      <a:pt x="2026" y="551"/>
                    </a:lnTo>
                    <a:lnTo>
                      <a:pt x="2029" y="554"/>
                    </a:lnTo>
                    <a:lnTo>
                      <a:pt x="2032" y="556"/>
                    </a:lnTo>
                    <a:lnTo>
                      <a:pt x="2036" y="558"/>
                    </a:lnTo>
                    <a:lnTo>
                      <a:pt x="2040" y="559"/>
                    </a:lnTo>
                    <a:lnTo>
                      <a:pt x="2045" y="560"/>
                    </a:lnTo>
                    <a:lnTo>
                      <a:pt x="2050" y="561"/>
                    </a:lnTo>
                    <a:lnTo>
                      <a:pt x="2055" y="561"/>
                    </a:lnTo>
                    <a:lnTo>
                      <a:pt x="2135" y="561"/>
                    </a:lnTo>
                    <a:lnTo>
                      <a:pt x="2135" y="702"/>
                    </a:lnTo>
                    <a:lnTo>
                      <a:pt x="2014" y="702"/>
                    </a:lnTo>
                    <a:lnTo>
                      <a:pt x="1999" y="702"/>
                    </a:lnTo>
                    <a:lnTo>
                      <a:pt x="1984" y="701"/>
                    </a:lnTo>
                    <a:lnTo>
                      <a:pt x="1976" y="700"/>
                    </a:lnTo>
                    <a:lnTo>
                      <a:pt x="1969" y="698"/>
                    </a:lnTo>
                    <a:lnTo>
                      <a:pt x="1955" y="695"/>
                    </a:lnTo>
                    <a:lnTo>
                      <a:pt x="1941" y="691"/>
                    </a:lnTo>
                    <a:lnTo>
                      <a:pt x="1934" y="688"/>
                    </a:lnTo>
                    <a:lnTo>
                      <a:pt x="1928" y="685"/>
                    </a:lnTo>
                    <a:lnTo>
                      <a:pt x="1922" y="682"/>
                    </a:lnTo>
                    <a:lnTo>
                      <a:pt x="1916" y="679"/>
                    </a:lnTo>
                    <a:lnTo>
                      <a:pt x="1910" y="675"/>
                    </a:lnTo>
                    <a:lnTo>
                      <a:pt x="1905" y="671"/>
                    </a:lnTo>
                    <a:lnTo>
                      <a:pt x="1900" y="666"/>
                    </a:lnTo>
                    <a:lnTo>
                      <a:pt x="1894" y="661"/>
                    </a:lnTo>
                    <a:lnTo>
                      <a:pt x="1889" y="656"/>
                    </a:lnTo>
                    <a:lnTo>
                      <a:pt x="1885" y="651"/>
                    </a:lnTo>
                    <a:lnTo>
                      <a:pt x="1877" y="638"/>
                    </a:lnTo>
                    <a:lnTo>
                      <a:pt x="1873" y="632"/>
                    </a:lnTo>
                    <a:lnTo>
                      <a:pt x="1870" y="624"/>
                    </a:lnTo>
                    <a:lnTo>
                      <a:pt x="1867" y="617"/>
                    </a:lnTo>
                    <a:lnTo>
                      <a:pt x="1865" y="609"/>
                    </a:lnTo>
                    <a:lnTo>
                      <a:pt x="1861" y="592"/>
                    </a:lnTo>
                    <a:lnTo>
                      <a:pt x="1859" y="573"/>
                    </a:lnTo>
                    <a:lnTo>
                      <a:pt x="1858" y="561"/>
                    </a:lnTo>
                    <a:lnTo>
                      <a:pt x="1858" y="551"/>
                    </a:lnTo>
                    <a:lnTo>
                      <a:pt x="1858" y="351"/>
                    </a:lnTo>
                    <a:lnTo>
                      <a:pt x="1788" y="351"/>
                    </a:lnTo>
                    <a:lnTo>
                      <a:pt x="1788" y="214"/>
                    </a:lnTo>
                    <a:lnTo>
                      <a:pt x="1862" y="214"/>
                    </a:lnTo>
                    <a:close/>
                    <a:moveTo>
                      <a:pt x="2357" y="9"/>
                    </a:moveTo>
                    <a:lnTo>
                      <a:pt x="2357" y="267"/>
                    </a:lnTo>
                    <a:lnTo>
                      <a:pt x="2360" y="261"/>
                    </a:lnTo>
                    <a:lnTo>
                      <a:pt x="2364" y="256"/>
                    </a:lnTo>
                    <a:lnTo>
                      <a:pt x="2369" y="250"/>
                    </a:lnTo>
                    <a:lnTo>
                      <a:pt x="2374" y="245"/>
                    </a:lnTo>
                    <a:lnTo>
                      <a:pt x="2380" y="239"/>
                    </a:lnTo>
                    <a:lnTo>
                      <a:pt x="2387" y="234"/>
                    </a:lnTo>
                    <a:lnTo>
                      <a:pt x="2395" y="230"/>
                    </a:lnTo>
                    <a:lnTo>
                      <a:pt x="2403" y="225"/>
                    </a:lnTo>
                    <a:lnTo>
                      <a:pt x="2411" y="221"/>
                    </a:lnTo>
                    <a:lnTo>
                      <a:pt x="2420" y="218"/>
                    </a:lnTo>
                    <a:lnTo>
                      <a:pt x="2429" y="214"/>
                    </a:lnTo>
                    <a:lnTo>
                      <a:pt x="2439" y="212"/>
                    </a:lnTo>
                    <a:lnTo>
                      <a:pt x="2450" y="209"/>
                    </a:lnTo>
                    <a:lnTo>
                      <a:pt x="2461" y="208"/>
                    </a:lnTo>
                    <a:lnTo>
                      <a:pt x="2473" y="207"/>
                    </a:lnTo>
                    <a:lnTo>
                      <a:pt x="2486" y="206"/>
                    </a:lnTo>
                    <a:lnTo>
                      <a:pt x="2501" y="207"/>
                    </a:lnTo>
                    <a:lnTo>
                      <a:pt x="2516" y="209"/>
                    </a:lnTo>
                    <a:lnTo>
                      <a:pt x="2532" y="211"/>
                    </a:lnTo>
                    <a:lnTo>
                      <a:pt x="2540" y="213"/>
                    </a:lnTo>
                    <a:lnTo>
                      <a:pt x="2548" y="215"/>
                    </a:lnTo>
                    <a:lnTo>
                      <a:pt x="2555" y="218"/>
                    </a:lnTo>
                    <a:lnTo>
                      <a:pt x="2563" y="221"/>
                    </a:lnTo>
                    <a:lnTo>
                      <a:pt x="2571" y="224"/>
                    </a:lnTo>
                    <a:lnTo>
                      <a:pt x="2578" y="228"/>
                    </a:lnTo>
                    <a:lnTo>
                      <a:pt x="2586" y="232"/>
                    </a:lnTo>
                    <a:lnTo>
                      <a:pt x="2593" y="237"/>
                    </a:lnTo>
                    <a:lnTo>
                      <a:pt x="2600" y="242"/>
                    </a:lnTo>
                    <a:lnTo>
                      <a:pt x="2607" y="247"/>
                    </a:lnTo>
                    <a:lnTo>
                      <a:pt x="2610" y="250"/>
                    </a:lnTo>
                    <a:lnTo>
                      <a:pt x="2613" y="253"/>
                    </a:lnTo>
                    <a:lnTo>
                      <a:pt x="2619" y="260"/>
                    </a:lnTo>
                    <a:lnTo>
                      <a:pt x="2625" y="266"/>
                    </a:lnTo>
                    <a:lnTo>
                      <a:pt x="2628" y="270"/>
                    </a:lnTo>
                    <a:lnTo>
                      <a:pt x="2631" y="274"/>
                    </a:lnTo>
                    <a:lnTo>
                      <a:pt x="2638" y="282"/>
                    </a:lnTo>
                    <a:lnTo>
                      <a:pt x="2643" y="290"/>
                    </a:lnTo>
                    <a:lnTo>
                      <a:pt x="2647" y="299"/>
                    </a:lnTo>
                    <a:lnTo>
                      <a:pt x="2652" y="309"/>
                    </a:lnTo>
                    <a:lnTo>
                      <a:pt x="2656" y="319"/>
                    </a:lnTo>
                    <a:lnTo>
                      <a:pt x="2659" y="329"/>
                    </a:lnTo>
                    <a:lnTo>
                      <a:pt x="2662" y="342"/>
                    </a:lnTo>
                    <a:lnTo>
                      <a:pt x="2664" y="354"/>
                    </a:lnTo>
                    <a:lnTo>
                      <a:pt x="2666" y="366"/>
                    </a:lnTo>
                    <a:lnTo>
                      <a:pt x="2668" y="379"/>
                    </a:lnTo>
                    <a:lnTo>
                      <a:pt x="2669" y="393"/>
                    </a:lnTo>
                    <a:lnTo>
                      <a:pt x="2669" y="407"/>
                    </a:lnTo>
                    <a:lnTo>
                      <a:pt x="2669" y="702"/>
                    </a:lnTo>
                    <a:lnTo>
                      <a:pt x="2513" y="702"/>
                    </a:lnTo>
                    <a:lnTo>
                      <a:pt x="2513" y="440"/>
                    </a:lnTo>
                    <a:lnTo>
                      <a:pt x="2513" y="427"/>
                    </a:lnTo>
                    <a:lnTo>
                      <a:pt x="2512" y="415"/>
                    </a:lnTo>
                    <a:lnTo>
                      <a:pt x="2510" y="404"/>
                    </a:lnTo>
                    <a:lnTo>
                      <a:pt x="2507" y="394"/>
                    </a:lnTo>
                    <a:lnTo>
                      <a:pt x="2504" y="385"/>
                    </a:lnTo>
                    <a:lnTo>
                      <a:pt x="2500" y="377"/>
                    </a:lnTo>
                    <a:lnTo>
                      <a:pt x="2495" y="371"/>
                    </a:lnTo>
                    <a:lnTo>
                      <a:pt x="2490" y="365"/>
                    </a:lnTo>
                    <a:lnTo>
                      <a:pt x="2485" y="360"/>
                    </a:lnTo>
                    <a:lnTo>
                      <a:pt x="2479" y="356"/>
                    </a:lnTo>
                    <a:lnTo>
                      <a:pt x="2473" y="352"/>
                    </a:lnTo>
                    <a:lnTo>
                      <a:pt x="2467" y="350"/>
                    </a:lnTo>
                    <a:lnTo>
                      <a:pt x="2461" y="348"/>
                    </a:lnTo>
                    <a:lnTo>
                      <a:pt x="2454" y="347"/>
                    </a:lnTo>
                    <a:lnTo>
                      <a:pt x="2448" y="346"/>
                    </a:lnTo>
                    <a:lnTo>
                      <a:pt x="2441" y="346"/>
                    </a:lnTo>
                    <a:lnTo>
                      <a:pt x="2433" y="346"/>
                    </a:lnTo>
                    <a:lnTo>
                      <a:pt x="2425" y="347"/>
                    </a:lnTo>
                    <a:lnTo>
                      <a:pt x="2418" y="348"/>
                    </a:lnTo>
                    <a:lnTo>
                      <a:pt x="2410" y="350"/>
                    </a:lnTo>
                    <a:lnTo>
                      <a:pt x="2403" y="352"/>
                    </a:lnTo>
                    <a:lnTo>
                      <a:pt x="2396" y="356"/>
                    </a:lnTo>
                    <a:lnTo>
                      <a:pt x="2390" y="359"/>
                    </a:lnTo>
                    <a:lnTo>
                      <a:pt x="2386" y="362"/>
                    </a:lnTo>
                    <a:lnTo>
                      <a:pt x="2383" y="364"/>
                    </a:lnTo>
                    <a:lnTo>
                      <a:pt x="2377" y="370"/>
                    </a:lnTo>
                    <a:lnTo>
                      <a:pt x="2372" y="376"/>
                    </a:lnTo>
                    <a:lnTo>
                      <a:pt x="2368" y="384"/>
                    </a:lnTo>
                    <a:lnTo>
                      <a:pt x="2364" y="392"/>
                    </a:lnTo>
                    <a:lnTo>
                      <a:pt x="2362" y="397"/>
                    </a:lnTo>
                    <a:lnTo>
                      <a:pt x="2361" y="401"/>
                    </a:lnTo>
                    <a:lnTo>
                      <a:pt x="2360" y="407"/>
                    </a:lnTo>
                    <a:lnTo>
                      <a:pt x="2359" y="412"/>
                    </a:lnTo>
                    <a:lnTo>
                      <a:pt x="2357" y="424"/>
                    </a:lnTo>
                    <a:lnTo>
                      <a:pt x="2357" y="436"/>
                    </a:lnTo>
                    <a:lnTo>
                      <a:pt x="2357" y="702"/>
                    </a:lnTo>
                    <a:lnTo>
                      <a:pt x="2202" y="702"/>
                    </a:lnTo>
                    <a:lnTo>
                      <a:pt x="2202" y="9"/>
                    </a:lnTo>
                    <a:lnTo>
                      <a:pt x="2357" y="9"/>
                    </a:lnTo>
                    <a:close/>
                    <a:moveTo>
                      <a:pt x="2969" y="204"/>
                    </a:moveTo>
                    <a:lnTo>
                      <a:pt x="2990" y="205"/>
                    </a:lnTo>
                    <a:lnTo>
                      <a:pt x="3001" y="206"/>
                    </a:lnTo>
                    <a:lnTo>
                      <a:pt x="3011" y="208"/>
                    </a:lnTo>
                    <a:lnTo>
                      <a:pt x="3022" y="210"/>
                    </a:lnTo>
                    <a:lnTo>
                      <a:pt x="3032" y="212"/>
                    </a:lnTo>
                    <a:lnTo>
                      <a:pt x="3043" y="215"/>
                    </a:lnTo>
                    <a:lnTo>
                      <a:pt x="3053" y="218"/>
                    </a:lnTo>
                    <a:lnTo>
                      <a:pt x="3063" y="222"/>
                    </a:lnTo>
                    <a:lnTo>
                      <a:pt x="3073" y="226"/>
                    </a:lnTo>
                    <a:lnTo>
                      <a:pt x="3083" y="231"/>
                    </a:lnTo>
                    <a:lnTo>
                      <a:pt x="3092" y="236"/>
                    </a:lnTo>
                    <a:lnTo>
                      <a:pt x="3101" y="242"/>
                    </a:lnTo>
                    <a:lnTo>
                      <a:pt x="3110" y="248"/>
                    </a:lnTo>
                    <a:lnTo>
                      <a:pt x="3119" y="255"/>
                    </a:lnTo>
                    <a:lnTo>
                      <a:pt x="3128" y="262"/>
                    </a:lnTo>
                    <a:lnTo>
                      <a:pt x="3136" y="270"/>
                    </a:lnTo>
                    <a:lnTo>
                      <a:pt x="3144" y="278"/>
                    </a:lnTo>
                    <a:lnTo>
                      <a:pt x="3151" y="287"/>
                    </a:lnTo>
                    <a:lnTo>
                      <a:pt x="3158" y="297"/>
                    </a:lnTo>
                    <a:lnTo>
                      <a:pt x="3165" y="307"/>
                    </a:lnTo>
                    <a:lnTo>
                      <a:pt x="3171" y="317"/>
                    </a:lnTo>
                    <a:lnTo>
                      <a:pt x="3176" y="328"/>
                    </a:lnTo>
                    <a:lnTo>
                      <a:pt x="3182" y="341"/>
                    </a:lnTo>
                    <a:lnTo>
                      <a:pt x="3184" y="347"/>
                    </a:lnTo>
                    <a:lnTo>
                      <a:pt x="3186" y="353"/>
                    </a:lnTo>
                    <a:lnTo>
                      <a:pt x="3190" y="366"/>
                    </a:lnTo>
                    <a:lnTo>
                      <a:pt x="3194" y="380"/>
                    </a:lnTo>
                    <a:lnTo>
                      <a:pt x="3197" y="394"/>
                    </a:lnTo>
                    <a:lnTo>
                      <a:pt x="3199" y="408"/>
                    </a:lnTo>
                    <a:lnTo>
                      <a:pt x="3200" y="423"/>
                    </a:lnTo>
                    <a:lnTo>
                      <a:pt x="3202" y="439"/>
                    </a:lnTo>
                    <a:lnTo>
                      <a:pt x="3202" y="456"/>
                    </a:lnTo>
                    <a:lnTo>
                      <a:pt x="3202" y="501"/>
                    </a:lnTo>
                    <a:lnTo>
                      <a:pt x="2867" y="501"/>
                    </a:lnTo>
                    <a:lnTo>
                      <a:pt x="2870" y="510"/>
                    </a:lnTo>
                    <a:lnTo>
                      <a:pt x="2873" y="518"/>
                    </a:lnTo>
                    <a:lnTo>
                      <a:pt x="2878" y="525"/>
                    </a:lnTo>
                    <a:lnTo>
                      <a:pt x="2883" y="532"/>
                    </a:lnTo>
                    <a:lnTo>
                      <a:pt x="2889" y="539"/>
                    </a:lnTo>
                    <a:lnTo>
                      <a:pt x="2891" y="542"/>
                    </a:lnTo>
                    <a:lnTo>
                      <a:pt x="2894" y="546"/>
                    </a:lnTo>
                    <a:lnTo>
                      <a:pt x="2901" y="552"/>
                    </a:lnTo>
                    <a:lnTo>
                      <a:pt x="2908" y="557"/>
                    </a:lnTo>
                    <a:lnTo>
                      <a:pt x="2916" y="562"/>
                    </a:lnTo>
                    <a:lnTo>
                      <a:pt x="2924" y="566"/>
                    </a:lnTo>
                    <a:lnTo>
                      <a:pt x="2933" y="570"/>
                    </a:lnTo>
                    <a:lnTo>
                      <a:pt x="2938" y="572"/>
                    </a:lnTo>
                    <a:lnTo>
                      <a:pt x="2943" y="574"/>
                    </a:lnTo>
                    <a:lnTo>
                      <a:pt x="2953" y="576"/>
                    </a:lnTo>
                    <a:lnTo>
                      <a:pt x="2964" y="578"/>
                    </a:lnTo>
                    <a:lnTo>
                      <a:pt x="2975" y="579"/>
                    </a:lnTo>
                    <a:lnTo>
                      <a:pt x="2987" y="580"/>
                    </a:lnTo>
                    <a:lnTo>
                      <a:pt x="3004" y="579"/>
                    </a:lnTo>
                    <a:lnTo>
                      <a:pt x="3012" y="578"/>
                    </a:lnTo>
                    <a:lnTo>
                      <a:pt x="3020" y="577"/>
                    </a:lnTo>
                    <a:lnTo>
                      <a:pt x="3028" y="576"/>
                    </a:lnTo>
                    <a:lnTo>
                      <a:pt x="3036" y="574"/>
                    </a:lnTo>
                    <a:lnTo>
                      <a:pt x="3044" y="572"/>
                    </a:lnTo>
                    <a:lnTo>
                      <a:pt x="3051" y="568"/>
                    </a:lnTo>
                    <a:lnTo>
                      <a:pt x="3059" y="566"/>
                    </a:lnTo>
                    <a:lnTo>
                      <a:pt x="3066" y="563"/>
                    </a:lnTo>
                    <a:lnTo>
                      <a:pt x="3073" y="560"/>
                    </a:lnTo>
                    <a:lnTo>
                      <a:pt x="3080" y="556"/>
                    </a:lnTo>
                    <a:lnTo>
                      <a:pt x="3087" y="552"/>
                    </a:lnTo>
                    <a:lnTo>
                      <a:pt x="3093" y="548"/>
                    </a:lnTo>
                    <a:lnTo>
                      <a:pt x="3099" y="543"/>
                    </a:lnTo>
                    <a:lnTo>
                      <a:pt x="3105" y="538"/>
                    </a:lnTo>
                    <a:lnTo>
                      <a:pt x="3170" y="649"/>
                    </a:lnTo>
                    <a:lnTo>
                      <a:pt x="3163" y="654"/>
                    </a:lnTo>
                    <a:lnTo>
                      <a:pt x="3155" y="660"/>
                    </a:lnTo>
                    <a:lnTo>
                      <a:pt x="3147" y="666"/>
                    </a:lnTo>
                    <a:lnTo>
                      <a:pt x="3138" y="671"/>
                    </a:lnTo>
                    <a:lnTo>
                      <a:pt x="3128" y="677"/>
                    </a:lnTo>
                    <a:lnTo>
                      <a:pt x="3116" y="682"/>
                    </a:lnTo>
                    <a:lnTo>
                      <a:pt x="3105" y="687"/>
                    </a:lnTo>
                    <a:lnTo>
                      <a:pt x="3093" y="691"/>
                    </a:lnTo>
                    <a:lnTo>
                      <a:pt x="3081" y="695"/>
                    </a:lnTo>
                    <a:lnTo>
                      <a:pt x="3068" y="699"/>
                    </a:lnTo>
                    <a:lnTo>
                      <a:pt x="3054" y="702"/>
                    </a:lnTo>
                    <a:lnTo>
                      <a:pt x="3040" y="705"/>
                    </a:lnTo>
                    <a:lnTo>
                      <a:pt x="3026" y="707"/>
                    </a:lnTo>
                    <a:lnTo>
                      <a:pt x="3011" y="709"/>
                    </a:lnTo>
                    <a:lnTo>
                      <a:pt x="2996" y="710"/>
                    </a:lnTo>
                    <a:lnTo>
                      <a:pt x="2980" y="710"/>
                    </a:lnTo>
                    <a:lnTo>
                      <a:pt x="2968" y="710"/>
                    </a:lnTo>
                    <a:lnTo>
                      <a:pt x="2955" y="709"/>
                    </a:lnTo>
                    <a:lnTo>
                      <a:pt x="2943" y="708"/>
                    </a:lnTo>
                    <a:lnTo>
                      <a:pt x="2930" y="706"/>
                    </a:lnTo>
                    <a:lnTo>
                      <a:pt x="2918" y="703"/>
                    </a:lnTo>
                    <a:lnTo>
                      <a:pt x="2906" y="700"/>
                    </a:lnTo>
                    <a:lnTo>
                      <a:pt x="2895" y="696"/>
                    </a:lnTo>
                    <a:lnTo>
                      <a:pt x="2883" y="692"/>
                    </a:lnTo>
                    <a:lnTo>
                      <a:pt x="2871" y="687"/>
                    </a:lnTo>
                    <a:lnTo>
                      <a:pt x="2860" y="682"/>
                    </a:lnTo>
                    <a:lnTo>
                      <a:pt x="2849" y="676"/>
                    </a:lnTo>
                    <a:lnTo>
                      <a:pt x="2838" y="670"/>
                    </a:lnTo>
                    <a:lnTo>
                      <a:pt x="2828" y="663"/>
                    </a:lnTo>
                    <a:lnTo>
                      <a:pt x="2818" y="656"/>
                    </a:lnTo>
                    <a:lnTo>
                      <a:pt x="2809" y="648"/>
                    </a:lnTo>
                    <a:lnTo>
                      <a:pt x="2804" y="644"/>
                    </a:lnTo>
                    <a:lnTo>
                      <a:pt x="2800" y="640"/>
                    </a:lnTo>
                    <a:lnTo>
                      <a:pt x="2791" y="631"/>
                    </a:lnTo>
                    <a:lnTo>
                      <a:pt x="2783" y="622"/>
                    </a:lnTo>
                    <a:lnTo>
                      <a:pt x="2775" y="613"/>
                    </a:lnTo>
                    <a:lnTo>
                      <a:pt x="2767" y="603"/>
                    </a:lnTo>
                    <a:lnTo>
                      <a:pt x="2761" y="593"/>
                    </a:lnTo>
                    <a:lnTo>
                      <a:pt x="2754" y="582"/>
                    </a:lnTo>
                    <a:lnTo>
                      <a:pt x="2748" y="570"/>
                    </a:lnTo>
                    <a:lnTo>
                      <a:pt x="2743" y="559"/>
                    </a:lnTo>
                    <a:lnTo>
                      <a:pt x="2738" y="547"/>
                    </a:lnTo>
                    <a:lnTo>
                      <a:pt x="2734" y="535"/>
                    </a:lnTo>
                    <a:lnTo>
                      <a:pt x="2730" y="523"/>
                    </a:lnTo>
                    <a:lnTo>
                      <a:pt x="2727" y="510"/>
                    </a:lnTo>
                    <a:lnTo>
                      <a:pt x="2725" y="497"/>
                    </a:lnTo>
                    <a:lnTo>
                      <a:pt x="2723" y="484"/>
                    </a:lnTo>
                    <a:lnTo>
                      <a:pt x="2722" y="471"/>
                    </a:lnTo>
                    <a:lnTo>
                      <a:pt x="2722" y="457"/>
                    </a:lnTo>
                    <a:lnTo>
                      <a:pt x="2722" y="444"/>
                    </a:lnTo>
                    <a:lnTo>
                      <a:pt x="2723" y="431"/>
                    </a:lnTo>
                    <a:lnTo>
                      <a:pt x="2724" y="418"/>
                    </a:lnTo>
                    <a:lnTo>
                      <a:pt x="2727" y="406"/>
                    </a:lnTo>
                    <a:lnTo>
                      <a:pt x="2729" y="394"/>
                    </a:lnTo>
                    <a:lnTo>
                      <a:pt x="2733" y="382"/>
                    </a:lnTo>
                    <a:lnTo>
                      <a:pt x="2737" y="370"/>
                    </a:lnTo>
                    <a:lnTo>
                      <a:pt x="2741" y="358"/>
                    </a:lnTo>
                    <a:lnTo>
                      <a:pt x="2746" y="347"/>
                    </a:lnTo>
                    <a:lnTo>
                      <a:pt x="2751" y="336"/>
                    </a:lnTo>
                    <a:lnTo>
                      <a:pt x="2757" y="325"/>
                    </a:lnTo>
                    <a:lnTo>
                      <a:pt x="2764" y="315"/>
                    </a:lnTo>
                    <a:lnTo>
                      <a:pt x="2767" y="310"/>
                    </a:lnTo>
                    <a:lnTo>
                      <a:pt x="2771" y="305"/>
                    </a:lnTo>
                    <a:lnTo>
                      <a:pt x="2778" y="295"/>
                    </a:lnTo>
                    <a:lnTo>
                      <a:pt x="2782" y="291"/>
                    </a:lnTo>
                    <a:lnTo>
                      <a:pt x="2786" y="286"/>
                    </a:lnTo>
                    <a:lnTo>
                      <a:pt x="2794" y="278"/>
                    </a:lnTo>
                    <a:lnTo>
                      <a:pt x="2803" y="269"/>
                    </a:lnTo>
                    <a:lnTo>
                      <a:pt x="2812" y="261"/>
                    </a:lnTo>
                    <a:lnTo>
                      <a:pt x="2821" y="254"/>
                    </a:lnTo>
                    <a:lnTo>
                      <a:pt x="2831" y="247"/>
                    </a:lnTo>
                    <a:lnTo>
                      <a:pt x="2841" y="240"/>
                    </a:lnTo>
                    <a:lnTo>
                      <a:pt x="2851" y="234"/>
                    </a:lnTo>
                    <a:lnTo>
                      <a:pt x="2862" y="229"/>
                    </a:lnTo>
                    <a:lnTo>
                      <a:pt x="2872" y="224"/>
                    </a:lnTo>
                    <a:lnTo>
                      <a:pt x="2885" y="219"/>
                    </a:lnTo>
                    <a:lnTo>
                      <a:pt x="2896" y="216"/>
                    </a:lnTo>
                    <a:lnTo>
                      <a:pt x="2908" y="212"/>
                    </a:lnTo>
                    <a:lnTo>
                      <a:pt x="2920" y="209"/>
                    </a:lnTo>
                    <a:lnTo>
                      <a:pt x="2932" y="207"/>
                    </a:lnTo>
                    <a:lnTo>
                      <a:pt x="2944" y="206"/>
                    </a:lnTo>
                    <a:lnTo>
                      <a:pt x="2956" y="205"/>
                    </a:lnTo>
                    <a:lnTo>
                      <a:pt x="2969" y="204"/>
                    </a:lnTo>
                    <a:close/>
                    <a:moveTo>
                      <a:pt x="2972" y="327"/>
                    </a:moveTo>
                    <a:lnTo>
                      <a:pt x="2962" y="327"/>
                    </a:lnTo>
                    <a:lnTo>
                      <a:pt x="2952" y="329"/>
                    </a:lnTo>
                    <a:lnTo>
                      <a:pt x="2943" y="331"/>
                    </a:lnTo>
                    <a:lnTo>
                      <a:pt x="2934" y="333"/>
                    </a:lnTo>
                    <a:lnTo>
                      <a:pt x="2926" y="338"/>
                    </a:lnTo>
                    <a:lnTo>
                      <a:pt x="2918" y="342"/>
                    </a:lnTo>
                    <a:lnTo>
                      <a:pt x="2911" y="346"/>
                    </a:lnTo>
                    <a:lnTo>
                      <a:pt x="2905" y="351"/>
                    </a:lnTo>
                    <a:lnTo>
                      <a:pt x="2899" y="357"/>
                    </a:lnTo>
                    <a:lnTo>
                      <a:pt x="2893" y="363"/>
                    </a:lnTo>
                    <a:lnTo>
                      <a:pt x="2888" y="369"/>
                    </a:lnTo>
                    <a:lnTo>
                      <a:pt x="2884" y="376"/>
                    </a:lnTo>
                    <a:lnTo>
                      <a:pt x="2880" y="383"/>
                    </a:lnTo>
                    <a:lnTo>
                      <a:pt x="2876" y="390"/>
                    </a:lnTo>
                    <a:lnTo>
                      <a:pt x="2873" y="398"/>
                    </a:lnTo>
                    <a:lnTo>
                      <a:pt x="2871" y="405"/>
                    </a:lnTo>
                    <a:lnTo>
                      <a:pt x="3065" y="405"/>
                    </a:lnTo>
                    <a:lnTo>
                      <a:pt x="3063" y="396"/>
                    </a:lnTo>
                    <a:lnTo>
                      <a:pt x="3061" y="388"/>
                    </a:lnTo>
                    <a:lnTo>
                      <a:pt x="3058" y="379"/>
                    </a:lnTo>
                    <a:lnTo>
                      <a:pt x="3054" y="372"/>
                    </a:lnTo>
                    <a:lnTo>
                      <a:pt x="3050" y="365"/>
                    </a:lnTo>
                    <a:lnTo>
                      <a:pt x="3045" y="359"/>
                    </a:lnTo>
                    <a:lnTo>
                      <a:pt x="3040" y="353"/>
                    </a:lnTo>
                    <a:lnTo>
                      <a:pt x="3034" y="348"/>
                    </a:lnTo>
                    <a:lnTo>
                      <a:pt x="3028" y="343"/>
                    </a:lnTo>
                    <a:lnTo>
                      <a:pt x="3021" y="339"/>
                    </a:lnTo>
                    <a:lnTo>
                      <a:pt x="3014" y="336"/>
                    </a:lnTo>
                    <a:lnTo>
                      <a:pt x="3006" y="332"/>
                    </a:lnTo>
                    <a:lnTo>
                      <a:pt x="2998" y="330"/>
                    </a:lnTo>
                    <a:lnTo>
                      <a:pt x="2990" y="328"/>
                    </a:lnTo>
                    <a:lnTo>
                      <a:pt x="2981" y="327"/>
                    </a:lnTo>
                    <a:lnTo>
                      <a:pt x="2972" y="327"/>
                    </a:lnTo>
                    <a:close/>
                    <a:moveTo>
                      <a:pt x="300" y="1081"/>
                    </a:moveTo>
                    <a:lnTo>
                      <a:pt x="313" y="1081"/>
                    </a:lnTo>
                    <a:lnTo>
                      <a:pt x="326" y="1082"/>
                    </a:lnTo>
                    <a:lnTo>
                      <a:pt x="339" y="1083"/>
                    </a:lnTo>
                    <a:lnTo>
                      <a:pt x="352" y="1085"/>
                    </a:lnTo>
                    <a:lnTo>
                      <a:pt x="364" y="1087"/>
                    </a:lnTo>
                    <a:lnTo>
                      <a:pt x="377" y="1090"/>
                    </a:lnTo>
                    <a:lnTo>
                      <a:pt x="389" y="1093"/>
                    </a:lnTo>
                    <a:lnTo>
                      <a:pt x="401" y="1097"/>
                    </a:lnTo>
                    <a:lnTo>
                      <a:pt x="413" y="1102"/>
                    </a:lnTo>
                    <a:lnTo>
                      <a:pt x="425" y="1107"/>
                    </a:lnTo>
                    <a:lnTo>
                      <a:pt x="437" y="1112"/>
                    </a:lnTo>
                    <a:lnTo>
                      <a:pt x="448" y="1118"/>
                    </a:lnTo>
                    <a:lnTo>
                      <a:pt x="459" y="1125"/>
                    </a:lnTo>
                    <a:lnTo>
                      <a:pt x="470" y="1132"/>
                    </a:lnTo>
                    <a:lnTo>
                      <a:pt x="480" y="1140"/>
                    </a:lnTo>
                    <a:lnTo>
                      <a:pt x="490" y="1149"/>
                    </a:lnTo>
                    <a:lnTo>
                      <a:pt x="420" y="1266"/>
                    </a:lnTo>
                    <a:lnTo>
                      <a:pt x="406" y="1255"/>
                    </a:lnTo>
                    <a:lnTo>
                      <a:pt x="392" y="1245"/>
                    </a:lnTo>
                    <a:lnTo>
                      <a:pt x="377" y="1237"/>
                    </a:lnTo>
                    <a:lnTo>
                      <a:pt x="363" y="1231"/>
                    </a:lnTo>
                    <a:lnTo>
                      <a:pt x="349" y="1225"/>
                    </a:lnTo>
                    <a:lnTo>
                      <a:pt x="335" y="1222"/>
                    </a:lnTo>
                    <a:lnTo>
                      <a:pt x="320" y="1220"/>
                    </a:lnTo>
                    <a:lnTo>
                      <a:pt x="306" y="1219"/>
                    </a:lnTo>
                    <a:lnTo>
                      <a:pt x="294" y="1219"/>
                    </a:lnTo>
                    <a:lnTo>
                      <a:pt x="288" y="1220"/>
                    </a:lnTo>
                    <a:lnTo>
                      <a:pt x="282" y="1221"/>
                    </a:lnTo>
                    <a:lnTo>
                      <a:pt x="271" y="1224"/>
                    </a:lnTo>
                    <a:lnTo>
                      <a:pt x="261" y="1227"/>
                    </a:lnTo>
                    <a:lnTo>
                      <a:pt x="251" y="1232"/>
                    </a:lnTo>
                    <a:lnTo>
                      <a:pt x="242" y="1237"/>
                    </a:lnTo>
                    <a:lnTo>
                      <a:pt x="238" y="1240"/>
                    </a:lnTo>
                    <a:lnTo>
                      <a:pt x="234" y="1243"/>
                    </a:lnTo>
                    <a:lnTo>
                      <a:pt x="226" y="1250"/>
                    </a:lnTo>
                    <a:lnTo>
                      <a:pt x="222" y="1254"/>
                    </a:lnTo>
                    <a:lnTo>
                      <a:pt x="219" y="1258"/>
                    </a:lnTo>
                    <a:lnTo>
                      <a:pt x="213" y="1267"/>
                    </a:lnTo>
                    <a:lnTo>
                      <a:pt x="208" y="1276"/>
                    </a:lnTo>
                    <a:lnTo>
                      <a:pt x="204" y="1287"/>
                    </a:lnTo>
                    <a:lnTo>
                      <a:pt x="200" y="1298"/>
                    </a:lnTo>
                    <a:lnTo>
                      <a:pt x="198" y="1309"/>
                    </a:lnTo>
                    <a:lnTo>
                      <a:pt x="197" y="1315"/>
                    </a:lnTo>
                    <a:lnTo>
                      <a:pt x="196" y="1321"/>
                    </a:lnTo>
                    <a:lnTo>
                      <a:pt x="196" y="1333"/>
                    </a:lnTo>
                    <a:lnTo>
                      <a:pt x="196" y="1345"/>
                    </a:lnTo>
                    <a:lnTo>
                      <a:pt x="197" y="1351"/>
                    </a:lnTo>
                    <a:lnTo>
                      <a:pt x="198" y="1357"/>
                    </a:lnTo>
                    <a:lnTo>
                      <a:pt x="200" y="1369"/>
                    </a:lnTo>
                    <a:lnTo>
                      <a:pt x="204" y="1379"/>
                    </a:lnTo>
                    <a:lnTo>
                      <a:pt x="208" y="1389"/>
                    </a:lnTo>
                    <a:lnTo>
                      <a:pt x="210" y="1394"/>
                    </a:lnTo>
                    <a:lnTo>
                      <a:pt x="213" y="1399"/>
                    </a:lnTo>
                    <a:lnTo>
                      <a:pt x="219" y="1407"/>
                    </a:lnTo>
                    <a:lnTo>
                      <a:pt x="226" y="1415"/>
                    </a:lnTo>
                    <a:lnTo>
                      <a:pt x="234" y="1422"/>
                    </a:lnTo>
                    <a:lnTo>
                      <a:pt x="242" y="1428"/>
                    </a:lnTo>
                    <a:lnTo>
                      <a:pt x="251" y="1434"/>
                    </a:lnTo>
                    <a:lnTo>
                      <a:pt x="261" y="1438"/>
                    </a:lnTo>
                    <a:lnTo>
                      <a:pt x="271" y="1442"/>
                    </a:lnTo>
                    <a:lnTo>
                      <a:pt x="277" y="1443"/>
                    </a:lnTo>
                    <a:lnTo>
                      <a:pt x="282" y="1444"/>
                    </a:lnTo>
                    <a:lnTo>
                      <a:pt x="288" y="1445"/>
                    </a:lnTo>
                    <a:lnTo>
                      <a:pt x="294" y="1446"/>
                    </a:lnTo>
                    <a:lnTo>
                      <a:pt x="306" y="1447"/>
                    </a:lnTo>
                    <a:lnTo>
                      <a:pt x="320" y="1446"/>
                    </a:lnTo>
                    <a:lnTo>
                      <a:pt x="335" y="1444"/>
                    </a:lnTo>
                    <a:lnTo>
                      <a:pt x="349" y="1440"/>
                    </a:lnTo>
                    <a:lnTo>
                      <a:pt x="363" y="1435"/>
                    </a:lnTo>
                    <a:lnTo>
                      <a:pt x="377" y="1428"/>
                    </a:lnTo>
                    <a:lnTo>
                      <a:pt x="392" y="1420"/>
                    </a:lnTo>
                    <a:lnTo>
                      <a:pt x="406" y="1410"/>
                    </a:lnTo>
                    <a:lnTo>
                      <a:pt x="420" y="1399"/>
                    </a:lnTo>
                    <a:lnTo>
                      <a:pt x="490" y="1517"/>
                    </a:lnTo>
                    <a:lnTo>
                      <a:pt x="480" y="1526"/>
                    </a:lnTo>
                    <a:lnTo>
                      <a:pt x="470" y="1534"/>
                    </a:lnTo>
                    <a:lnTo>
                      <a:pt x="459" y="1541"/>
                    </a:lnTo>
                    <a:lnTo>
                      <a:pt x="448" y="1548"/>
                    </a:lnTo>
                    <a:lnTo>
                      <a:pt x="437" y="1554"/>
                    </a:lnTo>
                    <a:lnTo>
                      <a:pt x="425" y="1560"/>
                    </a:lnTo>
                    <a:lnTo>
                      <a:pt x="413" y="1565"/>
                    </a:lnTo>
                    <a:lnTo>
                      <a:pt x="401" y="1569"/>
                    </a:lnTo>
                    <a:lnTo>
                      <a:pt x="389" y="1573"/>
                    </a:lnTo>
                    <a:lnTo>
                      <a:pt x="377" y="1576"/>
                    </a:lnTo>
                    <a:lnTo>
                      <a:pt x="364" y="1579"/>
                    </a:lnTo>
                    <a:lnTo>
                      <a:pt x="352" y="1582"/>
                    </a:lnTo>
                    <a:lnTo>
                      <a:pt x="339" y="1583"/>
                    </a:lnTo>
                    <a:lnTo>
                      <a:pt x="326" y="1585"/>
                    </a:lnTo>
                    <a:lnTo>
                      <a:pt x="313" y="1585"/>
                    </a:lnTo>
                    <a:lnTo>
                      <a:pt x="300" y="1586"/>
                    </a:lnTo>
                    <a:lnTo>
                      <a:pt x="286" y="1585"/>
                    </a:lnTo>
                    <a:lnTo>
                      <a:pt x="272" y="1584"/>
                    </a:lnTo>
                    <a:lnTo>
                      <a:pt x="258" y="1583"/>
                    </a:lnTo>
                    <a:lnTo>
                      <a:pt x="245" y="1581"/>
                    </a:lnTo>
                    <a:lnTo>
                      <a:pt x="232" y="1578"/>
                    </a:lnTo>
                    <a:lnTo>
                      <a:pt x="220" y="1575"/>
                    </a:lnTo>
                    <a:lnTo>
                      <a:pt x="207" y="1571"/>
                    </a:lnTo>
                    <a:lnTo>
                      <a:pt x="195" y="1566"/>
                    </a:lnTo>
                    <a:lnTo>
                      <a:pt x="183" y="1561"/>
                    </a:lnTo>
                    <a:lnTo>
                      <a:pt x="172" y="1556"/>
                    </a:lnTo>
                    <a:lnTo>
                      <a:pt x="161" y="1550"/>
                    </a:lnTo>
                    <a:lnTo>
                      <a:pt x="150" y="1544"/>
                    </a:lnTo>
                    <a:lnTo>
                      <a:pt x="140" y="1537"/>
                    </a:lnTo>
                    <a:lnTo>
                      <a:pt x="131" y="1529"/>
                    </a:lnTo>
                    <a:lnTo>
                      <a:pt x="121" y="1522"/>
                    </a:lnTo>
                    <a:lnTo>
                      <a:pt x="113" y="1512"/>
                    </a:lnTo>
                    <a:lnTo>
                      <a:pt x="104" y="1504"/>
                    </a:lnTo>
                    <a:lnTo>
                      <a:pt x="96" y="1495"/>
                    </a:lnTo>
                    <a:lnTo>
                      <a:pt x="89" y="1485"/>
                    </a:lnTo>
                    <a:lnTo>
                      <a:pt x="82" y="1475"/>
                    </a:lnTo>
                    <a:lnTo>
                      <a:pt x="75" y="1465"/>
                    </a:lnTo>
                    <a:lnTo>
                      <a:pt x="69" y="1455"/>
                    </a:lnTo>
                    <a:lnTo>
                      <a:pt x="64" y="1444"/>
                    </a:lnTo>
                    <a:lnTo>
                      <a:pt x="59" y="1432"/>
                    </a:lnTo>
                    <a:lnTo>
                      <a:pt x="55" y="1421"/>
                    </a:lnTo>
                    <a:lnTo>
                      <a:pt x="51" y="1409"/>
                    </a:lnTo>
                    <a:lnTo>
                      <a:pt x="48" y="1397"/>
                    </a:lnTo>
                    <a:lnTo>
                      <a:pt x="45" y="1385"/>
                    </a:lnTo>
                    <a:lnTo>
                      <a:pt x="43" y="1372"/>
                    </a:lnTo>
                    <a:lnTo>
                      <a:pt x="41" y="1359"/>
                    </a:lnTo>
                    <a:lnTo>
                      <a:pt x="40" y="1346"/>
                    </a:lnTo>
                    <a:lnTo>
                      <a:pt x="40" y="1333"/>
                    </a:lnTo>
                    <a:lnTo>
                      <a:pt x="40" y="1320"/>
                    </a:lnTo>
                    <a:lnTo>
                      <a:pt x="41" y="1307"/>
                    </a:lnTo>
                    <a:lnTo>
                      <a:pt x="43" y="1294"/>
                    </a:lnTo>
                    <a:lnTo>
                      <a:pt x="44" y="1288"/>
                    </a:lnTo>
                    <a:lnTo>
                      <a:pt x="45" y="1282"/>
                    </a:lnTo>
                    <a:lnTo>
                      <a:pt x="48" y="1268"/>
                    </a:lnTo>
                    <a:lnTo>
                      <a:pt x="51" y="1256"/>
                    </a:lnTo>
                    <a:lnTo>
                      <a:pt x="55" y="1244"/>
                    </a:lnTo>
                    <a:lnTo>
                      <a:pt x="57" y="1239"/>
                    </a:lnTo>
                    <a:lnTo>
                      <a:pt x="59" y="1233"/>
                    </a:lnTo>
                    <a:lnTo>
                      <a:pt x="64" y="1222"/>
                    </a:lnTo>
                    <a:lnTo>
                      <a:pt x="69" y="1211"/>
                    </a:lnTo>
                    <a:lnTo>
                      <a:pt x="75" y="1200"/>
                    </a:lnTo>
                    <a:lnTo>
                      <a:pt x="82" y="1190"/>
                    </a:lnTo>
                    <a:lnTo>
                      <a:pt x="89" y="1180"/>
                    </a:lnTo>
                    <a:lnTo>
                      <a:pt x="96" y="1171"/>
                    </a:lnTo>
                    <a:lnTo>
                      <a:pt x="104" y="1162"/>
                    </a:lnTo>
                    <a:lnTo>
                      <a:pt x="113" y="1153"/>
                    </a:lnTo>
                    <a:lnTo>
                      <a:pt x="121" y="1145"/>
                    </a:lnTo>
                    <a:lnTo>
                      <a:pt x="131" y="1137"/>
                    </a:lnTo>
                    <a:lnTo>
                      <a:pt x="135" y="1133"/>
                    </a:lnTo>
                    <a:lnTo>
                      <a:pt x="140" y="1130"/>
                    </a:lnTo>
                    <a:lnTo>
                      <a:pt x="150" y="1123"/>
                    </a:lnTo>
                    <a:lnTo>
                      <a:pt x="161" y="1116"/>
                    </a:lnTo>
                    <a:lnTo>
                      <a:pt x="172" y="1110"/>
                    </a:lnTo>
                    <a:lnTo>
                      <a:pt x="183" y="1105"/>
                    </a:lnTo>
                    <a:lnTo>
                      <a:pt x="195" y="1100"/>
                    </a:lnTo>
                    <a:lnTo>
                      <a:pt x="207" y="1096"/>
                    </a:lnTo>
                    <a:lnTo>
                      <a:pt x="220" y="1092"/>
                    </a:lnTo>
                    <a:lnTo>
                      <a:pt x="232" y="1088"/>
                    </a:lnTo>
                    <a:lnTo>
                      <a:pt x="245" y="1086"/>
                    </a:lnTo>
                    <a:lnTo>
                      <a:pt x="258" y="1083"/>
                    </a:lnTo>
                    <a:lnTo>
                      <a:pt x="272" y="1082"/>
                    </a:lnTo>
                    <a:lnTo>
                      <a:pt x="286" y="1081"/>
                    </a:lnTo>
                    <a:lnTo>
                      <a:pt x="300" y="1081"/>
                    </a:lnTo>
                    <a:close/>
                    <a:moveTo>
                      <a:pt x="706" y="884"/>
                    </a:moveTo>
                    <a:lnTo>
                      <a:pt x="706" y="1142"/>
                    </a:lnTo>
                    <a:lnTo>
                      <a:pt x="709" y="1137"/>
                    </a:lnTo>
                    <a:lnTo>
                      <a:pt x="714" y="1131"/>
                    </a:lnTo>
                    <a:lnTo>
                      <a:pt x="718" y="1125"/>
                    </a:lnTo>
                    <a:lnTo>
                      <a:pt x="724" y="1120"/>
                    </a:lnTo>
                    <a:lnTo>
                      <a:pt x="730" y="1115"/>
                    </a:lnTo>
                    <a:lnTo>
                      <a:pt x="736" y="1110"/>
                    </a:lnTo>
                    <a:lnTo>
                      <a:pt x="743" y="1105"/>
                    </a:lnTo>
                    <a:lnTo>
                      <a:pt x="751" y="1100"/>
                    </a:lnTo>
                    <a:lnTo>
                      <a:pt x="759" y="1096"/>
                    </a:lnTo>
                    <a:lnTo>
                      <a:pt x="768" y="1093"/>
                    </a:lnTo>
                    <a:lnTo>
                      <a:pt x="777" y="1090"/>
                    </a:lnTo>
                    <a:lnTo>
                      <a:pt x="787" y="1087"/>
                    </a:lnTo>
                    <a:lnTo>
                      <a:pt x="798" y="1085"/>
                    </a:lnTo>
                    <a:lnTo>
                      <a:pt x="809" y="1083"/>
                    </a:lnTo>
                    <a:lnTo>
                      <a:pt x="821" y="1082"/>
                    </a:lnTo>
                    <a:lnTo>
                      <a:pt x="834" y="1082"/>
                    </a:lnTo>
                    <a:lnTo>
                      <a:pt x="849" y="1082"/>
                    </a:lnTo>
                    <a:lnTo>
                      <a:pt x="864" y="1084"/>
                    </a:lnTo>
                    <a:lnTo>
                      <a:pt x="880" y="1087"/>
                    </a:lnTo>
                    <a:lnTo>
                      <a:pt x="888" y="1089"/>
                    </a:lnTo>
                    <a:lnTo>
                      <a:pt x="896" y="1091"/>
                    </a:lnTo>
                    <a:lnTo>
                      <a:pt x="903" y="1093"/>
                    </a:lnTo>
                    <a:lnTo>
                      <a:pt x="911" y="1096"/>
                    </a:lnTo>
                    <a:lnTo>
                      <a:pt x="919" y="1100"/>
                    </a:lnTo>
                    <a:lnTo>
                      <a:pt x="927" y="1103"/>
                    </a:lnTo>
                    <a:lnTo>
                      <a:pt x="935" y="1108"/>
                    </a:lnTo>
                    <a:lnTo>
                      <a:pt x="942" y="1112"/>
                    </a:lnTo>
                    <a:lnTo>
                      <a:pt x="949" y="1117"/>
                    </a:lnTo>
                    <a:lnTo>
                      <a:pt x="956" y="1123"/>
                    </a:lnTo>
                    <a:lnTo>
                      <a:pt x="959" y="1125"/>
                    </a:lnTo>
                    <a:lnTo>
                      <a:pt x="962" y="1128"/>
                    </a:lnTo>
                    <a:lnTo>
                      <a:pt x="969" y="1135"/>
                    </a:lnTo>
                    <a:lnTo>
                      <a:pt x="975" y="1142"/>
                    </a:lnTo>
                    <a:lnTo>
                      <a:pt x="977" y="1145"/>
                    </a:lnTo>
                    <a:lnTo>
                      <a:pt x="980" y="1149"/>
                    </a:lnTo>
                    <a:lnTo>
                      <a:pt x="986" y="1157"/>
                    </a:lnTo>
                    <a:lnTo>
                      <a:pt x="991" y="1165"/>
                    </a:lnTo>
                    <a:lnTo>
                      <a:pt x="995" y="1174"/>
                    </a:lnTo>
                    <a:lnTo>
                      <a:pt x="1000" y="1184"/>
                    </a:lnTo>
                    <a:lnTo>
                      <a:pt x="1004" y="1194"/>
                    </a:lnTo>
                    <a:lnTo>
                      <a:pt x="1007" y="1205"/>
                    </a:lnTo>
                    <a:lnTo>
                      <a:pt x="1010" y="1216"/>
                    </a:lnTo>
                    <a:lnTo>
                      <a:pt x="1013" y="1228"/>
                    </a:lnTo>
                    <a:lnTo>
                      <a:pt x="1014" y="1240"/>
                    </a:lnTo>
                    <a:lnTo>
                      <a:pt x="1016" y="1253"/>
                    </a:lnTo>
                    <a:lnTo>
                      <a:pt x="1017" y="1267"/>
                    </a:lnTo>
                    <a:lnTo>
                      <a:pt x="1017" y="1283"/>
                    </a:lnTo>
                    <a:lnTo>
                      <a:pt x="1017" y="1577"/>
                    </a:lnTo>
                    <a:lnTo>
                      <a:pt x="861" y="1577"/>
                    </a:lnTo>
                    <a:lnTo>
                      <a:pt x="861" y="1316"/>
                    </a:lnTo>
                    <a:lnTo>
                      <a:pt x="861" y="1302"/>
                    </a:lnTo>
                    <a:lnTo>
                      <a:pt x="860" y="1290"/>
                    </a:lnTo>
                    <a:lnTo>
                      <a:pt x="858" y="1278"/>
                    </a:lnTo>
                    <a:lnTo>
                      <a:pt x="855" y="1268"/>
                    </a:lnTo>
                    <a:lnTo>
                      <a:pt x="852" y="1259"/>
                    </a:lnTo>
                    <a:lnTo>
                      <a:pt x="848" y="1252"/>
                    </a:lnTo>
                    <a:lnTo>
                      <a:pt x="843" y="1245"/>
                    </a:lnTo>
                    <a:lnTo>
                      <a:pt x="839" y="1239"/>
                    </a:lnTo>
                    <a:lnTo>
                      <a:pt x="833" y="1234"/>
                    </a:lnTo>
                    <a:lnTo>
                      <a:pt x="828" y="1230"/>
                    </a:lnTo>
                    <a:lnTo>
                      <a:pt x="822" y="1227"/>
                    </a:lnTo>
                    <a:lnTo>
                      <a:pt x="815" y="1224"/>
                    </a:lnTo>
                    <a:lnTo>
                      <a:pt x="809" y="1222"/>
                    </a:lnTo>
                    <a:lnTo>
                      <a:pt x="802" y="1221"/>
                    </a:lnTo>
                    <a:lnTo>
                      <a:pt x="796" y="1220"/>
                    </a:lnTo>
                    <a:lnTo>
                      <a:pt x="789" y="1220"/>
                    </a:lnTo>
                    <a:lnTo>
                      <a:pt x="781" y="1220"/>
                    </a:lnTo>
                    <a:lnTo>
                      <a:pt x="774" y="1221"/>
                    </a:lnTo>
                    <a:lnTo>
                      <a:pt x="766" y="1222"/>
                    </a:lnTo>
                    <a:lnTo>
                      <a:pt x="758" y="1224"/>
                    </a:lnTo>
                    <a:lnTo>
                      <a:pt x="751" y="1227"/>
                    </a:lnTo>
                    <a:lnTo>
                      <a:pt x="744" y="1230"/>
                    </a:lnTo>
                    <a:lnTo>
                      <a:pt x="738" y="1234"/>
                    </a:lnTo>
                    <a:lnTo>
                      <a:pt x="735" y="1236"/>
                    </a:lnTo>
                    <a:lnTo>
                      <a:pt x="732" y="1239"/>
                    </a:lnTo>
                    <a:lnTo>
                      <a:pt x="726" y="1244"/>
                    </a:lnTo>
                    <a:lnTo>
                      <a:pt x="721" y="1251"/>
                    </a:lnTo>
                    <a:lnTo>
                      <a:pt x="717" y="1258"/>
                    </a:lnTo>
                    <a:lnTo>
                      <a:pt x="713" y="1266"/>
                    </a:lnTo>
                    <a:lnTo>
                      <a:pt x="711" y="1271"/>
                    </a:lnTo>
                    <a:lnTo>
                      <a:pt x="710" y="1276"/>
                    </a:lnTo>
                    <a:lnTo>
                      <a:pt x="709" y="1282"/>
                    </a:lnTo>
                    <a:lnTo>
                      <a:pt x="708" y="1287"/>
                    </a:lnTo>
                    <a:lnTo>
                      <a:pt x="706" y="1299"/>
                    </a:lnTo>
                    <a:lnTo>
                      <a:pt x="706" y="1312"/>
                    </a:lnTo>
                    <a:lnTo>
                      <a:pt x="706" y="1577"/>
                    </a:lnTo>
                    <a:lnTo>
                      <a:pt x="550" y="1577"/>
                    </a:lnTo>
                    <a:lnTo>
                      <a:pt x="550" y="884"/>
                    </a:lnTo>
                    <a:lnTo>
                      <a:pt x="706" y="884"/>
                    </a:lnTo>
                    <a:close/>
                    <a:moveTo>
                      <a:pt x="1299" y="1286"/>
                    </a:moveTo>
                    <a:lnTo>
                      <a:pt x="1374" y="1286"/>
                    </a:lnTo>
                    <a:lnTo>
                      <a:pt x="1374" y="1277"/>
                    </a:lnTo>
                    <a:lnTo>
                      <a:pt x="1374" y="1269"/>
                    </a:lnTo>
                    <a:lnTo>
                      <a:pt x="1373" y="1262"/>
                    </a:lnTo>
                    <a:lnTo>
                      <a:pt x="1371" y="1256"/>
                    </a:lnTo>
                    <a:lnTo>
                      <a:pt x="1368" y="1250"/>
                    </a:lnTo>
                    <a:lnTo>
                      <a:pt x="1365" y="1244"/>
                    </a:lnTo>
                    <a:lnTo>
                      <a:pt x="1361" y="1239"/>
                    </a:lnTo>
                    <a:lnTo>
                      <a:pt x="1357" y="1234"/>
                    </a:lnTo>
                    <a:lnTo>
                      <a:pt x="1351" y="1229"/>
                    </a:lnTo>
                    <a:lnTo>
                      <a:pt x="1345" y="1226"/>
                    </a:lnTo>
                    <a:lnTo>
                      <a:pt x="1339" y="1222"/>
                    </a:lnTo>
                    <a:lnTo>
                      <a:pt x="1331" y="1219"/>
                    </a:lnTo>
                    <a:lnTo>
                      <a:pt x="1323" y="1217"/>
                    </a:lnTo>
                    <a:lnTo>
                      <a:pt x="1315" y="1215"/>
                    </a:lnTo>
                    <a:lnTo>
                      <a:pt x="1306" y="1214"/>
                    </a:lnTo>
                    <a:lnTo>
                      <a:pt x="1296" y="1213"/>
                    </a:lnTo>
                    <a:lnTo>
                      <a:pt x="1286" y="1213"/>
                    </a:lnTo>
                    <a:lnTo>
                      <a:pt x="1267" y="1213"/>
                    </a:lnTo>
                    <a:lnTo>
                      <a:pt x="1258" y="1215"/>
                    </a:lnTo>
                    <a:lnTo>
                      <a:pt x="1249" y="1216"/>
                    </a:lnTo>
                    <a:lnTo>
                      <a:pt x="1240" y="1218"/>
                    </a:lnTo>
                    <a:lnTo>
                      <a:pt x="1231" y="1220"/>
                    </a:lnTo>
                    <a:lnTo>
                      <a:pt x="1222" y="1223"/>
                    </a:lnTo>
                    <a:lnTo>
                      <a:pt x="1213" y="1226"/>
                    </a:lnTo>
                    <a:lnTo>
                      <a:pt x="1196" y="1233"/>
                    </a:lnTo>
                    <a:lnTo>
                      <a:pt x="1180" y="1242"/>
                    </a:lnTo>
                    <a:lnTo>
                      <a:pt x="1172" y="1247"/>
                    </a:lnTo>
                    <a:lnTo>
                      <a:pt x="1163" y="1252"/>
                    </a:lnTo>
                    <a:lnTo>
                      <a:pt x="1155" y="1258"/>
                    </a:lnTo>
                    <a:lnTo>
                      <a:pt x="1148" y="1264"/>
                    </a:lnTo>
                    <a:lnTo>
                      <a:pt x="1084" y="1154"/>
                    </a:lnTo>
                    <a:lnTo>
                      <a:pt x="1094" y="1146"/>
                    </a:lnTo>
                    <a:lnTo>
                      <a:pt x="1104" y="1138"/>
                    </a:lnTo>
                    <a:lnTo>
                      <a:pt x="1115" y="1130"/>
                    </a:lnTo>
                    <a:lnTo>
                      <a:pt x="1126" y="1123"/>
                    </a:lnTo>
                    <a:lnTo>
                      <a:pt x="1138" y="1117"/>
                    </a:lnTo>
                    <a:lnTo>
                      <a:pt x="1151" y="1111"/>
                    </a:lnTo>
                    <a:lnTo>
                      <a:pt x="1163" y="1105"/>
                    </a:lnTo>
                    <a:lnTo>
                      <a:pt x="1177" y="1100"/>
                    </a:lnTo>
                    <a:lnTo>
                      <a:pt x="1190" y="1096"/>
                    </a:lnTo>
                    <a:lnTo>
                      <a:pt x="1204" y="1092"/>
                    </a:lnTo>
                    <a:lnTo>
                      <a:pt x="1218" y="1088"/>
                    </a:lnTo>
                    <a:lnTo>
                      <a:pt x="1232" y="1086"/>
                    </a:lnTo>
                    <a:lnTo>
                      <a:pt x="1246" y="1084"/>
                    </a:lnTo>
                    <a:lnTo>
                      <a:pt x="1253" y="1083"/>
                    </a:lnTo>
                    <a:lnTo>
                      <a:pt x="1261" y="1082"/>
                    </a:lnTo>
                    <a:lnTo>
                      <a:pt x="1275" y="1081"/>
                    </a:lnTo>
                    <a:lnTo>
                      <a:pt x="1290" y="1081"/>
                    </a:lnTo>
                    <a:lnTo>
                      <a:pt x="1315" y="1081"/>
                    </a:lnTo>
                    <a:lnTo>
                      <a:pt x="1327" y="1082"/>
                    </a:lnTo>
                    <a:lnTo>
                      <a:pt x="1339" y="1084"/>
                    </a:lnTo>
                    <a:lnTo>
                      <a:pt x="1350" y="1086"/>
                    </a:lnTo>
                    <a:lnTo>
                      <a:pt x="1362" y="1088"/>
                    </a:lnTo>
                    <a:lnTo>
                      <a:pt x="1373" y="1090"/>
                    </a:lnTo>
                    <a:lnTo>
                      <a:pt x="1383" y="1093"/>
                    </a:lnTo>
                    <a:lnTo>
                      <a:pt x="1393" y="1096"/>
                    </a:lnTo>
                    <a:lnTo>
                      <a:pt x="1403" y="1100"/>
                    </a:lnTo>
                    <a:lnTo>
                      <a:pt x="1414" y="1104"/>
                    </a:lnTo>
                    <a:lnTo>
                      <a:pt x="1423" y="1108"/>
                    </a:lnTo>
                    <a:lnTo>
                      <a:pt x="1432" y="1113"/>
                    </a:lnTo>
                    <a:lnTo>
                      <a:pt x="1440" y="1118"/>
                    </a:lnTo>
                    <a:lnTo>
                      <a:pt x="1448" y="1124"/>
                    </a:lnTo>
                    <a:lnTo>
                      <a:pt x="1456" y="1130"/>
                    </a:lnTo>
                    <a:lnTo>
                      <a:pt x="1463" y="1136"/>
                    </a:lnTo>
                    <a:lnTo>
                      <a:pt x="1470" y="1143"/>
                    </a:lnTo>
                    <a:lnTo>
                      <a:pt x="1477" y="1150"/>
                    </a:lnTo>
                    <a:lnTo>
                      <a:pt x="1483" y="1157"/>
                    </a:lnTo>
                    <a:lnTo>
                      <a:pt x="1488" y="1165"/>
                    </a:lnTo>
                    <a:lnTo>
                      <a:pt x="1493" y="1173"/>
                    </a:lnTo>
                    <a:lnTo>
                      <a:pt x="1498" y="1181"/>
                    </a:lnTo>
                    <a:lnTo>
                      <a:pt x="1502" y="1190"/>
                    </a:lnTo>
                    <a:lnTo>
                      <a:pt x="1506" y="1199"/>
                    </a:lnTo>
                    <a:lnTo>
                      <a:pt x="1509" y="1208"/>
                    </a:lnTo>
                    <a:lnTo>
                      <a:pt x="1512" y="1218"/>
                    </a:lnTo>
                    <a:lnTo>
                      <a:pt x="1514" y="1228"/>
                    </a:lnTo>
                    <a:lnTo>
                      <a:pt x="1516" y="1239"/>
                    </a:lnTo>
                    <a:lnTo>
                      <a:pt x="1518" y="1250"/>
                    </a:lnTo>
                    <a:lnTo>
                      <a:pt x="1518" y="1261"/>
                    </a:lnTo>
                    <a:lnTo>
                      <a:pt x="1519" y="1272"/>
                    </a:lnTo>
                    <a:lnTo>
                      <a:pt x="1519" y="1527"/>
                    </a:lnTo>
                    <a:lnTo>
                      <a:pt x="1519" y="1540"/>
                    </a:lnTo>
                    <a:lnTo>
                      <a:pt x="1519" y="1553"/>
                    </a:lnTo>
                    <a:lnTo>
                      <a:pt x="1521" y="1565"/>
                    </a:lnTo>
                    <a:lnTo>
                      <a:pt x="1523" y="1577"/>
                    </a:lnTo>
                    <a:lnTo>
                      <a:pt x="1382" y="1577"/>
                    </a:lnTo>
                    <a:lnTo>
                      <a:pt x="1379" y="1554"/>
                    </a:lnTo>
                    <a:lnTo>
                      <a:pt x="1377" y="1525"/>
                    </a:lnTo>
                    <a:lnTo>
                      <a:pt x="1371" y="1532"/>
                    </a:lnTo>
                    <a:lnTo>
                      <a:pt x="1365" y="1539"/>
                    </a:lnTo>
                    <a:lnTo>
                      <a:pt x="1358" y="1546"/>
                    </a:lnTo>
                    <a:lnTo>
                      <a:pt x="1350" y="1552"/>
                    </a:lnTo>
                    <a:lnTo>
                      <a:pt x="1343" y="1557"/>
                    </a:lnTo>
                    <a:lnTo>
                      <a:pt x="1334" y="1562"/>
                    </a:lnTo>
                    <a:lnTo>
                      <a:pt x="1325" y="1567"/>
                    </a:lnTo>
                    <a:lnTo>
                      <a:pt x="1316" y="1571"/>
                    </a:lnTo>
                    <a:lnTo>
                      <a:pt x="1307" y="1574"/>
                    </a:lnTo>
                    <a:lnTo>
                      <a:pt x="1297" y="1577"/>
                    </a:lnTo>
                    <a:lnTo>
                      <a:pt x="1287" y="1580"/>
                    </a:lnTo>
                    <a:lnTo>
                      <a:pt x="1276" y="1582"/>
                    </a:lnTo>
                    <a:lnTo>
                      <a:pt x="1266" y="1584"/>
                    </a:lnTo>
                    <a:lnTo>
                      <a:pt x="1255" y="1585"/>
                    </a:lnTo>
                    <a:lnTo>
                      <a:pt x="1244" y="1585"/>
                    </a:lnTo>
                    <a:lnTo>
                      <a:pt x="1233" y="1586"/>
                    </a:lnTo>
                    <a:lnTo>
                      <a:pt x="1216" y="1585"/>
                    </a:lnTo>
                    <a:lnTo>
                      <a:pt x="1200" y="1583"/>
                    </a:lnTo>
                    <a:lnTo>
                      <a:pt x="1184" y="1580"/>
                    </a:lnTo>
                    <a:lnTo>
                      <a:pt x="1169" y="1576"/>
                    </a:lnTo>
                    <a:lnTo>
                      <a:pt x="1161" y="1574"/>
                    </a:lnTo>
                    <a:lnTo>
                      <a:pt x="1154" y="1571"/>
                    </a:lnTo>
                    <a:lnTo>
                      <a:pt x="1140" y="1565"/>
                    </a:lnTo>
                    <a:lnTo>
                      <a:pt x="1128" y="1557"/>
                    </a:lnTo>
                    <a:lnTo>
                      <a:pt x="1116" y="1549"/>
                    </a:lnTo>
                    <a:lnTo>
                      <a:pt x="1111" y="1544"/>
                    </a:lnTo>
                    <a:lnTo>
                      <a:pt x="1106" y="1540"/>
                    </a:lnTo>
                    <a:lnTo>
                      <a:pt x="1101" y="1534"/>
                    </a:lnTo>
                    <a:lnTo>
                      <a:pt x="1097" y="1529"/>
                    </a:lnTo>
                    <a:lnTo>
                      <a:pt x="1092" y="1523"/>
                    </a:lnTo>
                    <a:lnTo>
                      <a:pt x="1088" y="1517"/>
                    </a:lnTo>
                    <a:lnTo>
                      <a:pt x="1085" y="1511"/>
                    </a:lnTo>
                    <a:lnTo>
                      <a:pt x="1082" y="1504"/>
                    </a:lnTo>
                    <a:lnTo>
                      <a:pt x="1076" y="1491"/>
                    </a:lnTo>
                    <a:lnTo>
                      <a:pt x="1072" y="1477"/>
                    </a:lnTo>
                    <a:lnTo>
                      <a:pt x="1070" y="1462"/>
                    </a:lnTo>
                    <a:lnTo>
                      <a:pt x="1069" y="1454"/>
                    </a:lnTo>
                    <a:lnTo>
                      <a:pt x="1069" y="1446"/>
                    </a:lnTo>
                    <a:lnTo>
                      <a:pt x="1069" y="1436"/>
                    </a:lnTo>
                    <a:lnTo>
                      <a:pt x="1070" y="1428"/>
                    </a:lnTo>
                    <a:lnTo>
                      <a:pt x="1071" y="1419"/>
                    </a:lnTo>
                    <a:lnTo>
                      <a:pt x="1073" y="1411"/>
                    </a:lnTo>
                    <a:lnTo>
                      <a:pt x="1076" y="1402"/>
                    </a:lnTo>
                    <a:lnTo>
                      <a:pt x="1078" y="1394"/>
                    </a:lnTo>
                    <a:lnTo>
                      <a:pt x="1082" y="1387"/>
                    </a:lnTo>
                    <a:lnTo>
                      <a:pt x="1086" y="1379"/>
                    </a:lnTo>
                    <a:lnTo>
                      <a:pt x="1090" y="1372"/>
                    </a:lnTo>
                    <a:lnTo>
                      <a:pt x="1095" y="1365"/>
                    </a:lnTo>
                    <a:lnTo>
                      <a:pt x="1100" y="1358"/>
                    </a:lnTo>
                    <a:lnTo>
                      <a:pt x="1106" y="1352"/>
                    </a:lnTo>
                    <a:lnTo>
                      <a:pt x="1112" y="1346"/>
                    </a:lnTo>
                    <a:lnTo>
                      <a:pt x="1119" y="1340"/>
                    </a:lnTo>
                    <a:lnTo>
                      <a:pt x="1126" y="1334"/>
                    </a:lnTo>
                    <a:lnTo>
                      <a:pt x="1133" y="1329"/>
                    </a:lnTo>
                    <a:lnTo>
                      <a:pt x="1141" y="1324"/>
                    </a:lnTo>
                    <a:lnTo>
                      <a:pt x="1149" y="1319"/>
                    </a:lnTo>
                    <a:lnTo>
                      <a:pt x="1158" y="1315"/>
                    </a:lnTo>
                    <a:lnTo>
                      <a:pt x="1167" y="1310"/>
                    </a:lnTo>
                    <a:lnTo>
                      <a:pt x="1177" y="1307"/>
                    </a:lnTo>
                    <a:lnTo>
                      <a:pt x="1186" y="1303"/>
                    </a:lnTo>
                    <a:lnTo>
                      <a:pt x="1207" y="1297"/>
                    </a:lnTo>
                    <a:lnTo>
                      <a:pt x="1217" y="1294"/>
                    </a:lnTo>
                    <a:lnTo>
                      <a:pt x="1228" y="1292"/>
                    </a:lnTo>
                    <a:lnTo>
                      <a:pt x="1239" y="1290"/>
                    </a:lnTo>
                    <a:lnTo>
                      <a:pt x="1251" y="1289"/>
                    </a:lnTo>
                    <a:lnTo>
                      <a:pt x="1262" y="1287"/>
                    </a:lnTo>
                    <a:lnTo>
                      <a:pt x="1274" y="1286"/>
                    </a:lnTo>
                    <a:lnTo>
                      <a:pt x="1287" y="1286"/>
                    </a:lnTo>
                    <a:lnTo>
                      <a:pt x="1299" y="1286"/>
                    </a:lnTo>
                    <a:close/>
                    <a:moveTo>
                      <a:pt x="1283" y="1487"/>
                    </a:moveTo>
                    <a:lnTo>
                      <a:pt x="1293" y="1486"/>
                    </a:lnTo>
                    <a:lnTo>
                      <a:pt x="1302" y="1485"/>
                    </a:lnTo>
                    <a:lnTo>
                      <a:pt x="1311" y="1483"/>
                    </a:lnTo>
                    <a:lnTo>
                      <a:pt x="1320" y="1480"/>
                    </a:lnTo>
                    <a:lnTo>
                      <a:pt x="1324" y="1478"/>
                    </a:lnTo>
                    <a:lnTo>
                      <a:pt x="1328" y="1476"/>
                    </a:lnTo>
                    <a:lnTo>
                      <a:pt x="1332" y="1474"/>
                    </a:lnTo>
                    <a:lnTo>
                      <a:pt x="1336" y="1472"/>
                    </a:lnTo>
                    <a:lnTo>
                      <a:pt x="1343" y="1467"/>
                    </a:lnTo>
                    <a:lnTo>
                      <a:pt x="1349" y="1461"/>
                    </a:lnTo>
                    <a:lnTo>
                      <a:pt x="1355" y="1455"/>
                    </a:lnTo>
                    <a:lnTo>
                      <a:pt x="1360" y="1448"/>
                    </a:lnTo>
                    <a:lnTo>
                      <a:pt x="1364" y="1440"/>
                    </a:lnTo>
                    <a:lnTo>
                      <a:pt x="1368" y="1432"/>
                    </a:lnTo>
                    <a:lnTo>
                      <a:pt x="1371" y="1423"/>
                    </a:lnTo>
                    <a:lnTo>
                      <a:pt x="1373" y="1414"/>
                    </a:lnTo>
                    <a:lnTo>
                      <a:pt x="1374" y="1405"/>
                    </a:lnTo>
                    <a:lnTo>
                      <a:pt x="1374" y="1395"/>
                    </a:lnTo>
                    <a:lnTo>
                      <a:pt x="1374" y="1381"/>
                    </a:lnTo>
                    <a:lnTo>
                      <a:pt x="1313" y="1381"/>
                    </a:lnTo>
                    <a:lnTo>
                      <a:pt x="1303" y="1381"/>
                    </a:lnTo>
                    <a:lnTo>
                      <a:pt x="1294" y="1382"/>
                    </a:lnTo>
                    <a:lnTo>
                      <a:pt x="1285" y="1383"/>
                    </a:lnTo>
                    <a:lnTo>
                      <a:pt x="1276" y="1385"/>
                    </a:lnTo>
                    <a:lnTo>
                      <a:pt x="1268" y="1387"/>
                    </a:lnTo>
                    <a:lnTo>
                      <a:pt x="1261" y="1389"/>
                    </a:lnTo>
                    <a:lnTo>
                      <a:pt x="1254" y="1393"/>
                    </a:lnTo>
                    <a:lnTo>
                      <a:pt x="1248" y="1396"/>
                    </a:lnTo>
                    <a:lnTo>
                      <a:pt x="1245" y="1398"/>
                    </a:lnTo>
                    <a:lnTo>
                      <a:pt x="1243" y="1400"/>
                    </a:lnTo>
                    <a:lnTo>
                      <a:pt x="1238" y="1405"/>
                    </a:lnTo>
                    <a:lnTo>
                      <a:pt x="1234" y="1410"/>
                    </a:lnTo>
                    <a:lnTo>
                      <a:pt x="1231" y="1415"/>
                    </a:lnTo>
                    <a:lnTo>
                      <a:pt x="1228" y="1421"/>
                    </a:lnTo>
                    <a:lnTo>
                      <a:pt x="1226" y="1427"/>
                    </a:lnTo>
                    <a:lnTo>
                      <a:pt x="1225" y="1433"/>
                    </a:lnTo>
                    <a:lnTo>
                      <a:pt x="1225" y="1440"/>
                    </a:lnTo>
                    <a:lnTo>
                      <a:pt x="1225" y="1446"/>
                    </a:lnTo>
                    <a:lnTo>
                      <a:pt x="1226" y="1451"/>
                    </a:lnTo>
                    <a:lnTo>
                      <a:pt x="1227" y="1456"/>
                    </a:lnTo>
                    <a:lnTo>
                      <a:pt x="1229" y="1460"/>
                    </a:lnTo>
                    <a:lnTo>
                      <a:pt x="1231" y="1464"/>
                    </a:lnTo>
                    <a:lnTo>
                      <a:pt x="1234" y="1468"/>
                    </a:lnTo>
                    <a:lnTo>
                      <a:pt x="1237" y="1472"/>
                    </a:lnTo>
                    <a:lnTo>
                      <a:pt x="1240" y="1475"/>
                    </a:lnTo>
                    <a:lnTo>
                      <a:pt x="1244" y="1478"/>
                    </a:lnTo>
                    <a:lnTo>
                      <a:pt x="1248" y="1480"/>
                    </a:lnTo>
                    <a:lnTo>
                      <a:pt x="1253" y="1482"/>
                    </a:lnTo>
                    <a:lnTo>
                      <a:pt x="1258" y="1484"/>
                    </a:lnTo>
                    <a:lnTo>
                      <a:pt x="1264" y="1485"/>
                    </a:lnTo>
                    <a:lnTo>
                      <a:pt x="1270" y="1486"/>
                    </a:lnTo>
                    <a:lnTo>
                      <a:pt x="1276" y="1487"/>
                    </a:lnTo>
                    <a:lnTo>
                      <a:pt x="1283" y="1487"/>
                    </a:lnTo>
                    <a:close/>
                    <a:moveTo>
                      <a:pt x="1740" y="1089"/>
                    </a:moveTo>
                    <a:lnTo>
                      <a:pt x="1740" y="1145"/>
                    </a:lnTo>
                    <a:lnTo>
                      <a:pt x="1746" y="1138"/>
                    </a:lnTo>
                    <a:lnTo>
                      <a:pt x="1751" y="1131"/>
                    </a:lnTo>
                    <a:lnTo>
                      <a:pt x="1757" y="1124"/>
                    </a:lnTo>
                    <a:lnTo>
                      <a:pt x="1764" y="1118"/>
                    </a:lnTo>
                    <a:lnTo>
                      <a:pt x="1771" y="1112"/>
                    </a:lnTo>
                    <a:lnTo>
                      <a:pt x="1778" y="1107"/>
                    </a:lnTo>
                    <a:lnTo>
                      <a:pt x="1786" y="1102"/>
                    </a:lnTo>
                    <a:lnTo>
                      <a:pt x="1794" y="1098"/>
                    </a:lnTo>
                    <a:lnTo>
                      <a:pt x="1802" y="1094"/>
                    </a:lnTo>
                    <a:lnTo>
                      <a:pt x="1811" y="1091"/>
                    </a:lnTo>
                    <a:lnTo>
                      <a:pt x="1821" y="1088"/>
                    </a:lnTo>
                    <a:lnTo>
                      <a:pt x="1830" y="1085"/>
                    </a:lnTo>
                    <a:lnTo>
                      <a:pt x="1840" y="1084"/>
                    </a:lnTo>
                    <a:lnTo>
                      <a:pt x="1850" y="1082"/>
                    </a:lnTo>
                    <a:lnTo>
                      <a:pt x="1861" y="1081"/>
                    </a:lnTo>
                    <a:lnTo>
                      <a:pt x="1871" y="1081"/>
                    </a:lnTo>
                    <a:lnTo>
                      <a:pt x="1881" y="1081"/>
                    </a:lnTo>
                    <a:lnTo>
                      <a:pt x="1891" y="1082"/>
                    </a:lnTo>
                    <a:lnTo>
                      <a:pt x="1902" y="1083"/>
                    </a:lnTo>
                    <a:lnTo>
                      <a:pt x="1911" y="1085"/>
                    </a:lnTo>
                    <a:lnTo>
                      <a:pt x="1929" y="1089"/>
                    </a:lnTo>
                    <a:lnTo>
                      <a:pt x="1937" y="1092"/>
                    </a:lnTo>
                    <a:lnTo>
                      <a:pt x="1946" y="1095"/>
                    </a:lnTo>
                    <a:lnTo>
                      <a:pt x="1954" y="1099"/>
                    </a:lnTo>
                    <a:lnTo>
                      <a:pt x="1961" y="1103"/>
                    </a:lnTo>
                    <a:lnTo>
                      <a:pt x="1969" y="1108"/>
                    </a:lnTo>
                    <a:lnTo>
                      <a:pt x="1976" y="1112"/>
                    </a:lnTo>
                    <a:lnTo>
                      <a:pt x="1983" y="1118"/>
                    </a:lnTo>
                    <a:lnTo>
                      <a:pt x="1990" y="1123"/>
                    </a:lnTo>
                    <a:lnTo>
                      <a:pt x="1996" y="1129"/>
                    </a:lnTo>
                    <a:lnTo>
                      <a:pt x="2002" y="1136"/>
                    </a:lnTo>
                    <a:lnTo>
                      <a:pt x="2008" y="1142"/>
                    </a:lnTo>
                    <a:lnTo>
                      <a:pt x="2013" y="1149"/>
                    </a:lnTo>
                    <a:lnTo>
                      <a:pt x="2018" y="1157"/>
                    </a:lnTo>
                    <a:lnTo>
                      <a:pt x="2023" y="1164"/>
                    </a:lnTo>
                    <a:lnTo>
                      <a:pt x="2028" y="1172"/>
                    </a:lnTo>
                    <a:lnTo>
                      <a:pt x="2032" y="1181"/>
                    </a:lnTo>
                    <a:lnTo>
                      <a:pt x="2035" y="1190"/>
                    </a:lnTo>
                    <a:lnTo>
                      <a:pt x="2039" y="1199"/>
                    </a:lnTo>
                    <a:lnTo>
                      <a:pt x="2042" y="1208"/>
                    </a:lnTo>
                    <a:lnTo>
                      <a:pt x="2044" y="1218"/>
                    </a:lnTo>
                    <a:lnTo>
                      <a:pt x="2047" y="1227"/>
                    </a:lnTo>
                    <a:lnTo>
                      <a:pt x="2048" y="1238"/>
                    </a:lnTo>
                    <a:lnTo>
                      <a:pt x="2050" y="1248"/>
                    </a:lnTo>
                    <a:lnTo>
                      <a:pt x="2051" y="1259"/>
                    </a:lnTo>
                    <a:lnTo>
                      <a:pt x="2052" y="1270"/>
                    </a:lnTo>
                    <a:lnTo>
                      <a:pt x="2052" y="1282"/>
                    </a:lnTo>
                    <a:lnTo>
                      <a:pt x="2052" y="1578"/>
                    </a:lnTo>
                    <a:lnTo>
                      <a:pt x="1896" y="1578"/>
                    </a:lnTo>
                    <a:lnTo>
                      <a:pt x="1896" y="1310"/>
                    </a:lnTo>
                    <a:lnTo>
                      <a:pt x="1896" y="1299"/>
                    </a:lnTo>
                    <a:lnTo>
                      <a:pt x="1895" y="1289"/>
                    </a:lnTo>
                    <a:lnTo>
                      <a:pt x="1893" y="1279"/>
                    </a:lnTo>
                    <a:lnTo>
                      <a:pt x="1892" y="1274"/>
                    </a:lnTo>
                    <a:lnTo>
                      <a:pt x="1891" y="1270"/>
                    </a:lnTo>
                    <a:lnTo>
                      <a:pt x="1888" y="1262"/>
                    </a:lnTo>
                    <a:lnTo>
                      <a:pt x="1885" y="1255"/>
                    </a:lnTo>
                    <a:lnTo>
                      <a:pt x="1881" y="1248"/>
                    </a:lnTo>
                    <a:lnTo>
                      <a:pt x="1876" y="1242"/>
                    </a:lnTo>
                    <a:lnTo>
                      <a:pt x="1874" y="1239"/>
                    </a:lnTo>
                    <a:lnTo>
                      <a:pt x="1871" y="1237"/>
                    </a:lnTo>
                    <a:lnTo>
                      <a:pt x="1869" y="1234"/>
                    </a:lnTo>
                    <a:lnTo>
                      <a:pt x="1866" y="1232"/>
                    </a:lnTo>
                    <a:lnTo>
                      <a:pt x="1859" y="1228"/>
                    </a:lnTo>
                    <a:lnTo>
                      <a:pt x="1853" y="1225"/>
                    </a:lnTo>
                    <a:lnTo>
                      <a:pt x="1845" y="1223"/>
                    </a:lnTo>
                    <a:lnTo>
                      <a:pt x="1837" y="1221"/>
                    </a:lnTo>
                    <a:lnTo>
                      <a:pt x="1829" y="1220"/>
                    </a:lnTo>
                    <a:lnTo>
                      <a:pt x="1820" y="1219"/>
                    </a:lnTo>
                    <a:lnTo>
                      <a:pt x="1811" y="1220"/>
                    </a:lnTo>
                    <a:lnTo>
                      <a:pt x="1802" y="1221"/>
                    </a:lnTo>
                    <a:lnTo>
                      <a:pt x="1794" y="1223"/>
                    </a:lnTo>
                    <a:lnTo>
                      <a:pt x="1787" y="1225"/>
                    </a:lnTo>
                    <a:lnTo>
                      <a:pt x="1779" y="1228"/>
                    </a:lnTo>
                    <a:lnTo>
                      <a:pt x="1773" y="1232"/>
                    </a:lnTo>
                    <a:lnTo>
                      <a:pt x="1767" y="1237"/>
                    </a:lnTo>
                    <a:lnTo>
                      <a:pt x="1762" y="1242"/>
                    </a:lnTo>
                    <a:lnTo>
                      <a:pt x="1759" y="1245"/>
                    </a:lnTo>
                    <a:lnTo>
                      <a:pt x="1757" y="1248"/>
                    </a:lnTo>
                    <a:lnTo>
                      <a:pt x="1752" y="1254"/>
                    </a:lnTo>
                    <a:lnTo>
                      <a:pt x="1749" y="1261"/>
                    </a:lnTo>
                    <a:lnTo>
                      <a:pt x="1746" y="1269"/>
                    </a:lnTo>
                    <a:lnTo>
                      <a:pt x="1745" y="1273"/>
                    </a:lnTo>
                    <a:lnTo>
                      <a:pt x="1744" y="1278"/>
                    </a:lnTo>
                    <a:lnTo>
                      <a:pt x="1742" y="1288"/>
                    </a:lnTo>
                    <a:lnTo>
                      <a:pt x="1741" y="1298"/>
                    </a:lnTo>
                    <a:lnTo>
                      <a:pt x="1740" y="1308"/>
                    </a:lnTo>
                    <a:lnTo>
                      <a:pt x="1740" y="1578"/>
                    </a:lnTo>
                    <a:lnTo>
                      <a:pt x="1585" y="1578"/>
                    </a:lnTo>
                    <a:lnTo>
                      <a:pt x="1585" y="1089"/>
                    </a:lnTo>
                    <a:lnTo>
                      <a:pt x="1740" y="1089"/>
                    </a:lnTo>
                    <a:close/>
                    <a:moveTo>
                      <a:pt x="2326" y="1081"/>
                    </a:moveTo>
                    <a:lnTo>
                      <a:pt x="2336" y="1082"/>
                    </a:lnTo>
                    <a:lnTo>
                      <a:pt x="2347" y="1082"/>
                    </a:lnTo>
                    <a:lnTo>
                      <a:pt x="2357" y="1084"/>
                    </a:lnTo>
                    <a:lnTo>
                      <a:pt x="2367" y="1085"/>
                    </a:lnTo>
                    <a:lnTo>
                      <a:pt x="2376" y="1087"/>
                    </a:lnTo>
                    <a:lnTo>
                      <a:pt x="2385" y="1090"/>
                    </a:lnTo>
                    <a:lnTo>
                      <a:pt x="2395" y="1093"/>
                    </a:lnTo>
                    <a:lnTo>
                      <a:pt x="2403" y="1096"/>
                    </a:lnTo>
                    <a:lnTo>
                      <a:pt x="2412" y="1100"/>
                    </a:lnTo>
                    <a:lnTo>
                      <a:pt x="2419" y="1105"/>
                    </a:lnTo>
                    <a:lnTo>
                      <a:pt x="2426" y="1109"/>
                    </a:lnTo>
                    <a:lnTo>
                      <a:pt x="2430" y="1112"/>
                    </a:lnTo>
                    <a:lnTo>
                      <a:pt x="2433" y="1114"/>
                    </a:lnTo>
                    <a:lnTo>
                      <a:pt x="2440" y="1120"/>
                    </a:lnTo>
                    <a:lnTo>
                      <a:pt x="2446" y="1126"/>
                    </a:lnTo>
                    <a:lnTo>
                      <a:pt x="2451" y="1132"/>
                    </a:lnTo>
                    <a:lnTo>
                      <a:pt x="2456" y="1139"/>
                    </a:lnTo>
                    <a:lnTo>
                      <a:pt x="2456" y="1090"/>
                    </a:lnTo>
                    <a:lnTo>
                      <a:pt x="2611" y="1090"/>
                    </a:lnTo>
                    <a:lnTo>
                      <a:pt x="2611" y="1532"/>
                    </a:lnTo>
                    <a:lnTo>
                      <a:pt x="2611" y="1545"/>
                    </a:lnTo>
                    <a:lnTo>
                      <a:pt x="2610" y="1558"/>
                    </a:lnTo>
                    <a:lnTo>
                      <a:pt x="2608" y="1570"/>
                    </a:lnTo>
                    <a:lnTo>
                      <a:pt x="2606" y="1583"/>
                    </a:lnTo>
                    <a:lnTo>
                      <a:pt x="2603" y="1595"/>
                    </a:lnTo>
                    <a:lnTo>
                      <a:pt x="2600" y="1606"/>
                    </a:lnTo>
                    <a:lnTo>
                      <a:pt x="2596" y="1618"/>
                    </a:lnTo>
                    <a:lnTo>
                      <a:pt x="2591" y="1629"/>
                    </a:lnTo>
                    <a:lnTo>
                      <a:pt x="2589" y="1634"/>
                    </a:lnTo>
                    <a:lnTo>
                      <a:pt x="2586" y="1640"/>
                    </a:lnTo>
                    <a:lnTo>
                      <a:pt x="2580" y="1650"/>
                    </a:lnTo>
                    <a:lnTo>
                      <a:pt x="2574" y="1660"/>
                    </a:lnTo>
                    <a:lnTo>
                      <a:pt x="2567" y="1670"/>
                    </a:lnTo>
                    <a:lnTo>
                      <a:pt x="2560" y="1679"/>
                    </a:lnTo>
                    <a:lnTo>
                      <a:pt x="2552" y="1688"/>
                    </a:lnTo>
                    <a:lnTo>
                      <a:pt x="2544" y="1697"/>
                    </a:lnTo>
                    <a:lnTo>
                      <a:pt x="2535" y="1705"/>
                    </a:lnTo>
                    <a:lnTo>
                      <a:pt x="2526" y="1713"/>
                    </a:lnTo>
                    <a:lnTo>
                      <a:pt x="2516" y="1720"/>
                    </a:lnTo>
                    <a:lnTo>
                      <a:pt x="2506" y="1727"/>
                    </a:lnTo>
                    <a:lnTo>
                      <a:pt x="2495" y="1733"/>
                    </a:lnTo>
                    <a:lnTo>
                      <a:pt x="2484" y="1739"/>
                    </a:lnTo>
                    <a:lnTo>
                      <a:pt x="2472" y="1745"/>
                    </a:lnTo>
                    <a:lnTo>
                      <a:pt x="2460" y="1750"/>
                    </a:lnTo>
                    <a:lnTo>
                      <a:pt x="2448" y="1755"/>
                    </a:lnTo>
                    <a:lnTo>
                      <a:pt x="2435" y="1759"/>
                    </a:lnTo>
                    <a:lnTo>
                      <a:pt x="2422" y="1763"/>
                    </a:lnTo>
                    <a:lnTo>
                      <a:pt x="2408" y="1766"/>
                    </a:lnTo>
                    <a:lnTo>
                      <a:pt x="2394" y="1769"/>
                    </a:lnTo>
                    <a:lnTo>
                      <a:pt x="2379" y="1770"/>
                    </a:lnTo>
                    <a:lnTo>
                      <a:pt x="2364" y="1772"/>
                    </a:lnTo>
                    <a:lnTo>
                      <a:pt x="2349" y="1773"/>
                    </a:lnTo>
                    <a:lnTo>
                      <a:pt x="2334" y="1773"/>
                    </a:lnTo>
                    <a:lnTo>
                      <a:pt x="2318" y="1773"/>
                    </a:lnTo>
                    <a:lnTo>
                      <a:pt x="2303" y="1772"/>
                    </a:lnTo>
                    <a:lnTo>
                      <a:pt x="2288" y="1771"/>
                    </a:lnTo>
                    <a:lnTo>
                      <a:pt x="2273" y="1769"/>
                    </a:lnTo>
                    <a:lnTo>
                      <a:pt x="2259" y="1766"/>
                    </a:lnTo>
                    <a:lnTo>
                      <a:pt x="2244" y="1763"/>
                    </a:lnTo>
                    <a:lnTo>
                      <a:pt x="2230" y="1759"/>
                    </a:lnTo>
                    <a:lnTo>
                      <a:pt x="2217" y="1755"/>
                    </a:lnTo>
                    <a:lnTo>
                      <a:pt x="2203" y="1749"/>
                    </a:lnTo>
                    <a:lnTo>
                      <a:pt x="2190" y="1744"/>
                    </a:lnTo>
                    <a:lnTo>
                      <a:pt x="2177" y="1738"/>
                    </a:lnTo>
                    <a:lnTo>
                      <a:pt x="2165" y="1732"/>
                    </a:lnTo>
                    <a:lnTo>
                      <a:pt x="2153" y="1725"/>
                    </a:lnTo>
                    <a:lnTo>
                      <a:pt x="2140" y="1717"/>
                    </a:lnTo>
                    <a:lnTo>
                      <a:pt x="2128" y="1709"/>
                    </a:lnTo>
                    <a:lnTo>
                      <a:pt x="2117" y="1700"/>
                    </a:lnTo>
                    <a:lnTo>
                      <a:pt x="2184" y="1588"/>
                    </a:lnTo>
                    <a:lnTo>
                      <a:pt x="2201" y="1599"/>
                    </a:lnTo>
                    <a:lnTo>
                      <a:pt x="2219" y="1610"/>
                    </a:lnTo>
                    <a:lnTo>
                      <a:pt x="2228" y="1615"/>
                    </a:lnTo>
                    <a:lnTo>
                      <a:pt x="2237" y="1619"/>
                    </a:lnTo>
                    <a:lnTo>
                      <a:pt x="2247" y="1623"/>
                    </a:lnTo>
                    <a:lnTo>
                      <a:pt x="2256" y="1627"/>
                    </a:lnTo>
                    <a:lnTo>
                      <a:pt x="2266" y="1631"/>
                    </a:lnTo>
                    <a:lnTo>
                      <a:pt x="2276" y="1634"/>
                    </a:lnTo>
                    <a:lnTo>
                      <a:pt x="2285" y="1636"/>
                    </a:lnTo>
                    <a:lnTo>
                      <a:pt x="2295" y="1638"/>
                    </a:lnTo>
                    <a:lnTo>
                      <a:pt x="2314" y="1641"/>
                    </a:lnTo>
                    <a:lnTo>
                      <a:pt x="2324" y="1642"/>
                    </a:lnTo>
                    <a:lnTo>
                      <a:pt x="2334" y="1642"/>
                    </a:lnTo>
                    <a:lnTo>
                      <a:pt x="2347" y="1642"/>
                    </a:lnTo>
                    <a:lnTo>
                      <a:pt x="2354" y="1641"/>
                    </a:lnTo>
                    <a:lnTo>
                      <a:pt x="2360" y="1640"/>
                    </a:lnTo>
                    <a:lnTo>
                      <a:pt x="2373" y="1638"/>
                    </a:lnTo>
                    <a:lnTo>
                      <a:pt x="2385" y="1634"/>
                    </a:lnTo>
                    <a:lnTo>
                      <a:pt x="2397" y="1630"/>
                    </a:lnTo>
                    <a:lnTo>
                      <a:pt x="2407" y="1625"/>
                    </a:lnTo>
                    <a:lnTo>
                      <a:pt x="2416" y="1619"/>
                    </a:lnTo>
                    <a:lnTo>
                      <a:pt x="2425" y="1613"/>
                    </a:lnTo>
                    <a:lnTo>
                      <a:pt x="2433" y="1605"/>
                    </a:lnTo>
                    <a:lnTo>
                      <a:pt x="2436" y="1602"/>
                    </a:lnTo>
                    <a:lnTo>
                      <a:pt x="2440" y="1598"/>
                    </a:lnTo>
                    <a:lnTo>
                      <a:pt x="2446" y="1589"/>
                    </a:lnTo>
                    <a:lnTo>
                      <a:pt x="2450" y="1580"/>
                    </a:lnTo>
                    <a:lnTo>
                      <a:pt x="2454" y="1570"/>
                    </a:lnTo>
                    <a:lnTo>
                      <a:pt x="2457" y="1560"/>
                    </a:lnTo>
                    <a:lnTo>
                      <a:pt x="2459" y="1550"/>
                    </a:lnTo>
                    <a:lnTo>
                      <a:pt x="2459" y="1545"/>
                    </a:lnTo>
                    <a:lnTo>
                      <a:pt x="2459" y="1539"/>
                    </a:lnTo>
                    <a:lnTo>
                      <a:pt x="2459" y="1506"/>
                    </a:lnTo>
                    <a:lnTo>
                      <a:pt x="2454" y="1513"/>
                    </a:lnTo>
                    <a:lnTo>
                      <a:pt x="2449" y="1521"/>
                    </a:lnTo>
                    <a:lnTo>
                      <a:pt x="2443" y="1527"/>
                    </a:lnTo>
                    <a:lnTo>
                      <a:pt x="2436" y="1532"/>
                    </a:lnTo>
                    <a:lnTo>
                      <a:pt x="2429" y="1538"/>
                    </a:lnTo>
                    <a:lnTo>
                      <a:pt x="2422" y="1543"/>
                    </a:lnTo>
                    <a:lnTo>
                      <a:pt x="2414" y="1547"/>
                    </a:lnTo>
                    <a:lnTo>
                      <a:pt x="2405" y="1551"/>
                    </a:lnTo>
                    <a:lnTo>
                      <a:pt x="2396" y="1554"/>
                    </a:lnTo>
                    <a:lnTo>
                      <a:pt x="2392" y="1556"/>
                    </a:lnTo>
                    <a:lnTo>
                      <a:pt x="2386" y="1558"/>
                    </a:lnTo>
                    <a:lnTo>
                      <a:pt x="2377" y="1560"/>
                    </a:lnTo>
                    <a:lnTo>
                      <a:pt x="2367" y="1562"/>
                    </a:lnTo>
                    <a:lnTo>
                      <a:pt x="2357" y="1564"/>
                    </a:lnTo>
                    <a:lnTo>
                      <a:pt x="2346" y="1566"/>
                    </a:lnTo>
                    <a:lnTo>
                      <a:pt x="2336" y="1566"/>
                    </a:lnTo>
                    <a:lnTo>
                      <a:pt x="2324" y="1567"/>
                    </a:lnTo>
                    <a:lnTo>
                      <a:pt x="2313" y="1567"/>
                    </a:lnTo>
                    <a:lnTo>
                      <a:pt x="2301" y="1566"/>
                    </a:lnTo>
                    <a:lnTo>
                      <a:pt x="2290" y="1565"/>
                    </a:lnTo>
                    <a:lnTo>
                      <a:pt x="2279" y="1563"/>
                    </a:lnTo>
                    <a:lnTo>
                      <a:pt x="2268" y="1561"/>
                    </a:lnTo>
                    <a:lnTo>
                      <a:pt x="2257" y="1558"/>
                    </a:lnTo>
                    <a:lnTo>
                      <a:pt x="2247" y="1555"/>
                    </a:lnTo>
                    <a:lnTo>
                      <a:pt x="2237" y="1551"/>
                    </a:lnTo>
                    <a:lnTo>
                      <a:pt x="2227" y="1546"/>
                    </a:lnTo>
                    <a:lnTo>
                      <a:pt x="2218" y="1541"/>
                    </a:lnTo>
                    <a:lnTo>
                      <a:pt x="2209" y="1536"/>
                    </a:lnTo>
                    <a:lnTo>
                      <a:pt x="2200" y="1530"/>
                    </a:lnTo>
                    <a:lnTo>
                      <a:pt x="2191" y="1524"/>
                    </a:lnTo>
                    <a:lnTo>
                      <a:pt x="2183" y="1516"/>
                    </a:lnTo>
                    <a:lnTo>
                      <a:pt x="2176" y="1509"/>
                    </a:lnTo>
                    <a:lnTo>
                      <a:pt x="2168" y="1501"/>
                    </a:lnTo>
                    <a:lnTo>
                      <a:pt x="2161" y="1493"/>
                    </a:lnTo>
                    <a:lnTo>
                      <a:pt x="2154" y="1485"/>
                    </a:lnTo>
                    <a:lnTo>
                      <a:pt x="2148" y="1476"/>
                    </a:lnTo>
                    <a:lnTo>
                      <a:pt x="2141" y="1467"/>
                    </a:lnTo>
                    <a:lnTo>
                      <a:pt x="2136" y="1457"/>
                    </a:lnTo>
                    <a:lnTo>
                      <a:pt x="2131" y="1447"/>
                    </a:lnTo>
                    <a:lnTo>
                      <a:pt x="2126" y="1437"/>
                    </a:lnTo>
                    <a:lnTo>
                      <a:pt x="2122" y="1426"/>
                    </a:lnTo>
                    <a:lnTo>
                      <a:pt x="2118" y="1415"/>
                    </a:lnTo>
                    <a:lnTo>
                      <a:pt x="2115" y="1404"/>
                    </a:lnTo>
                    <a:lnTo>
                      <a:pt x="2112" y="1392"/>
                    </a:lnTo>
                    <a:lnTo>
                      <a:pt x="2110" y="1380"/>
                    </a:lnTo>
                    <a:lnTo>
                      <a:pt x="2108" y="1368"/>
                    </a:lnTo>
                    <a:lnTo>
                      <a:pt x="2107" y="1355"/>
                    </a:lnTo>
                    <a:lnTo>
                      <a:pt x="2106" y="1342"/>
                    </a:lnTo>
                    <a:lnTo>
                      <a:pt x="2106" y="1329"/>
                    </a:lnTo>
                    <a:lnTo>
                      <a:pt x="2106" y="1316"/>
                    </a:lnTo>
                    <a:lnTo>
                      <a:pt x="2107" y="1303"/>
                    </a:lnTo>
                    <a:lnTo>
                      <a:pt x="2108" y="1290"/>
                    </a:lnTo>
                    <a:lnTo>
                      <a:pt x="2110" y="1276"/>
                    </a:lnTo>
                    <a:lnTo>
                      <a:pt x="2113" y="1264"/>
                    </a:lnTo>
                    <a:lnTo>
                      <a:pt x="2115" y="1252"/>
                    </a:lnTo>
                    <a:lnTo>
                      <a:pt x="2119" y="1241"/>
                    </a:lnTo>
                    <a:lnTo>
                      <a:pt x="2122" y="1229"/>
                    </a:lnTo>
                    <a:lnTo>
                      <a:pt x="2127" y="1218"/>
                    </a:lnTo>
                    <a:lnTo>
                      <a:pt x="2131" y="1208"/>
                    </a:lnTo>
                    <a:lnTo>
                      <a:pt x="2136" y="1197"/>
                    </a:lnTo>
                    <a:lnTo>
                      <a:pt x="2142" y="1187"/>
                    </a:lnTo>
                    <a:lnTo>
                      <a:pt x="2149" y="1178"/>
                    </a:lnTo>
                    <a:lnTo>
                      <a:pt x="2155" y="1169"/>
                    </a:lnTo>
                    <a:lnTo>
                      <a:pt x="2162" y="1160"/>
                    </a:lnTo>
                    <a:lnTo>
                      <a:pt x="2169" y="1151"/>
                    </a:lnTo>
                    <a:lnTo>
                      <a:pt x="2177" y="1143"/>
                    </a:lnTo>
                    <a:lnTo>
                      <a:pt x="2184" y="1136"/>
                    </a:lnTo>
                    <a:lnTo>
                      <a:pt x="2193" y="1129"/>
                    </a:lnTo>
                    <a:lnTo>
                      <a:pt x="2201" y="1122"/>
                    </a:lnTo>
                    <a:lnTo>
                      <a:pt x="2210" y="1116"/>
                    </a:lnTo>
                    <a:lnTo>
                      <a:pt x="2219" y="1110"/>
                    </a:lnTo>
                    <a:lnTo>
                      <a:pt x="2229" y="1105"/>
                    </a:lnTo>
                    <a:lnTo>
                      <a:pt x="2238" y="1100"/>
                    </a:lnTo>
                    <a:lnTo>
                      <a:pt x="2248" y="1096"/>
                    </a:lnTo>
                    <a:lnTo>
                      <a:pt x="2259" y="1092"/>
                    </a:lnTo>
                    <a:lnTo>
                      <a:pt x="2269" y="1089"/>
                    </a:lnTo>
                    <a:lnTo>
                      <a:pt x="2280" y="1086"/>
                    </a:lnTo>
                    <a:lnTo>
                      <a:pt x="2291" y="1084"/>
                    </a:lnTo>
                    <a:lnTo>
                      <a:pt x="2302" y="1083"/>
                    </a:lnTo>
                    <a:lnTo>
                      <a:pt x="2314" y="1082"/>
                    </a:lnTo>
                    <a:lnTo>
                      <a:pt x="2326" y="1081"/>
                    </a:lnTo>
                    <a:close/>
                    <a:moveTo>
                      <a:pt x="2363" y="1436"/>
                    </a:moveTo>
                    <a:lnTo>
                      <a:pt x="2374" y="1436"/>
                    </a:lnTo>
                    <a:lnTo>
                      <a:pt x="2384" y="1434"/>
                    </a:lnTo>
                    <a:lnTo>
                      <a:pt x="2395" y="1432"/>
                    </a:lnTo>
                    <a:lnTo>
                      <a:pt x="2400" y="1430"/>
                    </a:lnTo>
                    <a:lnTo>
                      <a:pt x="2405" y="1428"/>
                    </a:lnTo>
                    <a:lnTo>
                      <a:pt x="2414" y="1424"/>
                    </a:lnTo>
                    <a:lnTo>
                      <a:pt x="2418" y="1421"/>
                    </a:lnTo>
                    <a:lnTo>
                      <a:pt x="2422" y="1419"/>
                    </a:lnTo>
                    <a:lnTo>
                      <a:pt x="2426" y="1416"/>
                    </a:lnTo>
                    <a:lnTo>
                      <a:pt x="2430" y="1413"/>
                    </a:lnTo>
                    <a:lnTo>
                      <a:pt x="2434" y="1409"/>
                    </a:lnTo>
                    <a:lnTo>
                      <a:pt x="2437" y="1406"/>
                    </a:lnTo>
                    <a:lnTo>
                      <a:pt x="2440" y="1402"/>
                    </a:lnTo>
                    <a:lnTo>
                      <a:pt x="2443" y="1399"/>
                    </a:lnTo>
                    <a:lnTo>
                      <a:pt x="2446" y="1395"/>
                    </a:lnTo>
                    <a:lnTo>
                      <a:pt x="2449" y="1390"/>
                    </a:lnTo>
                    <a:lnTo>
                      <a:pt x="2454" y="1382"/>
                    </a:lnTo>
                    <a:lnTo>
                      <a:pt x="2458" y="1372"/>
                    </a:lnTo>
                    <a:lnTo>
                      <a:pt x="2461" y="1362"/>
                    </a:lnTo>
                    <a:lnTo>
                      <a:pt x="2464" y="1351"/>
                    </a:lnTo>
                    <a:lnTo>
                      <a:pt x="2465" y="1346"/>
                    </a:lnTo>
                    <a:lnTo>
                      <a:pt x="2465" y="1340"/>
                    </a:lnTo>
                    <a:lnTo>
                      <a:pt x="2466" y="1329"/>
                    </a:lnTo>
                    <a:lnTo>
                      <a:pt x="2465" y="1317"/>
                    </a:lnTo>
                    <a:lnTo>
                      <a:pt x="2465" y="1312"/>
                    </a:lnTo>
                    <a:lnTo>
                      <a:pt x="2464" y="1306"/>
                    </a:lnTo>
                    <a:lnTo>
                      <a:pt x="2461" y="1296"/>
                    </a:lnTo>
                    <a:lnTo>
                      <a:pt x="2458" y="1286"/>
                    </a:lnTo>
                    <a:lnTo>
                      <a:pt x="2454" y="1275"/>
                    </a:lnTo>
                    <a:lnTo>
                      <a:pt x="2449" y="1266"/>
                    </a:lnTo>
                    <a:lnTo>
                      <a:pt x="2443" y="1258"/>
                    </a:lnTo>
                    <a:lnTo>
                      <a:pt x="2437" y="1251"/>
                    </a:lnTo>
                    <a:lnTo>
                      <a:pt x="2430" y="1244"/>
                    </a:lnTo>
                    <a:lnTo>
                      <a:pt x="2422" y="1238"/>
                    </a:lnTo>
                    <a:lnTo>
                      <a:pt x="2414" y="1233"/>
                    </a:lnTo>
                    <a:lnTo>
                      <a:pt x="2405" y="1229"/>
                    </a:lnTo>
                    <a:lnTo>
                      <a:pt x="2395" y="1225"/>
                    </a:lnTo>
                    <a:lnTo>
                      <a:pt x="2384" y="1223"/>
                    </a:lnTo>
                    <a:lnTo>
                      <a:pt x="2374" y="1221"/>
                    </a:lnTo>
                    <a:lnTo>
                      <a:pt x="2363" y="1221"/>
                    </a:lnTo>
                    <a:lnTo>
                      <a:pt x="2352" y="1221"/>
                    </a:lnTo>
                    <a:lnTo>
                      <a:pt x="2341" y="1223"/>
                    </a:lnTo>
                    <a:lnTo>
                      <a:pt x="2331" y="1225"/>
                    </a:lnTo>
                    <a:lnTo>
                      <a:pt x="2326" y="1227"/>
                    </a:lnTo>
                    <a:lnTo>
                      <a:pt x="2321" y="1229"/>
                    </a:lnTo>
                    <a:lnTo>
                      <a:pt x="2312" y="1233"/>
                    </a:lnTo>
                    <a:lnTo>
                      <a:pt x="2308" y="1235"/>
                    </a:lnTo>
                    <a:lnTo>
                      <a:pt x="2304" y="1238"/>
                    </a:lnTo>
                    <a:lnTo>
                      <a:pt x="2300" y="1241"/>
                    </a:lnTo>
                    <a:lnTo>
                      <a:pt x="2296" y="1244"/>
                    </a:lnTo>
                    <a:lnTo>
                      <a:pt x="2293" y="1247"/>
                    </a:lnTo>
                    <a:lnTo>
                      <a:pt x="2289" y="1251"/>
                    </a:lnTo>
                    <a:lnTo>
                      <a:pt x="2286" y="1254"/>
                    </a:lnTo>
                    <a:lnTo>
                      <a:pt x="2283" y="1258"/>
                    </a:lnTo>
                    <a:lnTo>
                      <a:pt x="2280" y="1262"/>
                    </a:lnTo>
                    <a:lnTo>
                      <a:pt x="2277" y="1266"/>
                    </a:lnTo>
                    <a:lnTo>
                      <a:pt x="2272" y="1275"/>
                    </a:lnTo>
                    <a:lnTo>
                      <a:pt x="2268" y="1286"/>
                    </a:lnTo>
                    <a:lnTo>
                      <a:pt x="2265" y="1296"/>
                    </a:lnTo>
                    <a:lnTo>
                      <a:pt x="2262" y="1306"/>
                    </a:lnTo>
                    <a:lnTo>
                      <a:pt x="2262" y="1312"/>
                    </a:lnTo>
                    <a:lnTo>
                      <a:pt x="2261" y="1317"/>
                    </a:lnTo>
                    <a:lnTo>
                      <a:pt x="2261" y="1329"/>
                    </a:lnTo>
                    <a:lnTo>
                      <a:pt x="2261" y="1340"/>
                    </a:lnTo>
                    <a:lnTo>
                      <a:pt x="2262" y="1346"/>
                    </a:lnTo>
                    <a:lnTo>
                      <a:pt x="2262" y="1351"/>
                    </a:lnTo>
                    <a:lnTo>
                      <a:pt x="2265" y="1362"/>
                    </a:lnTo>
                    <a:lnTo>
                      <a:pt x="2268" y="1372"/>
                    </a:lnTo>
                    <a:lnTo>
                      <a:pt x="2272" y="1382"/>
                    </a:lnTo>
                    <a:lnTo>
                      <a:pt x="2277" y="1390"/>
                    </a:lnTo>
                    <a:lnTo>
                      <a:pt x="2283" y="1399"/>
                    </a:lnTo>
                    <a:lnTo>
                      <a:pt x="2289" y="1406"/>
                    </a:lnTo>
                    <a:lnTo>
                      <a:pt x="2296" y="1413"/>
                    </a:lnTo>
                    <a:lnTo>
                      <a:pt x="2304" y="1419"/>
                    </a:lnTo>
                    <a:lnTo>
                      <a:pt x="2312" y="1424"/>
                    </a:lnTo>
                    <a:lnTo>
                      <a:pt x="2321" y="1428"/>
                    </a:lnTo>
                    <a:lnTo>
                      <a:pt x="2331" y="1432"/>
                    </a:lnTo>
                    <a:lnTo>
                      <a:pt x="2341" y="1434"/>
                    </a:lnTo>
                    <a:lnTo>
                      <a:pt x="2352" y="1436"/>
                    </a:lnTo>
                    <a:lnTo>
                      <a:pt x="2363" y="14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grpSp>
    </p:spTree>
    <p:extLst>
      <p:ext uri="{BB962C8B-B14F-4D97-AF65-F5344CB8AC3E}">
        <p14:creationId xmlns:p14="http://schemas.microsoft.com/office/powerpoint/2010/main" val="151502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_you_contacts">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noFill/>
        </p:spPr>
        <p:txBody>
          <a:bodyPr/>
          <a:lstStyle>
            <a:lvl1pPr>
              <a:defRPr>
                <a:noFill/>
              </a:defRPr>
            </a:lvl1pPr>
          </a:lstStyle>
          <a:p>
            <a:fld id="{E6DF66E0-2025-4AEA-B26B-AB77ECACEFA0}" type="datetime1">
              <a:rPr lang="en-GB" noProof="0" smtClean="0"/>
              <a:t>12/02/2020</a:t>
            </a:fld>
            <a:endParaRPr lang="en-GB" noProof="0" dirty="0"/>
          </a:p>
        </p:txBody>
      </p:sp>
      <p:sp>
        <p:nvSpPr>
          <p:cNvPr id="15" name="Footer Placeholder 14"/>
          <p:cNvSpPr>
            <a:spLocks noGrp="1"/>
          </p:cNvSpPr>
          <p:nvPr>
            <p:ph type="ftr" sz="quarter" idx="11"/>
          </p:nvPr>
        </p:nvSpPr>
        <p:spPr>
          <a:noFill/>
        </p:spPr>
        <p:txBody>
          <a:bodyPr/>
          <a:lstStyle>
            <a:lvl1pPr>
              <a:defRPr>
                <a:noFill/>
              </a:defRPr>
            </a:lvl1pPr>
          </a:lstStyle>
          <a:p>
            <a:endParaRPr lang="en-GB" noProof="0" dirty="0"/>
          </a:p>
        </p:txBody>
      </p:sp>
      <p:sp>
        <p:nvSpPr>
          <p:cNvPr id="16" name="Slide Number Placeholder 1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9" name="Title 1"/>
          <p:cNvSpPr>
            <a:spLocks noGrp="1"/>
          </p:cNvSpPr>
          <p:nvPr>
            <p:ph type="title" hasCustomPrompt="1"/>
          </p:nvPr>
        </p:nvSpPr>
        <p:spPr>
          <a:xfrm>
            <a:off x="550863" y="1484313"/>
            <a:ext cx="4969072" cy="4608511"/>
          </a:xfrm>
        </p:spPr>
        <p:txBody>
          <a:bodyPr anchor="t" anchorCtr="0"/>
          <a:lstStyle>
            <a:lvl1pPr algn="l">
              <a:defRPr sz="5000">
                <a:solidFill>
                  <a:schemeClr val="accent2"/>
                </a:solidFill>
              </a:defRPr>
            </a:lvl1pPr>
          </a:lstStyle>
          <a:p>
            <a:r>
              <a:rPr lang="en-GB" noProof="0" dirty="0"/>
              <a:t>Click to add Thank you Text.</a:t>
            </a:r>
          </a:p>
        </p:txBody>
      </p:sp>
      <p:sp>
        <p:nvSpPr>
          <p:cNvPr id="13" name="Text Placeholder 11"/>
          <p:cNvSpPr>
            <a:spLocks noGrp="1"/>
          </p:cNvSpPr>
          <p:nvPr>
            <p:ph type="body" sz="quarter" idx="18" hasCustomPrompt="1"/>
          </p:nvPr>
        </p:nvSpPr>
        <p:spPr>
          <a:xfrm>
            <a:off x="6671543" y="3565367"/>
            <a:ext cx="4969073" cy="1584177"/>
          </a:xfrm>
        </p:spPr>
        <p:txBody>
          <a:bodyPr/>
          <a:lstStyle>
            <a:lvl1pPr marL="0" indent="0" algn="l">
              <a:spcBef>
                <a:spcPts val="200"/>
              </a:spcBef>
              <a:buFontTx/>
              <a:buNone/>
              <a:defRPr sz="1600" b="0">
                <a:solidFill>
                  <a:schemeClr val="accent2"/>
                </a:solidFill>
              </a:defRPr>
            </a:lvl1pPr>
            <a:lvl2pPr marL="0" indent="0" algn="l">
              <a:spcBef>
                <a:spcPts val="200"/>
              </a:spcBef>
              <a:buFontTx/>
              <a:buNone/>
              <a:defRPr sz="1400">
                <a:solidFill>
                  <a:schemeClr val="accent2"/>
                </a:solidFill>
              </a:defRPr>
            </a:lvl2pPr>
            <a:lvl3pPr marL="0" indent="0" algn="ctr">
              <a:spcBef>
                <a:spcPts val="200"/>
              </a:spcBef>
              <a:buFontTx/>
              <a:buNone/>
              <a:defRPr sz="1000"/>
            </a:lvl3pPr>
            <a:lvl4pPr marL="0" indent="0" algn="ctr">
              <a:spcBef>
                <a:spcPts val="200"/>
              </a:spcBef>
              <a:buFontTx/>
              <a:buNone/>
              <a:defRPr sz="1000"/>
            </a:lvl4pPr>
            <a:lvl5pPr marL="0" indent="0" algn="ctr">
              <a:spcBef>
                <a:spcPts val="200"/>
              </a:spcBef>
              <a:buFontTx/>
              <a:buNone/>
              <a:defRPr sz="1000"/>
            </a:lvl5pPr>
          </a:lstStyle>
          <a:p>
            <a:pPr lvl="0"/>
            <a:r>
              <a:rPr lang="en-GB" noProof="0" dirty="0"/>
              <a:t>Your contact details</a:t>
            </a:r>
          </a:p>
          <a:p>
            <a:pPr lvl="1"/>
            <a:r>
              <a:rPr lang="en-GB" noProof="0" dirty="0"/>
              <a:t>Second level</a:t>
            </a:r>
          </a:p>
        </p:txBody>
      </p:sp>
      <p:sp>
        <p:nvSpPr>
          <p:cNvPr id="3" name="Picture Placeholder 2"/>
          <p:cNvSpPr>
            <a:spLocks noGrp="1"/>
          </p:cNvSpPr>
          <p:nvPr>
            <p:ph type="pic" sz="quarter" idx="19" hasCustomPrompt="1"/>
          </p:nvPr>
        </p:nvSpPr>
        <p:spPr>
          <a:xfrm>
            <a:off x="6672064" y="1477136"/>
            <a:ext cx="1655762" cy="1655763"/>
          </a:xfrm>
          <a:prstGeom prst="ellipse">
            <a:avLst/>
          </a:prstGeom>
        </p:spPr>
        <p:txBody>
          <a:bodyPr>
            <a:normAutofit/>
          </a:bodyPr>
          <a:lstStyle>
            <a:lvl1pPr marL="0" indent="0" algn="ctr">
              <a:buFontTx/>
              <a:buNone/>
              <a:defRPr sz="1200" baseline="0"/>
            </a:lvl1pPr>
          </a:lstStyle>
          <a:p>
            <a:r>
              <a:rPr lang="en-GB" noProof="0" dirty="0"/>
              <a:t>Your Picture</a:t>
            </a:r>
          </a:p>
        </p:txBody>
      </p:sp>
      <p:cxnSp>
        <p:nvCxnSpPr>
          <p:cNvPr id="17" name="Straight Connector 16"/>
          <p:cNvCxnSpPr/>
          <p:nvPr userDrawn="1"/>
        </p:nvCxnSpPr>
        <p:spPr>
          <a:xfrm>
            <a:off x="6096000"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8" name="Group 17"/>
          <p:cNvGrpSpPr>
            <a:grpSpLocks noChangeAspect="1"/>
          </p:cNvGrpSpPr>
          <p:nvPr userDrawn="1"/>
        </p:nvGrpSpPr>
        <p:grpSpPr>
          <a:xfrm>
            <a:off x="10177200" y="5785200"/>
            <a:ext cx="1584000" cy="914400"/>
            <a:chOff x="9709150" y="4583113"/>
            <a:chExt cx="1943101" cy="1125537"/>
          </a:xfrm>
        </p:grpSpPr>
        <p:grpSp>
          <p:nvGrpSpPr>
            <p:cNvPr id="19" name="Group 18"/>
            <p:cNvGrpSpPr/>
            <p:nvPr userDrawn="1"/>
          </p:nvGrpSpPr>
          <p:grpSpPr>
            <a:xfrm>
              <a:off x="9850438" y="5108575"/>
              <a:ext cx="1801813" cy="600075"/>
              <a:chOff x="9850438" y="5108575"/>
              <a:chExt cx="1801813" cy="600075"/>
            </a:xfrm>
          </p:grpSpPr>
          <p:sp>
            <p:nvSpPr>
              <p:cNvPr id="23" name="Freeform 7"/>
              <p:cNvSpPr>
                <a:spLocks/>
              </p:cNvSpPr>
              <p:nvPr userDrawn="1"/>
            </p:nvSpPr>
            <p:spPr bwMode="auto">
              <a:xfrm>
                <a:off x="9850438" y="5108575"/>
                <a:ext cx="1801813" cy="600075"/>
              </a:xfrm>
              <a:custGeom>
                <a:avLst/>
                <a:gdLst>
                  <a:gd name="T0" fmla="*/ 0 w 9080"/>
                  <a:gd name="T1" fmla="*/ 3027 h 3027"/>
                  <a:gd name="T2" fmla="*/ 567 w 9080"/>
                  <a:gd name="T3" fmla="*/ 3027 h 3027"/>
                  <a:gd name="T4" fmla="*/ 1135 w 9080"/>
                  <a:gd name="T5" fmla="*/ 3027 h 3027"/>
                  <a:gd name="T6" fmla="*/ 1702 w 9080"/>
                  <a:gd name="T7" fmla="*/ 3027 h 3027"/>
                  <a:gd name="T8" fmla="*/ 2269 w 9080"/>
                  <a:gd name="T9" fmla="*/ 3027 h 3027"/>
                  <a:gd name="T10" fmla="*/ 2836 w 9080"/>
                  <a:gd name="T11" fmla="*/ 3027 h 3027"/>
                  <a:gd name="T12" fmla="*/ 3404 w 9080"/>
                  <a:gd name="T13" fmla="*/ 3027 h 3027"/>
                  <a:gd name="T14" fmla="*/ 3971 w 9080"/>
                  <a:gd name="T15" fmla="*/ 3027 h 3027"/>
                  <a:gd name="T16" fmla="*/ 4539 w 9080"/>
                  <a:gd name="T17" fmla="*/ 3027 h 3027"/>
                  <a:gd name="T18" fmla="*/ 5107 w 9080"/>
                  <a:gd name="T19" fmla="*/ 3027 h 3027"/>
                  <a:gd name="T20" fmla="*/ 5674 w 9080"/>
                  <a:gd name="T21" fmla="*/ 3027 h 3027"/>
                  <a:gd name="T22" fmla="*/ 6241 w 9080"/>
                  <a:gd name="T23" fmla="*/ 3027 h 3027"/>
                  <a:gd name="T24" fmla="*/ 6810 w 9080"/>
                  <a:gd name="T25" fmla="*/ 3027 h 3027"/>
                  <a:gd name="T26" fmla="*/ 7377 w 9080"/>
                  <a:gd name="T27" fmla="*/ 3027 h 3027"/>
                  <a:gd name="T28" fmla="*/ 7944 w 9080"/>
                  <a:gd name="T29" fmla="*/ 3027 h 3027"/>
                  <a:gd name="T30" fmla="*/ 8512 w 9080"/>
                  <a:gd name="T31" fmla="*/ 3027 h 3027"/>
                  <a:gd name="T32" fmla="*/ 9080 w 9080"/>
                  <a:gd name="T33" fmla="*/ 3027 h 3027"/>
                  <a:gd name="T34" fmla="*/ 9080 w 9080"/>
                  <a:gd name="T35" fmla="*/ 2270 h 3027"/>
                  <a:gd name="T36" fmla="*/ 9080 w 9080"/>
                  <a:gd name="T37" fmla="*/ 1514 h 3027"/>
                  <a:gd name="T38" fmla="*/ 9080 w 9080"/>
                  <a:gd name="T39" fmla="*/ 756 h 3027"/>
                  <a:gd name="T40" fmla="*/ 9080 w 9080"/>
                  <a:gd name="T41" fmla="*/ 0 h 3027"/>
                  <a:gd name="T42" fmla="*/ 8512 w 9080"/>
                  <a:gd name="T43" fmla="*/ 0 h 3027"/>
                  <a:gd name="T44" fmla="*/ 7944 w 9080"/>
                  <a:gd name="T45" fmla="*/ 0 h 3027"/>
                  <a:gd name="T46" fmla="*/ 7377 w 9080"/>
                  <a:gd name="T47" fmla="*/ 0 h 3027"/>
                  <a:gd name="T48" fmla="*/ 6810 w 9080"/>
                  <a:gd name="T49" fmla="*/ 0 h 3027"/>
                  <a:gd name="T50" fmla="*/ 6241 w 9080"/>
                  <a:gd name="T51" fmla="*/ 0 h 3027"/>
                  <a:gd name="T52" fmla="*/ 5674 w 9080"/>
                  <a:gd name="T53" fmla="*/ 0 h 3027"/>
                  <a:gd name="T54" fmla="*/ 5107 w 9080"/>
                  <a:gd name="T55" fmla="*/ 0 h 3027"/>
                  <a:gd name="T56" fmla="*/ 4539 w 9080"/>
                  <a:gd name="T57" fmla="*/ 0 h 3027"/>
                  <a:gd name="T58" fmla="*/ 3971 w 9080"/>
                  <a:gd name="T59" fmla="*/ 0 h 3027"/>
                  <a:gd name="T60" fmla="*/ 3404 w 9080"/>
                  <a:gd name="T61" fmla="*/ 0 h 3027"/>
                  <a:gd name="T62" fmla="*/ 2836 w 9080"/>
                  <a:gd name="T63" fmla="*/ 0 h 3027"/>
                  <a:gd name="T64" fmla="*/ 2269 w 9080"/>
                  <a:gd name="T65" fmla="*/ 0 h 3027"/>
                  <a:gd name="T66" fmla="*/ 1702 w 9080"/>
                  <a:gd name="T67" fmla="*/ 0 h 3027"/>
                  <a:gd name="T68" fmla="*/ 1135 w 9080"/>
                  <a:gd name="T69" fmla="*/ 0 h 3027"/>
                  <a:gd name="T70" fmla="*/ 567 w 9080"/>
                  <a:gd name="T71" fmla="*/ 0 h 3027"/>
                  <a:gd name="T72" fmla="*/ 0 w 9080"/>
                  <a:gd name="T73" fmla="*/ 0 h 3027"/>
                  <a:gd name="T74" fmla="*/ 0 w 9080"/>
                  <a:gd name="T75" fmla="*/ 756 h 3027"/>
                  <a:gd name="T76" fmla="*/ 0 w 9080"/>
                  <a:gd name="T77" fmla="*/ 1514 h 3027"/>
                  <a:gd name="T78" fmla="*/ 0 w 9080"/>
                  <a:gd name="T79" fmla="*/ 2270 h 3027"/>
                  <a:gd name="T80" fmla="*/ 0 w 9080"/>
                  <a:gd name="T81" fmla="*/ 3027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80" h="3027">
                    <a:moveTo>
                      <a:pt x="0" y="3027"/>
                    </a:moveTo>
                    <a:lnTo>
                      <a:pt x="567" y="3027"/>
                    </a:lnTo>
                    <a:lnTo>
                      <a:pt x="1135" y="3027"/>
                    </a:lnTo>
                    <a:lnTo>
                      <a:pt x="1702" y="3027"/>
                    </a:lnTo>
                    <a:lnTo>
                      <a:pt x="2269" y="3027"/>
                    </a:lnTo>
                    <a:lnTo>
                      <a:pt x="2836" y="3027"/>
                    </a:lnTo>
                    <a:lnTo>
                      <a:pt x="3404" y="3027"/>
                    </a:lnTo>
                    <a:lnTo>
                      <a:pt x="3971" y="3027"/>
                    </a:lnTo>
                    <a:lnTo>
                      <a:pt x="4539" y="3027"/>
                    </a:lnTo>
                    <a:lnTo>
                      <a:pt x="5107" y="3027"/>
                    </a:lnTo>
                    <a:lnTo>
                      <a:pt x="5674" y="3027"/>
                    </a:lnTo>
                    <a:lnTo>
                      <a:pt x="6241" y="3027"/>
                    </a:lnTo>
                    <a:lnTo>
                      <a:pt x="6810" y="3027"/>
                    </a:lnTo>
                    <a:lnTo>
                      <a:pt x="7377" y="3027"/>
                    </a:lnTo>
                    <a:lnTo>
                      <a:pt x="7944" y="3027"/>
                    </a:lnTo>
                    <a:lnTo>
                      <a:pt x="8512" y="3027"/>
                    </a:lnTo>
                    <a:lnTo>
                      <a:pt x="9080" y="3027"/>
                    </a:lnTo>
                    <a:lnTo>
                      <a:pt x="9080" y="2270"/>
                    </a:lnTo>
                    <a:lnTo>
                      <a:pt x="9080" y="1514"/>
                    </a:lnTo>
                    <a:lnTo>
                      <a:pt x="9080" y="756"/>
                    </a:lnTo>
                    <a:lnTo>
                      <a:pt x="9080" y="0"/>
                    </a:lnTo>
                    <a:lnTo>
                      <a:pt x="8512" y="0"/>
                    </a:lnTo>
                    <a:lnTo>
                      <a:pt x="7944" y="0"/>
                    </a:lnTo>
                    <a:lnTo>
                      <a:pt x="7377" y="0"/>
                    </a:lnTo>
                    <a:lnTo>
                      <a:pt x="6810" y="0"/>
                    </a:lnTo>
                    <a:lnTo>
                      <a:pt x="6241" y="0"/>
                    </a:lnTo>
                    <a:lnTo>
                      <a:pt x="5674" y="0"/>
                    </a:lnTo>
                    <a:lnTo>
                      <a:pt x="5107" y="0"/>
                    </a:lnTo>
                    <a:lnTo>
                      <a:pt x="4539" y="0"/>
                    </a:lnTo>
                    <a:lnTo>
                      <a:pt x="3971" y="0"/>
                    </a:lnTo>
                    <a:lnTo>
                      <a:pt x="3404" y="0"/>
                    </a:lnTo>
                    <a:lnTo>
                      <a:pt x="2836" y="0"/>
                    </a:lnTo>
                    <a:lnTo>
                      <a:pt x="2269" y="0"/>
                    </a:lnTo>
                    <a:lnTo>
                      <a:pt x="1702" y="0"/>
                    </a:lnTo>
                    <a:lnTo>
                      <a:pt x="1135" y="0"/>
                    </a:lnTo>
                    <a:lnTo>
                      <a:pt x="567" y="0"/>
                    </a:lnTo>
                    <a:lnTo>
                      <a:pt x="0" y="0"/>
                    </a:lnTo>
                    <a:lnTo>
                      <a:pt x="0" y="756"/>
                    </a:lnTo>
                    <a:lnTo>
                      <a:pt x="0" y="1514"/>
                    </a:lnTo>
                    <a:lnTo>
                      <a:pt x="0" y="2270"/>
                    </a:lnTo>
                    <a:lnTo>
                      <a:pt x="0" y="30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 name="Freeform 8"/>
              <p:cNvSpPr>
                <a:spLocks noEditPoints="1"/>
              </p:cNvSpPr>
              <p:nvPr userDrawn="1"/>
            </p:nvSpPr>
            <p:spPr bwMode="auto">
              <a:xfrm>
                <a:off x="9999663" y="5224463"/>
                <a:ext cx="1501775" cy="354013"/>
              </a:xfrm>
              <a:custGeom>
                <a:avLst/>
                <a:gdLst>
                  <a:gd name="T0" fmla="*/ 2962 w 7566"/>
                  <a:gd name="T1" fmla="*/ 886 h 1779"/>
                  <a:gd name="T2" fmla="*/ 2716 w 7566"/>
                  <a:gd name="T3" fmla="*/ 947 h 1779"/>
                  <a:gd name="T4" fmla="*/ 2674 w 7566"/>
                  <a:gd name="T5" fmla="*/ 1282 h 1779"/>
                  <a:gd name="T6" fmla="*/ 2878 w 7566"/>
                  <a:gd name="T7" fmla="*/ 1459 h 1779"/>
                  <a:gd name="T8" fmla="*/ 3063 w 7566"/>
                  <a:gd name="T9" fmla="*/ 1311 h 1779"/>
                  <a:gd name="T10" fmla="*/ 3299 w 7566"/>
                  <a:gd name="T11" fmla="*/ 1477 h 1779"/>
                  <a:gd name="T12" fmla="*/ 2880 w 7566"/>
                  <a:gd name="T13" fmla="*/ 1710 h 1779"/>
                  <a:gd name="T14" fmla="*/ 2501 w 7566"/>
                  <a:gd name="T15" fmla="*/ 1561 h 1779"/>
                  <a:gd name="T16" fmla="*/ 2362 w 7566"/>
                  <a:gd name="T17" fmla="*/ 1160 h 1779"/>
                  <a:gd name="T18" fmla="*/ 2577 w 7566"/>
                  <a:gd name="T19" fmla="*/ 709 h 1779"/>
                  <a:gd name="T20" fmla="*/ 3089 w 7566"/>
                  <a:gd name="T21" fmla="*/ 659 h 1779"/>
                  <a:gd name="T22" fmla="*/ 3355 w 7566"/>
                  <a:gd name="T23" fmla="*/ 970 h 1779"/>
                  <a:gd name="T24" fmla="*/ 3979 w 7566"/>
                  <a:gd name="T25" fmla="*/ 907 h 1779"/>
                  <a:gd name="T26" fmla="*/ 3783 w 7566"/>
                  <a:gd name="T27" fmla="*/ 1152 h 1779"/>
                  <a:gd name="T28" fmla="*/ 3810 w 7566"/>
                  <a:gd name="T29" fmla="*/ 777 h 1779"/>
                  <a:gd name="T30" fmla="*/ 4051 w 7566"/>
                  <a:gd name="T31" fmla="*/ 633 h 1779"/>
                  <a:gd name="T32" fmla="*/ 4672 w 7566"/>
                  <a:gd name="T33" fmla="*/ 1458 h 1779"/>
                  <a:gd name="T34" fmla="*/ 4564 w 7566"/>
                  <a:gd name="T35" fmla="*/ 1267 h 1779"/>
                  <a:gd name="T36" fmla="*/ 4293 w 7566"/>
                  <a:gd name="T37" fmla="*/ 1491 h 1779"/>
                  <a:gd name="T38" fmla="*/ 4663 w 7566"/>
                  <a:gd name="T39" fmla="*/ 1702 h 1779"/>
                  <a:gd name="T40" fmla="*/ 5590 w 7566"/>
                  <a:gd name="T41" fmla="*/ 1334 h 1779"/>
                  <a:gd name="T42" fmla="*/ 5431 w 7566"/>
                  <a:gd name="T43" fmla="*/ 1455 h 1779"/>
                  <a:gd name="T44" fmla="*/ 5258 w 7566"/>
                  <a:gd name="T45" fmla="*/ 1317 h 1779"/>
                  <a:gd name="T46" fmla="*/ 4986 w 7566"/>
                  <a:gd name="T47" fmla="*/ 1451 h 1779"/>
                  <a:gd name="T48" fmla="*/ 5332 w 7566"/>
                  <a:gd name="T49" fmla="*/ 1700 h 1779"/>
                  <a:gd name="T50" fmla="*/ 5785 w 7566"/>
                  <a:gd name="T51" fmla="*/ 1576 h 1779"/>
                  <a:gd name="T52" fmla="*/ 7566 w 7566"/>
                  <a:gd name="T53" fmla="*/ 1028 h 1779"/>
                  <a:gd name="T54" fmla="*/ 7468 w 7566"/>
                  <a:gd name="T55" fmla="*/ 712 h 1779"/>
                  <a:gd name="T56" fmla="*/ 7124 w 7566"/>
                  <a:gd name="T57" fmla="*/ 640 h 1779"/>
                  <a:gd name="T58" fmla="*/ 6883 w 7566"/>
                  <a:gd name="T59" fmla="*/ 809 h 1779"/>
                  <a:gd name="T60" fmla="*/ 6675 w 7566"/>
                  <a:gd name="T61" fmla="*/ 629 h 1779"/>
                  <a:gd name="T62" fmla="*/ 6391 w 7566"/>
                  <a:gd name="T63" fmla="*/ 715 h 1779"/>
                  <a:gd name="T64" fmla="*/ 6307 w 7566"/>
                  <a:gd name="T65" fmla="*/ 1132 h 1779"/>
                  <a:gd name="T66" fmla="*/ 6434 w 7566"/>
                  <a:gd name="T67" fmla="*/ 906 h 1779"/>
                  <a:gd name="T68" fmla="*/ 6627 w 7566"/>
                  <a:gd name="T69" fmla="*/ 1011 h 1779"/>
                  <a:gd name="T70" fmla="*/ 6962 w 7566"/>
                  <a:gd name="T71" fmla="*/ 1010 h 1779"/>
                  <a:gd name="T72" fmla="*/ 7160 w 7566"/>
                  <a:gd name="T73" fmla="*/ 897 h 1779"/>
                  <a:gd name="T74" fmla="*/ 7270 w 7566"/>
                  <a:gd name="T75" fmla="*/ 1682 h 1779"/>
                  <a:gd name="T76" fmla="*/ 2128 w 7566"/>
                  <a:gd name="T77" fmla="*/ 436 h 1779"/>
                  <a:gd name="T78" fmla="*/ 1692 w 7566"/>
                  <a:gd name="T79" fmla="*/ 657 h 1779"/>
                  <a:gd name="T80" fmla="*/ 1942 w 7566"/>
                  <a:gd name="T81" fmla="*/ 148 h 1779"/>
                  <a:gd name="T82" fmla="*/ 2415 w 7566"/>
                  <a:gd name="T83" fmla="*/ 86 h 1779"/>
                  <a:gd name="T84" fmla="*/ 1209 w 7566"/>
                  <a:gd name="T85" fmla="*/ 1745 h 1779"/>
                  <a:gd name="T86" fmla="*/ 663 w 7566"/>
                  <a:gd name="T87" fmla="*/ 1734 h 1779"/>
                  <a:gd name="T88" fmla="*/ 210 w 7566"/>
                  <a:gd name="T89" fmla="*/ 1423 h 1779"/>
                  <a:gd name="T90" fmla="*/ 2 w 7566"/>
                  <a:gd name="T91" fmla="*/ 897 h 1779"/>
                  <a:gd name="T92" fmla="*/ 117 w 7566"/>
                  <a:gd name="T93" fmla="*/ 366 h 1779"/>
                  <a:gd name="T94" fmla="*/ 716 w 7566"/>
                  <a:gd name="T95" fmla="*/ 64 h 1779"/>
                  <a:gd name="T96" fmla="*/ 395 w 7566"/>
                  <a:gd name="T97" fmla="*/ 595 h 1779"/>
                  <a:gd name="T98" fmla="*/ 370 w 7566"/>
                  <a:gd name="T99" fmla="*/ 996 h 1779"/>
                  <a:gd name="T100" fmla="*/ 603 w 7566"/>
                  <a:gd name="T101" fmla="*/ 1321 h 1779"/>
                  <a:gd name="T102" fmla="*/ 992 w 7566"/>
                  <a:gd name="T103" fmla="*/ 1429 h 1779"/>
                  <a:gd name="T104" fmla="*/ 550 w 7566"/>
                  <a:gd name="T105" fmla="*/ 1177 h 1779"/>
                  <a:gd name="T106" fmla="*/ 961 w 7566"/>
                  <a:gd name="T107" fmla="*/ 1356 h 1779"/>
                  <a:gd name="T108" fmla="*/ 1381 w 7566"/>
                  <a:gd name="T109" fmla="*/ 1141 h 1779"/>
                  <a:gd name="T110" fmla="*/ 1473 w 7566"/>
                  <a:gd name="T111" fmla="*/ 701 h 1779"/>
                  <a:gd name="T112" fmla="*/ 1173 w 7566"/>
                  <a:gd name="T113" fmla="*/ 341 h 1779"/>
                  <a:gd name="T114" fmla="*/ 739 w 7566"/>
                  <a:gd name="T115" fmla="*/ 341 h 1779"/>
                  <a:gd name="T116" fmla="*/ 454 w 7566"/>
                  <a:gd name="T117" fmla="*/ 647 h 1779"/>
                  <a:gd name="T118" fmla="*/ 448 w 7566"/>
                  <a:gd name="T119" fmla="*/ 100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6" h="1779">
                    <a:moveTo>
                      <a:pt x="3085" y="1162"/>
                    </a:moveTo>
                    <a:lnTo>
                      <a:pt x="3084" y="1127"/>
                    </a:lnTo>
                    <a:lnTo>
                      <a:pt x="3081" y="1096"/>
                    </a:lnTo>
                    <a:lnTo>
                      <a:pt x="3076" y="1066"/>
                    </a:lnTo>
                    <a:lnTo>
                      <a:pt x="3070" y="1038"/>
                    </a:lnTo>
                    <a:lnTo>
                      <a:pt x="3052" y="987"/>
                    </a:lnTo>
                    <a:lnTo>
                      <a:pt x="3041" y="965"/>
                    </a:lnTo>
                    <a:lnTo>
                      <a:pt x="3028" y="945"/>
                    </a:lnTo>
                    <a:lnTo>
                      <a:pt x="3013" y="927"/>
                    </a:lnTo>
                    <a:lnTo>
                      <a:pt x="2998" y="912"/>
                    </a:lnTo>
                    <a:lnTo>
                      <a:pt x="2980" y="897"/>
                    </a:lnTo>
                    <a:lnTo>
                      <a:pt x="2962" y="886"/>
                    </a:lnTo>
                    <a:lnTo>
                      <a:pt x="2942" y="877"/>
                    </a:lnTo>
                    <a:lnTo>
                      <a:pt x="2920" y="871"/>
                    </a:lnTo>
                    <a:lnTo>
                      <a:pt x="2897" y="867"/>
                    </a:lnTo>
                    <a:lnTo>
                      <a:pt x="2873" y="866"/>
                    </a:lnTo>
                    <a:lnTo>
                      <a:pt x="2849" y="867"/>
                    </a:lnTo>
                    <a:lnTo>
                      <a:pt x="2827" y="871"/>
                    </a:lnTo>
                    <a:lnTo>
                      <a:pt x="2804" y="878"/>
                    </a:lnTo>
                    <a:lnTo>
                      <a:pt x="2784" y="887"/>
                    </a:lnTo>
                    <a:lnTo>
                      <a:pt x="2765" y="898"/>
                    </a:lnTo>
                    <a:lnTo>
                      <a:pt x="2747" y="913"/>
                    </a:lnTo>
                    <a:lnTo>
                      <a:pt x="2731" y="929"/>
                    </a:lnTo>
                    <a:lnTo>
                      <a:pt x="2716" y="947"/>
                    </a:lnTo>
                    <a:lnTo>
                      <a:pt x="2703" y="967"/>
                    </a:lnTo>
                    <a:lnTo>
                      <a:pt x="2691" y="989"/>
                    </a:lnTo>
                    <a:lnTo>
                      <a:pt x="2681" y="1013"/>
                    </a:lnTo>
                    <a:lnTo>
                      <a:pt x="2673" y="1039"/>
                    </a:lnTo>
                    <a:lnTo>
                      <a:pt x="2667" y="1066"/>
                    </a:lnTo>
                    <a:lnTo>
                      <a:pt x="2662" y="1095"/>
                    </a:lnTo>
                    <a:lnTo>
                      <a:pt x="2659" y="1126"/>
                    </a:lnTo>
                    <a:lnTo>
                      <a:pt x="2658" y="1160"/>
                    </a:lnTo>
                    <a:lnTo>
                      <a:pt x="2659" y="1192"/>
                    </a:lnTo>
                    <a:lnTo>
                      <a:pt x="2662" y="1224"/>
                    </a:lnTo>
                    <a:lnTo>
                      <a:pt x="2667" y="1253"/>
                    </a:lnTo>
                    <a:lnTo>
                      <a:pt x="2674" y="1282"/>
                    </a:lnTo>
                    <a:lnTo>
                      <a:pt x="2682" y="1308"/>
                    </a:lnTo>
                    <a:lnTo>
                      <a:pt x="2692" y="1332"/>
                    </a:lnTo>
                    <a:lnTo>
                      <a:pt x="2704" y="1355"/>
                    </a:lnTo>
                    <a:lnTo>
                      <a:pt x="2717" y="1377"/>
                    </a:lnTo>
                    <a:lnTo>
                      <a:pt x="2732" y="1395"/>
                    </a:lnTo>
                    <a:lnTo>
                      <a:pt x="2749" y="1412"/>
                    </a:lnTo>
                    <a:lnTo>
                      <a:pt x="2767" y="1426"/>
                    </a:lnTo>
                    <a:lnTo>
                      <a:pt x="2786" y="1437"/>
                    </a:lnTo>
                    <a:lnTo>
                      <a:pt x="2807" y="1447"/>
                    </a:lnTo>
                    <a:lnTo>
                      <a:pt x="2830" y="1453"/>
                    </a:lnTo>
                    <a:lnTo>
                      <a:pt x="2853" y="1458"/>
                    </a:lnTo>
                    <a:lnTo>
                      <a:pt x="2878" y="1459"/>
                    </a:lnTo>
                    <a:lnTo>
                      <a:pt x="2901" y="1458"/>
                    </a:lnTo>
                    <a:lnTo>
                      <a:pt x="2924" y="1454"/>
                    </a:lnTo>
                    <a:lnTo>
                      <a:pt x="2945" y="1447"/>
                    </a:lnTo>
                    <a:lnTo>
                      <a:pt x="2964" y="1438"/>
                    </a:lnTo>
                    <a:lnTo>
                      <a:pt x="2983" y="1427"/>
                    </a:lnTo>
                    <a:lnTo>
                      <a:pt x="3000" y="1413"/>
                    </a:lnTo>
                    <a:lnTo>
                      <a:pt x="3008" y="1406"/>
                    </a:lnTo>
                    <a:lnTo>
                      <a:pt x="3015" y="1398"/>
                    </a:lnTo>
                    <a:lnTo>
                      <a:pt x="3029" y="1379"/>
                    </a:lnTo>
                    <a:lnTo>
                      <a:pt x="3042" y="1358"/>
                    </a:lnTo>
                    <a:lnTo>
                      <a:pt x="3052" y="1336"/>
                    </a:lnTo>
                    <a:lnTo>
                      <a:pt x="3063" y="1311"/>
                    </a:lnTo>
                    <a:lnTo>
                      <a:pt x="3071" y="1285"/>
                    </a:lnTo>
                    <a:lnTo>
                      <a:pt x="3077" y="1257"/>
                    </a:lnTo>
                    <a:lnTo>
                      <a:pt x="3081" y="1227"/>
                    </a:lnTo>
                    <a:lnTo>
                      <a:pt x="3084" y="1195"/>
                    </a:lnTo>
                    <a:lnTo>
                      <a:pt x="3085" y="1162"/>
                    </a:lnTo>
                    <a:close/>
                    <a:moveTo>
                      <a:pt x="3381" y="1164"/>
                    </a:moveTo>
                    <a:lnTo>
                      <a:pt x="3379" y="1222"/>
                    </a:lnTo>
                    <a:lnTo>
                      <a:pt x="3372" y="1279"/>
                    </a:lnTo>
                    <a:lnTo>
                      <a:pt x="3360" y="1332"/>
                    </a:lnTo>
                    <a:lnTo>
                      <a:pt x="3344" y="1384"/>
                    </a:lnTo>
                    <a:lnTo>
                      <a:pt x="3324" y="1432"/>
                    </a:lnTo>
                    <a:lnTo>
                      <a:pt x="3299" y="1477"/>
                    </a:lnTo>
                    <a:lnTo>
                      <a:pt x="3272" y="1519"/>
                    </a:lnTo>
                    <a:lnTo>
                      <a:pt x="3240" y="1556"/>
                    </a:lnTo>
                    <a:lnTo>
                      <a:pt x="3205" y="1591"/>
                    </a:lnTo>
                    <a:lnTo>
                      <a:pt x="3187" y="1606"/>
                    </a:lnTo>
                    <a:lnTo>
                      <a:pt x="3167" y="1622"/>
                    </a:lnTo>
                    <a:lnTo>
                      <a:pt x="3126" y="1648"/>
                    </a:lnTo>
                    <a:lnTo>
                      <a:pt x="3082" y="1670"/>
                    </a:lnTo>
                    <a:lnTo>
                      <a:pt x="3058" y="1679"/>
                    </a:lnTo>
                    <a:lnTo>
                      <a:pt x="3035" y="1687"/>
                    </a:lnTo>
                    <a:lnTo>
                      <a:pt x="2985" y="1700"/>
                    </a:lnTo>
                    <a:lnTo>
                      <a:pt x="2934" y="1708"/>
                    </a:lnTo>
                    <a:lnTo>
                      <a:pt x="2880" y="1710"/>
                    </a:lnTo>
                    <a:lnTo>
                      <a:pt x="2822" y="1708"/>
                    </a:lnTo>
                    <a:lnTo>
                      <a:pt x="2766" y="1700"/>
                    </a:lnTo>
                    <a:lnTo>
                      <a:pt x="2740" y="1695"/>
                    </a:lnTo>
                    <a:lnTo>
                      <a:pt x="2714" y="1688"/>
                    </a:lnTo>
                    <a:lnTo>
                      <a:pt x="2689" y="1681"/>
                    </a:lnTo>
                    <a:lnTo>
                      <a:pt x="2665" y="1672"/>
                    </a:lnTo>
                    <a:lnTo>
                      <a:pt x="2642" y="1662"/>
                    </a:lnTo>
                    <a:lnTo>
                      <a:pt x="2619" y="1651"/>
                    </a:lnTo>
                    <a:lnTo>
                      <a:pt x="2577" y="1625"/>
                    </a:lnTo>
                    <a:lnTo>
                      <a:pt x="2556" y="1610"/>
                    </a:lnTo>
                    <a:lnTo>
                      <a:pt x="2537" y="1594"/>
                    </a:lnTo>
                    <a:lnTo>
                      <a:pt x="2501" y="1561"/>
                    </a:lnTo>
                    <a:lnTo>
                      <a:pt x="2485" y="1542"/>
                    </a:lnTo>
                    <a:lnTo>
                      <a:pt x="2469" y="1523"/>
                    </a:lnTo>
                    <a:lnTo>
                      <a:pt x="2442" y="1482"/>
                    </a:lnTo>
                    <a:lnTo>
                      <a:pt x="2429" y="1460"/>
                    </a:lnTo>
                    <a:lnTo>
                      <a:pt x="2418" y="1437"/>
                    </a:lnTo>
                    <a:lnTo>
                      <a:pt x="2398" y="1388"/>
                    </a:lnTo>
                    <a:lnTo>
                      <a:pt x="2382" y="1335"/>
                    </a:lnTo>
                    <a:lnTo>
                      <a:pt x="2376" y="1308"/>
                    </a:lnTo>
                    <a:lnTo>
                      <a:pt x="2371" y="1280"/>
                    </a:lnTo>
                    <a:lnTo>
                      <a:pt x="2364" y="1221"/>
                    </a:lnTo>
                    <a:lnTo>
                      <a:pt x="2362" y="1191"/>
                    </a:lnTo>
                    <a:lnTo>
                      <a:pt x="2362" y="1160"/>
                    </a:lnTo>
                    <a:lnTo>
                      <a:pt x="2364" y="1102"/>
                    </a:lnTo>
                    <a:lnTo>
                      <a:pt x="2371" y="1048"/>
                    </a:lnTo>
                    <a:lnTo>
                      <a:pt x="2382" y="996"/>
                    </a:lnTo>
                    <a:lnTo>
                      <a:pt x="2398" y="946"/>
                    </a:lnTo>
                    <a:lnTo>
                      <a:pt x="2418" y="898"/>
                    </a:lnTo>
                    <a:lnTo>
                      <a:pt x="2430" y="875"/>
                    </a:lnTo>
                    <a:lnTo>
                      <a:pt x="2442" y="853"/>
                    </a:lnTo>
                    <a:lnTo>
                      <a:pt x="2470" y="812"/>
                    </a:lnTo>
                    <a:lnTo>
                      <a:pt x="2502" y="774"/>
                    </a:lnTo>
                    <a:lnTo>
                      <a:pt x="2537" y="740"/>
                    </a:lnTo>
                    <a:lnTo>
                      <a:pt x="2556" y="724"/>
                    </a:lnTo>
                    <a:lnTo>
                      <a:pt x="2577" y="709"/>
                    </a:lnTo>
                    <a:lnTo>
                      <a:pt x="2619" y="683"/>
                    </a:lnTo>
                    <a:lnTo>
                      <a:pt x="2664" y="660"/>
                    </a:lnTo>
                    <a:lnTo>
                      <a:pt x="2712" y="642"/>
                    </a:lnTo>
                    <a:lnTo>
                      <a:pt x="2763" y="629"/>
                    </a:lnTo>
                    <a:lnTo>
                      <a:pt x="2817" y="621"/>
                    </a:lnTo>
                    <a:lnTo>
                      <a:pt x="2873" y="619"/>
                    </a:lnTo>
                    <a:lnTo>
                      <a:pt x="2932" y="621"/>
                    </a:lnTo>
                    <a:lnTo>
                      <a:pt x="2960" y="625"/>
                    </a:lnTo>
                    <a:lnTo>
                      <a:pt x="2987" y="629"/>
                    </a:lnTo>
                    <a:lnTo>
                      <a:pt x="3014" y="635"/>
                    </a:lnTo>
                    <a:lnTo>
                      <a:pt x="3039" y="642"/>
                    </a:lnTo>
                    <a:lnTo>
                      <a:pt x="3089" y="659"/>
                    </a:lnTo>
                    <a:lnTo>
                      <a:pt x="3134" y="682"/>
                    </a:lnTo>
                    <a:lnTo>
                      <a:pt x="3175" y="708"/>
                    </a:lnTo>
                    <a:lnTo>
                      <a:pt x="3195" y="723"/>
                    </a:lnTo>
                    <a:lnTo>
                      <a:pt x="3213" y="738"/>
                    </a:lnTo>
                    <a:lnTo>
                      <a:pt x="3247" y="772"/>
                    </a:lnTo>
                    <a:lnTo>
                      <a:pt x="3263" y="791"/>
                    </a:lnTo>
                    <a:lnTo>
                      <a:pt x="3278" y="810"/>
                    </a:lnTo>
                    <a:lnTo>
                      <a:pt x="3292" y="830"/>
                    </a:lnTo>
                    <a:lnTo>
                      <a:pt x="3305" y="851"/>
                    </a:lnTo>
                    <a:lnTo>
                      <a:pt x="3328" y="896"/>
                    </a:lnTo>
                    <a:lnTo>
                      <a:pt x="3347" y="945"/>
                    </a:lnTo>
                    <a:lnTo>
                      <a:pt x="3355" y="970"/>
                    </a:lnTo>
                    <a:lnTo>
                      <a:pt x="3362" y="995"/>
                    </a:lnTo>
                    <a:lnTo>
                      <a:pt x="3372" y="1049"/>
                    </a:lnTo>
                    <a:lnTo>
                      <a:pt x="3376" y="1076"/>
                    </a:lnTo>
                    <a:lnTo>
                      <a:pt x="3379" y="1105"/>
                    </a:lnTo>
                    <a:lnTo>
                      <a:pt x="3381" y="1164"/>
                    </a:lnTo>
                    <a:close/>
                    <a:moveTo>
                      <a:pt x="4174" y="932"/>
                    </a:moveTo>
                    <a:lnTo>
                      <a:pt x="4138" y="917"/>
                    </a:lnTo>
                    <a:lnTo>
                      <a:pt x="4106" y="908"/>
                    </a:lnTo>
                    <a:lnTo>
                      <a:pt x="4074" y="903"/>
                    </a:lnTo>
                    <a:lnTo>
                      <a:pt x="4037" y="900"/>
                    </a:lnTo>
                    <a:lnTo>
                      <a:pt x="4007" y="903"/>
                    </a:lnTo>
                    <a:lnTo>
                      <a:pt x="3979" y="907"/>
                    </a:lnTo>
                    <a:lnTo>
                      <a:pt x="3953" y="914"/>
                    </a:lnTo>
                    <a:lnTo>
                      <a:pt x="3928" y="924"/>
                    </a:lnTo>
                    <a:lnTo>
                      <a:pt x="3905" y="936"/>
                    </a:lnTo>
                    <a:lnTo>
                      <a:pt x="3884" y="951"/>
                    </a:lnTo>
                    <a:lnTo>
                      <a:pt x="3865" y="968"/>
                    </a:lnTo>
                    <a:lnTo>
                      <a:pt x="3847" y="987"/>
                    </a:lnTo>
                    <a:lnTo>
                      <a:pt x="3832" y="1009"/>
                    </a:lnTo>
                    <a:lnTo>
                      <a:pt x="3818" y="1034"/>
                    </a:lnTo>
                    <a:lnTo>
                      <a:pt x="3807" y="1060"/>
                    </a:lnTo>
                    <a:lnTo>
                      <a:pt x="3797" y="1088"/>
                    </a:lnTo>
                    <a:lnTo>
                      <a:pt x="3789" y="1119"/>
                    </a:lnTo>
                    <a:lnTo>
                      <a:pt x="3783" y="1152"/>
                    </a:lnTo>
                    <a:lnTo>
                      <a:pt x="3780" y="1187"/>
                    </a:lnTo>
                    <a:lnTo>
                      <a:pt x="3779" y="1223"/>
                    </a:lnTo>
                    <a:lnTo>
                      <a:pt x="3779" y="1682"/>
                    </a:lnTo>
                    <a:lnTo>
                      <a:pt x="3485" y="1682"/>
                    </a:lnTo>
                    <a:lnTo>
                      <a:pt x="3485" y="1165"/>
                    </a:lnTo>
                    <a:lnTo>
                      <a:pt x="3485" y="647"/>
                    </a:lnTo>
                    <a:lnTo>
                      <a:pt x="3768" y="647"/>
                    </a:lnTo>
                    <a:lnTo>
                      <a:pt x="3768" y="882"/>
                    </a:lnTo>
                    <a:lnTo>
                      <a:pt x="3776" y="854"/>
                    </a:lnTo>
                    <a:lnTo>
                      <a:pt x="3785" y="827"/>
                    </a:lnTo>
                    <a:lnTo>
                      <a:pt x="3797" y="801"/>
                    </a:lnTo>
                    <a:lnTo>
                      <a:pt x="3810" y="777"/>
                    </a:lnTo>
                    <a:lnTo>
                      <a:pt x="3825" y="755"/>
                    </a:lnTo>
                    <a:lnTo>
                      <a:pt x="3840" y="735"/>
                    </a:lnTo>
                    <a:lnTo>
                      <a:pt x="3858" y="716"/>
                    </a:lnTo>
                    <a:lnTo>
                      <a:pt x="3877" y="699"/>
                    </a:lnTo>
                    <a:lnTo>
                      <a:pt x="3898" y="684"/>
                    </a:lnTo>
                    <a:lnTo>
                      <a:pt x="3920" y="671"/>
                    </a:lnTo>
                    <a:lnTo>
                      <a:pt x="3943" y="658"/>
                    </a:lnTo>
                    <a:lnTo>
                      <a:pt x="3955" y="653"/>
                    </a:lnTo>
                    <a:lnTo>
                      <a:pt x="3968" y="649"/>
                    </a:lnTo>
                    <a:lnTo>
                      <a:pt x="3994" y="642"/>
                    </a:lnTo>
                    <a:lnTo>
                      <a:pt x="4021" y="636"/>
                    </a:lnTo>
                    <a:lnTo>
                      <a:pt x="4051" y="633"/>
                    </a:lnTo>
                    <a:lnTo>
                      <a:pt x="4081" y="632"/>
                    </a:lnTo>
                    <a:lnTo>
                      <a:pt x="4124" y="635"/>
                    </a:lnTo>
                    <a:lnTo>
                      <a:pt x="4174" y="643"/>
                    </a:lnTo>
                    <a:lnTo>
                      <a:pt x="4174" y="932"/>
                    </a:lnTo>
                    <a:close/>
                    <a:moveTo>
                      <a:pt x="4858" y="1682"/>
                    </a:moveTo>
                    <a:lnTo>
                      <a:pt x="4858" y="1450"/>
                    </a:lnTo>
                    <a:lnTo>
                      <a:pt x="4825" y="1457"/>
                    </a:lnTo>
                    <a:lnTo>
                      <a:pt x="4796" y="1461"/>
                    </a:lnTo>
                    <a:lnTo>
                      <a:pt x="4767" y="1463"/>
                    </a:lnTo>
                    <a:lnTo>
                      <a:pt x="4736" y="1463"/>
                    </a:lnTo>
                    <a:lnTo>
                      <a:pt x="4691" y="1461"/>
                    </a:lnTo>
                    <a:lnTo>
                      <a:pt x="4672" y="1458"/>
                    </a:lnTo>
                    <a:lnTo>
                      <a:pt x="4654" y="1453"/>
                    </a:lnTo>
                    <a:lnTo>
                      <a:pt x="4638" y="1447"/>
                    </a:lnTo>
                    <a:lnTo>
                      <a:pt x="4624" y="1440"/>
                    </a:lnTo>
                    <a:lnTo>
                      <a:pt x="4612" y="1431"/>
                    </a:lnTo>
                    <a:lnTo>
                      <a:pt x="4601" y="1420"/>
                    </a:lnTo>
                    <a:lnTo>
                      <a:pt x="4592" y="1408"/>
                    </a:lnTo>
                    <a:lnTo>
                      <a:pt x="4584" y="1394"/>
                    </a:lnTo>
                    <a:lnTo>
                      <a:pt x="4580" y="1386"/>
                    </a:lnTo>
                    <a:lnTo>
                      <a:pt x="4577" y="1378"/>
                    </a:lnTo>
                    <a:lnTo>
                      <a:pt x="4572" y="1359"/>
                    </a:lnTo>
                    <a:lnTo>
                      <a:pt x="4566" y="1317"/>
                    </a:lnTo>
                    <a:lnTo>
                      <a:pt x="4564" y="1267"/>
                    </a:lnTo>
                    <a:lnTo>
                      <a:pt x="4564" y="890"/>
                    </a:lnTo>
                    <a:lnTo>
                      <a:pt x="4845" y="890"/>
                    </a:lnTo>
                    <a:lnTo>
                      <a:pt x="4845" y="655"/>
                    </a:lnTo>
                    <a:lnTo>
                      <a:pt x="4564" y="655"/>
                    </a:lnTo>
                    <a:lnTo>
                      <a:pt x="4564" y="317"/>
                    </a:lnTo>
                    <a:lnTo>
                      <a:pt x="4268" y="484"/>
                    </a:lnTo>
                    <a:lnTo>
                      <a:pt x="4268" y="902"/>
                    </a:lnTo>
                    <a:lnTo>
                      <a:pt x="4268" y="1319"/>
                    </a:lnTo>
                    <a:lnTo>
                      <a:pt x="4270" y="1367"/>
                    </a:lnTo>
                    <a:lnTo>
                      <a:pt x="4274" y="1412"/>
                    </a:lnTo>
                    <a:lnTo>
                      <a:pt x="4281" y="1453"/>
                    </a:lnTo>
                    <a:lnTo>
                      <a:pt x="4293" y="1491"/>
                    </a:lnTo>
                    <a:lnTo>
                      <a:pt x="4306" y="1525"/>
                    </a:lnTo>
                    <a:lnTo>
                      <a:pt x="4322" y="1557"/>
                    </a:lnTo>
                    <a:lnTo>
                      <a:pt x="4342" y="1585"/>
                    </a:lnTo>
                    <a:lnTo>
                      <a:pt x="4364" y="1609"/>
                    </a:lnTo>
                    <a:lnTo>
                      <a:pt x="4390" y="1632"/>
                    </a:lnTo>
                    <a:lnTo>
                      <a:pt x="4419" y="1651"/>
                    </a:lnTo>
                    <a:lnTo>
                      <a:pt x="4451" y="1667"/>
                    </a:lnTo>
                    <a:lnTo>
                      <a:pt x="4487" y="1679"/>
                    </a:lnTo>
                    <a:lnTo>
                      <a:pt x="4525" y="1689"/>
                    </a:lnTo>
                    <a:lnTo>
                      <a:pt x="4569" y="1696"/>
                    </a:lnTo>
                    <a:lnTo>
                      <a:pt x="4614" y="1700"/>
                    </a:lnTo>
                    <a:lnTo>
                      <a:pt x="4663" y="1702"/>
                    </a:lnTo>
                    <a:lnTo>
                      <a:pt x="4712" y="1701"/>
                    </a:lnTo>
                    <a:lnTo>
                      <a:pt x="4759" y="1698"/>
                    </a:lnTo>
                    <a:lnTo>
                      <a:pt x="4807" y="1692"/>
                    </a:lnTo>
                    <a:lnTo>
                      <a:pt x="4858" y="1682"/>
                    </a:lnTo>
                    <a:close/>
                    <a:moveTo>
                      <a:pt x="5897" y="1179"/>
                    </a:moveTo>
                    <a:lnTo>
                      <a:pt x="5897" y="647"/>
                    </a:lnTo>
                    <a:lnTo>
                      <a:pt x="5603" y="647"/>
                    </a:lnTo>
                    <a:lnTo>
                      <a:pt x="5603" y="1179"/>
                    </a:lnTo>
                    <a:lnTo>
                      <a:pt x="5601" y="1250"/>
                    </a:lnTo>
                    <a:lnTo>
                      <a:pt x="5599" y="1281"/>
                    </a:lnTo>
                    <a:lnTo>
                      <a:pt x="5595" y="1309"/>
                    </a:lnTo>
                    <a:lnTo>
                      <a:pt x="5590" y="1334"/>
                    </a:lnTo>
                    <a:lnTo>
                      <a:pt x="5584" y="1357"/>
                    </a:lnTo>
                    <a:lnTo>
                      <a:pt x="5576" y="1378"/>
                    </a:lnTo>
                    <a:lnTo>
                      <a:pt x="5567" y="1395"/>
                    </a:lnTo>
                    <a:lnTo>
                      <a:pt x="5556" y="1410"/>
                    </a:lnTo>
                    <a:lnTo>
                      <a:pt x="5544" y="1423"/>
                    </a:lnTo>
                    <a:lnTo>
                      <a:pt x="5530" y="1433"/>
                    </a:lnTo>
                    <a:lnTo>
                      <a:pt x="5514" y="1441"/>
                    </a:lnTo>
                    <a:lnTo>
                      <a:pt x="5505" y="1445"/>
                    </a:lnTo>
                    <a:lnTo>
                      <a:pt x="5496" y="1448"/>
                    </a:lnTo>
                    <a:lnTo>
                      <a:pt x="5476" y="1452"/>
                    </a:lnTo>
                    <a:lnTo>
                      <a:pt x="5455" y="1455"/>
                    </a:lnTo>
                    <a:lnTo>
                      <a:pt x="5431" y="1455"/>
                    </a:lnTo>
                    <a:lnTo>
                      <a:pt x="5407" y="1455"/>
                    </a:lnTo>
                    <a:lnTo>
                      <a:pt x="5385" y="1452"/>
                    </a:lnTo>
                    <a:lnTo>
                      <a:pt x="5364" y="1448"/>
                    </a:lnTo>
                    <a:lnTo>
                      <a:pt x="5346" y="1442"/>
                    </a:lnTo>
                    <a:lnTo>
                      <a:pt x="5329" y="1434"/>
                    </a:lnTo>
                    <a:lnTo>
                      <a:pt x="5315" y="1424"/>
                    </a:lnTo>
                    <a:lnTo>
                      <a:pt x="5301" y="1412"/>
                    </a:lnTo>
                    <a:lnTo>
                      <a:pt x="5290" y="1397"/>
                    </a:lnTo>
                    <a:lnTo>
                      <a:pt x="5280" y="1381"/>
                    </a:lnTo>
                    <a:lnTo>
                      <a:pt x="5272" y="1361"/>
                    </a:lnTo>
                    <a:lnTo>
                      <a:pt x="5265" y="1340"/>
                    </a:lnTo>
                    <a:lnTo>
                      <a:pt x="5258" y="1317"/>
                    </a:lnTo>
                    <a:lnTo>
                      <a:pt x="5254" y="1290"/>
                    </a:lnTo>
                    <a:lnTo>
                      <a:pt x="5251" y="1262"/>
                    </a:lnTo>
                    <a:lnTo>
                      <a:pt x="5250" y="1230"/>
                    </a:lnTo>
                    <a:lnTo>
                      <a:pt x="5249" y="1196"/>
                    </a:lnTo>
                    <a:lnTo>
                      <a:pt x="5249" y="647"/>
                    </a:lnTo>
                    <a:lnTo>
                      <a:pt x="4955" y="647"/>
                    </a:lnTo>
                    <a:lnTo>
                      <a:pt x="4955" y="1192"/>
                    </a:lnTo>
                    <a:lnTo>
                      <a:pt x="4957" y="1271"/>
                    </a:lnTo>
                    <a:lnTo>
                      <a:pt x="4962" y="1339"/>
                    </a:lnTo>
                    <a:lnTo>
                      <a:pt x="4966" y="1370"/>
                    </a:lnTo>
                    <a:lnTo>
                      <a:pt x="4972" y="1400"/>
                    </a:lnTo>
                    <a:lnTo>
                      <a:pt x="4986" y="1451"/>
                    </a:lnTo>
                    <a:lnTo>
                      <a:pt x="4994" y="1474"/>
                    </a:lnTo>
                    <a:lnTo>
                      <a:pt x="5005" y="1496"/>
                    </a:lnTo>
                    <a:lnTo>
                      <a:pt x="5016" y="1516"/>
                    </a:lnTo>
                    <a:lnTo>
                      <a:pt x="5030" y="1535"/>
                    </a:lnTo>
                    <a:lnTo>
                      <a:pt x="5059" y="1571"/>
                    </a:lnTo>
                    <a:lnTo>
                      <a:pt x="5095" y="1604"/>
                    </a:lnTo>
                    <a:lnTo>
                      <a:pt x="5127" y="1628"/>
                    </a:lnTo>
                    <a:lnTo>
                      <a:pt x="5162" y="1649"/>
                    </a:lnTo>
                    <a:lnTo>
                      <a:pt x="5201" y="1666"/>
                    </a:lnTo>
                    <a:lnTo>
                      <a:pt x="5241" y="1680"/>
                    </a:lnTo>
                    <a:lnTo>
                      <a:pt x="5286" y="1692"/>
                    </a:lnTo>
                    <a:lnTo>
                      <a:pt x="5332" y="1700"/>
                    </a:lnTo>
                    <a:lnTo>
                      <a:pt x="5379" y="1704"/>
                    </a:lnTo>
                    <a:lnTo>
                      <a:pt x="5429" y="1706"/>
                    </a:lnTo>
                    <a:lnTo>
                      <a:pt x="5488" y="1704"/>
                    </a:lnTo>
                    <a:lnTo>
                      <a:pt x="5544" y="1696"/>
                    </a:lnTo>
                    <a:lnTo>
                      <a:pt x="5570" y="1691"/>
                    </a:lnTo>
                    <a:lnTo>
                      <a:pt x="5596" y="1685"/>
                    </a:lnTo>
                    <a:lnTo>
                      <a:pt x="5644" y="1668"/>
                    </a:lnTo>
                    <a:lnTo>
                      <a:pt x="5667" y="1658"/>
                    </a:lnTo>
                    <a:lnTo>
                      <a:pt x="5689" y="1648"/>
                    </a:lnTo>
                    <a:lnTo>
                      <a:pt x="5730" y="1622"/>
                    </a:lnTo>
                    <a:lnTo>
                      <a:pt x="5768" y="1592"/>
                    </a:lnTo>
                    <a:lnTo>
                      <a:pt x="5785" y="1576"/>
                    </a:lnTo>
                    <a:lnTo>
                      <a:pt x="5801" y="1559"/>
                    </a:lnTo>
                    <a:lnTo>
                      <a:pt x="5825" y="1528"/>
                    </a:lnTo>
                    <a:lnTo>
                      <a:pt x="5844" y="1494"/>
                    </a:lnTo>
                    <a:lnTo>
                      <a:pt x="5861" y="1456"/>
                    </a:lnTo>
                    <a:lnTo>
                      <a:pt x="5874" y="1414"/>
                    </a:lnTo>
                    <a:lnTo>
                      <a:pt x="5885" y="1364"/>
                    </a:lnTo>
                    <a:lnTo>
                      <a:pt x="5892" y="1310"/>
                    </a:lnTo>
                    <a:lnTo>
                      <a:pt x="5896" y="1248"/>
                    </a:lnTo>
                    <a:lnTo>
                      <a:pt x="5897" y="1179"/>
                    </a:lnTo>
                    <a:close/>
                    <a:moveTo>
                      <a:pt x="7566" y="1682"/>
                    </a:moveTo>
                    <a:lnTo>
                      <a:pt x="7566" y="1088"/>
                    </a:lnTo>
                    <a:lnTo>
                      <a:pt x="7566" y="1028"/>
                    </a:lnTo>
                    <a:lnTo>
                      <a:pt x="7564" y="976"/>
                    </a:lnTo>
                    <a:lnTo>
                      <a:pt x="7560" y="930"/>
                    </a:lnTo>
                    <a:lnTo>
                      <a:pt x="7555" y="889"/>
                    </a:lnTo>
                    <a:lnTo>
                      <a:pt x="7549" y="855"/>
                    </a:lnTo>
                    <a:lnTo>
                      <a:pt x="7545" y="839"/>
                    </a:lnTo>
                    <a:lnTo>
                      <a:pt x="7540" y="824"/>
                    </a:lnTo>
                    <a:lnTo>
                      <a:pt x="7530" y="797"/>
                    </a:lnTo>
                    <a:lnTo>
                      <a:pt x="7517" y="773"/>
                    </a:lnTo>
                    <a:lnTo>
                      <a:pt x="7507" y="756"/>
                    </a:lnTo>
                    <a:lnTo>
                      <a:pt x="7495" y="741"/>
                    </a:lnTo>
                    <a:lnTo>
                      <a:pt x="7482" y="726"/>
                    </a:lnTo>
                    <a:lnTo>
                      <a:pt x="7468" y="712"/>
                    </a:lnTo>
                    <a:lnTo>
                      <a:pt x="7436" y="687"/>
                    </a:lnTo>
                    <a:lnTo>
                      <a:pt x="7419" y="676"/>
                    </a:lnTo>
                    <a:lnTo>
                      <a:pt x="7401" y="666"/>
                    </a:lnTo>
                    <a:lnTo>
                      <a:pt x="7362" y="648"/>
                    </a:lnTo>
                    <a:lnTo>
                      <a:pt x="7342" y="641"/>
                    </a:lnTo>
                    <a:lnTo>
                      <a:pt x="7321" y="636"/>
                    </a:lnTo>
                    <a:lnTo>
                      <a:pt x="7277" y="628"/>
                    </a:lnTo>
                    <a:lnTo>
                      <a:pt x="7231" y="626"/>
                    </a:lnTo>
                    <a:lnTo>
                      <a:pt x="7202" y="626"/>
                    </a:lnTo>
                    <a:lnTo>
                      <a:pt x="7175" y="629"/>
                    </a:lnTo>
                    <a:lnTo>
                      <a:pt x="7149" y="634"/>
                    </a:lnTo>
                    <a:lnTo>
                      <a:pt x="7124" y="640"/>
                    </a:lnTo>
                    <a:lnTo>
                      <a:pt x="7100" y="648"/>
                    </a:lnTo>
                    <a:lnTo>
                      <a:pt x="7077" y="658"/>
                    </a:lnTo>
                    <a:lnTo>
                      <a:pt x="7055" y="671"/>
                    </a:lnTo>
                    <a:lnTo>
                      <a:pt x="7034" y="685"/>
                    </a:lnTo>
                    <a:lnTo>
                      <a:pt x="7015" y="700"/>
                    </a:lnTo>
                    <a:lnTo>
                      <a:pt x="6996" y="718"/>
                    </a:lnTo>
                    <a:lnTo>
                      <a:pt x="6977" y="737"/>
                    </a:lnTo>
                    <a:lnTo>
                      <a:pt x="6959" y="759"/>
                    </a:lnTo>
                    <a:lnTo>
                      <a:pt x="6943" y="783"/>
                    </a:lnTo>
                    <a:lnTo>
                      <a:pt x="6928" y="808"/>
                    </a:lnTo>
                    <a:lnTo>
                      <a:pt x="6900" y="865"/>
                    </a:lnTo>
                    <a:lnTo>
                      <a:pt x="6883" y="809"/>
                    </a:lnTo>
                    <a:lnTo>
                      <a:pt x="6873" y="784"/>
                    </a:lnTo>
                    <a:lnTo>
                      <a:pt x="6862" y="761"/>
                    </a:lnTo>
                    <a:lnTo>
                      <a:pt x="6849" y="739"/>
                    </a:lnTo>
                    <a:lnTo>
                      <a:pt x="6835" y="720"/>
                    </a:lnTo>
                    <a:lnTo>
                      <a:pt x="6820" y="702"/>
                    </a:lnTo>
                    <a:lnTo>
                      <a:pt x="6804" y="686"/>
                    </a:lnTo>
                    <a:lnTo>
                      <a:pt x="6786" y="672"/>
                    </a:lnTo>
                    <a:lnTo>
                      <a:pt x="6766" y="659"/>
                    </a:lnTo>
                    <a:lnTo>
                      <a:pt x="6746" y="649"/>
                    </a:lnTo>
                    <a:lnTo>
                      <a:pt x="6723" y="640"/>
                    </a:lnTo>
                    <a:lnTo>
                      <a:pt x="6700" y="634"/>
                    </a:lnTo>
                    <a:lnTo>
                      <a:pt x="6675" y="629"/>
                    </a:lnTo>
                    <a:lnTo>
                      <a:pt x="6649" y="626"/>
                    </a:lnTo>
                    <a:lnTo>
                      <a:pt x="6621" y="626"/>
                    </a:lnTo>
                    <a:lnTo>
                      <a:pt x="6593" y="626"/>
                    </a:lnTo>
                    <a:lnTo>
                      <a:pt x="6566" y="629"/>
                    </a:lnTo>
                    <a:lnTo>
                      <a:pt x="6540" y="633"/>
                    </a:lnTo>
                    <a:lnTo>
                      <a:pt x="6516" y="639"/>
                    </a:lnTo>
                    <a:lnTo>
                      <a:pt x="6493" y="647"/>
                    </a:lnTo>
                    <a:lnTo>
                      <a:pt x="6470" y="657"/>
                    </a:lnTo>
                    <a:lnTo>
                      <a:pt x="6448" y="670"/>
                    </a:lnTo>
                    <a:lnTo>
                      <a:pt x="6428" y="683"/>
                    </a:lnTo>
                    <a:lnTo>
                      <a:pt x="6409" y="698"/>
                    </a:lnTo>
                    <a:lnTo>
                      <a:pt x="6391" y="715"/>
                    </a:lnTo>
                    <a:lnTo>
                      <a:pt x="6373" y="734"/>
                    </a:lnTo>
                    <a:lnTo>
                      <a:pt x="6356" y="755"/>
                    </a:lnTo>
                    <a:lnTo>
                      <a:pt x="6325" y="803"/>
                    </a:lnTo>
                    <a:lnTo>
                      <a:pt x="6295" y="859"/>
                    </a:lnTo>
                    <a:lnTo>
                      <a:pt x="6295" y="647"/>
                    </a:lnTo>
                    <a:lnTo>
                      <a:pt x="6011" y="647"/>
                    </a:lnTo>
                    <a:lnTo>
                      <a:pt x="6011" y="1165"/>
                    </a:lnTo>
                    <a:lnTo>
                      <a:pt x="6011" y="1682"/>
                    </a:lnTo>
                    <a:lnTo>
                      <a:pt x="6305" y="1682"/>
                    </a:lnTo>
                    <a:lnTo>
                      <a:pt x="6305" y="1201"/>
                    </a:lnTo>
                    <a:lnTo>
                      <a:pt x="6306" y="1155"/>
                    </a:lnTo>
                    <a:lnTo>
                      <a:pt x="6307" y="1132"/>
                    </a:lnTo>
                    <a:lnTo>
                      <a:pt x="6309" y="1113"/>
                    </a:lnTo>
                    <a:lnTo>
                      <a:pt x="6314" y="1078"/>
                    </a:lnTo>
                    <a:lnTo>
                      <a:pt x="6320" y="1048"/>
                    </a:lnTo>
                    <a:lnTo>
                      <a:pt x="6332" y="1015"/>
                    </a:lnTo>
                    <a:lnTo>
                      <a:pt x="6347" y="985"/>
                    </a:lnTo>
                    <a:lnTo>
                      <a:pt x="6365" y="959"/>
                    </a:lnTo>
                    <a:lnTo>
                      <a:pt x="6375" y="947"/>
                    </a:lnTo>
                    <a:lnTo>
                      <a:pt x="6386" y="937"/>
                    </a:lnTo>
                    <a:lnTo>
                      <a:pt x="6397" y="927"/>
                    </a:lnTo>
                    <a:lnTo>
                      <a:pt x="6409" y="919"/>
                    </a:lnTo>
                    <a:lnTo>
                      <a:pt x="6421" y="912"/>
                    </a:lnTo>
                    <a:lnTo>
                      <a:pt x="6434" y="906"/>
                    </a:lnTo>
                    <a:lnTo>
                      <a:pt x="6448" y="900"/>
                    </a:lnTo>
                    <a:lnTo>
                      <a:pt x="6462" y="897"/>
                    </a:lnTo>
                    <a:lnTo>
                      <a:pt x="6492" y="894"/>
                    </a:lnTo>
                    <a:lnTo>
                      <a:pt x="6514" y="895"/>
                    </a:lnTo>
                    <a:lnTo>
                      <a:pt x="6534" y="900"/>
                    </a:lnTo>
                    <a:lnTo>
                      <a:pt x="6553" y="907"/>
                    </a:lnTo>
                    <a:lnTo>
                      <a:pt x="6569" y="917"/>
                    </a:lnTo>
                    <a:lnTo>
                      <a:pt x="6584" y="929"/>
                    </a:lnTo>
                    <a:lnTo>
                      <a:pt x="6597" y="943"/>
                    </a:lnTo>
                    <a:lnTo>
                      <a:pt x="6608" y="960"/>
                    </a:lnTo>
                    <a:lnTo>
                      <a:pt x="6617" y="979"/>
                    </a:lnTo>
                    <a:lnTo>
                      <a:pt x="6627" y="1011"/>
                    </a:lnTo>
                    <a:lnTo>
                      <a:pt x="6634" y="1050"/>
                    </a:lnTo>
                    <a:lnTo>
                      <a:pt x="6638" y="1100"/>
                    </a:lnTo>
                    <a:lnTo>
                      <a:pt x="6639" y="1165"/>
                    </a:lnTo>
                    <a:lnTo>
                      <a:pt x="6639" y="1682"/>
                    </a:lnTo>
                    <a:lnTo>
                      <a:pt x="6935" y="1682"/>
                    </a:lnTo>
                    <a:lnTo>
                      <a:pt x="6935" y="1184"/>
                    </a:lnTo>
                    <a:lnTo>
                      <a:pt x="6936" y="1150"/>
                    </a:lnTo>
                    <a:lnTo>
                      <a:pt x="6938" y="1117"/>
                    </a:lnTo>
                    <a:lnTo>
                      <a:pt x="6942" y="1087"/>
                    </a:lnTo>
                    <a:lnTo>
                      <a:pt x="6947" y="1059"/>
                    </a:lnTo>
                    <a:lnTo>
                      <a:pt x="6954" y="1033"/>
                    </a:lnTo>
                    <a:lnTo>
                      <a:pt x="6962" y="1010"/>
                    </a:lnTo>
                    <a:lnTo>
                      <a:pt x="6971" y="988"/>
                    </a:lnTo>
                    <a:lnTo>
                      <a:pt x="6983" y="969"/>
                    </a:lnTo>
                    <a:lnTo>
                      <a:pt x="6996" y="952"/>
                    </a:lnTo>
                    <a:lnTo>
                      <a:pt x="7009" y="937"/>
                    </a:lnTo>
                    <a:lnTo>
                      <a:pt x="7025" y="924"/>
                    </a:lnTo>
                    <a:lnTo>
                      <a:pt x="7041" y="914"/>
                    </a:lnTo>
                    <a:lnTo>
                      <a:pt x="7059" y="906"/>
                    </a:lnTo>
                    <a:lnTo>
                      <a:pt x="7079" y="899"/>
                    </a:lnTo>
                    <a:lnTo>
                      <a:pt x="7100" y="895"/>
                    </a:lnTo>
                    <a:lnTo>
                      <a:pt x="7122" y="894"/>
                    </a:lnTo>
                    <a:lnTo>
                      <a:pt x="7148" y="895"/>
                    </a:lnTo>
                    <a:lnTo>
                      <a:pt x="7160" y="897"/>
                    </a:lnTo>
                    <a:lnTo>
                      <a:pt x="7171" y="900"/>
                    </a:lnTo>
                    <a:lnTo>
                      <a:pt x="7192" y="909"/>
                    </a:lnTo>
                    <a:lnTo>
                      <a:pt x="7210" y="919"/>
                    </a:lnTo>
                    <a:lnTo>
                      <a:pt x="7227" y="933"/>
                    </a:lnTo>
                    <a:lnTo>
                      <a:pt x="7241" y="951"/>
                    </a:lnTo>
                    <a:lnTo>
                      <a:pt x="7251" y="971"/>
                    </a:lnTo>
                    <a:lnTo>
                      <a:pt x="7259" y="995"/>
                    </a:lnTo>
                    <a:lnTo>
                      <a:pt x="7264" y="1023"/>
                    </a:lnTo>
                    <a:lnTo>
                      <a:pt x="7267" y="1058"/>
                    </a:lnTo>
                    <a:lnTo>
                      <a:pt x="7269" y="1101"/>
                    </a:lnTo>
                    <a:lnTo>
                      <a:pt x="7270" y="1150"/>
                    </a:lnTo>
                    <a:lnTo>
                      <a:pt x="7270" y="1682"/>
                    </a:lnTo>
                    <a:lnTo>
                      <a:pt x="7566" y="1682"/>
                    </a:lnTo>
                    <a:close/>
                    <a:moveTo>
                      <a:pt x="2275" y="320"/>
                    </a:moveTo>
                    <a:lnTo>
                      <a:pt x="2258" y="320"/>
                    </a:lnTo>
                    <a:lnTo>
                      <a:pt x="2241" y="323"/>
                    </a:lnTo>
                    <a:lnTo>
                      <a:pt x="2226" y="326"/>
                    </a:lnTo>
                    <a:lnTo>
                      <a:pt x="2212" y="332"/>
                    </a:lnTo>
                    <a:lnTo>
                      <a:pt x="2185" y="346"/>
                    </a:lnTo>
                    <a:lnTo>
                      <a:pt x="2163" y="365"/>
                    </a:lnTo>
                    <a:lnTo>
                      <a:pt x="2154" y="377"/>
                    </a:lnTo>
                    <a:lnTo>
                      <a:pt x="2146" y="390"/>
                    </a:lnTo>
                    <a:lnTo>
                      <a:pt x="2133" y="419"/>
                    </a:lnTo>
                    <a:lnTo>
                      <a:pt x="2128" y="436"/>
                    </a:lnTo>
                    <a:lnTo>
                      <a:pt x="2125" y="453"/>
                    </a:lnTo>
                    <a:lnTo>
                      <a:pt x="2123" y="471"/>
                    </a:lnTo>
                    <a:lnTo>
                      <a:pt x="2122" y="490"/>
                    </a:lnTo>
                    <a:lnTo>
                      <a:pt x="2122" y="657"/>
                    </a:lnTo>
                    <a:lnTo>
                      <a:pt x="2337" y="657"/>
                    </a:lnTo>
                    <a:lnTo>
                      <a:pt x="2337" y="891"/>
                    </a:lnTo>
                    <a:lnTo>
                      <a:pt x="2122" y="891"/>
                    </a:lnTo>
                    <a:lnTo>
                      <a:pt x="2122" y="1683"/>
                    </a:lnTo>
                    <a:lnTo>
                      <a:pt x="1828" y="1683"/>
                    </a:lnTo>
                    <a:lnTo>
                      <a:pt x="1828" y="891"/>
                    </a:lnTo>
                    <a:lnTo>
                      <a:pt x="1692" y="891"/>
                    </a:lnTo>
                    <a:lnTo>
                      <a:pt x="1692" y="657"/>
                    </a:lnTo>
                    <a:lnTo>
                      <a:pt x="1828" y="657"/>
                    </a:lnTo>
                    <a:lnTo>
                      <a:pt x="1828" y="516"/>
                    </a:lnTo>
                    <a:lnTo>
                      <a:pt x="1830" y="435"/>
                    </a:lnTo>
                    <a:lnTo>
                      <a:pt x="1834" y="393"/>
                    </a:lnTo>
                    <a:lnTo>
                      <a:pt x="1841" y="354"/>
                    </a:lnTo>
                    <a:lnTo>
                      <a:pt x="1849" y="315"/>
                    </a:lnTo>
                    <a:lnTo>
                      <a:pt x="1860" y="277"/>
                    </a:lnTo>
                    <a:lnTo>
                      <a:pt x="1875" y="242"/>
                    </a:lnTo>
                    <a:lnTo>
                      <a:pt x="1883" y="225"/>
                    </a:lnTo>
                    <a:lnTo>
                      <a:pt x="1893" y="208"/>
                    </a:lnTo>
                    <a:lnTo>
                      <a:pt x="1915" y="176"/>
                    </a:lnTo>
                    <a:lnTo>
                      <a:pt x="1942" y="148"/>
                    </a:lnTo>
                    <a:lnTo>
                      <a:pt x="1973" y="123"/>
                    </a:lnTo>
                    <a:lnTo>
                      <a:pt x="1990" y="112"/>
                    </a:lnTo>
                    <a:lnTo>
                      <a:pt x="2009" y="102"/>
                    </a:lnTo>
                    <a:lnTo>
                      <a:pt x="2051" y="85"/>
                    </a:lnTo>
                    <a:lnTo>
                      <a:pt x="2100" y="72"/>
                    </a:lnTo>
                    <a:lnTo>
                      <a:pt x="2153" y="65"/>
                    </a:lnTo>
                    <a:lnTo>
                      <a:pt x="2183" y="63"/>
                    </a:lnTo>
                    <a:lnTo>
                      <a:pt x="2214" y="62"/>
                    </a:lnTo>
                    <a:lnTo>
                      <a:pt x="2268" y="63"/>
                    </a:lnTo>
                    <a:lnTo>
                      <a:pt x="2315" y="68"/>
                    </a:lnTo>
                    <a:lnTo>
                      <a:pt x="2361" y="76"/>
                    </a:lnTo>
                    <a:lnTo>
                      <a:pt x="2415" y="86"/>
                    </a:lnTo>
                    <a:lnTo>
                      <a:pt x="2415" y="338"/>
                    </a:lnTo>
                    <a:lnTo>
                      <a:pt x="2387" y="332"/>
                    </a:lnTo>
                    <a:lnTo>
                      <a:pt x="2358" y="326"/>
                    </a:lnTo>
                    <a:lnTo>
                      <a:pt x="2321" y="321"/>
                    </a:lnTo>
                    <a:lnTo>
                      <a:pt x="2275" y="320"/>
                    </a:lnTo>
                    <a:close/>
                    <a:moveTo>
                      <a:pt x="1255" y="1349"/>
                    </a:moveTo>
                    <a:lnTo>
                      <a:pt x="1431" y="1652"/>
                    </a:lnTo>
                    <a:lnTo>
                      <a:pt x="1388" y="1675"/>
                    </a:lnTo>
                    <a:lnTo>
                      <a:pt x="1343" y="1696"/>
                    </a:lnTo>
                    <a:lnTo>
                      <a:pt x="1299" y="1715"/>
                    </a:lnTo>
                    <a:lnTo>
                      <a:pt x="1255" y="1731"/>
                    </a:lnTo>
                    <a:lnTo>
                      <a:pt x="1209" y="1745"/>
                    </a:lnTo>
                    <a:lnTo>
                      <a:pt x="1164" y="1756"/>
                    </a:lnTo>
                    <a:lnTo>
                      <a:pt x="1118" y="1766"/>
                    </a:lnTo>
                    <a:lnTo>
                      <a:pt x="1071" y="1772"/>
                    </a:lnTo>
                    <a:lnTo>
                      <a:pt x="1025" y="1777"/>
                    </a:lnTo>
                    <a:lnTo>
                      <a:pt x="979" y="1779"/>
                    </a:lnTo>
                    <a:lnTo>
                      <a:pt x="934" y="1779"/>
                    </a:lnTo>
                    <a:lnTo>
                      <a:pt x="888" y="1777"/>
                    </a:lnTo>
                    <a:lnTo>
                      <a:pt x="841" y="1773"/>
                    </a:lnTo>
                    <a:lnTo>
                      <a:pt x="796" y="1766"/>
                    </a:lnTo>
                    <a:lnTo>
                      <a:pt x="751" y="1758"/>
                    </a:lnTo>
                    <a:lnTo>
                      <a:pt x="707" y="1747"/>
                    </a:lnTo>
                    <a:lnTo>
                      <a:pt x="663" y="1734"/>
                    </a:lnTo>
                    <a:lnTo>
                      <a:pt x="620" y="1719"/>
                    </a:lnTo>
                    <a:lnTo>
                      <a:pt x="577" y="1702"/>
                    </a:lnTo>
                    <a:lnTo>
                      <a:pt x="535" y="1683"/>
                    </a:lnTo>
                    <a:lnTo>
                      <a:pt x="494" y="1662"/>
                    </a:lnTo>
                    <a:lnTo>
                      <a:pt x="455" y="1639"/>
                    </a:lnTo>
                    <a:lnTo>
                      <a:pt x="416" y="1614"/>
                    </a:lnTo>
                    <a:lnTo>
                      <a:pt x="378" y="1586"/>
                    </a:lnTo>
                    <a:lnTo>
                      <a:pt x="341" y="1558"/>
                    </a:lnTo>
                    <a:lnTo>
                      <a:pt x="306" y="1527"/>
                    </a:lnTo>
                    <a:lnTo>
                      <a:pt x="272" y="1494"/>
                    </a:lnTo>
                    <a:lnTo>
                      <a:pt x="240" y="1460"/>
                    </a:lnTo>
                    <a:lnTo>
                      <a:pt x="210" y="1423"/>
                    </a:lnTo>
                    <a:lnTo>
                      <a:pt x="181" y="1385"/>
                    </a:lnTo>
                    <a:lnTo>
                      <a:pt x="153" y="1344"/>
                    </a:lnTo>
                    <a:lnTo>
                      <a:pt x="128" y="1303"/>
                    </a:lnTo>
                    <a:lnTo>
                      <a:pt x="103" y="1260"/>
                    </a:lnTo>
                    <a:lnTo>
                      <a:pt x="83" y="1216"/>
                    </a:lnTo>
                    <a:lnTo>
                      <a:pt x="64" y="1172"/>
                    </a:lnTo>
                    <a:lnTo>
                      <a:pt x="48" y="1126"/>
                    </a:lnTo>
                    <a:lnTo>
                      <a:pt x="34" y="1081"/>
                    </a:lnTo>
                    <a:lnTo>
                      <a:pt x="23" y="1036"/>
                    </a:lnTo>
                    <a:lnTo>
                      <a:pt x="13" y="990"/>
                    </a:lnTo>
                    <a:lnTo>
                      <a:pt x="7" y="944"/>
                    </a:lnTo>
                    <a:lnTo>
                      <a:pt x="2" y="897"/>
                    </a:lnTo>
                    <a:lnTo>
                      <a:pt x="0" y="851"/>
                    </a:lnTo>
                    <a:lnTo>
                      <a:pt x="0" y="805"/>
                    </a:lnTo>
                    <a:lnTo>
                      <a:pt x="2" y="760"/>
                    </a:lnTo>
                    <a:lnTo>
                      <a:pt x="6" y="714"/>
                    </a:lnTo>
                    <a:lnTo>
                      <a:pt x="13" y="669"/>
                    </a:lnTo>
                    <a:lnTo>
                      <a:pt x="21" y="623"/>
                    </a:lnTo>
                    <a:lnTo>
                      <a:pt x="32" y="579"/>
                    </a:lnTo>
                    <a:lnTo>
                      <a:pt x="45" y="535"/>
                    </a:lnTo>
                    <a:lnTo>
                      <a:pt x="60" y="492"/>
                    </a:lnTo>
                    <a:lnTo>
                      <a:pt x="77" y="450"/>
                    </a:lnTo>
                    <a:lnTo>
                      <a:pt x="96" y="407"/>
                    </a:lnTo>
                    <a:lnTo>
                      <a:pt x="117" y="366"/>
                    </a:lnTo>
                    <a:lnTo>
                      <a:pt x="141" y="327"/>
                    </a:lnTo>
                    <a:lnTo>
                      <a:pt x="166" y="288"/>
                    </a:lnTo>
                    <a:lnTo>
                      <a:pt x="193" y="250"/>
                    </a:lnTo>
                    <a:lnTo>
                      <a:pt x="221" y="214"/>
                    </a:lnTo>
                    <a:lnTo>
                      <a:pt x="252" y="178"/>
                    </a:lnTo>
                    <a:lnTo>
                      <a:pt x="285" y="145"/>
                    </a:lnTo>
                    <a:lnTo>
                      <a:pt x="319" y="112"/>
                    </a:lnTo>
                    <a:lnTo>
                      <a:pt x="356" y="82"/>
                    </a:lnTo>
                    <a:lnTo>
                      <a:pt x="395" y="53"/>
                    </a:lnTo>
                    <a:lnTo>
                      <a:pt x="435" y="25"/>
                    </a:lnTo>
                    <a:lnTo>
                      <a:pt x="477" y="0"/>
                    </a:lnTo>
                    <a:lnTo>
                      <a:pt x="716" y="64"/>
                    </a:lnTo>
                    <a:lnTo>
                      <a:pt x="652" y="303"/>
                    </a:lnTo>
                    <a:lnTo>
                      <a:pt x="625" y="319"/>
                    </a:lnTo>
                    <a:lnTo>
                      <a:pt x="598" y="337"/>
                    </a:lnTo>
                    <a:lnTo>
                      <a:pt x="573" y="356"/>
                    </a:lnTo>
                    <a:lnTo>
                      <a:pt x="549" y="376"/>
                    </a:lnTo>
                    <a:lnTo>
                      <a:pt x="527" y="397"/>
                    </a:lnTo>
                    <a:lnTo>
                      <a:pt x="506" y="419"/>
                    </a:lnTo>
                    <a:lnTo>
                      <a:pt x="486" y="443"/>
                    </a:lnTo>
                    <a:lnTo>
                      <a:pt x="468" y="467"/>
                    </a:lnTo>
                    <a:lnTo>
                      <a:pt x="435" y="516"/>
                    </a:lnTo>
                    <a:lnTo>
                      <a:pt x="407" y="568"/>
                    </a:lnTo>
                    <a:lnTo>
                      <a:pt x="395" y="595"/>
                    </a:lnTo>
                    <a:lnTo>
                      <a:pt x="385" y="622"/>
                    </a:lnTo>
                    <a:lnTo>
                      <a:pt x="376" y="650"/>
                    </a:lnTo>
                    <a:lnTo>
                      <a:pt x="367" y="679"/>
                    </a:lnTo>
                    <a:lnTo>
                      <a:pt x="355" y="736"/>
                    </a:lnTo>
                    <a:lnTo>
                      <a:pt x="351" y="765"/>
                    </a:lnTo>
                    <a:lnTo>
                      <a:pt x="348" y="794"/>
                    </a:lnTo>
                    <a:lnTo>
                      <a:pt x="347" y="823"/>
                    </a:lnTo>
                    <a:lnTo>
                      <a:pt x="347" y="852"/>
                    </a:lnTo>
                    <a:lnTo>
                      <a:pt x="352" y="911"/>
                    </a:lnTo>
                    <a:lnTo>
                      <a:pt x="356" y="939"/>
                    </a:lnTo>
                    <a:lnTo>
                      <a:pt x="362" y="968"/>
                    </a:lnTo>
                    <a:lnTo>
                      <a:pt x="370" y="996"/>
                    </a:lnTo>
                    <a:lnTo>
                      <a:pt x="378" y="1024"/>
                    </a:lnTo>
                    <a:lnTo>
                      <a:pt x="388" y="1051"/>
                    </a:lnTo>
                    <a:lnTo>
                      <a:pt x="399" y="1078"/>
                    </a:lnTo>
                    <a:lnTo>
                      <a:pt x="412" y="1104"/>
                    </a:lnTo>
                    <a:lnTo>
                      <a:pt x="426" y="1130"/>
                    </a:lnTo>
                    <a:lnTo>
                      <a:pt x="458" y="1180"/>
                    </a:lnTo>
                    <a:lnTo>
                      <a:pt x="476" y="1204"/>
                    </a:lnTo>
                    <a:lnTo>
                      <a:pt x="494" y="1226"/>
                    </a:lnTo>
                    <a:lnTo>
                      <a:pt x="514" y="1247"/>
                    </a:lnTo>
                    <a:lnTo>
                      <a:pt x="535" y="1267"/>
                    </a:lnTo>
                    <a:lnTo>
                      <a:pt x="580" y="1304"/>
                    </a:lnTo>
                    <a:lnTo>
                      <a:pt x="603" y="1321"/>
                    </a:lnTo>
                    <a:lnTo>
                      <a:pt x="628" y="1337"/>
                    </a:lnTo>
                    <a:lnTo>
                      <a:pt x="653" y="1352"/>
                    </a:lnTo>
                    <a:lnTo>
                      <a:pt x="679" y="1365"/>
                    </a:lnTo>
                    <a:lnTo>
                      <a:pt x="705" y="1378"/>
                    </a:lnTo>
                    <a:lnTo>
                      <a:pt x="732" y="1389"/>
                    </a:lnTo>
                    <a:lnTo>
                      <a:pt x="787" y="1407"/>
                    </a:lnTo>
                    <a:lnTo>
                      <a:pt x="816" y="1415"/>
                    </a:lnTo>
                    <a:lnTo>
                      <a:pt x="844" y="1420"/>
                    </a:lnTo>
                    <a:lnTo>
                      <a:pt x="904" y="1428"/>
                    </a:lnTo>
                    <a:lnTo>
                      <a:pt x="933" y="1430"/>
                    </a:lnTo>
                    <a:lnTo>
                      <a:pt x="962" y="1430"/>
                    </a:lnTo>
                    <a:lnTo>
                      <a:pt x="992" y="1429"/>
                    </a:lnTo>
                    <a:lnTo>
                      <a:pt x="1022" y="1426"/>
                    </a:lnTo>
                    <a:lnTo>
                      <a:pt x="1051" y="1422"/>
                    </a:lnTo>
                    <a:lnTo>
                      <a:pt x="1081" y="1417"/>
                    </a:lnTo>
                    <a:lnTo>
                      <a:pt x="1112" y="1409"/>
                    </a:lnTo>
                    <a:lnTo>
                      <a:pt x="1141" y="1401"/>
                    </a:lnTo>
                    <a:lnTo>
                      <a:pt x="1170" y="1390"/>
                    </a:lnTo>
                    <a:lnTo>
                      <a:pt x="1199" y="1378"/>
                    </a:lnTo>
                    <a:lnTo>
                      <a:pt x="1227" y="1364"/>
                    </a:lnTo>
                    <a:lnTo>
                      <a:pt x="1255" y="1349"/>
                    </a:lnTo>
                    <a:close/>
                    <a:moveTo>
                      <a:pt x="490" y="1093"/>
                    </a:moveTo>
                    <a:lnTo>
                      <a:pt x="518" y="1136"/>
                    </a:lnTo>
                    <a:lnTo>
                      <a:pt x="550" y="1177"/>
                    </a:lnTo>
                    <a:lnTo>
                      <a:pt x="567" y="1196"/>
                    </a:lnTo>
                    <a:lnTo>
                      <a:pt x="586" y="1213"/>
                    </a:lnTo>
                    <a:lnTo>
                      <a:pt x="626" y="1246"/>
                    </a:lnTo>
                    <a:lnTo>
                      <a:pt x="668" y="1275"/>
                    </a:lnTo>
                    <a:lnTo>
                      <a:pt x="712" y="1299"/>
                    </a:lnTo>
                    <a:lnTo>
                      <a:pt x="735" y="1310"/>
                    </a:lnTo>
                    <a:lnTo>
                      <a:pt x="759" y="1320"/>
                    </a:lnTo>
                    <a:lnTo>
                      <a:pt x="807" y="1336"/>
                    </a:lnTo>
                    <a:lnTo>
                      <a:pt x="832" y="1342"/>
                    </a:lnTo>
                    <a:lnTo>
                      <a:pt x="857" y="1347"/>
                    </a:lnTo>
                    <a:lnTo>
                      <a:pt x="909" y="1354"/>
                    </a:lnTo>
                    <a:lnTo>
                      <a:pt x="961" y="1356"/>
                    </a:lnTo>
                    <a:lnTo>
                      <a:pt x="1013" y="1352"/>
                    </a:lnTo>
                    <a:lnTo>
                      <a:pt x="1065" y="1344"/>
                    </a:lnTo>
                    <a:lnTo>
                      <a:pt x="1091" y="1337"/>
                    </a:lnTo>
                    <a:lnTo>
                      <a:pt x="1118" y="1330"/>
                    </a:lnTo>
                    <a:lnTo>
                      <a:pt x="1144" y="1321"/>
                    </a:lnTo>
                    <a:lnTo>
                      <a:pt x="1169" y="1310"/>
                    </a:lnTo>
                    <a:lnTo>
                      <a:pt x="1194" y="1298"/>
                    </a:lnTo>
                    <a:lnTo>
                      <a:pt x="1219" y="1285"/>
                    </a:lnTo>
                    <a:lnTo>
                      <a:pt x="1266" y="1254"/>
                    </a:lnTo>
                    <a:lnTo>
                      <a:pt x="1308" y="1220"/>
                    </a:lnTo>
                    <a:lnTo>
                      <a:pt x="1346" y="1182"/>
                    </a:lnTo>
                    <a:lnTo>
                      <a:pt x="1381" y="1141"/>
                    </a:lnTo>
                    <a:lnTo>
                      <a:pt x="1410" y="1097"/>
                    </a:lnTo>
                    <a:lnTo>
                      <a:pt x="1423" y="1074"/>
                    </a:lnTo>
                    <a:lnTo>
                      <a:pt x="1434" y="1051"/>
                    </a:lnTo>
                    <a:lnTo>
                      <a:pt x="1454" y="1003"/>
                    </a:lnTo>
                    <a:lnTo>
                      <a:pt x="1462" y="979"/>
                    </a:lnTo>
                    <a:lnTo>
                      <a:pt x="1469" y="954"/>
                    </a:lnTo>
                    <a:lnTo>
                      <a:pt x="1475" y="930"/>
                    </a:lnTo>
                    <a:lnTo>
                      <a:pt x="1479" y="904"/>
                    </a:lnTo>
                    <a:lnTo>
                      <a:pt x="1485" y="853"/>
                    </a:lnTo>
                    <a:lnTo>
                      <a:pt x="1486" y="802"/>
                    </a:lnTo>
                    <a:lnTo>
                      <a:pt x="1482" y="751"/>
                    </a:lnTo>
                    <a:lnTo>
                      <a:pt x="1473" y="701"/>
                    </a:lnTo>
                    <a:lnTo>
                      <a:pt x="1467" y="677"/>
                    </a:lnTo>
                    <a:lnTo>
                      <a:pt x="1459" y="651"/>
                    </a:lnTo>
                    <a:lnTo>
                      <a:pt x="1441" y="604"/>
                    </a:lnTo>
                    <a:lnTo>
                      <a:pt x="1417" y="558"/>
                    </a:lnTo>
                    <a:lnTo>
                      <a:pt x="1389" y="515"/>
                    </a:lnTo>
                    <a:lnTo>
                      <a:pt x="1357" y="475"/>
                    </a:lnTo>
                    <a:lnTo>
                      <a:pt x="1339" y="456"/>
                    </a:lnTo>
                    <a:lnTo>
                      <a:pt x="1321" y="439"/>
                    </a:lnTo>
                    <a:lnTo>
                      <a:pt x="1282" y="405"/>
                    </a:lnTo>
                    <a:lnTo>
                      <a:pt x="1240" y="376"/>
                    </a:lnTo>
                    <a:lnTo>
                      <a:pt x="1196" y="352"/>
                    </a:lnTo>
                    <a:lnTo>
                      <a:pt x="1173" y="341"/>
                    </a:lnTo>
                    <a:lnTo>
                      <a:pt x="1149" y="331"/>
                    </a:lnTo>
                    <a:lnTo>
                      <a:pt x="1100" y="315"/>
                    </a:lnTo>
                    <a:lnTo>
                      <a:pt x="1075" y="309"/>
                    </a:lnTo>
                    <a:lnTo>
                      <a:pt x="1050" y="304"/>
                    </a:lnTo>
                    <a:lnTo>
                      <a:pt x="999" y="297"/>
                    </a:lnTo>
                    <a:lnTo>
                      <a:pt x="947" y="295"/>
                    </a:lnTo>
                    <a:lnTo>
                      <a:pt x="895" y="298"/>
                    </a:lnTo>
                    <a:lnTo>
                      <a:pt x="842" y="307"/>
                    </a:lnTo>
                    <a:lnTo>
                      <a:pt x="816" y="313"/>
                    </a:lnTo>
                    <a:lnTo>
                      <a:pt x="790" y="321"/>
                    </a:lnTo>
                    <a:lnTo>
                      <a:pt x="764" y="330"/>
                    </a:lnTo>
                    <a:lnTo>
                      <a:pt x="739" y="341"/>
                    </a:lnTo>
                    <a:lnTo>
                      <a:pt x="713" y="353"/>
                    </a:lnTo>
                    <a:lnTo>
                      <a:pt x="689" y="366"/>
                    </a:lnTo>
                    <a:lnTo>
                      <a:pt x="642" y="397"/>
                    </a:lnTo>
                    <a:lnTo>
                      <a:pt x="620" y="413"/>
                    </a:lnTo>
                    <a:lnTo>
                      <a:pt x="598" y="432"/>
                    </a:lnTo>
                    <a:lnTo>
                      <a:pt x="561" y="470"/>
                    </a:lnTo>
                    <a:lnTo>
                      <a:pt x="543" y="490"/>
                    </a:lnTo>
                    <a:lnTo>
                      <a:pt x="527" y="511"/>
                    </a:lnTo>
                    <a:lnTo>
                      <a:pt x="498" y="554"/>
                    </a:lnTo>
                    <a:lnTo>
                      <a:pt x="486" y="577"/>
                    </a:lnTo>
                    <a:lnTo>
                      <a:pt x="474" y="600"/>
                    </a:lnTo>
                    <a:lnTo>
                      <a:pt x="454" y="647"/>
                    </a:lnTo>
                    <a:lnTo>
                      <a:pt x="446" y="673"/>
                    </a:lnTo>
                    <a:lnTo>
                      <a:pt x="439" y="697"/>
                    </a:lnTo>
                    <a:lnTo>
                      <a:pt x="433" y="722"/>
                    </a:lnTo>
                    <a:lnTo>
                      <a:pt x="429" y="747"/>
                    </a:lnTo>
                    <a:lnTo>
                      <a:pt x="423" y="798"/>
                    </a:lnTo>
                    <a:lnTo>
                      <a:pt x="422" y="849"/>
                    </a:lnTo>
                    <a:lnTo>
                      <a:pt x="423" y="874"/>
                    </a:lnTo>
                    <a:lnTo>
                      <a:pt x="426" y="900"/>
                    </a:lnTo>
                    <a:lnTo>
                      <a:pt x="430" y="926"/>
                    </a:lnTo>
                    <a:lnTo>
                      <a:pt x="435" y="951"/>
                    </a:lnTo>
                    <a:lnTo>
                      <a:pt x="441" y="975"/>
                    </a:lnTo>
                    <a:lnTo>
                      <a:pt x="448" y="1000"/>
                    </a:lnTo>
                    <a:lnTo>
                      <a:pt x="467" y="1047"/>
                    </a:lnTo>
                    <a:lnTo>
                      <a:pt x="490"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grpSp>
          <p:nvGrpSpPr>
            <p:cNvPr id="20" name="Group 19"/>
            <p:cNvGrpSpPr/>
            <p:nvPr userDrawn="1"/>
          </p:nvGrpSpPr>
          <p:grpSpPr>
            <a:xfrm>
              <a:off x="9709150" y="4583113"/>
              <a:ext cx="900113" cy="525463"/>
              <a:chOff x="9709150" y="4583113"/>
              <a:chExt cx="900113" cy="525463"/>
            </a:xfrm>
          </p:grpSpPr>
          <p:sp>
            <p:nvSpPr>
              <p:cNvPr id="21" name="Rectangle 6"/>
              <p:cNvSpPr>
                <a:spLocks noChangeArrowheads="1"/>
              </p:cNvSpPr>
              <p:nvPr userDrawn="1"/>
            </p:nvSpPr>
            <p:spPr bwMode="auto">
              <a:xfrm>
                <a:off x="9709150" y="4583113"/>
                <a:ext cx="900113" cy="52546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2" name="Freeform 9"/>
              <p:cNvSpPr>
                <a:spLocks noEditPoints="1"/>
              </p:cNvSpPr>
              <p:nvPr userDrawn="1"/>
            </p:nvSpPr>
            <p:spPr bwMode="auto">
              <a:xfrm>
                <a:off x="9842500" y="4679950"/>
                <a:ext cx="635000" cy="350838"/>
              </a:xfrm>
              <a:custGeom>
                <a:avLst/>
                <a:gdLst>
                  <a:gd name="T0" fmla="*/ 2964 w 3202"/>
                  <a:gd name="T1" fmla="*/ 1214 h 1773"/>
                  <a:gd name="T2" fmla="*/ 3113 w 3202"/>
                  <a:gd name="T3" fmla="*/ 1193 h 1773"/>
                  <a:gd name="T4" fmla="*/ 2896 w 3202"/>
                  <a:gd name="T5" fmla="*/ 1451 h 1773"/>
                  <a:gd name="T6" fmla="*/ 3024 w 3202"/>
                  <a:gd name="T7" fmla="*/ 1571 h 1773"/>
                  <a:gd name="T8" fmla="*/ 2710 w 3202"/>
                  <a:gd name="T9" fmla="*/ 1478 h 1773"/>
                  <a:gd name="T10" fmla="*/ 2725 w 3202"/>
                  <a:gd name="T11" fmla="*/ 1167 h 1773"/>
                  <a:gd name="T12" fmla="*/ 133 w 3202"/>
                  <a:gd name="T13" fmla="*/ 522 h 1773"/>
                  <a:gd name="T14" fmla="*/ 233 w 3202"/>
                  <a:gd name="T15" fmla="*/ 664 h 1773"/>
                  <a:gd name="T16" fmla="*/ 745 w 3202"/>
                  <a:gd name="T17" fmla="*/ 235 h 1773"/>
                  <a:gd name="T18" fmla="*/ 870 w 3202"/>
                  <a:gd name="T19" fmla="*/ 522 h 1773"/>
                  <a:gd name="T20" fmla="*/ 606 w 3202"/>
                  <a:gd name="T21" fmla="*/ 710 h 1773"/>
                  <a:gd name="T22" fmla="*/ 366 w 3202"/>
                  <a:gd name="T23" fmla="*/ 510 h 1773"/>
                  <a:gd name="T24" fmla="*/ 505 w 3202"/>
                  <a:gd name="T25" fmla="*/ 229 h 1773"/>
                  <a:gd name="T26" fmla="*/ 722 w 3202"/>
                  <a:gd name="T27" fmla="*/ 458 h 1773"/>
                  <a:gd name="T28" fmla="*/ 552 w 3202"/>
                  <a:gd name="T29" fmla="*/ 370 h 1773"/>
                  <a:gd name="T30" fmla="*/ 619 w 3202"/>
                  <a:gd name="T31" fmla="*/ 570 h 1773"/>
                  <a:gd name="T32" fmla="*/ 1058 w 3202"/>
                  <a:gd name="T33" fmla="*/ 160 h 1773"/>
                  <a:gd name="T34" fmla="*/ 928 w 3202"/>
                  <a:gd name="T35" fmla="*/ 57 h 1773"/>
                  <a:gd name="T36" fmla="*/ 1346 w 3202"/>
                  <a:gd name="T37" fmla="*/ 231 h 1773"/>
                  <a:gd name="T38" fmla="*/ 1586 w 3202"/>
                  <a:gd name="T39" fmla="*/ 281 h 1773"/>
                  <a:gd name="T40" fmla="*/ 1437 w 3202"/>
                  <a:gd name="T41" fmla="*/ 360 h 1773"/>
                  <a:gd name="T42" fmla="*/ 1152 w 3202"/>
                  <a:gd name="T43" fmla="*/ 214 h 1773"/>
                  <a:gd name="T44" fmla="*/ 2014 w 3202"/>
                  <a:gd name="T45" fmla="*/ 702 h 1773"/>
                  <a:gd name="T46" fmla="*/ 1788 w 3202"/>
                  <a:gd name="T47" fmla="*/ 214 h 1773"/>
                  <a:gd name="T48" fmla="*/ 2578 w 3202"/>
                  <a:gd name="T49" fmla="*/ 228 h 1773"/>
                  <a:gd name="T50" fmla="*/ 2510 w 3202"/>
                  <a:gd name="T51" fmla="*/ 404 h 1773"/>
                  <a:gd name="T52" fmla="*/ 2361 w 3202"/>
                  <a:gd name="T53" fmla="*/ 401 h 1773"/>
                  <a:gd name="T54" fmla="*/ 3158 w 3202"/>
                  <a:gd name="T55" fmla="*/ 297 h 1773"/>
                  <a:gd name="T56" fmla="*/ 2938 w 3202"/>
                  <a:gd name="T57" fmla="*/ 572 h 1773"/>
                  <a:gd name="T58" fmla="*/ 3105 w 3202"/>
                  <a:gd name="T59" fmla="*/ 687 h 1773"/>
                  <a:gd name="T60" fmla="*/ 2783 w 3202"/>
                  <a:gd name="T61" fmla="*/ 622 h 1773"/>
                  <a:gd name="T62" fmla="*/ 2771 w 3202"/>
                  <a:gd name="T63" fmla="*/ 305 h 1773"/>
                  <a:gd name="T64" fmla="*/ 2911 w 3202"/>
                  <a:gd name="T65" fmla="*/ 346 h 1773"/>
                  <a:gd name="T66" fmla="*/ 313 w 3202"/>
                  <a:gd name="T67" fmla="*/ 1081 h 1773"/>
                  <a:gd name="T68" fmla="*/ 271 w 3202"/>
                  <a:gd name="T69" fmla="*/ 1224 h 1773"/>
                  <a:gd name="T70" fmla="*/ 242 w 3202"/>
                  <a:gd name="T71" fmla="*/ 1428 h 1773"/>
                  <a:gd name="T72" fmla="*/ 364 w 3202"/>
                  <a:gd name="T73" fmla="*/ 1579 h 1773"/>
                  <a:gd name="T74" fmla="*/ 64 w 3202"/>
                  <a:gd name="T75" fmla="*/ 1444 h 1773"/>
                  <a:gd name="T76" fmla="*/ 121 w 3202"/>
                  <a:gd name="T77" fmla="*/ 1145 h 1773"/>
                  <a:gd name="T78" fmla="*/ 768 w 3202"/>
                  <a:gd name="T79" fmla="*/ 1093 h 1773"/>
                  <a:gd name="T80" fmla="*/ 995 w 3202"/>
                  <a:gd name="T81" fmla="*/ 1174 h 1773"/>
                  <a:gd name="T82" fmla="*/ 789 w 3202"/>
                  <a:gd name="T83" fmla="*/ 1220 h 1773"/>
                  <a:gd name="T84" fmla="*/ 1373 w 3202"/>
                  <a:gd name="T85" fmla="*/ 1262 h 1773"/>
                  <a:gd name="T86" fmla="*/ 1084 w 3202"/>
                  <a:gd name="T87" fmla="*/ 1154 h 1773"/>
                  <a:gd name="T88" fmla="*/ 1423 w 3202"/>
                  <a:gd name="T89" fmla="*/ 1108 h 1773"/>
                  <a:gd name="T90" fmla="*/ 1377 w 3202"/>
                  <a:gd name="T91" fmla="*/ 1525 h 1773"/>
                  <a:gd name="T92" fmla="*/ 1101 w 3202"/>
                  <a:gd name="T93" fmla="*/ 1534 h 1773"/>
                  <a:gd name="T94" fmla="*/ 1149 w 3202"/>
                  <a:gd name="T95" fmla="*/ 1319 h 1773"/>
                  <a:gd name="T96" fmla="*/ 1368 w 3202"/>
                  <a:gd name="T97" fmla="*/ 1432 h 1773"/>
                  <a:gd name="T98" fmla="*/ 1231 w 3202"/>
                  <a:gd name="T99" fmla="*/ 1464 h 1773"/>
                  <a:gd name="T100" fmla="*/ 1861 w 3202"/>
                  <a:gd name="T101" fmla="*/ 1081 h 1773"/>
                  <a:gd name="T102" fmla="*/ 2048 w 3202"/>
                  <a:gd name="T103" fmla="*/ 1238 h 1773"/>
                  <a:gd name="T104" fmla="*/ 1802 w 3202"/>
                  <a:gd name="T105" fmla="*/ 1221 h 1773"/>
                  <a:gd name="T106" fmla="*/ 2395 w 3202"/>
                  <a:gd name="T107" fmla="*/ 1093 h 1773"/>
                  <a:gd name="T108" fmla="*/ 2552 w 3202"/>
                  <a:gd name="T109" fmla="*/ 1688 h 1773"/>
                  <a:gd name="T110" fmla="*/ 2190 w 3202"/>
                  <a:gd name="T111" fmla="*/ 1744 h 1773"/>
                  <a:gd name="T112" fmla="*/ 2416 w 3202"/>
                  <a:gd name="T113" fmla="*/ 1619 h 1773"/>
                  <a:gd name="T114" fmla="*/ 2336 w 3202"/>
                  <a:gd name="T115" fmla="*/ 1566 h 1773"/>
                  <a:gd name="T116" fmla="*/ 2112 w 3202"/>
                  <a:gd name="T117" fmla="*/ 1392 h 1773"/>
                  <a:gd name="T118" fmla="*/ 2229 w 3202"/>
                  <a:gd name="T119" fmla="*/ 1105 h 1773"/>
                  <a:gd name="T120" fmla="*/ 2458 w 3202"/>
                  <a:gd name="T121" fmla="*/ 1372 h 1773"/>
                  <a:gd name="T122" fmla="*/ 2312 w 3202"/>
                  <a:gd name="T123" fmla="*/ 1233 h 1773"/>
                  <a:gd name="T124" fmla="*/ 2304 w 3202"/>
                  <a:gd name="T125" fmla="*/ 1419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2" h="1773">
                    <a:moveTo>
                      <a:pt x="2915" y="1203"/>
                    </a:moveTo>
                    <a:lnTo>
                      <a:pt x="2905" y="1203"/>
                    </a:lnTo>
                    <a:lnTo>
                      <a:pt x="2895" y="1205"/>
                    </a:lnTo>
                    <a:lnTo>
                      <a:pt x="2886" y="1207"/>
                    </a:lnTo>
                    <a:lnTo>
                      <a:pt x="2876" y="1209"/>
                    </a:lnTo>
                    <a:lnTo>
                      <a:pt x="2868" y="1213"/>
                    </a:lnTo>
                    <a:lnTo>
                      <a:pt x="2860" y="1217"/>
                    </a:lnTo>
                    <a:lnTo>
                      <a:pt x="2853" y="1221"/>
                    </a:lnTo>
                    <a:lnTo>
                      <a:pt x="2847" y="1226"/>
                    </a:lnTo>
                    <a:lnTo>
                      <a:pt x="2841" y="1232"/>
                    </a:lnTo>
                    <a:lnTo>
                      <a:pt x="2835" y="1238"/>
                    </a:lnTo>
                    <a:lnTo>
                      <a:pt x="2830" y="1244"/>
                    </a:lnTo>
                    <a:lnTo>
                      <a:pt x="2826" y="1251"/>
                    </a:lnTo>
                    <a:lnTo>
                      <a:pt x="2822" y="1258"/>
                    </a:lnTo>
                    <a:lnTo>
                      <a:pt x="2819" y="1265"/>
                    </a:lnTo>
                    <a:lnTo>
                      <a:pt x="2816" y="1273"/>
                    </a:lnTo>
                    <a:lnTo>
                      <a:pt x="2814" y="1280"/>
                    </a:lnTo>
                    <a:lnTo>
                      <a:pt x="3008" y="1280"/>
                    </a:lnTo>
                    <a:lnTo>
                      <a:pt x="3006" y="1271"/>
                    </a:lnTo>
                    <a:lnTo>
                      <a:pt x="3004" y="1263"/>
                    </a:lnTo>
                    <a:lnTo>
                      <a:pt x="3001" y="1254"/>
                    </a:lnTo>
                    <a:lnTo>
                      <a:pt x="2997" y="1247"/>
                    </a:lnTo>
                    <a:lnTo>
                      <a:pt x="2993" y="1240"/>
                    </a:lnTo>
                    <a:lnTo>
                      <a:pt x="2988" y="1234"/>
                    </a:lnTo>
                    <a:lnTo>
                      <a:pt x="2983" y="1228"/>
                    </a:lnTo>
                    <a:lnTo>
                      <a:pt x="2977" y="1223"/>
                    </a:lnTo>
                    <a:lnTo>
                      <a:pt x="2971" y="1218"/>
                    </a:lnTo>
                    <a:lnTo>
                      <a:pt x="2964" y="1214"/>
                    </a:lnTo>
                    <a:lnTo>
                      <a:pt x="2957" y="1211"/>
                    </a:lnTo>
                    <a:lnTo>
                      <a:pt x="2949" y="1208"/>
                    </a:lnTo>
                    <a:lnTo>
                      <a:pt x="2941" y="1206"/>
                    </a:lnTo>
                    <a:lnTo>
                      <a:pt x="2933" y="1204"/>
                    </a:lnTo>
                    <a:lnTo>
                      <a:pt x="2924" y="1203"/>
                    </a:lnTo>
                    <a:lnTo>
                      <a:pt x="2915" y="1203"/>
                    </a:lnTo>
                    <a:close/>
                    <a:moveTo>
                      <a:pt x="2912" y="1080"/>
                    </a:moveTo>
                    <a:lnTo>
                      <a:pt x="2933" y="1081"/>
                    </a:lnTo>
                    <a:lnTo>
                      <a:pt x="2944" y="1082"/>
                    </a:lnTo>
                    <a:lnTo>
                      <a:pt x="2954" y="1084"/>
                    </a:lnTo>
                    <a:lnTo>
                      <a:pt x="2965" y="1086"/>
                    </a:lnTo>
                    <a:lnTo>
                      <a:pt x="2975" y="1088"/>
                    </a:lnTo>
                    <a:lnTo>
                      <a:pt x="2986" y="1091"/>
                    </a:lnTo>
                    <a:lnTo>
                      <a:pt x="2996" y="1094"/>
                    </a:lnTo>
                    <a:lnTo>
                      <a:pt x="3006" y="1098"/>
                    </a:lnTo>
                    <a:lnTo>
                      <a:pt x="3016" y="1102"/>
                    </a:lnTo>
                    <a:lnTo>
                      <a:pt x="3026" y="1107"/>
                    </a:lnTo>
                    <a:lnTo>
                      <a:pt x="3035" y="1112"/>
                    </a:lnTo>
                    <a:lnTo>
                      <a:pt x="3044" y="1118"/>
                    </a:lnTo>
                    <a:lnTo>
                      <a:pt x="3053" y="1124"/>
                    </a:lnTo>
                    <a:lnTo>
                      <a:pt x="3062" y="1131"/>
                    </a:lnTo>
                    <a:lnTo>
                      <a:pt x="3070" y="1138"/>
                    </a:lnTo>
                    <a:lnTo>
                      <a:pt x="3078" y="1146"/>
                    </a:lnTo>
                    <a:lnTo>
                      <a:pt x="3086" y="1155"/>
                    </a:lnTo>
                    <a:lnTo>
                      <a:pt x="3093" y="1163"/>
                    </a:lnTo>
                    <a:lnTo>
                      <a:pt x="3100" y="1173"/>
                    </a:lnTo>
                    <a:lnTo>
                      <a:pt x="3107" y="1183"/>
                    </a:lnTo>
                    <a:lnTo>
                      <a:pt x="3113" y="1193"/>
                    </a:lnTo>
                    <a:lnTo>
                      <a:pt x="3119" y="1204"/>
                    </a:lnTo>
                    <a:lnTo>
                      <a:pt x="3125" y="1216"/>
                    </a:lnTo>
                    <a:lnTo>
                      <a:pt x="3127" y="1222"/>
                    </a:lnTo>
                    <a:lnTo>
                      <a:pt x="3129" y="1228"/>
                    </a:lnTo>
                    <a:lnTo>
                      <a:pt x="3133" y="1241"/>
                    </a:lnTo>
                    <a:lnTo>
                      <a:pt x="3137" y="1255"/>
                    </a:lnTo>
                    <a:lnTo>
                      <a:pt x="3140" y="1269"/>
                    </a:lnTo>
                    <a:lnTo>
                      <a:pt x="3142" y="1284"/>
                    </a:lnTo>
                    <a:lnTo>
                      <a:pt x="3144" y="1300"/>
                    </a:lnTo>
                    <a:lnTo>
                      <a:pt x="3145" y="1315"/>
                    </a:lnTo>
                    <a:lnTo>
                      <a:pt x="3145" y="1332"/>
                    </a:lnTo>
                    <a:lnTo>
                      <a:pt x="3145" y="1377"/>
                    </a:lnTo>
                    <a:lnTo>
                      <a:pt x="2810" y="1377"/>
                    </a:lnTo>
                    <a:lnTo>
                      <a:pt x="2813" y="1386"/>
                    </a:lnTo>
                    <a:lnTo>
                      <a:pt x="2816" y="1394"/>
                    </a:lnTo>
                    <a:lnTo>
                      <a:pt x="2821" y="1401"/>
                    </a:lnTo>
                    <a:lnTo>
                      <a:pt x="2825" y="1408"/>
                    </a:lnTo>
                    <a:lnTo>
                      <a:pt x="2831" y="1415"/>
                    </a:lnTo>
                    <a:lnTo>
                      <a:pt x="2833" y="1419"/>
                    </a:lnTo>
                    <a:lnTo>
                      <a:pt x="2836" y="1422"/>
                    </a:lnTo>
                    <a:lnTo>
                      <a:pt x="2843" y="1428"/>
                    </a:lnTo>
                    <a:lnTo>
                      <a:pt x="2850" y="1433"/>
                    </a:lnTo>
                    <a:lnTo>
                      <a:pt x="2858" y="1438"/>
                    </a:lnTo>
                    <a:lnTo>
                      <a:pt x="2866" y="1442"/>
                    </a:lnTo>
                    <a:lnTo>
                      <a:pt x="2875" y="1446"/>
                    </a:lnTo>
                    <a:lnTo>
                      <a:pt x="2881" y="1447"/>
                    </a:lnTo>
                    <a:lnTo>
                      <a:pt x="2886" y="1449"/>
                    </a:lnTo>
                    <a:lnTo>
                      <a:pt x="2896" y="1451"/>
                    </a:lnTo>
                    <a:lnTo>
                      <a:pt x="2907" y="1453"/>
                    </a:lnTo>
                    <a:lnTo>
                      <a:pt x="2918" y="1454"/>
                    </a:lnTo>
                    <a:lnTo>
                      <a:pt x="2930" y="1455"/>
                    </a:lnTo>
                    <a:lnTo>
                      <a:pt x="2947" y="1454"/>
                    </a:lnTo>
                    <a:lnTo>
                      <a:pt x="2955" y="1453"/>
                    </a:lnTo>
                    <a:lnTo>
                      <a:pt x="2963" y="1452"/>
                    </a:lnTo>
                    <a:lnTo>
                      <a:pt x="2971" y="1451"/>
                    </a:lnTo>
                    <a:lnTo>
                      <a:pt x="2979" y="1449"/>
                    </a:lnTo>
                    <a:lnTo>
                      <a:pt x="2987" y="1447"/>
                    </a:lnTo>
                    <a:lnTo>
                      <a:pt x="2994" y="1445"/>
                    </a:lnTo>
                    <a:lnTo>
                      <a:pt x="3002" y="1442"/>
                    </a:lnTo>
                    <a:lnTo>
                      <a:pt x="3009" y="1439"/>
                    </a:lnTo>
                    <a:lnTo>
                      <a:pt x="3016" y="1436"/>
                    </a:lnTo>
                    <a:lnTo>
                      <a:pt x="3023" y="1432"/>
                    </a:lnTo>
                    <a:lnTo>
                      <a:pt x="3030" y="1428"/>
                    </a:lnTo>
                    <a:lnTo>
                      <a:pt x="3036" y="1424"/>
                    </a:lnTo>
                    <a:lnTo>
                      <a:pt x="3042" y="1419"/>
                    </a:lnTo>
                    <a:lnTo>
                      <a:pt x="3048" y="1414"/>
                    </a:lnTo>
                    <a:lnTo>
                      <a:pt x="3112" y="1525"/>
                    </a:lnTo>
                    <a:lnTo>
                      <a:pt x="3105" y="1530"/>
                    </a:lnTo>
                    <a:lnTo>
                      <a:pt x="3097" y="1536"/>
                    </a:lnTo>
                    <a:lnTo>
                      <a:pt x="3089" y="1542"/>
                    </a:lnTo>
                    <a:lnTo>
                      <a:pt x="3080" y="1547"/>
                    </a:lnTo>
                    <a:lnTo>
                      <a:pt x="3070" y="1553"/>
                    </a:lnTo>
                    <a:lnTo>
                      <a:pt x="3059" y="1558"/>
                    </a:lnTo>
                    <a:lnTo>
                      <a:pt x="3048" y="1563"/>
                    </a:lnTo>
                    <a:lnTo>
                      <a:pt x="3036" y="1567"/>
                    </a:lnTo>
                    <a:lnTo>
                      <a:pt x="3024" y="1571"/>
                    </a:lnTo>
                    <a:lnTo>
                      <a:pt x="3011" y="1575"/>
                    </a:lnTo>
                    <a:lnTo>
                      <a:pt x="2997" y="1578"/>
                    </a:lnTo>
                    <a:lnTo>
                      <a:pt x="2983" y="1581"/>
                    </a:lnTo>
                    <a:lnTo>
                      <a:pt x="2969" y="1583"/>
                    </a:lnTo>
                    <a:lnTo>
                      <a:pt x="2954" y="1585"/>
                    </a:lnTo>
                    <a:lnTo>
                      <a:pt x="2939" y="1586"/>
                    </a:lnTo>
                    <a:lnTo>
                      <a:pt x="2923" y="1586"/>
                    </a:lnTo>
                    <a:lnTo>
                      <a:pt x="2911" y="1586"/>
                    </a:lnTo>
                    <a:lnTo>
                      <a:pt x="2898" y="1585"/>
                    </a:lnTo>
                    <a:lnTo>
                      <a:pt x="2886" y="1584"/>
                    </a:lnTo>
                    <a:lnTo>
                      <a:pt x="2872" y="1582"/>
                    </a:lnTo>
                    <a:lnTo>
                      <a:pt x="2860" y="1579"/>
                    </a:lnTo>
                    <a:lnTo>
                      <a:pt x="2848" y="1576"/>
                    </a:lnTo>
                    <a:lnTo>
                      <a:pt x="2837" y="1572"/>
                    </a:lnTo>
                    <a:lnTo>
                      <a:pt x="2825" y="1568"/>
                    </a:lnTo>
                    <a:lnTo>
                      <a:pt x="2814" y="1563"/>
                    </a:lnTo>
                    <a:lnTo>
                      <a:pt x="2803" y="1558"/>
                    </a:lnTo>
                    <a:lnTo>
                      <a:pt x="2792" y="1552"/>
                    </a:lnTo>
                    <a:lnTo>
                      <a:pt x="2781" y="1546"/>
                    </a:lnTo>
                    <a:lnTo>
                      <a:pt x="2771" y="1539"/>
                    </a:lnTo>
                    <a:lnTo>
                      <a:pt x="2761" y="1532"/>
                    </a:lnTo>
                    <a:lnTo>
                      <a:pt x="2752" y="1524"/>
                    </a:lnTo>
                    <a:lnTo>
                      <a:pt x="2747" y="1520"/>
                    </a:lnTo>
                    <a:lnTo>
                      <a:pt x="2743" y="1515"/>
                    </a:lnTo>
                    <a:lnTo>
                      <a:pt x="2734" y="1506"/>
                    </a:lnTo>
                    <a:lnTo>
                      <a:pt x="2726" y="1497"/>
                    </a:lnTo>
                    <a:lnTo>
                      <a:pt x="2718" y="1488"/>
                    </a:lnTo>
                    <a:lnTo>
                      <a:pt x="2710" y="1478"/>
                    </a:lnTo>
                    <a:lnTo>
                      <a:pt x="2704" y="1468"/>
                    </a:lnTo>
                    <a:lnTo>
                      <a:pt x="2697" y="1457"/>
                    </a:lnTo>
                    <a:lnTo>
                      <a:pt x="2691" y="1446"/>
                    </a:lnTo>
                    <a:lnTo>
                      <a:pt x="2686" y="1435"/>
                    </a:lnTo>
                    <a:lnTo>
                      <a:pt x="2681" y="1423"/>
                    </a:lnTo>
                    <a:lnTo>
                      <a:pt x="2677" y="1411"/>
                    </a:lnTo>
                    <a:lnTo>
                      <a:pt x="2673" y="1399"/>
                    </a:lnTo>
                    <a:lnTo>
                      <a:pt x="2670" y="1386"/>
                    </a:lnTo>
                    <a:lnTo>
                      <a:pt x="2668" y="1373"/>
                    </a:lnTo>
                    <a:lnTo>
                      <a:pt x="2666" y="1360"/>
                    </a:lnTo>
                    <a:lnTo>
                      <a:pt x="2665" y="1347"/>
                    </a:lnTo>
                    <a:lnTo>
                      <a:pt x="2665" y="1333"/>
                    </a:lnTo>
                    <a:lnTo>
                      <a:pt x="2665" y="1320"/>
                    </a:lnTo>
                    <a:lnTo>
                      <a:pt x="2666" y="1307"/>
                    </a:lnTo>
                    <a:lnTo>
                      <a:pt x="2667" y="1294"/>
                    </a:lnTo>
                    <a:lnTo>
                      <a:pt x="2670" y="1282"/>
                    </a:lnTo>
                    <a:lnTo>
                      <a:pt x="2672" y="1269"/>
                    </a:lnTo>
                    <a:lnTo>
                      <a:pt x="2676" y="1257"/>
                    </a:lnTo>
                    <a:lnTo>
                      <a:pt x="2680" y="1245"/>
                    </a:lnTo>
                    <a:lnTo>
                      <a:pt x="2684" y="1233"/>
                    </a:lnTo>
                    <a:lnTo>
                      <a:pt x="2689" y="1222"/>
                    </a:lnTo>
                    <a:lnTo>
                      <a:pt x="2695" y="1211"/>
                    </a:lnTo>
                    <a:lnTo>
                      <a:pt x="2700" y="1201"/>
                    </a:lnTo>
                    <a:lnTo>
                      <a:pt x="2707" y="1191"/>
                    </a:lnTo>
                    <a:lnTo>
                      <a:pt x="2710" y="1186"/>
                    </a:lnTo>
                    <a:lnTo>
                      <a:pt x="2714" y="1181"/>
                    </a:lnTo>
                    <a:lnTo>
                      <a:pt x="2721" y="1171"/>
                    </a:lnTo>
                    <a:lnTo>
                      <a:pt x="2725" y="1167"/>
                    </a:lnTo>
                    <a:lnTo>
                      <a:pt x="2729" y="1162"/>
                    </a:lnTo>
                    <a:lnTo>
                      <a:pt x="2737" y="1154"/>
                    </a:lnTo>
                    <a:lnTo>
                      <a:pt x="2746" y="1145"/>
                    </a:lnTo>
                    <a:lnTo>
                      <a:pt x="2755" y="1137"/>
                    </a:lnTo>
                    <a:lnTo>
                      <a:pt x="2764" y="1130"/>
                    </a:lnTo>
                    <a:lnTo>
                      <a:pt x="2774" y="1123"/>
                    </a:lnTo>
                    <a:lnTo>
                      <a:pt x="2784" y="1117"/>
                    </a:lnTo>
                    <a:lnTo>
                      <a:pt x="2794" y="1111"/>
                    </a:lnTo>
                    <a:lnTo>
                      <a:pt x="2805" y="1105"/>
                    </a:lnTo>
                    <a:lnTo>
                      <a:pt x="2815" y="1100"/>
                    </a:lnTo>
                    <a:lnTo>
                      <a:pt x="2827" y="1096"/>
                    </a:lnTo>
                    <a:lnTo>
                      <a:pt x="2838" y="1092"/>
                    </a:lnTo>
                    <a:lnTo>
                      <a:pt x="2850" y="1088"/>
                    </a:lnTo>
                    <a:lnTo>
                      <a:pt x="2862" y="1085"/>
                    </a:lnTo>
                    <a:lnTo>
                      <a:pt x="2874" y="1083"/>
                    </a:lnTo>
                    <a:lnTo>
                      <a:pt x="2887" y="1082"/>
                    </a:lnTo>
                    <a:lnTo>
                      <a:pt x="2899" y="1081"/>
                    </a:lnTo>
                    <a:lnTo>
                      <a:pt x="2912" y="1080"/>
                    </a:lnTo>
                    <a:close/>
                    <a:moveTo>
                      <a:pt x="81" y="547"/>
                    </a:moveTo>
                    <a:lnTo>
                      <a:pt x="88" y="546"/>
                    </a:lnTo>
                    <a:lnTo>
                      <a:pt x="94" y="545"/>
                    </a:lnTo>
                    <a:lnTo>
                      <a:pt x="101" y="544"/>
                    </a:lnTo>
                    <a:lnTo>
                      <a:pt x="107" y="542"/>
                    </a:lnTo>
                    <a:lnTo>
                      <a:pt x="113" y="539"/>
                    </a:lnTo>
                    <a:lnTo>
                      <a:pt x="119" y="535"/>
                    </a:lnTo>
                    <a:lnTo>
                      <a:pt x="124" y="531"/>
                    </a:lnTo>
                    <a:lnTo>
                      <a:pt x="129" y="527"/>
                    </a:lnTo>
                    <a:lnTo>
                      <a:pt x="133" y="522"/>
                    </a:lnTo>
                    <a:lnTo>
                      <a:pt x="137" y="516"/>
                    </a:lnTo>
                    <a:lnTo>
                      <a:pt x="140" y="510"/>
                    </a:lnTo>
                    <a:lnTo>
                      <a:pt x="143" y="504"/>
                    </a:lnTo>
                    <a:lnTo>
                      <a:pt x="146" y="497"/>
                    </a:lnTo>
                    <a:lnTo>
                      <a:pt x="147" y="490"/>
                    </a:lnTo>
                    <a:lnTo>
                      <a:pt x="148" y="482"/>
                    </a:lnTo>
                    <a:lnTo>
                      <a:pt x="149" y="473"/>
                    </a:lnTo>
                    <a:lnTo>
                      <a:pt x="149" y="29"/>
                    </a:lnTo>
                    <a:lnTo>
                      <a:pt x="310" y="29"/>
                    </a:lnTo>
                    <a:lnTo>
                      <a:pt x="310" y="499"/>
                    </a:lnTo>
                    <a:lnTo>
                      <a:pt x="310" y="509"/>
                    </a:lnTo>
                    <a:lnTo>
                      <a:pt x="310" y="519"/>
                    </a:lnTo>
                    <a:lnTo>
                      <a:pt x="309" y="529"/>
                    </a:lnTo>
                    <a:lnTo>
                      <a:pt x="307" y="539"/>
                    </a:lnTo>
                    <a:lnTo>
                      <a:pt x="305" y="548"/>
                    </a:lnTo>
                    <a:lnTo>
                      <a:pt x="303" y="558"/>
                    </a:lnTo>
                    <a:lnTo>
                      <a:pt x="300" y="567"/>
                    </a:lnTo>
                    <a:lnTo>
                      <a:pt x="297" y="577"/>
                    </a:lnTo>
                    <a:lnTo>
                      <a:pt x="290" y="595"/>
                    </a:lnTo>
                    <a:lnTo>
                      <a:pt x="285" y="604"/>
                    </a:lnTo>
                    <a:lnTo>
                      <a:pt x="280" y="612"/>
                    </a:lnTo>
                    <a:lnTo>
                      <a:pt x="275" y="621"/>
                    </a:lnTo>
                    <a:lnTo>
                      <a:pt x="269" y="629"/>
                    </a:lnTo>
                    <a:lnTo>
                      <a:pt x="263" y="636"/>
                    </a:lnTo>
                    <a:lnTo>
                      <a:pt x="256" y="644"/>
                    </a:lnTo>
                    <a:lnTo>
                      <a:pt x="249" y="651"/>
                    </a:lnTo>
                    <a:lnTo>
                      <a:pt x="241" y="657"/>
                    </a:lnTo>
                    <a:lnTo>
                      <a:pt x="233" y="664"/>
                    </a:lnTo>
                    <a:lnTo>
                      <a:pt x="225" y="670"/>
                    </a:lnTo>
                    <a:lnTo>
                      <a:pt x="216" y="675"/>
                    </a:lnTo>
                    <a:lnTo>
                      <a:pt x="206" y="680"/>
                    </a:lnTo>
                    <a:lnTo>
                      <a:pt x="196" y="685"/>
                    </a:lnTo>
                    <a:lnTo>
                      <a:pt x="185" y="689"/>
                    </a:lnTo>
                    <a:lnTo>
                      <a:pt x="174" y="693"/>
                    </a:lnTo>
                    <a:lnTo>
                      <a:pt x="162" y="696"/>
                    </a:lnTo>
                    <a:lnTo>
                      <a:pt x="150" y="699"/>
                    </a:lnTo>
                    <a:lnTo>
                      <a:pt x="138" y="701"/>
                    </a:lnTo>
                    <a:lnTo>
                      <a:pt x="125" y="703"/>
                    </a:lnTo>
                    <a:lnTo>
                      <a:pt x="111" y="704"/>
                    </a:lnTo>
                    <a:lnTo>
                      <a:pt x="97" y="704"/>
                    </a:lnTo>
                    <a:lnTo>
                      <a:pt x="83" y="704"/>
                    </a:lnTo>
                    <a:lnTo>
                      <a:pt x="0" y="702"/>
                    </a:lnTo>
                    <a:lnTo>
                      <a:pt x="0" y="547"/>
                    </a:lnTo>
                    <a:lnTo>
                      <a:pt x="81" y="547"/>
                    </a:lnTo>
                    <a:close/>
                    <a:moveTo>
                      <a:pt x="619" y="205"/>
                    </a:moveTo>
                    <a:lnTo>
                      <a:pt x="633" y="206"/>
                    </a:lnTo>
                    <a:lnTo>
                      <a:pt x="646" y="207"/>
                    </a:lnTo>
                    <a:lnTo>
                      <a:pt x="659" y="208"/>
                    </a:lnTo>
                    <a:lnTo>
                      <a:pt x="672" y="210"/>
                    </a:lnTo>
                    <a:lnTo>
                      <a:pt x="686" y="213"/>
                    </a:lnTo>
                    <a:lnTo>
                      <a:pt x="698" y="216"/>
                    </a:lnTo>
                    <a:lnTo>
                      <a:pt x="711" y="220"/>
                    </a:lnTo>
                    <a:lnTo>
                      <a:pt x="716" y="222"/>
                    </a:lnTo>
                    <a:lnTo>
                      <a:pt x="722" y="225"/>
                    </a:lnTo>
                    <a:lnTo>
                      <a:pt x="734" y="229"/>
                    </a:lnTo>
                    <a:lnTo>
                      <a:pt x="745" y="235"/>
                    </a:lnTo>
                    <a:lnTo>
                      <a:pt x="756" y="241"/>
                    </a:lnTo>
                    <a:lnTo>
                      <a:pt x="766" y="247"/>
                    </a:lnTo>
                    <a:lnTo>
                      <a:pt x="776" y="254"/>
                    </a:lnTo>
                    <a:lnTo>
                      <a:pt x="786" y="261"/>
                    </a:lnTo>
                    <a:lnTo>
                      <a:pt x="795" y="269"/>
                    </a:lnTo>
                    <a:lnTo>
                      <a:pt x="804" y="277"/>
                    </a:lnTo>
                    <a:lnTo>
                      <a:pt x="812" y="286"/>
                    </a:lnTo>
                    <a:lnTo>
                      <a:pt x="820" y="295"/>
                    </a:lnTo>
                    <a:lnTo>
                      <a:pt x="828" y="305"/>
                    </a:lnTo>
                    <a:lnTo>
                      <a:pt x="835" y="314"/>
                    </a:lnTo>
                    <a:lnTo>
                      <a:pt x="842" y="325"/>
                    </a:lnTo>
                    <a:lnTo>
                      <a:pt x="848" y="336"/>
                    </a:lnTo>
                    <a:lnTo>
                      <a:pt x="853" y="347"/>
                    </a:lnTo>
                    <a:lnTo>
                      <a:pt x="858" y="358"/>
                    </a:lnTo>
                    <a:lnTo>
                      <a:pt x="863" y="370"/>
                    </a:lnTo>
                    <a:lnTo>
                      <a:pt x="867" y="382"/>
                    </a:lnTo>
                    <a:lnTo>
                      <a:pt x="870" y="394"/>
                    </a:lnTo>
                    <a:lnTo>
                      <a:pt x="873" y="406"/>
                    </a:lnTo>
                    <a:lnTo>
                      <a:pt x="875" y="419"/>
                    </a:lnTo>
                    <a:lnTo>
                      <a:pt x="876" y="425"/>
                    </a:lnTo>
                    <a:lnTo>
                      <a:pt x="877" y="431"/>
                    </a:lnTo>
                    <a:lnTo>
                      <a:pt x="878" y="445"/>
                    </a:lnTo>
                    <a:lnTo>
                      <a:pt x="878" y="458"/>
                    </a:lnTo>
                    <a:lnTo>
                      <a:pt x="878" y="471"/>
                    </a:lnTo>
                    <a:lnTo>
                      <a:pt x="877" y="484"/>
                    </a:lnTo>
                    <a:lnTo>
                      <a:pt x="875" y="497"/>
                    </a:lnTo>
                    <a:lnTo>
                      <a:pt x="873" y="510"/>
                    </a:lnTo>
                    <a:lnTo>
                      <a:pt x="870" y="522"/>
                    </a:lnTo>
                    <a:lnTo>
                      <a:pt x="867" y="534"/>
                    </a:lnTo>
                    <a:lnTo>
                      <a:pt x="863" y="546"/>
                    </a:lnTo>
                    <a:lnTo>
                      <a:pt x="858" y="558"/>
                    </a:lnTo>
                    <a:lnTo>
                      <a:pt x="853" y="569"/>
                    </a:lnTo>
                    <a:lnTo>
                      <a:pt x="848" y="581"/>
                    </a:lnTo>
                    <a:lnTo>
                      <a:pt x="842" y="591"/>
                    </a:lnTo>
                    <a:lnTo>
                      <a:pt x="835" y="601"/>
                    </a:lnTo>
                    <a:lnTo>
                      <a:pt x="828" y="611"/>
                    </a:lnTo>
                    <a:lnTo>
                      <a:pt x="820" y="621"/>
                    </a:lnTo>
                    <a:lnTo>
                      <a:pt x="812" y="630"/>
                    </a:lnTo>
                    <a:lnTo>
                      <a:pt x="804" y="638"/>
                    </a:lnTo>
                    <a:lnTo>
                      <a:pt x="795" y="647"/>
                    </a:lnTo>
                    <a:lnTo>
                      <a:pt x="786" y="654"/>
                    </a:lnTo>
                    <a:lnTo>
                      <a:pt x="776" y="662"/>
                    </a:lnTo>
                    <a:lnTo>
                      <a:pt x="766" y="669"/>
                    </a:lnTo>
                    <a:lnTo>
                      <a:pt x="756" y="675"/>
                    </a:lnTo>
                    <a:lnTo>
                      <a:pt x="745" y="681"/>
                    </a:lnTo>
                    <a:lnTo>
                      <a:pt x="734" y="686"/>
                    </a:lnTo>
                    <a:lnTo>
                      <a:pt x="722" y="691"/>
                    </a:lnTo>
                    <a:lnTo>
                      <a:pt x="711" y="696"/>
                    </a:lnTo>
                    <a:lnTo>
                      <a:pt x="698" y="700"/>
                    </a:lnTo>
                    <a:lnTo>
                      <a:pt x="686" y="703"/>
                    </a:lnTo>
                    <a:lnTo>
                      <a:pt x="672" y="706"/>
                    </a:lnTo>
                    <a:lnTo>
                      <a:pt x="659" y="708"/>
                    </a:lnTo>
                    <a:lnTo>
                      <a:pt x="646" y="709"/>
                    </a:lnTo>
                    <a:lnTo>
                      <a:pt x="633" y="710"/>
                    </a:lnTo>
                    <a:lnTo>
                      <a:pt x="619" y="710"/>
                    </a:lnTo>
                    <a:lnTo>
                      <a:pt x="606" y="710"/>
                    </a:lnTo>
                    <a:lnTo>
                      <a:pt x="592" y="709"/>
                    </a:lnTo>
                    <a:lnTo>
                      <a:pt x="579" y="708"/>
                    </a:lnTo>
                    <a:lnTo>
                      <a:pt x="566" y="706"/>
                    </a:lnTo>
                    <a:lnTo>
                      <a:pt x="553" y="703"/>
                    </a:lnTo>
                    <a:lnTo>
                      <a:pt x="541" y="700"/>
                    </a:lnTo>
                    <a:lnTo>
                      <a:pt x="529" y="696"/>
                    </a:lnTo>
                    <a:lnTo>
                      <a:pt x="523" y="694"/>
                    </a:lnTo>
                    <a:lnTo>
                      <a:pt x="517" y="691"/>
                    </a:lnTo>
                    <a:lnTo>
                      <a:pt x="505" y="686"/>
                    </a:lnTo>
                    <a:lnTo>
                      <a:pt x="494" y="681"/>
                    </a:lnTo>
                    <a:lnTo>
                      <a:pt x="483" y="675"/>
                    </a:lnTo>
                    <a:lnTo>
                      <a:pt x="473" y="669"/>
                    </a:lnTo>
                    <a:lnTo>
                      <a:pt x="463" y="662"/>
                    </a:lnTo>
                    <a:lnTo>
                      <a:pt x="453" y="654"/>
                    </a:lnTo>
                    <a:lnTo>
                      <a:pt x="444" y="647"/>
                    </a:lnTo>
                    <a:lnTo>
                      <a:pt x="435" y="638"/>
                    </a:lnTo>
                    <a:lnTo>
                      <a:pt x="426" y="630"/>
                    </a:lnTo>
                    <a:lnTo>
                      <a:pt x="418" y="621"/>
                    </a:lnTo>
                    <a:lnTo>
                      <a:pt x="410" y="611"/>
                    </a:lnTo>
                    <a:lnTo>
                      <a:pt x="403" y="601"/>
                    </a:lnTo>
                    <a:lnTo>
                      <a:pt x="397" y="591"/>
                    </a:lnTo>
                    <a:lnTo>
                      <a:pt x="391" y="581"/>
                    </a:lnTo>
                    <a:lnTo>
                      <a:pt x="385" y="569"/>
                    </a:lnTo>
                    <a:lnTo>
                      <a:pt x="380" y="558"/>
                    </a:lnTo>
                    <a:lnTo>
                      <a:pt x="376" y="546"/>
                    </a:lnTo>
                    <a:lnTo>
                      <a:pt x="372" y="534"/>
                    </a:lnTo>
                    <a:lnTo>
                      <a:pt x="368" y="522"/>
                    </a:lnTo>
                    <a:lnTo>
                      <a:pt x="366" y="510"/>
                    </a:lnTo>
                    <a:lnTo>
                      <a:pt x="363" y="497"/>
                    </a:lnTo>
                    <a:lnTo>
                      <a:pt x="363" y="491"/>
                    </a:lnTo>
                    <a:lnTo>
                      <a:pt x="362" y="484"/>
                    </a:lnTo>
                    <a:lnTo>
                      <a:pt x="361" y="471"/>
                    </a:lnTo>
                    <a:lnTo>
                      <a:pt x="361" y="458"/>
                    </a:lnTo>
                    <a:lnTo>
                      <a:pt x="361" y="445"/>
                    </a:lnTo>
                    <a:lnTo>
                      <a:pt x="362" y="431"/>
                    </a:lnTo>
                    <a:lnTo>
                      <a:pt x="363" y="419"/>
                    </a:lnTo>
                    <a:lnTo>
                      <a:pt x="366" y="406"/>
                    </a:lnTo>
                    <a:lnTo>
                      <a:pt x="368" y="394"/>
                    </a:lnTo>
                    <a:lnTo>
                      <a:pt x="372" y="382"/>
                    </a:lnTo>
                    <a:lnTo>
                      <a:pt x="376" y="370"/>
                    </a:lnTo>
                    <a:lnTo>
                      <a:pt x="380" y="358"/>
                    </a:lnTo>
                    <a:lnTo>
                      <a:pt x="385" y="347"/>
                    </a:lnTo>
                    <a:lnTo>
                      <a:pt x="391" y="336"/>
                    </a:lnTo>
                    <a:lnTo>
                      <a:pt x="397" y="325"/>
                    </a:lnTo>
                    <a:lnTo>
                      <a:pt x="403" y="314"/>
                    </a:lnTo>
                    <a:lnTo>
                      <a:pt x="410" y="305"/>
                    </a:lnTo>
                    <a:lnTo>
                      <a:pt x="418" y="295"/>
                    </a:lnTo>
                    <a:lnTo>
                      <a:pt x="426" y="286"/>
                    </a:lnTo>
                    <a:lnTo>
                      <a:pt x="435" y="277"/>
                    </a:lnTo>
                    <a:lnTo>
                      <a:pt x="444" y="269"/>
                    </a:lnTo>
                    <a:lnTo>
                      <a:pt x="453" y="261"/>
                    </a:lnTo>
                    <a:lnTo>
                      <a:pt x="463" y="254"/>
                    </a:lnTo>
                    <a:lnTo>
                      <a:pt x="473" y="247"/>
                    </a:lnTo>
                    <a:lnTo>
                      <a:pt x="483" y="241"/>
                    </a:lnTo>
                    <a:lnTo>
                      <a:pt x="494" y="235"/>
                    </a:lnTo>
                    <a:lnTo>
                      <a:pt x="505" y="229"/>
                    </a:lnTo>
                    <a:lnTo>
                      <a:pt x="517" y="225"/>
                    </a:lnTo>
                    <a:lnTo>
                      <a:pt x="529" y="220"/>
                    </a:lnTo>
                    <a:lnTo>
                      <a:pt x="541" y="216"/>
                    </a:lnTo>
                    <a:lnTo>
                      <a:pt x="553" y="213"/>
                    </a:lnTo>
                    <a:lnTo>
                      <a:pt x="566" y="210"/>
                    </a:lnTo>
                    <a:lnTo>
                      <a:pt x="579" y="208"/>
                    </a:lnTo>
                    <a:lnTo>
                      <a:pt x="592" y="207"/>
                    </a:lnTo>
                    <a:lnTo>
                      <a:pt x="606" y="206"/>
                    </a:lnTo>
                    <a:lnTo>
                      <a:pt x="619" y="205"/>
                    </a:lnTo>
                    <a:close/>
                    <a:moveTo>
                      <a:pt x="619" y="570"/>
                    </a:moveTo>
                    <a:lnTo>
                      <a:pt x="630" y="570"/>
                    </a:lnTo>
                    <a:lnTo>
                      <a:pt x="636" y="569"/>
                    </a:lnTo>
                    <a:lnTo>
                      <a:pt x="641" y="568"/>
                    </a:lnTo>
                    <a:lnTo>
                      <a:pt x="651" y="566"/>
                    </a:lnTo>
                    <a:lnTo>
                      <a:pt x="661" y="562"/>
                    </a:lnTo>
                    <a:lnTo>
                      <a:pt x="670" y="558"/>
                    </a:lnTo>
                    <a:lnTo>
                      <a:pt x="679" y="552"/>
                    </a:lnTo>
                    <a:lnTo>
                      <a:pt x="687" y="546"/>
                    </a:lnTo>
                    <a:lnTo>
                      <a:pt x="694" y="539"/>
                    </a:lnTo>
                    <a:lnTo>
                      <a:pt x="700" y="531"/>
                    </a:lnTo>
                    <a:lnTo>
                      <a:pt x="706" y="523"/>
                    </a:lnTo>
                    <a:lnTo>
                      <a:pt x="711" y="514"/>
                    </a:lnTo>
                    <a:lnTo>
                      <a:pt x="715" y="504"/>
                    </a:lnTo>
                    <a:lnTo>
                      <a:pt x="718" y="493"/>
                    </a:lnTo>
                    <a:lnTo>
                      <a:pt x="719" y="488"/>
                    </a:lnTo>
                    <a:lnTo>
                      <a:pt x="720" y="482"/>
                    </a:lnTo>
                    <a:lnTo>
                      <a:pt x="722" y="470"/>
                    </a:lnTo>
                    <a:lnTo>
                      <a:pt x="722" y="458"/>
                    </a:lnTo>
                    <a:lnTo>
                      <a:pt x="722" y="446"/>
                    </a:lnTo>
                    <a:lnTo>
                      <a:pt x="721" y="440"/>
                    </a:lnTo>
                    <a:lnTo>
                      <a:pt x="720" y="434"/>
                    </a:lnTo>
                    <a:lnTo>
                      <a:pt x="718" y="423"/>
                    </a:lnTo>
                    <a:lnTo>
                      <a:pt x="715" y="412"/>
                    </a:lnTo>
                    <a:lnTo>
                      <a:pt x="711" y="402"/>
                    </a:lnTo>
                    <a:lnTo>
                      <a:pt x="706" y="393"/>
                    </a:lnTo>
                    <a:lnTo>
                      <a:pt x="700" y="384"/>
                    </a:lnTo>
                    <a:lnTo>
                      <a:pt x="694" y="377"/>
                    </a:lnTo>
                    <a:lnTo>
                      <a:pt x="687" y="370"/>
                    </a:lnTo>
                    <a:lnTo>
                      <a:pt x="679" y="363"/>
                    </a:lnTo>
                    <a:lnTo>
                      <a:pt x="674" y="361"/>
                    </a:lnTo>
                    <a:lnTo>
                      <a:pt x="670" y="358"/>
                    </a:lnTo>
                    <a:lnTo>
                      <a:pt x="661" y="354"/>
                    </a:lnTo>
                    <a:lnTo>
                      <a:pt x="651" y="350"/>
                    </a:lnTo>
                    <a:lnTo>
                      <a:pt x="641" y="348"/>
                    </a:lnTo>
                    <a:lnTo>
                      <a:pt x="636" y="347"/>
                    </a:lnTo>
                    <a:lnTo>
                      <a:pt x="630" y="346"/>
                    </a:lnTo>
                    <a:lnTo>
                      <a:pt x="619" y="346"/>
                    </a:lnTo>
                    <a:lnTo>
                      <a:pt x="608" y="346"/>
                    </a:lnTo>
                    <a:lnTo>
                      <a:pt x="602" y="347"/>
                    </a:lnTo>
                    <a:lnTo>
                      <a:pt x="597" y="348"/>
                    </a:lnTo>
                    <a:lnTo>
                      <a:pt x="587" y="350"/>
                    </a:lnTo>
                    <a:lnTo>
                      <a:pt x="577" y="354"/>
                    </a:lnTo>
                    <a:lnTo>
                      <a:pt x="572" y="356"/>
                    </a:lnTo>
                    <a:lnTo>
                      <a:pt x="568" y="358"/>
                    </a:lnTo>
                    <a:lnTo>
                      <a:pt x="559" y="363"/>
                    </a:lnTo>
                    <a:lnTo>
                      <a:pt x="552" y="370"/>
                    </a:lnTo>
                    <a:lnTo>
                      <a:pt x="545" y="377"/>
                    </a:lnTo>
                    <a:lnTo>
                      <a:pt x="538" y="384"/>
                    </a:lnTo>
                    <a:lnTo>
                      <a:pt x="533" y="393"/>
                    </a:lnTo>
                    <a:lnTo>
                      <a:pt x="528" y="402"/>
                    </a:lnTo>
                    <a:lnTo>
                      <a:pt x="524" y="412"/>
                    </a:lnTo>
                    <a:lnTo>
                      <a:pt x="520" y="423"/>
                    </a:lnTo>
                    <a:lnTo>
                      <a:pt x="519" y="428"/>
                    </a:lnTo>
                    <a:lnTo>
                      <a:pt x="518" y="434"/>
                    </a:lnTo>
                    <a:lnTo>
                      <a:pt x="517" y="446"/>
                    </a:lnTo>
                    <a:lnTo>
                      <a:pt x="516" y="458"/>
                    </a:lnTo>
                    <a:lnTo>
                      <a:pt x="517" y="470"/>
                    </a:lnTo>
                    <a:lnTo>
                      <a:pt x="517" y="476"/>
                    </a:lnTo>
                    <a:lnTo>
                      <a:pt x="518" y="482"/>
                    </a:lnTo>
                    <a:lnTo>
                      <a:pt x="520" y="493"/>
                    </a:lnTo>
                    <a:lnTo>
                      <a:pt x="524" y="504"/>
                    </a:lnTo>
                    <a:lnTo>
                      <a:pt x="528" y="514"/>
                    </a:lnTo>
                    <a:lnTo>
                      <a:pt x="533" y="523"/>
                    </a:lnTo>
                    <a:lnTo>
                      <a:pt x="538" y="531"/>
                    </a:lnTo>
                    <a:lnTo>
                      <a:pt x="545" y="539"/>
                    </a:lnTo>
                    <a:lnTo>
                      <a:pt x="552" y="546"/>
                    </a:lnTo>
                    <a:lnTo>
                      <a:pt x="559" y="552"/>
                    </a:lnTo>
                    <a:lnTo>
                      <a:pt x="564" y="555"/>
                    </a:lnTo>
                    <a:lnTo>
                      <a:pt x="568" y="558"/>
                    </a:lnTo>
                    <a:lnTo>
                      <a:pt x="577" y="562"/>
                    </a:lnTo>
                    <a:lnTo>
                      <a:pt x="587" y="566"/>
                    </a:lnTo>
                    <a:lnTo>
                      <a:pt x="597" y="568"/>
                    </a:lnTo>
                    <a:lnTo>
                      <a:pt x="608" y="570"/>
                    </a:lnTo>
                    <a:lnTo>
                      <a:pt x="619" y="570"/>
                    </a:lnTo>
                    <a:close/>
                    <a:moveTo>
                      <a:pt x="1010" y="0"/>
                    </a:moveTo>
                    <a:lnTo>
                      <a:pt x="1019" y="1"/>
                    </a:lnTo>
                    <a:lnTo>
                      <a:pt x="1027" y="2"/>
                    </a:lnTo>
                    <a:lnTo>
                      <a:pt x="1036" y="4"/>
                    </a:lnTo>
                    <a:lnTo>
                      <a:pt x="1044" y="7"/>
                    </a:lnTo>
                    <a:lnTo>
                      <a:pt x="1051" y="11"/>
                    </a:lnTo>
                    <a:lnTo>
                      <a:pt x="1058" y="15"/>
                    </a:lnTo>
                    <a:lnTo>
                      <a:pt x="1065" y="20"/>
                    </a:lnTo>
                    <a:lnTo>
                      <a:pt x="1071" y="25"/>
                    </a:lnTo>
                    <a:lnTo>
                      <a:pt x="1076" y="32"/>
                    </a:lnTo>
                    <a:lnTo>
                      <a:pt x="1081" y="38"/>
                    </a:lnTo>
                    <a:lnTo>
                      <a:pt x="1085" y="45"/>
                    </a:lnTo>
                    <a:lnTo>
                      <a:pt x="1089" y="53"/>
                    </a:lnTo>
                    <a:lnTo>
                      <a:pt x="1092" y="61"/>
                    </a:lnTo>
                    <a:lnTo>
                      <a:pt x="1094" y="69"/>
                    </a:lnTo>
                    <a:lnTo>
                      <a:pt x="1095" y="78"/>
                    </a:lnTo>
                    <a:lnTo>
                      <a:pt x="1095" y="87"/>
                    </a:lnTo>
                    <a:lnTo>
                      <a:pt x="1095" y="96"/>
                    </a:lnTo>
                    <a:lnTo>
                      <a:pt x="1094" y="106"/>
                    </a:lnTo>
                    <a:lnTo>
                      <a:pt x="1092" y="114"/>
                    </a:lnTo>
                    <a:lnTo>
                      <a:pt x="1089" y="122"/>
                    </a:lnTo>
                    <a:lnTo>
                      <a:pt x="1085" y="130"/>
                    </a:lnTo>
                    <a:lnTo>
                      <a:pt x="1081" y="137"/>
                    </a:lnTo>
                    <a:lnTo>
                      <a:pt x="1076" y="144"/>
                    </a:lnTo>
                    <a:lnTo>
                      <a:pt x="1074" y="147"/>
                    </a:lnTo>
                    <a:lnTo>
                      <a:pt x="1071" y="150"/>
                    </a:lnTo>
                    <a:lnTo>
                      <a:pt x="1065" y="155"/>
                    </a:lnTo>
                    <a:lnTo>
                      <a:pt x="1058" y="160"/>
                    </a:lnTo>
                    <a:lnTo>
                      <a:pt x="1051" y="164"/>
                    </a:lnTo>
                    <a:lnTo>
                      <a:pt x="1044" y="168"/>
                    </a:lnTo>
                    <a:lnTo>
                      <a:pt x="1036" y="171"/>
                    </a:lnTo>
                    <a:lnTo>
                      <a:pt x="1027" y="173"/>
                    </a:lnTo>
                    <a:lnTo>
                      <a:pt x="1019" y="174"/>
                    </a:lnTo>
                    <a:lnTo>
                      <a:pt x="1010" y="174"/>
                    </a:lnTo>
                    <a:lnTo>
                      <a:pt x="1001" y="174"/>
                    </a:lnTo>
                    <a:lnTo>
                      <a:pt x="992" y="173"/>
                    </a:lnTo>
                    <a:lnTo>
                      <a:pt x="984" y="171"/>
                    </a:lnTo>
                    <a:lnTo>
                      <a:pt x="976" y="168"/>
                    </a:lnTo>
                    <a:lnTo>
                      <a:pt x="968" y="164"/>
                    </a:lnTo>
                    <a:lnTo>
                      <a:pt x="961" y="160"/>
                    </a:lnTo>
                    <a:lnTo>
                      <a:pt x="954" y="155"/>
                    </a:lnTo>
                    <a:lnTo>
                      <a:pt x="948" y="150"/>
                    </a:lnTo>
                    <a:lnTo>
                      <a:pt x="942" y="144"/>
                    </a:lnTo>
                    <a:lnTo>
                      <a:pt x="940" y="140"/>
                    </a:lnTo>
                    <a:lnTo>
                      <a:pt x="937" y="137"/>
                    </a:lnTo>
                    <a:lnTo>
                      <a:pt x="933" y="130"/>
                    </a:lnTo>
                    <a:lnTo>
                      <a:pt x="929" y="122"/>
                    </a:lnTo>
                    <a:lnTo>
                      <a:pt x="926" y="114"/>
                    </a:lnTo>
                    <a:lnTo>
                      <a:pt x="924" y="106"/>
                    </a:lnTo>
                    <a:lnTo>
                      <a:pt x="923" y="96"/>
                    </a:lnTo>
                    <a:lnTo>
                      <a:pt x="922" y="87"/>
                    </a:lnTo>
                    <a:lnTo>
                      <a:pt x="923" y="78"/>
                    </a:lnTo>
                    <a:lnTo>
                      <a:pt x="924" y="69"/>
                    </a:lnTo>
                    <a:lnTo>
                      <a:pt x="925" y="65"/>
                    </a:lnTo>
                    <a:lnTo>
                      <a:pt x="926" y="61"/>
                    </a:lnTo>
                    <a:lnTo>
                      <a:pt x="928" y="57"/>
                    </a:lnTo>
                    <a:lnTo>
                      <a:pt x="929" y="53"/>
                    </a:lnTo>
                    <a:lnTo>
                      <a:pt x="931" y="49"/>
                    </a:lnTo>
                    <a:lnTo>
                      <a:pt x="933" y="45"/>
                    </a:lnTo>
                    <a:lnTo>
                      <a:pt x="937" y="38"/>
                    </a:lnTo>
                    <a:lnTo>
                      <a:pt x="942" y="32"/>
                    </a:lnTo>
                    <a:lnTo>
                      <a:pt x="945" y="28"/>
                    </a:lnTo>
                    <a:lnTo>
                      <a:pt x="948" y="25"/>
                    </a:lnTo>
                    <a:lnTo>
                      <a:pt x="954" y="20"/>
                    </a:lnTo>
                    <a:lnTo>
                      <a:pt x="961" y="15"/>
                    </a:lnTo>
                    <a:lnTo>
                      <a:pt x="968" y="11"/>
                    </a:lnTo>
                    <a:lnTo>
                      <a:pt x="976" y="7"/>
                    </a:lnTo>
                    <a:lnTo>
                      <a:pt x="984" y="4"/>
                    </a:lnTo>
                    <a:lnTo>
                      <a:pt x="992" y="2"/>
                    </a:lnTo>
                    <a:lnTo>
                      <a:pt x="1001" y="1"/>
                    </a:lnTo>
                    <a:lnTo>
                      <a:pt x="1010" y="0"/>
                    </a:lnTo>
                    <a:close/>
                    <a:moveTo>
                      <a:pt x="1086" y="214"/>
                    </a:moveTo>
                    <a:lnTo>
                      <a:pt x="1086" y="702"/>
                    </a:lnTo>
                    <a:lnTo>
                      <a:pt x="932" y="702"/>
                    </a:lnTo>
                    <a:lnTo>
                      <a:pt x="932" y="214"/>
                    </a:lnTo>
                    <a:lnTo>
                      <a:pt x="1086" y="214"/>
                    </a:lnTo>
                    <a:close/>
                    <a:moveTo>
                      <a:pt x="1308" y="214"/>
                    </a:moveTo>
                    <a:lnTo>
                      <a:pt x="1308" y="269"/>
                    </a:lnTo>
                    <a:lnTo>
                      <a:pt x="1313" y="262"/>
                    </a:lnTo>
                    <a:lnTo>
                      <a:pt x="1319" y="255"/>
                    </a:lnTo>
                    <a:lnTo>
                      <a:pt x="1325" y="248"/>
                    </a:lnTo>
                    <a:lnTo>
                      <a:pt x="1331" y="242"/>
                    </a:lnTo>
                    <a:lnTo>
                      <a:pt x="1338" y="237"/>
                    </a:lnTo>
                    <a:lnTo>
                      <a:pt x="1346" y="231"/>
                    </a:lnTo>
                    <a:lnTo>
                      <a:pt x="1353" y="227"/>
                    </a:lnTo>
                    <a:lnTo>
                      <a:pt x="1361" y="222"/>
                    </a:lnTo>
                    <a:lnTo>
                      <a:pt x="1370" y="218"/>
                    </a:lnTo>
                    <a:lnTo>
                      <a:pt x="1379" y="215"/>
                    </a:lnTo>
                    <a:lnTo>
                      <a:pt x="1388" y="212"/>
                    </a:lnTo>
                    <a:lnTo>
                      <a:pt x="1398" y="210"/>
                    </a:lnTo>
                    <a:lnTo>
                      <a:pt x="1408" y="208"/>
                    </a:lnTo>
                    <a:lnTo>
                      <a:pt x="1419" y="206"/>
                    </a:lnTo>
                    <a:lnTo>
                      <a:pt x="1429" y="206"/>
                    </a:lnTo>
                    <a:lnTo>
                      <a:pt x="1440" y="205"/>
                    </a:lnTo>
                    <a:lnTo>
                      <a:pt x="1450" y="206"/>
                    </a:lnTo>
                    <a:lnTo>
                      <a:pt x="1460" y="206"/>
                    </a:lnTo>
                    <a:lnTo>
                      <a:pt x="1469" y="207"/>
                    </a:lnTo>
                    <a:lnTo>
                      <a:pt x="1478" y="209"/>
                    </a:lnTo>
                    <a:lnTo>
                      <a:pt x="1496" y="213"/>
                    </a:lnTo>
                    <a:lnTo>
                      <a:pt x="1505" y="216"/>
                    </a:lnTo>
                    <a:lnTo>
                      <a:pt x="1513" y="220"/>
                    </a:lnTo>
                    <a:lnTo>
                      <a:pt x="1521" y="223"/>
                    </a:lnTo>
                    <a:lnTo>
                      <a:pt x="1529" y="227"/>
                    </a:lnTo>
                    <a:lnTo>
                      <a:pt x="1537" y="232"/>
                    </a:lnTo>
                    <a:lnTo>
                      <a:pt x="1544" y="237"/>
                    </a:lnTo>
                    <a:lnTo>
                      <a:pt x="1551" y="242"/>
                    </a:lnTo>
                    <a:lnTo>
                      <a:pt x="1557" y="247"/>
                    </a:lnTo>
                    <a:lnTo>
                      <a:pt x="1564" y="253"/>
                    </a:lnTo>
                    <a:lnTo>
                      <a:pt x="1570" y="260"/>
                    </a:lnTo>
                    <a:lnTo>
                      <a:pt x="1576" y="266"/>
                    </a:lnTo>
                    <a:lnTo>
                      <a:pt x="1581" y="274"/>
                    </a:lnTo>
                    <a:lnTo>
                      <a:pt x="1586" y="281"/>
                    </a:lnTo>
                    <a:lnTo>
                      <a:pt x="1591" y="289"/>
                    </a:lnTo>
                    <a:lnTo>
                      <a:pt x="1595" y="297"/>
                    </a:lnTo>
                    <a:lnTo>
                      <a:pt x="1599" y="305"/>
                    </a:lnTo>
                    <a:lnTo>
                      <a:pt x="1603" y="314"/>
                    </a:lnTo>
                    <a:lnTo>
                      <a:pt x="1606" y="323"/>
                    </a:lnTo>
                    <a:lnTo>
                      <a:pt x="1609" y="332"/>
                    </a:lnTo>
                    <a:lnTo>
                      <a:pt x="1612" y="343"/>
                    </a:lnTo>
                    <a:lnTo>
                      <a:pt x="1614" y="353"/>
                    </a:lnTo>
                    <a:lnTo>
                      <a:pt x="1616" y="363"/>
                    </a:lnTo>
                    <a:lnTo>
                      <a:pt x="1617" y="373"/>
                    </a:lnTo>
                    <a:lnTo>
                      <a:pt x="1618" y="384"/>
                    </a:lnTo>
                    <a:lnTo>
                      <a:pt x="1619" y="395"/>
                    </a:lnTo>
                    <a:lnTo>
                      <a:pt x="1619" y="406"/>
                    </a:lnTo>
                    <a:lnTo>
                      <a:pt x="1619" y="702"/>
                    </a:lnTo>
                    <a:lnTo>
                      <a:pt x="1465" y="702"/>
                    </a:lnTo>
                    <a:lnTo>
                      <a:pt x="1465" y="434"/>
                    </a:lnTo>
                    <a:lnTo>
                      <a:pt x="1464" y="424"/>
                    </a:lnTo>
                    <a:lnTo>
                      <a:pt x="1463" y="413"/>
                    </a:lnTo>
                    <a:lnTo>
                      <a:pt x="1462" y="404"/>
                    </a:lnTo>
                    <a:lnTo>
                      <a:pt x="1461" y="400"/>
                    </a:lnTo>
                    <a:lnTo>
                      <a:pt x="1460" y="395"/>
                    </a:lnTo>
                    <a:lnTo>
                      <a:pt x="1457" y="387"/>
                    </a:lnTo>
                    <a:lnTo>
                      <a:pt x="1454" y="380"/>
                    </a:lnTo>
                    <a:lnTo>
                      <a:pt x="1450" y="373"/>
                    </a:lnTo>
                    <a:lnTo>
                      <a:pt x="1445" y="367"/>
                    </a:lnTo>
                    <a:lnTo>
                      <a:pt x="1443" y="365"/>
                    </a:lnTo>
                    <a:lnTo>
                      <a:pt x="1440" y="362"/>
                    </a:lnTo>
                    <a:lnTo>
                      <a:pt x="1437" y="360"/>
                    </a:lnTo>
                    <a:lnTo>
                      <a:pt x="1434" y="357"/>
                    </a:lnTo>
                    <a:lnTo>
                      <a:pt x="1428" y="353"/>
                    </a:lnTo>
                    <a:lnTo>
                      <a:pt x="1421" y="350"/>
                    </a:lnTo>
                    <a:lnTo>
                      <a:pt x="1414" y="348"/>
                    </a:lnTo>
                    <a:lnTo>
                      <a:pt x="1405" y="346"/>
                    </a:lnTo>
                    <a:lnTo>
                      <a:pt x="1396" y="345"/>
                    </a:lnTo>
                    <a:lnTo>
                      <a:pt x="1387" y="345"/>
                    </a:lnTo>
                    <a:lnTo>
                      <a:pt x="1378" y="345"/>
                    </a:lnTo>
                    <a:lnTo>
                      <a:pt x="1370" y="346"/>
                    </a:lnTo>
                    <a:lnTo>
                      <a:pt x="1362" y="348"/>
                    </a:lnTo>
                    <a:lnTo>
                      <a:pt x="1354" y="350"/>
                    </a:lnTo>
                    <a:lnTo>
                      <a:pt x="1347" y="353"/>
                    </a:lnTo>
                    <a:lnTo>
                      <a:pt x="1341" y="357"/>
                    </a:lnTo>
                    <a:lnTo>
                      <a:pt x="1335" y="362"/>
                    </a:lnTo>
                    <a:lnTo>
                      <a:pt x="1329" y="367"/>
                    </a:lnTo>
                    <a:lnTo>
                      <a:pt x="1327" y="370"/>
                    </a:lnTo>
                    <a:lnTo>
                      <a:pt x="1324" y="373"/>
                    </a:lnTo>
                    <a:lnTo>
                      <a:pt x="1320" y="380"/>
                    </a:lnTo>
                    <a:lnTo>
                      <a:pt x="1316" y="387"/>
                    </a:lnTo>
                    <a:lnTo>
                      <a:pt x="1313" y="395"/>
                    </a:lnTo>
                    <a:lnTo>
                      <a:pt x="1312" y="399"/>
                    </a:lnTo>
                    <a:lnTo>
                      <a:pt x="1311" y="403"/>
                    </a:lnTo>
                    <a:lnTo>
                      <a:pt x="1309" y="412"/>
                    </a:lnTo>
                    <a:lnTo>
                      <a:pt x="1308" y="422"/>
                    </a:lnTo>
                    <a:lnTo>
                      <a:pt x="1308" y="432"/>
                    </a:lnTo>
                    <a:lnTo>
                      <a:pt x="1308" y="702"/>
                    </a:lnTo>
                    <a:lnTo>
                      <a:pt x="1152" y="702"/>
                    </a:lnTo>
                    <a:lnTo>
                      <a:pt x="1152" y="214"/>
                    </a:lnTo>
                    <a:lnTo>
                      <a:pt x="1308" y="214"/>
                    </a:lnTo>
                    <a:close/>
                    <a:moveTo>
                      <a:pt x="1862" y="214"/>
                    </a:moveTo>
                    <a:lnTo>
                      <a:pt x="1862" y="119"/>
                    </a:lnTo>
                    <a:lnTo>
                      <a:pt x="2011" y="30"/>
                    </a:lnTo>
                    <a:lnTo>
                      <a:pt x="2011" y="214"/>
                    </a:lnTo>
                    <a:lnTo>
                      <a:pt x="2132" y="214"/>
                    </a:lnTo>
                    <a:lnTo>
                      <a:pt x="2132" y="351"/>
                    </a:lnTo>
                    <a:lnTo>
                      <a:pt x="2011" y="351"/>
                    </a:lnTo>
                    <a:lnTo>
                      <a:pt x="2011" y="512"/>
                    </a:lnTo>
                    <a:lnTo>
                      <a:pt x="2012" y="517"/>
                    </a:lnTo>
                    <a:lnTo>
                      <a:pt x="2012" y="523"/>
                    </a:lnTo>
                    <a:lnTo>
                      <a:pt x="2013" y="528"/>
                    </a:lnTo>
                    <a:lnTo>
                      <a:pt x="2014" y="533"/>
                    </a:lnTo>
                    <a:lnTo>
                      <a:pt x="2016" y="537"/>
                    </a:lnTo>
                    <a:lnTo>
                      <a:pt x="2018" y="541"/>
                    </a:lnTo>
                    <a:lnTo>
                      <a:pt x="2020" y="545"/>
                    </a:lnTo>
                    <a:lnTo>
                      <a:pt x="2023" y="548"/>
                    </a:lnTo>
                    <a:lnTo>
                      <a:pt x="2026" y="551"/>
                    </a:lnTo>
                    <a:lnTo>
                      <a:pt x="2029" y="554"/>
                    </a:lnTo>
                    <a:lnTo>
                      <a:pt x="2032" y="556"/>
                    </a:lnTo>
                    <a:lnTo>
                      <a:pt x="2036" y="558"/>
                    </a:lnTo>
                    <a:lnTo>
                      <a:pt x="2040" y="559"/>
                    </a:lnTo>
                    <a:lnTo>
                      <a:pt x="2045" y="560"/>
                    </a:lnTo>
                    <a:lnTo>
                      <a:pt x="2050" y="561"/>
                    </a:lnTo>
                    <a:lnTo>
                      <a:pt x="2055" y="561"/>
                    </a:lnTo>
                    <a:lnTo>
                      <a:pt x="2135" y="561"/>
                    </a:lnTo>
                    <a:lnTo>
                      <a:pt x="2135" y="702"/>
                    </a:lnTo>
                    <a:lnTo>
                      <a:pt x="2014" y="702"/>
                    </a:lnTo>
                    <a:lnTo>
                      <a:pt x="1999" y="702"/>
                    </a:lnTo>
                    <a:lnTo>
                      <a:pt x="1984" y="701"/>
                    </a:lnTo>
                    <a:lnTo>
                      <a:pt x="1976" y="700"/>
                    </a:lnTo>
                    <a:lnTo>
                      <a:pt x="1969" y="698"/>
                    </a:lnTo>
                    <a:lnTo>
                      <a:pt x="1955" y="695"/>
                    </a:lnTo>
                    <a:lnTo>
                      <a:pt x="1941" y="691"/>
                    </a:lnTo>
                    <a:lnTo>
                      <a:pt x="1934" y="688"/>
                    </a:lnTo>
                    <a:lnTo>
                      <a:pt x="1928" y="685"/>
                    </a:lnTo>
                    <a:lnTo>
                      <a:pt x="1922" y="682"/>
                    </a:lnTo>
                    <a:lnTo>
                      <a:pt x="1916" y="679"/>
                    </a:lnTo>
                    <a:lnTo>
                      <a:pt x="1910" y="675"/>
                    </a:lnTo>
                    <a:lnTo>
                      <a:pt x="1905" y="671"/>
                    </a:lnTo>
                    <a:lnTo>
                      <a:pt x="1900" y="666"/>
                    </a:lnTo>
                    <a:lnTo>
                      <a:pt x="1894" y="661"/>
                    </a:lnTo>
                    <a:lnTo>
                      <a:pt x="1889" y="656"/>
                    </a:lnTo>
                    <a:lnTo>
                      <a:pt x="1885" y="651"/>
                    </a:lnTo>
                    <a:lnTo>
                      <a:pt x="1877" y="638"/>
                    </a:lnTo>
                    <a:lnTo>
                      <a:pt x="1873" y="632"/>
                    </a:lnTo>
                    <a:lnTo>
                      <a:pt x="1870" y="624"/>
                    </a:lnTo>
                    <a:lnTo>
                      <a:pt x="1867" y="617"/>
                    </a:lnTo>
                    <a:lnTo>
                      <a:pt x="1865" y="609"/>
                    </a:lnTo>
                    <a:lnTo>
                      <a:pt x="1861" y="592"/>
                    </a:lnTo>
                    <a:lnTo>
                      <a:pt x="1859" y="573"/>
                    </a:lnTo>
                    <a:lnTo>
                      <a:pt x="1858" y="561"/>
                    </a:lnTo>
                    <a:lnTo>
                      <a:pt x="1858" y="551"/>
                    </a:lnTo>
                    <a:lnTo>
                      <a:pt x="1858" y="351"/>
                    </a:lnTo>
                    <a:lnTo>
                      <a:pt x="1788" y="351"/>
                    </a:lnTo>
                    <a:lnTo>
                      <a:pt x="1788" y="214"/>
                    </a:lnTo>
                    <a:lnTo>
                      <a:pt x="1862" y="214"/>
                    </a:lnTo>
                    <a:close/>
                    <a:moveTo>
                      <a:pt x="2357" y="9"/>
                    </a:moveTo>
                    <a:lnTo>
                      <a:pt x="2357" y="267"/>
                    </a:lnTo>
                    <a:lnTo>
                      <a:pt x="2360" y="261"/>
                    </a:lnTo>
                    <a:lnTo>
                      <a:pt x="2364" y="256"/>
                    </a:lnTo>
                    <a:lnTo>
                      <a:pt x="2369" y="250"/>
                    </a:lnTo>
                    <a:lnTo>
                      <a:pt x="2374" y="245"/>
                    </a:lnTo>
                    <a:lnTo>
                      <a:pt x="2380" y="239"/>
                    </a:lnTo>
                    <a:lnTo>
                      <a:pt x="2387" y="234"/>
                    </a:lnTo>
                    <a:lnTo>
                      <a:pt x="2395" y="230"/>
                    </a:lnTo>
                    <a:lnTo>
                      <a:pt x="2403" y="225"/>
                    </a:lnTo>
                    <a:lnTo>
                      <a:pt x="2411" y="221"/>
                    </a:lnTo>
                    <a:lnTo>
                      <a:pt x="2420" y="218"/>
                    </a:lnTo>
                    <a:lnTo>
                      <a:pt x="2429" y="214"/>
                    </a:lnTo>
                    <a:lnTo>
                      <a:pt x="2439" y="212"/>
                    </a:lnTo>
                    <a:lnTo>
                      <a:pt x="2450" y="209"/>
                    </a:lnTo>
                    <a:lnTo>
                      <a:pt x="2461" y="208"/>
                    </a:lnTo>
                    <a:lnTo>
                      <a:pt x="2473" y="207"/>
                    </a:lnTo>
                    <a:lnTo>
                      <a:pt x="2486" y="206"/>
                    </a:lnTo>
                    <a:lnTo>
                      <a:pt x="2501" y="207"/>
                    </a:lnTo>
                    <a:lnTo>
                      <a:pt x="2516" y="209"/>
                    </a:lnTo>
                    <a:lnTo>
                      <a:pt x="2532" y="211"/>
                    </a:lnTo>
                    <a:lnTo>
                      <a:pt x="2540" y="213"/>
                    </a:lnTo>
                    <a:lnTo>
                      <a:pt x="2548" y="215"/>
                    </a:lnTo>
                    <a:lnTo>
                      <a:pt x="2555" y="218"/>
                    </a:lnTo>
                    <a:lnTo>
                      <a:pt x="2563" y="221"/>
                    </a:lnTo>
                    <a:lnTo>
                      <a:pt x="2571" y="224"/>
                    </a:lnTo>
                    <a:lnTo>
                      <a:pt x="2578" y="228"/>
                    </a:lnTo>
                    <a:lnTo>
                      <a:pt x="2586" y="232"/>
                    </a:lnTo>
                    <a:lnTo>
                      <a:pt x="2593" y="237"/>
                    </a:lnTo>
                    <a:lnTo>
                      <a:pt x="2600" y="242"/>
                    </a:lnTo>
                    <a:lnTo>
                      <a:pt x="2607" y="247"/>
                    </a:lnTo>
                    <a:lnTo>
                      <a:pt x="2610" y="250"/>
                    </a:lnTo>
                    <a:lnTo>
                      <a:pt x="2613" y="253"/>
                    </a:lnTo>
                    <a:lnTo>
                      <a:pt x="2619" y="260"/>
                    </a:lnTo>
                    <a:lnTo>
                      <a:pt x="2625" y="266"/>
                    </a:lnTo>
                    <a:lnTo>
                      <a:pt x="2628" y="270"/>
                    </a:lnTo>
                    <a:lnTo>
                      <a:pt x="2631" y="274"/>
                    </a:lnTo>
                    <a:lnTo>
                      <a:pt x="2638" y="282"/>
                    </a:lnTo>
                    <a:lnTo>
                      <a:pt x="2643" y="290"/>
                    </a:lnTo>
                    <a:lnTo>
                      <a:pt x="2647" y="299"/>
                    </a:lnTo>
                    <a:lnTo>
                      <a:pt x="2652" y="309"/>
                    </a:lnTo>
                    <a:lnTo>
                      <a:pt x="2656" y="319"/>
                    </a:lnTo>
                    <a:lnTo>
                      <a:pt x="2659" y="329"/>
                    </a:lnTo>
                    <a:lnTo>
                      <a:pt x="2662" y="342"/>
                    </a:lnTo>
                    <a:lnTo>
                      <a:pt x="2664" y="354"/>
                    </a:lnTo>
                    <a:lnTo>
                      <a:pt x="2666" y="366"/>
                    </a:lnTo>
                    <a:lnTo>
                      <a:pt x="2668" y="379"/>
                    </a:lnTo>
                    <a:lnTo>
                      <a:pt x="2669" y="393"/>
                    </a:lnTo>
                    <a:lnTo>
                      <a:pt x="2669" y="407"/>
                    </a:lnTo>
                    <a:lnTo>
                      <a:pt x="2669" y="702"/>
                    </a:lnTo>
                    <a:lnTo>
                      <a:pt x="2513" y="702"/>
                    </a:lnTo>
                    <a:lnTo>
                      <a:pt x="2513" y="440"/>
                    </a:lnTo>
                    <a:lnTo>
                      <a:pt x="2513" y="427"/>
                    </a:lnTo>
                    <a:lnTo>
                      <a:pt x="2512" y="415"/>
                    </a:lnTo>
                    <a:lnTo>
                      <a:pt x="2510" y="404"/>
                    </a:lnTo>
                    <a:lnTo>
                      <a:pt x="2507" y="394"/>
                    </a:lnTo>
                    <a:lnTo>
                      <a:pt x="2504" y="385"/>
                    </a:lnTo>
                    <a:lnTo>
                      <a:pt x="2500" y="377"/>
                    </a:lnTo>
                    <a:lnTo>
                      <a:pt x="2495" y="371"/>
                    </a:lnTo>
                    <a:lnTo>
                      <a:pt x="2490" y="365"/>
                    </a:lnTo>
                    <a:lnTo>
                      <a:pt x="2485" y="360"/>
                    </a:lnTo>
                    <a:lnTo>
                      <a:pt x="2479" y="356"/>
                    </a:lnTo>
                    <a:lnTo>
                      <a:pt x="2473" y="352"/>
                    </a:lnTo>
                    <a:lnTo>
                      <a:pt x="2467" y="350"/>
                    </a:lnTo>
                    <a:lnTo>
                      <a:pt x="2461" y="348"/>
                    </a:lnTo>
                    <a:lnTo>
                      <a:pt x="2454" y="347"/>
                    </a:lnTo>
                    <a:lnTo>
                      <a:pt x="2448" y="346"/>
                    </a:lnTo>
                    <a:lnTo>
                      <a:pt x="2441" y="346"/>
                    </a:lnTo>
                    <a:lnTo>
                      <a:pt x="2433" y="346"/>
                    </a:lnTo>
                    <a:lnTo>
                      <a:pt x="2425" y="347"/>
                    </a:lnTo>
                    <a:lnTo>
                      <a:pt x="2418" y="348"/>
                    </a:lnTo>
                    <a:lnTo>
                      <a:pt x="2410" y="350"/>
                    </a:lnTo>
                    <a:lnTo>
                      <a:pt x="2403" y="352"/>
                    </a:lnTo>
                    <a:lnTo>
                      <a:pt x="2396" y="356"/>
                    </a:lnTo>
                    <a:lnTo>
                      <a:pt x="2390" y="359"/>
                    </a:lnTo>
                    <a:lnTo>
                      <a:pt x="2386" y="362"/>
                    </a:lnTo>
                    <a:lnTo>
                      <a:pt x="2383" y="364"/>
                    </a:lnTo>
                    <a:lnTo>
                      <a:pt x="2377" y="370"/>
                    </a:lnTo>
                    <a:lnTo>
                      <a:pt x="2372" y="376"/>
                    </a:lnTo>
                    <a:lnTo>
                      <a:pt x="2368" y="384"/>
                    </a:lnTo>
                    <a:lnTo>
                      <a:pt x="2364" y="392"/>
                    </a:lnTo>
                    <a:lnTo>
                      <a:pt x="2362" y="397"/>
                    </a:lnTo>
                    <a:lnTo>
                      <a:pt x="2361" y="401"/>
                    </a:lnTo>
                    <a:lnTo>
                      <a:pt x="2360" y="407"/>
                    </a:lnTo>
                    <a:lnTo>
                      <a:pt x="2359" y="412"/>
                    </a:lnTo>
                    <a:lnTo>
                      <a:pt x="2357" y="424"/>
                    </a:lnTo>
                    <a:lnTo>
                      <a:pt x="2357" y="436"/>
                    </a:lnTo>
                    <a:lnTo>
                      <a:pt x="2357" y="702"/>
                    </a:lnTo>
                    <a:lnTo>
                      <a:pt x="2202" y="702"/>
                    </a:lnTo>
                    <a:lnTo>
                      <a:pt x="2202" y="9"/>
                    </a:lnTo>
                    <a:lnTo>
                      <a:pt x="2357" y="9"/>
                    </a:lnTo>
                    <a:close/>
                    <a:moveTo>
                      <a:pt x="2969" y="204"/>
                    </a:moveTo>
                    <a:lnTo>
                      <a:pt x="2990" y="205"/>
                    </a:lnTo>
                    <a:lnTo>
                      <a:pt x="3001" y="206"/>
                    </a:lnTo>
                    <a:lnTo>
                      <a:pt x="3011" y="208"/>
                    </a:lnTo>
                    <a:lnTo>
                      <a:pt x="3022" y="210"/>
                    </a:lnTo>
                    <a:lnTo>
                      <a:pt x="3032" y="212"/>
                    </a:lnTo>
                    <a:lnTo>
                      <a:pt x="3043" y="215"/>
                    </a:lnTo>
                    <a:lnTo>
                      <a:pt x="3053" y="218"/>
                    </a:lnTo>
                    <a:lnTo>
                      <a:pt x="3063" y="222"/>
                    </a:lnTo>
                    <a:lnTo>
                      <a:pt x="3073" y="226"/>
                    </a:lnTo>
                    <a:lnTo>
                      <a:pt x="3083" y="231"/>
                    </a:lnTo>
                    <a:lnTo>
                      <a:pt x="3092" y="236"/>
                    </a:lnTo>
                    <a:lnTo>
                      <a:pt x="3101" y="242"/>
                    </a:lnTo>
                    <a:lnTo>
                      <a:pt x="3110" y="248"/>
                    </a:lnTo>
                    <a:lnTo>
                      <a:pt x="3119" y="255"/>
                    </a:lnTo>
                    <a:lnTo>
                      <a:pt x="3128" y="262"/>
                    </a:lnTo>
                    <a:lnTo>
                      <a:pt x="3136" y="270"/>
                    </a:lnTo>
                    <a:lnTo>
                      <a:pt x="3144" y="278"/>
                    </a:lnTo>
                    <a:lnTo>
                      <a:pt x="3151" y="287"/>
                    </a:lnTo>
                    <a:lnTo>
                      <a:pt x="3158" y="297"/>
                    </a:lnTo>
                    <a:lnTo>
                      <a:pt x="3165" y="307"/>
                    </a:lnTo>
                    <a:lnTo>
                      <a:pt x="3171" y="317"/>
                    </a:lnTo>
                    <a:lnTo>
                      <a:pt x="3176" y="328"/>
                    </a:lnTo>
                    <a:lnTo>
                      <a:pt x="3182" y="341"/>
                    </a:lnTo>
                    <a:lnTo>
                      <a:pt x="3184" y="347"/>
                    </a:lnTo>
                    <a:lnTo>
                      <a:pt x="3186" y="353"/>
                    </a:lnTo>
                    <a:lnTo>
                      <a:pt x="3190" y="366"/>
                    </a:lnTo>
                    <a:lnTo>
                      <a:pt x="3194" y="380"/>
                    </a:lnTo>
                    <a:lnTo>
                      <a:pt x="3197" y="394"/>
                    </a:lnTo>
                    <a:lnTo>
                      <a:pt x="3199" y="408"/>
                    </a:lnTo>
                    <a:lnTo>
                      <a:pt x="3200" y="423"/>
                    </a:lnTo>
                    <a:lnTo>
                      <a:pt x="3202" y="439"/>
                    </a:lnTo>
                    <a:lnTo>
                      <a:pt x="3202" y="456"/>
                    </a:lnTo>
                    <a:lnTo>
                      <a:pt x="3202" y="501"/>
                    </a:lnTo>
                    <a:lnTo>
                      <a:pt x="2867" y="501"/>
                    </a:lnTo>
                    <a:lnTo>
                      <a:pt x="2870" y="510"/>
                    </a:lnTo>
                    <a:lnTo>
                      <a:pt x="2873" y="518"/>
                    </a:lnTo>
                    <a:lnTo>
                      <a:pt x="2878" y="525"/>
                    </a:lnTo>
                    <a:lnTo>
                      <a:pt x="2883" y="532"/>
                    </a:lnTo>
                    <a:lnTo>
                      <a:pt x="2889" y="539"/>
                    </a:lnTo>
                    <a:lnTo>
                      <a:pt x="2891" y="542"/>
                    </a:lnTo>
                    <a:lnTo>
                      <a:pt x="2894" y="546"/>
                    </a:lnTo>
                    <a:lnTo>
                      <a:pt x="2901" y="552"/>
                    </a:lnTo>
                    <a:lnTo>
                      <a:pt x="2908" y="557"/>
                    </a:lnTo>
                    <a:lnTo>
                      <a:pt x="2916" y="562"/>
                    </a:lnTo>
                    <a:lnTo>
                      <a:pt x="2924" y="566"/>
                    </a:lnTo>
                    <a:lnTo>
                      <a:pt x="2933" y="570"/>
                    </a:lnTo>
                    <a:lnTo>
                      <a:pt x="2938" y="572"/>
                    </a:lnTo>
                    <a:lnTo>
                      <a:pt x="2943" y="574"/>
                    </a:lnTo>
                    <a:lnTo>
                      <a:pt x="2953" y="576"/>
                    </a:lnTo>
                    <a:lnTo>
                      <a:pt x="2964" y="578"/>
                    </a:lnTo>
                    <a:lnTo>
                      <a:pt x="2975" y="579"/>
                    </a:lnTo>
                    <a:lnTo>
                      <a:pt x="2987" y="580"/>
                    </a:lnTo>
                    <a:lnTo>
                      <a:pt x="3004" y="579"/>
                    </a:lnTo>
                    <a:lnTo>
                      <a:pt x="3012" y="578"/>
                    </a:lnTo>
                    <a:lnTo>
                      <a:pt x="3020" y="577"/>
                    </a:lnTo>
                    <a:lnTo>
                      <a:pt x="3028" y="576"/>
                    </a:lnTo>
                    <a:lnTo>
                      <a:pt x="3036" y="574"/>
                    </a:lnTo>
                    <a:lnTo>
                      <a:pt x="3044" y="572"/>
                    </a:lnTo>
                    <a:lnTo>
                      <a:pt x="3051" y="568"/>
                    </a:lnTo>
                    <a:lnTo>
                      <a:pt x="3059" y="566"/>
                    </a:lnTo>
                    <a:lnTo>
                      <a:pt x="3066" y="563"/>
                    </a:lnTo>
                    <a:lnTo>
                      <a:pt x="3073" y="560"/>
                    </a:lnTo>
                    <a:lnTo>
                      <a:pt x="3080" y="556"/>
                    </a:lnTo>
                    <a:lnTo>
                      <a:pt x="3087" y="552"/>
                    </a:lnTo>
                    <a:lnTo>
                      <a:pt x="3093" y="548"/>
                    </a:lnTo>
                    <a:lnTo>
                      <a:pt x="3099" y="543"/>
                    </a:lnTo>
                    <a:lnTo>
                      <a:pt x="3105" y="538"/>
                    </a:lnTo>
                    <a:lnTo>
                      <a:pt x="3170" y="649"/>
                    </a:lnTo>
                    <a:lnTo>
                      <a:pt x="3163" y="654"/>
                    </a:lnTo>
                    <a:lnTo>
                      <a:pt x="3155" y="660"/>
                    </a:lnTo>
                    <a:lnTo>
                      <a:pt x="3147" y="666"/>
                    </a:lnTo>
                    <a:lnTo>
                      <a:pt x="3138" y="671"/>
                    </a:lnTo>
                    <a:lnTo>
                      <a:pt x="3128" y="677"/>
                    </a:lnTo>
                    <a:lnTo>
                      <a:pt x="3116" y="682"/>
                    </a:lnTo>
                    <a:lnTo>
                      <a:pt x="3105" y="687"/>
                    </a:lnTo>
                    <a:lnTo>
                      <a:pt x="3093" y="691"/>
                    </a:lnTo>
                    <a:lnTo>
                      <a:pt x="3081" y="695"/>
                    </a:lnTo>
                    <a:lnTo>
                      <a:pt x="3068" y="699"/>
                    </a:lnTo>
                    <a:lnTo>
                      <a:pt x="3054" y="702"/>
                    </a:lnTo>
                    <a:lnTo>
                      <a:pt x="3040" y="705"/>
                    </a:lnTo>
                    <a:lnTo>
                      <a:pt x="3026" y="707"/>
                    </a:lnTo>
                    <a:lnTo>
                      <a:pt x="3011" y="709"/>
                    </a:lnTo>
                    <a:lnTo>
                      <a:pt x="2996" y="710"/>
                    </a:lnTo>
                    <a:lnTo>
                      <a:pt x="2980" y="710"/>
                    </a:lnTo>
                    <a:lnTo>
                      <a:pt x="2968" y="710"/>
                    </a:lnTo>
                    <a:lnTo>
                      <a:pt x="2955" y="709"/>
                    </a:lnTo>
                    <a:lnTo>
                      <a:pt x="2943" y="708"/>
                    </a:lnTo>
                    <a:lnTo>
                      <a:pt x="2930" y="706"/>
                    </a:lnTo>
                    <a:lnTo>
                      <a:pt x="2918" y="703"/>
                    </a:lnTo>
                    <a:lnTo>
                      <a:pt x="2906" y="700"/>
                    </a:lnTo>
                    <a:lnTo>
                      <a:pt x="2895" y="696"/>
                    </a:lnTo>
                    <a:lnTo>
                      <a:pt x="2883" y="692"/>
                    </a:lnTo>
                    <a:lnTo>
                      <a:pt x="2871" y="687"/>
                    </a:lnTo>
                    <a:lnTo>
                      <a:pt x="2860" y="682"/>
                    </a:lnTo>
                    <a:lnTo>
                      <a:pt x="2849" y="676"/>
                    </a:lnTo>
                    <a:lnTo>
                      <a:pt x="2838" y="670"/>
                    </a:lnTo>
                    <a:lnTo>
                      <a:pt x="2828" y="663"/>
                    </a:lnTo>
                    <a:lnTo>
                      <a:pt x="2818" y="656"/>
                    </a:lnTo>
                    <a:lnTo>
                      <a:pt x="2809" y="648"/>
                    </a:lnTo>
                    <a:lnTo>
                      <a:pt x="2804" y="644"/>
                    </a:lnTo>
                    <a:lnTo>
                      <a:pt x="2800" y="640"/>
                    </a:lnTo>
                    <a:lnTo>
                      <a:pt x="2791" y="631"/>
                    </a:lnTo>
                    <a:lnTo>
                      <a:pt x="2783" y="622"/>
                    </a:lnTo>
                    <a:lnTo>
                      <a:pt x="2775" y="613"/>
                    </a:lnTo>
                    <a:lnTo>
                      <a:pt x="2767" y="603"/>
                    </a:lnTo>
                    <a:lnTo>
                      <a:pt x="2761" y="593"/>
                    </a:lnTo>
                    <a:lnTo>
                      <a:pt x="2754" y="582"/>
                    </a:lnTo>
                    <a:lnTo>
                      <a:pt x="2748" y="570"/>
                    </a:lnTo>
                    <a:lnTo>
                      <a:pt x="2743" y="559"/>
                    </a:lnTo>
                    <a:lnTo>
                      <a:pt x="2738" y="547"/>
                    </a:lnTo>
                    <a:lnTo>
                      <a:pt x="2734" y="535"/>
                    </a:lnTo>
                    <a:lnTo>
                      <a:pt x="2730" y="523"/>
                    </a:lnTo>
                    <a:lnTo>
                      <a:pt x="2727" y="510"/>
                    </a:lnTo>
                    <a:lnTo>
                      <a:pt x="2725" y="497"/>
                    </a:lnTo>
                    <a:lnTo>
                      <a:pt x="2723" y="484"/>
                    </a:lnTo>
                    <a:lnTo>
                      <a:pt x="2722" y="471"/>
                    </a:lnTo>
                    <a:lnTo>
                      <a:pt x="2722" y="457"/>
                    </a:lnTo>
                    <a:lnTo>
                      <a:pt x="2722" y="444"/>
                    </a:lnTo>
                    <a:lnTo>
                      <a:pt x="2723" y="431"/>
                    </a:lnTo>
                    <a:lnTo>
                      <a:pt x="2724" y="418"/>
                    </a:lnTo>
                    <a:lnTo>
                      <a:pt x="2727" y="406"/>
                    </a:lnTo>
                    <a:lnTo>
                      <a:pt x="2729" y="394"/>
                    </a:lnTo>
                    <a:lnTo>
                      <a:pt x="2733" y="382"/>
                    </a:lnTo>
                    <a:lnTo>
                      <a:pt x="2737" y="370"/>
                    </a:lnTo>
                    <a:lnTo>
                      <a:pt x="2741" y="358"/>
                    </a:lnTo>
                    <a:lnTo>
                      <a:pt x="2746" y="347"/>
                    </a:lnTo>
                    <a:lnTo>
                      <a:pt x="2751" y="336"/>
                    </a:lnTo>
                    <a:lnTo>
                      <a:pt x="2757" y="325"/>
                    </a:lnTo>
                    <a:lnTo>
                      <a:pt x="2764" y="315"/>
                    </a:lnTo>
                    <a:lnTo>
                      <a:pt x="2767" y="310"/>
                    </a:lnTo>
                    <a:lnTo>
                      <a:pt x="2771" y="305"/>
                    </a:lnTo>
                    <a:lnTo>
                      <a:pt x="2778" y="295"/>
                    </a:lnTo>
                    <a:lnTo>
                      <a:pt x="2782" y="291"/>
                    </a:lnTo>
                    <a:lnTo>
                      <a:pt x="2786" y="286"/>
                    </a:lnTo>
                    <a:lnTo>
                      <a:pt x="2794" y="278"/>
                    </a:lnTo>
                    <a:lnTo>
                      <a:pt x="2803" y="269"/>
                    </a:lnTo>
                    <a:lnTo>
                      <a:pt x="2812" y="261"/>
                    </a:lnTo>
                    <a:lnTo>
                      <a:pt x="2821" y="254"/>
                    </a:lnTo>
                    <a:lnTo>
                      <a:pt x="2831" y="247"/>
                    </a:lnTo>
                    <a:lnTo>
                      <a:pt x="2841" y="240"/>
                    </a:lnTo>
                    <a:lnTo>
                      <a:pt x="2851" y="234"/>
                    </a:lnTo>
                    <a:lnTo>
                      <a:pt x="2862" y="229"/>
                    </a:lnTo>
                    <a:lnTo>
                      <a:pt x="2872" y="224"/>
                    </a:lnTo>
                    <a:lnTo>
                      <a:pt x="2885" y="219"/>
                    </a:lnTo>
                    <a:lnTo>
                      <a:pt x="2896" y="216"/>
                    </a:lnTo>
                    <a:lnTo>
                      <a:pt x="2908" y="212"/>
                    </a:lnTo>
                    <a:lnTo>
                      <a:pt x="2920" y="209"/>
                    </a:lnTo>
                    <a:lnTo>
                      <a:pt x="2932" y="207"/>
                    </a:lnTo>
                    <a:lnTo>
                      <a:pt x="2944" y="206"/>
                    </a:lnTo>
                    <a:lnTo>
                      <a:pt x="2956" y="205"/>
                    </a:lnTo>
                    <a:lnTo>
                      <a:pt x="2969" y="204"/>
                    </a:lnTo>
                    <a:close/>
                    <a:moveTo>
                      <a:pt x="2972" y="327"/>
                    </a:moveTo>
                    <a:lnTo>
                      <a:pt x="2962" y="327"/>
                    </a:lnTo>
                    <a:lnTo>
                      <a:pt x="2952" y="329"/>
                    </a:lnTo>
                    <a:lnTo>
                      <a:pt x="2943" y="331"/>
                    </a:lnTo>
                    <a:lnTo>
                      <a:pt x="2934" y="333"/>
                    </a:lnTo>
                    <a:lnTo>
                      <a:pt x="2926" y="338"/>
                    </a:lnTo>
                    <a:lnTo>
                      <a:pt x="2918" y="342"/>
                    </a:lnTo>
                    <a:lnTo>
                      <a:pt x="2911" y="346"/>
                    </a:lnTo>
                    <a:lnTo>
                      <a:pt x="2905" y="351"/>
                    </a:lnTo>
                    <a:lnTo>
                      <a:pt x="2899" y="357"/>
                    </a:lnTo>
                    <a:lnTo>
                      <a:pt x="2893" y="363"/>
                    </a:lnTo>
                    <a:lnTo>
                      <a:pt x="2888" y="369"/>
                    </a:lnTo>
                    <a:lnTo>
                      <a:pt x="2884" y="376"/>
                    </a:lnTo>
                    <a:lnTo>
                      <a:pt x="2880" y="383"/>
                    </a:lnTo>
                    <a:lnTo>
                      <a:pt x="2876" y="390"/>
                    </a:lnTo>
                    <a:lnTo>
                      <a:pt x="2873" y="398"/>
                    </a:lnTo>
                    <a:lnTo>
                      <a:pt x="2871" y="405"/>
                    </a:lnTo>
                    <a:lnTo>
                      <a:pt x="3065" y="405"/>
                    </a:lnTo>
                    <a:lnTo>
                      <a:pt x="3063" y="396"/>
                    </a:lnTo>
                    <a:lnTo>
                      <a:pt x="3061" y="388"/>
                    </a:lnTo>
                    <a:lnTo>
                      <a:pt x="3058" y="379"/>
                    </a:lnTo>
                    <a:lnTo>
                      <a:pt x="3054" y="372"/>
                    </a:lnTo>
                    <a:lnTo>
                      <a:pt x="3050" y="365"/>
                    </a:lnTo>
                    <a:lnTo>
                      <a:pt x="3045" y="359"/>
                    </a:lnTo>
                    <a:lnTo>
                      <a:pt x="3040" y="353"/>
                    </a:lnTo>
                    <a:lnTo>
                      <a:pt x="3034" y="348"/>
                    </a:lnTo>
                    <a:lnTo>
                      <a:pt x="3028" y="343"/>
                    </a:lnTo>
                    <a:lnTo>
                      <a:pt x="3021" y="339"/>
                    </a:lnTo>
                    <a:lnTo>
                      <a:pt x="3014" y="336"/>
                    </a:lnTo>
                    <a:lnTo>
                      <a:pt x="3006" y="332"/>
                    </a:lnTo>
                    <a:lnTo>
                      <a:pt x="2998" y="330"/>
                    </a:lnTo>
                    <a:lnTo>
                      <a:pt x="2990" y="328"/>
                    </a:lnTo>
                    <a:lnTo>
                      <a:pt x="2981" y="327"/>
                    </a:lnTo>
                    <a:lnTo>
                      <a:pt x="2972" y="327"/>
                    </a:lnTo>
                    <a:close/>
                    <a:moveTo>
                      <a:pt x="300" y="1081"/>
                    </a:moveTo>
                    <a:lnTo>
                      <a:pt x="313" y="1081"/>
                    </a:lnTo>
                    <a:lnTo>
                      <a:pt x="326" y="1082"/>
                    </a:lnTo>
                    <a:lnTo>
                      <a:pt x="339" y="1083"/>
                    </a:lnTo>
                    <a:lnTo>
                      <a:pt x="352" y="1085"/>
                    </a:lnTo>
                    <a:lnTo>
                      <a:pt x="364" y="1087"/>
                    </a:lnTo>
                    <a:lnTo>
                      <a:pt x="377" y="1090"/>
                    </a:lnTo>
                    <a:lnTo>
                      <a:pt x="389" y="1093"/>
                    </a:lnTo>
                    <a:lnTo>
                      <a:pt x="401" y="1097"/>
                    </a:lnTo>
                    <a:lnTo>
                      <a:pt x="413" y="1102"/>
                    </a:lnTo>
                    <a:lnTo>
                      <a:pt x="425" y="1107"/>
                    </a:lnTo>
                    <a:lnTo>
                      <a:pt x="437" y="1112"/>
                    </a:lnTo>
                    <a:lnTo>
                      <a:pt x="448" y="1118"/>
                    </a:lnTo>
                    <a:lnTo>
                      <a:pt x="459" y="1125"/>
                    </a:lnTo>
                    <a:lnTo>
                      <a:pt x="470" y="1132"/>
                    </a:lnTo>
                    <a:lnTo>
                      <a:pt x="480" y="1140"/>
                    </a:lnTo>
                    <a:lnTo>
                      <a:pt x="490" y="1149"/>
                    </a:lnTo>
                    <a:lnTo>
                      <a:pt x="420" y="1266"/>
                    </a:lnTo>
                    <a:lnTo>
                      <a:pt x="406" y="1255"/>
                    </a:lnTo>
                    <a:lnTo>
                      <a:pt x="392" y="1245"/>
                    </a:lnTo>
                    <a:lnTo>
                      <a:pt x="377" y="1237"/>
                    </a:lnTo>
                    <a:lnTo>
                      <a:pt x="363" y="1231"/>
                    </a:lnTo>
                    <a:lnTo>
                      <a:pt x="349" y="1225"/>
                    </a:lnTo>
                    <a:lnTo>
                      <a:pt x="335" y="1222"/>
                    </a:lnTo>
                    <a:lnTo>
                      <a:pt x="320" y="1220"/>
                    </a:lnTo>
                    <a:lnTo>
                      <a:pt x="306" y="1219"/>
                    </a:lnTo>
                    <a:lnTo>
                      <a:pt x="294" y="1219"/>
                    </a:lnTo>
                    <a:lnTo>
                      <a:pt x="288" y="1220"/>
                    </a:lnTo>
                    <a:lnTo>
                      <a:pt x="282" y="1221"/>
                    </a:lnTo>
                    <a:lnTo>
                      <a:pt x="271" y="1224"/>
                    </a:lnTo>
                    <a:lnTo>
                      <a:pt x="261" y="1227"/>
                    </a:lnTo>
                    <a:lnTo>
                      <a:pt x="251" y="1232"/>
                    </a:lnTo>
                    <a:lnTo>
                      <a:pt x="242" y="1237"/>
                    </a:lnTo>
                    <a:lnTo>
                      <a:pt x="238" y="1240"/>
                    </a:lnTo>
                    <a:lnTo>
                      <a:pt x="234" y="1243"/>
                    </a:lnTo>
                    <a:lnTo>
                      <a:pt x="226" y="1250"/>
                    </a:lnTo>
                    <a:lnTo>
                      <a:pt x="222" y="1254"/>
                    </a:lnTo>
                    <a:lnTo>
                      <a:pt x="219" y="1258"/>
                    </a:lnTo>
                    <a:lnTo>
                      <a:pt x="213" y="1267"/>
                    </a:lnTo>
                    <a:lnTo>
                      <a:pt x="208" y="1276"/>
                    </a:lnTo>
                    <a:lnTo>
                      <a:pt x="204" y="1287"/>
                    </a:lnTo>
                    <a:lnTo>
                      <a:pt x="200" y="1298"/>
                    </a:lnTo>
                    <a:lnTo>
                      <a:pt x="198" y="1309"/>
                    </a:lnTo>
                    <a:lnTo>
                      <a:pt x="197" y="1315"/>
                    </a:lnTo>
                    <a:lnTo>
                      <a:pt x="196" y="1321"/>
                    </a:lnTo>
                    <a:lnTo>
                      <a:pt x="196" y="1333"/>
                    </a:lnTo>
                    <a:lnTo>
                      <a:pt x="196" y="1345"/>
                    </a:lnTo>
                    <a:lnTo>
                      <a:pt x="197" y="1351"/>
                    </a:lnTo>
                    <a:lnTo>
                      <a:pt x="198" y="1357"/>
                    </a:lnTo>
                    <a:lnTo>
                      <a:pt x="200" y="1369"/>
                    </a:lnTo>
                    <a:lnTo>
                      <a:pt x="204" y="1379"/>
                    </a:lnTo>
                    <a:lnTo>
                      <a:pt x="208" y="1389"/>
                    </a:lnTo>
                    <a:lnTo>
                      <a:pt x="210" y="1394"/>
                    </a:lnTo>
                    <a:lnTo>
                      <a:pt x="213" y="1399"/>
                    </a:lnTo>
                    <a:lnTo>
                      <a:pt x="219" y="1407"/>
                    </a:lnTo>
                    <a:lnTo>
                      <a:pt x="226" y="1415"/>
                    </a:lnTo>
                    <a:lnTo>
                      <a:pt x="234" y="1422"/>
                    </a:lnTo>
                    <a:lnTo>
                      <a:pt x="242" y="1428"/>
                    </a:lnTo>
                    <a:lnTo>
                      <a:pt x="251" y="1434"/>
                    </a:lnTo>
                    <a:lnTo>
                      <a:pt x="261" y="1438"/>
                    </a:lnTo>
                    <a:lnTo>
                      <a:pt x="271" y="1442"/>
                    </a:lnTo>
                    <a:lnTo>
                      <a:pt x="277" y="1443"/>
                    </a:lnTo>
                    <a:lnTo>
                      <a:pt x="282" y="1444"/>
                    </a:lnTo>
                    <a:lnTo>
                      <a:pt x="288" y="1445"/>
                    </a:lnTo>
                    <a:lnTo>
                      <a:pt x="294" y="1446"/>
                    </a:lnTo>
                    <a:lnTo>
                      <a:pt x="306" y="1447"/>
                    </a:lnTo>
                    <a:lnTo>
                      <a:pt x="320" y="1446"/>
                    </a:lnTo>
                    <a:lnTo>
                      <a:pt x="335" y="1444"/>
                    </a:lnTo>
                    <a:lnTo>
                      <a:pt x="349" y="1440"/>
                    </a:lnTo>
                    <a:lnTo>
                      <a:pt x="363" y="1435"/>
                    </a:lnTo>
                    <a:lnTo>
                      <a:pt x="377" y="1428"/>
                    </a:lnTo>
                    <a:lnTo>
                      <a:pt x="392" y="1420"/>
                    </a:lnTo>
                    <a:lnTo>
                      <a:pt x="406" y="1410"/>
                    </a:lnTo>
                    <a:lnTo>
                      <a:pt x="420" y="1399"/>
                    </a:lnTo>
                    <a:lnTo>
                      <a:pt x="490" y="1517"/>
                    </a:lnTo>
                    <a:lnTo>
                      <a:pt x="480" y="1526"/>
                    </a:lnTo>
                    <a:lnTo>
                      <a:pt x="470" y="1534"/>
                    </a:lnTo>
                    <a:lnTo>
                      <a:pt x="459" y="1541"/>
                    </a:lnTo>
                    <a:lnTo>
                      <a:pt x="448" y="1548"/>
                    </a:lnTo>
                    <a:lnTo>
                      <a:pt x="437" y="1554"/>
                    </a:lnTo>
                    <a:lnTo>
                      <a:pt x="425" y="1560"/>
                    </a:lnTo>
                    <a:lnTo>
                      <a:pt x="413" y="1565"/>
                    </a:lnTo>
                    <a:lnTo>
                      <a:pt x="401" y="1569"/>
                    </a:lnTo>
                    <a:lnTo>
                      <a:pt x="389" y="1573"/>
                    </a:lnTo>
                    <a:lnTo>
                      <a:pt x="377" y="1576"/>
                    </a:lnTo>
                    <a:lnTo>
                      <a:pt x="364" y="1579"/>
                    </a:lnTo>
                    <a:lnTo>
                      <a:pt x="352" y="1582"/>
                    </a:lnTo>
                    <a:lnTo>
                      <a:pt x="339" y="1583"/>
                    </a:lnTo>
                    <a:lnTo>
                      <a:pt x="326" y="1585"/>
                    </a:lnTo>
                    <a:lnTo>
                      <a:pt x="313" y="1585"/>
                    </a:lnTo>
                    <a:lnTo>
                      <a:pt x="300" y="1586"/>
                    </a:lnTo>
                    <a:lnTo>
                      <a:pt x="286" y="1585"/>
                    </a:lnTo>
                    <a:lnTo>
                      <a:pt x="272" y="1584"/>
                    </a:lnTo>
                    <a:lnTo>
                      <a:pt x="258" y="1583"/>
                    </a:lnTo>
                    <a:lnTo>
                      <a:pt x="245" y="1581"/>
                    </a:lnTo>
                    <a:lnTo>
                      <a:pt x="232" y="1578"/>
                    </a:lnTo>
                    <a:lnTo>
                      <a:pt x="220" y="1575"/>
                    </a:lnTo>
                    <a:lnTo>
                      <a:pt x="207" y="1571"/>
                    </a:lnTo>
                    <a:lnTo>
                      <a:pt x="195" y="1566"/>
                    </a:lnTo>
                    <a:lnTo>
                      <a:pt x="183" y="1561"/>
                    </a:lnTo>
                    <a:lnTo>
                      <a:pt x="172" y="1556"/>
                    </a:lnTo>
                    <a:lnTo>
                      <a:pt x="161" y="1550"/>
                    </a:lnTo>
                    <a:lnTo>
                      <a:pt x="150" y="1544"/>
                    </a:lnTo>
                    <a:lnTo>
                      <a:pt x="140" y="1537"/>
                    </a:lnTo>
                    <a:lnTo>
                      <a:pt x="131" y="1529"/>
                    </a:lnTo>
                    <a:lnTo>
                      <a:pt x="121" y="1522"/>
                    </a:lnTo>
                    <a:lnTo>
                      <a:pt x="113" y="1512"/>
                    </a:lnTo>
                    <a:lnTo>
                      <a:pt x="104" y="1504"/>
                    </a:lnTo>
                    <a:lnTo>
                      <a:pt x="96" y="1495"/>
                    </a:lnTo>
                    <a:lnTo>
                      <a:pt x="89" y="1485"/>
                    </a:lnTo>
                    <a:lnTo>
                      <a:pt x="82" y="1475"/>
                    </a:lnTo>
                    <a:lnTo>
                      <a:pt x="75" y="1465"/>
                    </a:lnTo>
                    <a:lnTo>
                      <a:pt x="69" y="1455"/>
                    </a:lnTo>
                    <a:lnTo>
                      <a:pt x="64" y="1444"/>
                    </a:lnTo>
                    <a:lnTo>
                      <a:pt x="59" y="1432"/>
                    </a:lnTo>
                    <a:lnTo>
                      <a:pt x="55" y="1421"/>
                    </a:lnTo>
                    <a:lnTo>
                      <a:pt x="51" y="1409"/>
                    </a:lnTo>
                    <a:lnTo>
                      <a:pt x="48" y="1397"/>
                    </a:lnTo>
                    <a:lnTo>
                      <a:pt x="45" y="1385"/>
                    </a:lnTo>
                    <a:lnTo>
                      <a:pt x="43" y="1372"/>
                    </a:lnTo>
                    <a:lnTo>
                      <a:pt x="41" y="1359"/>
                    </a:lnTo>
                    <a:lnTo>
                      <a:pt x="40" y="1346"/>
                    </a:lnTo>
                    <a:lnTo>
                      <a:pt x="40" y="1333"/>
                    </a:lnTo>
                    <a:lnTo>
                      <a:pt x="40" y="1320"/>
                    </a:lnTo>
                    <a:lnTo>
                      <a:pt x="41" y="1307"/>
                    </a:lnTo>
                    <a:lnTo>
                      <a:pt x="43" y="1294"/>
                    </a:lnTo>
                    <a:lnTo>
                      <a:pt x="44" y="1288"/>
                    </a:lnTo>
                    <a:lnTo>
                      <a:pt x="45" y="1282"/>
                    </a:lnTo>
                    <a:lnTo>
                      <a:pt x="48" y="1268"/>
                    </a:lnTo>
                    <a:lnTo>
                      <a:pt x="51" y="1256"/>
                    </a:lnTo>
                    <a:lnTo>
                      <a:pt x="55" y="1244"/>
                    </a:lnTo>
                    <a:lnTo>
                      <a:pt x="57" y="1239"/>
                    </a:lnTo>
                    <a:lnTo>
                      <a:pt x="59" y="1233"/>
                    </a:lnTo>
                    <a:lnTo>
                      <a:pt x="64" y="1222"/>
                    </a:lnTo>
                    <a:lnTo>
                      <a:pt x="69" y="1211"/>
                    </a:lnTo>
                    <a:lnTo>
                      <a:pt x="75" y="1200"/>
                    </a:lnTo>
                    <a:lnTo>
                      <a:pt x="82" y="1190"/>
                    </a:lnTo>
                    <a:lnTo>
                      <a:pt x="89" y="1180"/>
                    </a:lnTo>
                    <a:lnTo>
                      <a:pt x="96" y="1171"/>
                    </a:lnTo>
                    <a:lnTo>
                      <a:pt x="104" y="1162"/>
                    </a:lnTo>
                    <a:lnTo>
                      <a:pt x="113" y="1153"/>
                    </a:lnTo>
                    <a:lnTo>
                      <a:pt x="121" y="1145"/>
                    </a:lnTo>
                    <a:lnTo>
                      <a:pt x="131" y="1137"/>
                    </a:lnTo>
                    <a:lnTo>
                      <a:pt x="135" y="1133"/>
                    </a:lnTo>
                    <a:lnTo>
                      <a:pt x="140" y="1130"/>
                    </a:lnTo>
                    <a:lnTo>
                      <a:pt x="150" y="1123"/>
                    </a:lnTo>
                    <a:lnTo>
                      <a:pt x="161" y="1116"/>
                    </a:lnTo>
                    <a:lnTo>
                      <a:pt x="172" y="1110"/>
                    </a:lnTo>
                    <a:lnTo>
                      <a:pt x="183" y="1105"/>
                    </a:lnTo>
                    <a:lnTo>
                      <a:pt x="195" y="1100"/>
                    </a:lnTo>
                    <a:lnTo>
                      <a:pt x="207" y="1096"/>
                    </a:lnTo>
                    <a:lnTo>
                      <a:pt x="220" y="1092"/>
                    </a:lnTo>
                    <a:lnTo>
                      <a:pt x="232" y="1088"/>
                    </a:lnTo>
                    <a:lnTo>
                      <a:pt x="245" y="1086"/>
                    </a:lnTo>
                    <a:lnTo>
                      <a:pt x="258" y="1083"/>
                    </a:lnTo>
                    <a:lnTo>
                      <a:pt x="272" y="1082"/>
                    </a:lnTo>
                    <a:lnTo>
                      <a:pt x="286" y="1081"/>
                    </a:lnTo>
                    <a:lnTo>
                      <a:pt x="300" y="1081"/>
                    </a:lnTo>
                    <a:close/>
                    <a:moveTo>
                      <a:pt x="706" y="884"/>
                    </a:moveTo>
                    <a:lnTo>
                      <a:pt x="706" y="1142"/>
                    </a:lnTo>
                    <a:lnTo>
                      <a:pt x="709" y="1137"/>
                    </a:lnTo>
                    <a:lnTo>
                      <a:pt x="714" y="1131"/>
                    </a:lnTo>
                    <a:lnTo>
                      <a:pt x="718" y="1125"/>
                    </a:lnTo>
                    <a:lnTo>
                      <a:pt x="724" y="1120"/>
                    </a:lnTo>
                    <a:lnTo>
                      <a:pt x="730" y="1115"/>
                    </a:lnTo>
                    <a:lnTo>
                      <a:pt x="736" y="1110"/>
                    </a:lnTo>
                    <a:lnTo>
                      <a:pt x="743" y="1105"/>
                    </a:lnTo>
                    <a:lnTo>
                      <a:pt x="751" y="1100"/>
                    </a:lnTo>
                    <a:lnTo>
                      <a:pt x="759" y="1096"/>
                    </a:lnTo>
                    <a:lnTo>
                      <a:pt x="768" y="1093"/>
                    </a:lnTo>
                    <a:lnTo>
                      <a:pt x="777" y="1090"/>
                    </a:lnTo>
                    <a:lnTo>
                      <a:pt x="787" y="1087"/>
                    </a:lnTo>
                    <a:lnTo>
                      <a:pt x="798" y="1085"/>
                    </a:lnTo>
                    <a:lnTo>
                      <a:pt x="809" y="1083"/>
                    </a:lnTo>
                    <a:lnTo>
                      <a:pt x="821" y="1082"/>
                    </a:lnTo>
                    <a:lnTo>
                      <a:pt x="834" y="1082"/>
                    </a:lnTo>
                    <a:lnTo>
                      <a:pt x="849" y="1082"/>
                    </a:lnTo>
                    <a:lnTo>
                      <a:pt x="864" y="1084"/>
                    </a:lnTo>
                    <a:lnTo>
                      <a:pt x="880" y="1087"/>
                    </a:lnTo>
                    <a:lnTo>
                      <a:pt x="888" y="1089"/>
                    </a:lnTo>
                    <a:lnTo>
                      <a:pt x="896" y="1091"/>
                    </a:lnTo>
                    <a:lnTo>
                      <a:pt x="903" y="1093"/>
                    </a:lnTo>
                    <a:lnTo>
                      <a:pt x="911" y="1096"/>
                    </a:lnTo>
                    <a:lnTo>
                      <a:pt x="919" y="1100"/>
                    </a:lnTo>
                    <a:lnTo>
                      <a:pt x="927" y="1103"/>
                    </a:lnTo>
                    <a:lnTo>
                      <a:pt x="935" y="1108"/>
                    </a:lnTo>
                    <a:lnTo>
                      <a:pt x="942" y="1112"/>
                    </a:lnTo>
                    <a:lnTo>
                      <a:pt x="949" y="1117"/>
                    </a:lnTo>
                    <a:lnTo>
                      <a:pt x="956" y="1123"/>
                    </a:lnTo>
                    <a:lnTo>
                      <a:pt x="959" y="1125"/>
                    </a:lnTo>
                    <a:lnTo>
                      <a:pt x="962" y="1128"/>
                    </a:lnTo>
                    <a:lnTo>
                      <a:pt x="969" y="1135"/>
                    </a:lnTo>
                    <a:lnTo>
                      <a:pt x="975" y="1142"/>
                    </a:lnTo>
                    <a:lnTo>
                      <a:pt x="977" y="1145"/>
                    </a:lnTo>
                    <a:lnTo>
                      <a:pt x="980" y="1149"/>
                    </a:lnTo>
                    <a:lnTo>
                      <a:pt x="986" y="1157"/>
                    </a:lnTo>
                    <a:lnTo>
                      <a:pt x="991" y="1165"/>
                    </a:lnTo>
                    <a:lnTo>
                      <a:pt x="995" y="1174"/>
                    </a:lnTo>
                    <a:lnTo>
                      <a:pt x="1000" y="1184"/>
                    </a:lnTo>
                    <a:lnTo>
                      <a:pt x="1004" y="1194"/>
                    </a:lnTo>
                    <a:lnTo>
                      <a:pt x="1007" y="1205"/>
                    </a:lnTo>
                    <a:lnTo>
                      <a:pt x="1010" y="1216"/>
                    </a:lnTo>
                    <a:lnTo>
                      <a:pt x="1013" y="1228"/>
                    </a:lnTo>
                    <a:lnTo>
                      <a:pt x="1014" y="1240"/>
                    </a:lnTo>
                    <a:lnTo>
                      <a:pt x="1016" y="1253"/>
                    </a:lnTo>
                    <a:lnTo>
                      <a:pt x="1017" y="1267"/>
                    </a:lnTo>
                    <a:lnTo>
                      <a:pt x="1017" y="1283"/>
                    </a:lnTo>
                    <a:lnTo>
                      <a:pt x="1017" y="1577"/>
                    </a:lnTo>
                    <a:lnTo>
                      <a:pt x="861" y="1577"/>
                    </a:lnTo>
                    <a:lnTo>
                      <a:pt x="861" y="1316"/>
                    </a:lnTo>
                    <a:lnTo>
                      <a:pt x="861" y="1302"/>
                    </a:lnTo>
                    <a:lnTo>
                      <a:pt x="860" y="1290"/>
                    </a:lnTo>
                    <a:lnTo>
                      <a:pt x="858" y="1278"/>
                    </a:lnTo>
                    <a:lnTo>
                      <a:pt x="855" y="1268"/>
                    </a:lnTo>
                    <a:lnTo>
                      <a:pt x="852" y="1259"/>
                    </a:lnTo>
                    <a:lnTo>
                      <a:pt x="848" y="1252"/>
                    </a:lnTo>
                    <a:lnTo>
                      <a:pt x="843" y="1245"/>
                    </a:lnTo>
                    <a:lnTo>
                      <a:pt x="839" y="1239"/>
                    </a:lnTo>
                    <a:lnTo>
                      <a:pt x="833" y="1234"/>
                    </a:lnTo>
                    <a:lnTo>
                      <a:pt x="828" y="1230"/>
                    </a:lnTo>
                    <a:lnTo>
                      <a:pt x="822" y="1227"/>
                    </a:lnTo>
                    <a:lnTo>
                      <a:pt x="815" y="1224"/>
                    </a:lnTo>
                    <a:lnTo>
                      <a:pt x="809" y="1222"/>
                    </a:lnTo>
                    <a:lnTo>
                      <a:pt x="802" y="1221"/>
                    </a:lnTo>
                    <a:lnTo>
                      <a:pt x="796" y="1220"/>
                    </a:lnTo>
                    <a:lnTo>
                      <a:pt x="789" y="1220"/>
                    </a:lnTo>
                    <a:lnTo>
                      <a:pt x="781" y="1220"/>
                    </a:lnTo>
                    <a:lnTo>
                      <a:pt x="774" y="1221"/>
                    </a:lnTo>
                    <a:lnTo>
                      <a:pt x="766" y="1222"/>
                    </a:lnTo>
                    <a:lnTo>
                      <a:pt x="758" y="1224"/>
                    </a:lnTo>
                    <a:lnTo>
                      <a:pt x="751" y="1227"/>
                    </a:lnTo>
                    <a:lnTo>
                      <a:pt x="744" y="1230"/>
                    </a:lnTo>
                    <a:lnTo>
                      <a:pt x="738" y="1234"/>
                    </a:lnTo>
                    <a:lnTo>
                      <a:pt x="735" y="1236"/>
                    </a:lnTo>
                    <a:lnTo>
                      <a:pt x="732" y="1239"/>
                    </a:lnTo>
                    <a:lnTo>
                      <a:pt x="726" y="1244"/>
                    </a:lnTo>
                    <a:lnTo>
                      <a:pt x="721" y="1251"/>
                    </a:lnTo>
                    <a:lnTo>
                      <a:pt x="717" y="1258"/>
                    </a:lnTo>
                    <a:lnTo>
                      <a:pt x="713" y="1266"/>
                    </a:lnTo>
                    <a:lnTo>
                      <a:pt x="711" y="1271"/>
                    </a:lnTo>
                    <a:lnTo>
                      <a:pt x="710" y="1276"/>
                    </a:lnTo>
                    <a:lnTo>
                      <a:pt x="709" y="1282"/>
                    </a:lnTo>
                    <a:lnTo>
                      <a:pt x="708" y="1287"/>
                    </a:lnTo>
                    <a:lnTo>
                      <a:pt x="706" y="1299"/>
                    </a:lnTo>
                    <a:lnTo>
                      <a:pt x="706" y="1312"/>
                    </a:lnTo>
                    <a:lnTo>
                      <a:pt x="706" y="1577"/>
                    </a:lnTo>
                    <a:lnTo>
                      <a:pt x="550" y="1577"/>
                    </a:lnTo>
                    <a:lnTo>
                      <a:pt x="550" y="884"/>
                    </a:lnTo>
                    <a:lnTo>
                      <a:pt x="706" y="884"/>
                    </a:lnTo>
                    <a:close/>
                    <a:moveTo>
                      <a:pt x="1299" y="1286"/>
                    </a:moveTo>
                    <a:lnTo>
                      <a:pt x="1374" y="1286"/>
                    </a:lnTo>
                    <a:lnTo>
                      <a:pt x="1374" y="1277"/>
                    </a:lnTo>
                    <a:lnTo>
                      <a:pt x="1374" y="1269"/>
                    </a:lnTo>
                    <a:lnTo>
                      <a:pt x="1373" y="1262"/>
                    </a:lnTo>
                    <a:lnTo>
                      <a:pt x="1371" y="1256"/>
                    </a:lnTo>
                    <a:lnTo>
                      <a:pt x="1368" y="1250"/>
                    </a:lnTo>
                    <a:lnTo>
                      <a:pt x="1365" y="1244"/>
                    </a:lnTo>
                    <a:lnTo>
                      <a:pt x="1361" y="1239"/>
                    </a:lnTo>
                    <a:lnTo>
                      <a:pt x="1357" y="1234"/>
                    </a:lnTo>
                    <a:lnTo>
                      <a:pt x="1351" y="1229"/>
                    </a:lnTo>
                    <a:lnTo>
                      <a:pt x="1345" y="1226"/>
                    </a:lnTo>
                    <a:lnTo>
                      <a:pt x="1339" y="1222"/>
                    </a:lnTo>
                    <a:lnTo>
                      <a:pt x="1331" y="1219"/>
                    </a:lnTo>
                    <a:lnTo>
                      <a:pt x="1323" y="1217"/>
                    </a:lnTo>
                    <a:lnTo>
                      <a:pt x="1315" y="1215"/>
                    </a:lnTo>
                    <a:lnTo>
                      <a:pt x="1306" y="1214"/>
                    </a:lnTo>
                    <a:lnTo>
                      <a:pt x="1296" y="1213"/>
                    </a:lnTo>
                    <a:lnTo>
                      <a:pt x="1286" y="1213"/>
                    </a:lnTo>
                    <a:lnTo>
                      <a:pt x="1267" y="1213"/>
                    </a:lnTo>
                    <a:lnTo>
                      <a:pt x="1258" y="1215"/>
                    </a:lnTo>
                    <a:lnTo>
                      <a:pt x="1249" y="1216"/>
                    </a:lnTo>
                    <a:lnTo>
                      <a:pt x="1240" y="1218"/>
                    </a:lnTo>
                    <a:lnTo>
                      <a:pt x="1231" y="1220"/>
                    </a:lnTo>
                    <a:lnTo>
                      <a:pt x="1222" y="1223"/>
                    </a:lnTo>
                    <a:lnTo>
                      <a:pt x="1213" y="1226"/>
                    </a:lnTo>
                    <a:lnTo>
                      <a:pt x="1196" y="1233"/>
                    </a:lnTo>
                    <a:lnTo>
                      <a:pt x="1180" y="1242"/>
                    </a:lnTo>
                    <a:lnTo>
                      <a:pt x="1172" y="1247"/>
                    </a:lnTo>
                    <a:lnTo>
                      <a:pt x="1163" y="1252"/>
                    </a:lnTo>
                    <a:lnTo>
                      <a:pt x="1155" y="1258"/>
                    </a:lnTo>
                    <a:lnTo>
                      <a:pt x="1148" y="1264"/>
                    </a:lnTo>
                    <a:lnTo>
                      <a:pt x="1084" y="1154"/>
                    </a:lnTo>
                    <a:lnTo>
                      <a:pt x="1094" y="1146"/>
                    </a:lnTo>
                    <a:lnTo>
                      <a:pt x="1104" y="1138"/>
                    </a:lnTo>
                    <a:lnTo>
                      <a:pt x="1115" y="1130"/>
                    </a:lnTo>
                    <a:lnTo>
                      <a:pt x="1126" y="1123"/>
                    </a:lnTo>
                    <a:lnTo>
                      <a:pt x="1138" y="1117"/>
                    </a:lnTo>
                    <a:lnTo>
                      <a:pt x="1151" y="1111"/>
                    </a:lnTo>
                    <a:lnTo>
                      <a:pt x="1163" y="1105"/>
                    </a:lnTo>
                    <a:lnTo>
                      <a:pt x="1177" y="1100"/>
                    </a:lnTo>
                    <a:lnTo>
                      <a:pt x="1190" y="1096"/>
                    </a:lnTo>
                    <a:lnTo>
                      <a:pt x="1204" y="1092"/>
                    </a:lnTo>
                    <a:lnTo>
                      <a:pt x="1218" y="1088"/>
                    </a:lnTo>
                    <a:lnTo>
                      <a:pt x="1232" y="1086"/>
                    </a:lnTo>
                    <a:lnTo>
                      <a:pt x="1246" y="1084"/>
                    </a:lnTo>
                    <a:lnTo>
                      <a:pt x="1253" y="1083"/>
                    </a:lnTo>
                    <a:lnTo>
                      <a:pt x="1261" y="1082"/>
                    </a:lnTo>
                    <a:lnTo>
                      <a:pt x="1275" y="1081"/>
                    </a:lnTo>
                    <a:lnTo>
                      <a:pt x="1290" y="1081"/>
                    </a:lnTo>
                    <a:lnTo>
                      <a:pt x="1315" y="1081"/>
                    </a:lnTo>
                    <a:lnTo>
                      <a:pt x="1327" y="1082"/>
                    </a:lnTo>
                    <a:lnTo>
                      <a:pt x="1339" y="1084"/>
                    </a:lnTo>
                    <a:lnTo>
                      <a:pt x="1350" y="1086"/>
                    </a:lnTo>
                    <a:lnTo>
                      <a:pt x="1362" y="1088"/>
                    </a:lnTo>
                    <a:lnTo>
                      <a:pt x="1373" y="1090"/>
                    </a:lnTo>
                    <a:lnTo>
                      <a:pt x="1383" y="1093"/>
                    </a:lnTo>
                    <a:lnTo>
                      <a:pt x="1393" y="1096"/>
                    </a:lnTo>
                    <a:lnTo>
                      <a:pt x="1403" y="1100"/>
                    </a:lnTo>
                    <a:lnTo>
                      <a:pt x="1414" y="1104"/>
                    </a:lnTo>
                    <a:lnTo>
                      <a:pt x="1423" y="1108"/>
                    </a:lnTo>
                    <a:lnTo>
                      <a:pt x="1432" y="1113"/>
                    </a:lnTo>
                    <a:lnTo>
                      <a:pt x="1440" y="1118"/>
                    </a:lnTo>
                    <a:lnTo>
                      <a:pt x="1448" y="1124"/>
                    </a:lnTo>
                    <a:lnTo>
                      <a:pt x="1456" y="1130"/>
                    </a:lnTo>
                    <a:lnTo>
                      <a:pt x="1463" y="1136"/>
                    </a:lnTo>
                    <a:lnTo>
                      <a:pt x="1470" y="1143"/>
                    </a:lnTo>
                    <a:lnTo>
                      <a:pt x="1477" y="1150"/>
                    </a:lnTo>
                    <a:lnTo>
                      <a:pt x="1483" y="1157"/>
                    </a:lnTo>
                    <a:lnTo>
                      <a:pt x="1488" y="1165"/>
                    </a:lnTo>
                    <a:lnTo>
                      <a:pt x="1493" y="1173"/>
                    </a:lnTo>
                    <a:lnTo>
                      <a:pt x="1498" y="1181"/>
                    </a:lnTo>
                    <a:lnTo>
                      <a:pt x="1502" y="1190"/>
                    </a:lnTo>
                    <a:lnTo>
                      <a:pt x="1506" y="1199"/>
                    </a:lnTo>
                    <a:lnTo>
                      <a:pt x="1509" y="1208"/>
                    </a:lnTo>
                    <a:lnTo>
                      <a:pt x="1512" y="1218"/>
                    </a:lnTo>
                    <a:lnTo>
                      <a:pt x="1514" y="1228"/>
                    </a:lnTo>
                    <a:lnTo>
                      <a:pt x="1516" y="1239"/>
                    </a:lnTo>
                    <a:lnTo>
                      <a:pt x="1518" y="1250"/>
                    </a:lnTo>
                    <a:lnTo>
                      <a:pt x="1518" y="1261"/>
                    </a:lnTo>
                    <a:lnTo>
                      <a:pt x="1519" y="1272"/>
                    </a:lnTo>
                    <a:lnTo>
                      <a:pt x="1519" y="1527"/>
                    </a:lnTo>
                    <a:lnTo>
                      <a:pt x="1519" y="1540"/>
                    </a:lnTo>
                    <a:lnTo>
                      <a:pt x="1519" y="1553"/>
                    </a:lnTo>
                    <a:lnTo>
                      <a:pt x="1521" y="1565"/>
                    </a:lnTo>
                    <a:lnTo>
                      <a:pt x="1523" y="1577"/>
                    </a:lnTo>
                    <a:lnTo>
                      <a:pt x="1382" y="1577"/>
                    </a:lnTo>
                    <a:lnTo>
                      <a:pt x="1379" y="1554"/>
                    </a:lnTo>
                    <a:lnTo>
                      <a:pt x="1377" y="1525"/>
                    </a:lnTo>
                    <a:lnTo>
                      <a:pt x="1371" y="1532"/>
                    </a:lnTo>
                    <a:lnTo>
                      <a:pt x="1365" y="1539"/>
                    </a:lnTo>
                    <a:lnTo>
                      <a:pt x="1358" y="1546"/>
                    </a:lnTo>
                    <a:lnTo>
                      <a:pt x="1350" y="1552"/>
                    </a:lnTo>
                    <a:lnTo>
                      <a:pt x="1343" y="1557"/>
                    </a:lnTo>
                    <a:lnTo>
                      <a:pt x="1334" y="1562"/>
                    </a:lnTo>
                    <a:lnTo>
                      <a:pt x="1325" y="1567"/>
                    </a:lnTo>
                    <a:lnTo>
                      <a:pt x="1316" y="1571"/>
                    </a:lnTo>
                    <a:lnTo>
                      <a:pt x="1307" y="1574"/>
                    </a:lnTo>
                    <a:lnTo>
                      <a:pt x="1297" y="1577"/>
                    </a:lnTo>
                    <a:lnTo>
                      <a:pt x="1287" y="1580"/>
                    </a:lnTo>
                    <a:lnTo>
                      <a:pt x="1276" y="1582"/>
                    </a:lnTo>
                    <a:lnTo>
                      <a:pt x="1266" y="1584"/>
                    </a:lnTo>
                    <a:lnTo>
                      <a:pt x="1255" y="1585"/>
                    </a:lnTo>
                    <a:lnTo>
                      <a:pt x="1244" y="1585"/>
                    </a:lnTo>
                    <a:lnTo>
                      <a:pt x="1233" y="1586"/>
                    </a:lnTo>
                    <a:lnTo>
                      <a:pt x="1216" y="1585"/>
                    </a:lnTo>
                    <a:lnTo>
                      <a:pt x="1200" y="1583"/>
                    </a:lnTo>
                    <a:lnTo>
                      <a:pt x="1184" y="1580"/>
                    </a:lnTo>
                    <a:lnTo>
                      <a:pt x="1169" y="1576"/>
                    </a:lnTo>
                    <a:lnTo>
                      <a:pt x="1161" y="1574"/>
                    </a:lnTo>
                    <a:lnTo>
                      <a:pt x="1154" y="1571"/>
                    </a:lnTo>
                    <a:lnTo>
                      <a:pt x="1140" y="1565"/>
                    </a:lnTo>
                    <a:lnTo>
                      <a:pt x="1128" y="1557"/>
                    </a:lnTo>
                    <a:lnTo>
                      <a:pt x="1116" y="1549"/>
                    </a:lnTo>
                    <a:lnTo>
                      <a:pt x="1111" y="1544"/>
                    </a:lnTo>
                    <a:lnTo>
                      <a:pt x="1106" y="1540"/>
                    </a:lnTo>
                    <a:lnTo>
                      <a:pt x="1101" y="1534"/>
                    </a:lnTo>
                    <a:lnTo>
                      <a:pt x="1097" y="1529"/>
                    </a:lnTo>
                    <a:lnTo>
                      <a:pt x="1092" y="1523"/>
                    </a:lnTo>
                    <a:lnTo>
                      <a:pt x="1088" y="1517"/>
                    </a:lnTo>
                    <a:lnTo>
                      <a:pt x="1085" y="1511"/>
                    </a:lnTo>
                    <a:lnTo>
                      <a:pt x="1082" y="1504"/>
                    </a:lnTo>
                    <a:lnTo>
                      <a:pt x="1076" y="1491"/>
                    </a:lnTo>
                    <a:lnTo>
                      <a:pt x="1072" y="1477"/>
                    </a:lnTo>
                    <a:lnTo>
                      <a:pt x="1070" y="1462"/>
                    </a:lnTo>
                    <a:lnTo>
                      <a:pt x="1069" y="1454"/>
                    </a:lnTo>
                    <a:lnTo>
                      <a:pt x="1069" y="1446"/>
                    </a:lnTo>
                    <a:lnTo>
                      <a:pt x="1069" y="1436"/>
                    </a:lnTo>
                    <a:lnTo>
                      <a:pt x="1070" y="1428"/>
                    </a:lnTo>
                    <a:lnTo>
                      <a:pt x="1071" y="1419"/>
                    </a:lnTo>
                    <a:lnTo>
                      <a:pt x="1073" y="1411"/>
                    </a:lnTo>
                    <a:lnTo>
                      <a:pt x="1076" y="1402"/>
                    </a:lnTo>
                    <a:lnTo>
                      <a:pt x="1078" y="1394"/>
                    </a:lnTo>
                    <a:lnTo>
                      <a:pt x="1082" y="1387"/>
                    </a:lnTo>
                    <a:lnTo>
                      <a:pt x="1086" y="1379"/>
                    </a:lnTo>
                    <a:lnTo>
                      <a:pt x="1090" y="1372"/>
                    </a:lnTo>
                    <a:lnTo>
                      <a:pt x="1095" y="1365"/>
                    </a:lnTo>
                    <a:lnTo>
                      <a:pt x="1100" y="1358"/>
                    </a:lnTo>
                    <a:lnTo>
                      <a:pt x="1106" y="1352"/>
                    </a:lnTo>
                    <a:lnTo>
                      <a:pt x="1112" y="1346"/>
                    </a:lnTo>
                    <a:lnTo>
                      <a:pt x="1119" y="1340"/>
                    </a:lnTo>
                    <a:lnTo>
                      <a:pt x="1126" y="1334"/>
                    </a:lnTo>
                    <a:lnTo>
                      <a:pt x="1133" y="1329"/>
                    </a:lnTo>
                    <a:lnTo>
                      <a:pt x="1141" y="1324"/>
                    </a:lnTo>
                    <a:lnTo>
                      <a:pt x="1149" y="1319"/>
                    </a:lnTo>
                    <a:lnTo>
                      <a:pt x="1158" y="1315"/>
                    </a:lnTo>
                    <a:lnTo>
                      <a:pt x="1167" y="1310"/>
                    </a:lnTo>
                    <a:lnTo>
                      <a:pt x="1177" y="1307"/>
                    </a:lnTo>
                    <a:lnTo>
                      <a:pt x="1186" y="1303"/>
                    </a:lnTo>
                    <a:lnTo>
                      <a:pt x="1207" y="1297"/>
                    </a:lnTo>
                    <a:lnTo>
                      <a:pt x="1217" y="1294"/>
                    </a:lnTo>
                    <a:lnTo>
                      <a:pt x="1228" y="1292"/>
                    </a:lnTo>
                    <a:lnTo>
                      <a:pt x="1239" y="1290"/>
                    </a:lnTo>
                    <a:lnTo>
                      <a:pt x="1251" y="1289"/>
                    </a:lnTo>
                    <a:lnTo>
                      <a:pt x="1262" y="1287"/>
                    </a:lnTo>
                    <a:lnTo>
                      <a:pt x="1274" y="1286"/>
                    </a:lnTo>
                    <a:lnTo>
                      <a:pt x="1287" y="1286"/>
                    </a:lnTo>
                    <a:lnTo>
                      <a:pt x="1299" y="1286"/>
                    </a:lnTo>
                    <a:close/>
                    <a:moveTo>
                      <a:pt x="1283" y="1487"/>
                    </a:moveTo>
                    <a:lnTo>
                      <a:pt x="1293" y="1486"/>
                    </a:lnTo>
                    <a:lnTo>
                      <a:pt x="1302" y="1485"/>
                    </a:lnTo>
                    <a:lnTo>
                      <a:pt x="1311" y="1483"/>
                    </a:lnTo>
                    <a:lnTo>
                      <a:pt x="1320" y="1480"/>
                    </a:lnTo>
                    <a:lnTo>
                      <a:pt x="1324" y="1478"/>
                    </a:lnTo>
                    <a:lnTo>
                      <a:pt x="1328" y="1476"/>
                    </a:lnTo>
                    <a:lnTo>
                      <a:pt x="1332" y="1474"/>
                    </a:lnTo>
                    <a:lnTo>
                      <a:pt x="1336" y="1472"/>
                    </a:lnTo>
                    <a:lnTo>
                      <a:pt x="1343" y="1467"/>
                    </a:lnTo>
                    <a:lnTo>
                      <a:pt x="1349" y="1461"/>
                    </a:lnTo>
                    <a:lnTo>
                      <a:pt x="1355" y="1455"/>
                    </a:lnTo>
                    <a:lnTo>
                      <a:pt x="1360" y="1448"/>
                    </a:lnTo>
                    <a:lnTo>
                      <a:pt x="1364" y="1440"/>
                    </a:lnTo>
                    <a:lnTo>
                      <a:pt x="1368" y="1432"/>
                    </a:lnTo>
                    <a:lnTo>
                      <a:pt x="1371" y="1423"/>
                    </a:lnTo>
                    <a:lnTo>
                      <a:pt x="1373" y="1414"/>
                    </a:lnTo>
                    <a:lnTo>
                      <a:pt x="1374" y="1405"/>
                    </a:lnTo>
                    <a:lnTo>
                      <a:pt x="1374" y="1395"/>
                    </a:lnTo>
                    <a:lnTo>
                      <a:pt x="1374" y="1381"/>
                    </a:lnTo>
                    <a:lnTo>
                      <a:pt x="1313" y="1381"/>
                    </a:lnTo>
                    <a:lnTo>
                      <a:pt x="1303" y="1381"/>
                    </a:lnTo>
                    <a:lnTo>
                      <a:pt x="1294" y="1382"/>
                    </a:lnTo>
                    <a:lnTo>
                      <a:pt x="1285" y="1383"/>
                    </a:lnTo>
                    <a:lnTo>
                      <a:pt x="1276" y="1385"/>
                    </a:lnTo>
                    <a:lnTo>
                      <a:pt x="1268" y="1387"/>
                    </a:lnTo>
                    <a:lnTo>
                      <a:pt x="1261" y="1389"/>
                    </a:lnTo>
                    <a:lnTo>
                      <a:pt x="1254" y="1393"/>
                    </a:lnTo>
                    <a:lnTo>
                      <a:pt x="1248" y="1396"/>
                    </a:lnTo>
                    <a:lnTo>
                      <a:pt x="1245" y="1398"/>
                    </a:lnTo>
                    <a:lnTo>
                      <a:pt x="1243" y="1400"/>
                    </a:lnTo>
                    <a:lnTo>
                      <a:pt x="1238" y="1405"/>
                    </a:lnTo>
                    <a:lnTo>
                      <a:pt x="1234" y="1410"/>
                    </a:lnTo>
                    <a:lnTo>
                      <a:pt x="1231" y="1415"/>
                    </a:lnTo>
                    <a:lnTo>
                      <a:pt x="1228" y="1421"/>
                    </a:lnTo>
                    <a:lnTo>
                      <a:pt x="1226" y="1427"/>
                    </a:lnTo>
                    <a:lnTo>
                      <a:pt x="1225" y="1433"/>
                    </a:lnTo>
                    <a:lnTo>
                      <a:pt x="1225" y="1440"/>
                    </a:lnTo>
                    <a:lnTo>
                      <a:pt x="1225" y="1446"/>
                    </a:lnTo>
                    <a:lnTo>
                      <a:pt x="1226" y="1451"/>
                    </a:lnTo>
                    <a:lnTo>
                      <a:pt x="1227" y="1456"/>
                    </a:lnTo>
                    <a:lnTo>
                      <a:pt x="1229" y="1460"/>
                    </a:lnTo>
                    <a:lnTo>
                      <a:pt x="1231" y="1464"/>
                    </a:lnTo>
                    <a:lnTo>
                      <a:pt x="1234" y="1468"/>
                    </a:lnTo>
                    <a:lnTo>
                      <a:pt x="1237" y="1472"/>
                    </a:lnTo>
                    <a:lnTo>
                      <a:pt x="1240" y="1475"/>
                    </a:lnTo>
                    <a:lnTo>
                      <a:pt x="1244" y="1478"/>
                    </a:lnTo>
                    <a:lnTo>
                      <a:pt x="1248" y="1480"/>
                    </a:lnTo>
                    <a:lnTo>
                      <a:pt x="1253" y="1482"/>
                    </a:lnTo>
                    <a:lnTo>
                      <a:pt x="1258" y="1484"/>
                    </a:lnTo>
                    <a:lnTo>
                      <a:pt x="1264" y="1485"/>
                    </a:lnTo>
                    <a:lnTo>
                      <a:pt x="1270" y="1486"/>
                    </a:lnTo>
                    <a:lnTo>
                      <a:pt x="1276" y="1487"/>
                    </a:lnTo>
                    <a:lnTo>
                      <a:pt x="1283" y="1487"/>
                    </a:lnTo>
                    <a:close/>
                    <a:moveTo>
                      <a:pt x="1740" y="1089"/>
                    </a:moveTo>
                    <a:lnTo>
                      <a:pt x="1740" y="1145"/>
                    </a:lnTo>
                    <a:lnTo>
                      <a:pt x="1746" y="1138"/>
                    </a:lnTo>
                    <a:lnTo>
                      <a:pt x="1751" y="1131"/>
                    </a:lnTo>
                    <a:lnTo>
                      <a:pt x="1757" y="1124"/>
                    </a:lnTo>
                    <a:lnTo>
                      <a:pt x="1764" y="1118"/>
                    </a:lnTo>
                    <a:lnTo>
                      <a:pt x="1771" y="1112"/>
                    </a:lnTo>
                    <a:lnTo>
                      <a:pt x="1778" y="1107"/>
                    </a:lnTo>
                    <a:lnTo>
                      <a:pt x="1786" y="1102"/>
                    </a:lnTo>
                    <a:lnTo>
                      <a:pt x="1794" y="1098"/>
                    </a:lnTo>
                    <a:lnTo>
                      <a:pt x="1802" y="1094"/>
                    </a:lnTo>
                    <a:lnTo>
                      <a:pt x="1811" y="1091"/>
                    </a:lnTo>
                    <a:lnTo>
                      <a:pt x="1821" y="1088"/>
                    </a:lnTo>
                    <a:lnTo>
                      <a:pt x="1830" y="1085"/>
                    </a:lnTo>
                    <a:lnTo>
                      <a:pt x="1840" y="1084"/>
                    </a:lnTo>
                    <a:lnTo>
                      <a:pt x="1850" y="1082"/>
                    </a:lnTo>
                    <a:lnTo>
                      <a:pt x="1861" y="1081"/>
                    </a:lnTo>
                    <a:lnTo>
                      <a:pt x="1871" y="1081"/>
                    </a:lnTo>
                    <a:lnTo>
                      <a:pt x="1881" y="1081"/>
                    </a:lnTo>
                    <a:lnTo>
                      <a:pt x="1891" y="1082"/>
                    </a:lnTo>
                    <a:lnTo>
                      <a:pt x="1902" y="1083"/>
                    </a:lnTo>
                    <a:lnTo>
                      <a:pt x="1911" y="1085"/>
                    </a:lnTo>
                    <a:lnTo>
                      <a:pt x="1929" y="1089"/>
                    </a:lnTo>
                    <a:lnTo>
                      <a:pt x="1937" y="1092"/>
                    </a:lnTo>
                    <a:lnTo>
                      <a:pt x="1946" y="1095"/>
                    </a:lnTo>
                    <a:lnTo>
                      <a:pt x="1954" y="1099"/>
                    </a:lnTo>
                    <a:lnTo>
                      <a:pt x="1961" y="1103"/>
                    </a:lnTo>
                    <a:lnTo>
                      <a:pt x="1969" y="1108"/>
                    </a:lnTo>
                    <a:lnTo>
                      <a:pt x="1976" y="1112"/>
                    </a:lnTo>
                    <a:lnTo>
                      <a:pt x="1983" y="1118"/>
                    </a:lnTo>
                    <a:lnTo>
                      <a:pt x="1990" y="1123"/>
                    </a:lnTo>
                    <a:lnTo>
                      <a:pt x="1996" y="1129"/>
                    </a:lnTo>
                    <a:lnTo>
                      <a:pt x="2002" y="1136"/>
                    </a:lnTo>
                    <a:lnTo>
                      <a:pt x="2008" y="1142"/>
                    </a:lnTo>
                    <a:lnTo>
                      <a:pt x="2013" y="1149"/>
                    </a:lnTo>
                    <a:lnTo>
                      <a:pt x="2018" y="1157"/>
                    </a:lnTo>
                    <a:lnTo>
                      <a:pt x="2023" y="1164"/>
                    </a:lnTo>
                    <a:lnTo>
                      <a:pt x="2028" y="1172"/>
                    </a:lnTo>
                    <a:lnTo>
                      <a:pt x="2032" y="1181"/>
                    </a:lnTo>
                    <a:lnTo>
                      <a:pt x="2035" y="1190"/>
                    </a:lnTo>
                    <a:lnTo>
                      <a:pt x="2039" y="1199"/>
                    </a:lnTo>
                    <a:lnTo>
                      <a:pt x="2042" y="1208"/>
                    </a:lnTo>
                    <a:lnTo>
                      <a:pt x="2044" y="1218"/>
                    </a:lnTo>
                    <a:lnTo>
                      <a:pt x="2047" y="1227"/>
                    </a:lnTo>
                    <a:lnTo>
                      <a:pt x="2048" y="1238"/>
                    </a:lnTo>
                    <a:lnTo>
                      <a:pt x="2050" y="1248"/>
                    </a:lnTo>
                    <a:lnTo>
                      <a:pt x="2051" y="1259"/>
                    </a:lnTo>
                    <a:lnTo>
                      <a:pt x="2052" y="1270"/>
                    </a:lnTo>
                    <a:lnTo>
                      <a:pt x="2052" y="1282"/>
                    </a:lnTo>
                    <a:lnTo>
                      <a:pt x="2052" y="1578"/>
                    </a:lnTo>
                    <a:lnTo>
                      <a:pt x="1896" y="1578"/>
                    </a:lnTo>
                    <a:lnTo>
                      <a:pt x="1896" y="1310"/>
                    </a:lnTo>
                    <a:lnTo>
                      <a:pt x="1896" y="1299"/>
                    </a:lnTo>
                    <a:lnTo>
                      <a:pt x="1895" y="1289"/>
                    </a:lnTo>
                    <a:lnTo>
                      <a:pt x="1893" y="1279"/>
                    </a:lnTo>
                    <a:lnTo>
                      <a:pt x="1892" y="1274"/>
                    </a:lnTo>
                    <a:lnTo>
                      <a:pt x="1891" y="1270"/>
                    </a:lnTo>
                    <a:lnTo>
                      <a:pt x="1888" y="1262"/>
                    </a:lnTo>
                    <a:lnTo>
                      <a:pt x="1885" y="1255"/>
                    </a:lnTo>
                    <a:lnTo>
                      <a:pt x="1881" y="1248"/>
                    </a:lnTo>
                    <a:lnTo>
                      <a:pt x="1876" y="1242"/>
                    </a:lnTo>
                    <a:lnTo>
                      <a:pt x="1874" y="1239"/>
                    </a:lnTo>
                    <a:lnTo>
                      <a:pt x="1871" y="1237"/>
                    </a:lnTo>
                    <a:lnTo>
                      <a:pt x="1869" y="1234"/>
                    </a:lnTo>
                    <a:lnTo>
                      <a:pt x="1866" y="1232"/>
                    </a:lnTo>
                    <a:lnTo>
                      <a:pt x="1859" y="1228"/>
                    </a:lnTo>
                    <a:lnTo>
                      <a:pt x="1853" y="1225"/>
                    </a:lnTo>
                    <a:lnTo>
                      <a:pt x="1845" y="1223"/>
                    </a:lnTo>
                    <a:lnTo>
                      <a:pt x="1837" y="1221"/>
                    </a:lnTo>
                    <a:lnTo>
                      <a:pt x="1829" y="1220"/>
                    </a:lnTo>
                    <a:lnTo>
                      <a:pt x="1820" y="1219"/>
                    </a:lnTo>
                    <a:lnTo>
                      <a:pt x="1811" y="1220"/>
                    </a:lnTo>
                    <a:lnTo>
                      <a:pt x="1802" y="1221"/>
                    </a:lnTo>
                    <a:lnTo>
                      <a:pt x="1794" y="1223"/>
                    </a:lnTo>
                    <a:lnTo>
                      <a:pt x="1787" y="1225"/>
                    </a:lnTo>
                    <a:lnTo>
                      <a:pt x="1779" y="1228"/>
                    </a:lnTo>
                    <a:lnTo>
                      <a:pt x="1773" y="1232"/>
                    </a:lnTo>
                    <a:lnTo>
                      <a:pt x="1767" y="1237"/>
                    </a:lnTo>
                    <a:lnTo>
                      <a:pt x="1762" y="1242"/>
                    </a:lnTo>
                    <a:lnTo>
                      <a:pt x="1759" y="1245"/>
                    </a:lnTo>
                    <a:lnTo>
                      <a:pt x="1757" y="1248"/>
                    </a:lnTo>
                    <a:lnTo>
                      <a:pt x="1752" y="1254"/>
                    </a:lnTo>
                    <a:lnTo>
                      <a:pt x="1749" y="1261"/>
                    </a:lnTo>
                    <a:lnTo>
                      <a:pt x="1746" y="1269"/>
                    </a:lnTo>
                    <a:lnTo>
                      <a:pt x="1745" y="1273"/>
                    </a:lnTo>
                    <a:lnTo>
                      <a:pt x="1744" y="1278"/>
                    </a:lnTo>
                    <a:lnTo>
                      <a:pt x="1742" y="1288"/>
                    </a:lnTo>
                    <a:lnTo>
                      <a:pt x="1741" y="1298"/>
                    </a:lnTo>
                    <a:lnTo>
                      <a:pt x="1740" y="1308"/>
                    </a:lnTo>
                    <a:lnTo>
                      <a:pt x="1740" y="1578"/>
                    </a:lnTo>
                    <a:lnTo>
                      <a:pt x="1585" y="1578"/>
                    </a:lnTo>
                    <a:lnTo>
                      <a:pt x="1585" y="1089"/>
                    </a:lnTo>
                    <a:lnTo>
                      <a:pt x="1740" y="1089"/>
                    </a:lnTo>
                    <a:close/>
                    <a:moveTo>
                      <a:pt x="2326" y="1081"/>
                    </a:moveTo>
                    <a:lnTo>
                      <a:pt x="2336" y="1082"/>
                    </a:lnTo>
                    <a:lnTo>
                      <a:pt x="2347" y="1082"/>
                    </a:lnTo>
                    <a:lnTo>
                      <a:pt x="2357" y="1084"/>
                    </a:lnTo>
                    <a:lnTo>
                      <a:pt x="2367" y="1085"/>
                    </a:lnTo>
                    <a:lnTo>
                      <a:pt x="2376" y="1087"/>
                    </a:lnTo>
                    <a:lnTo>
                      <a:pt x="2385" y="1090"/>
                    </a:lnTo>
                    <a:lnTo>
                      <a:pt x="2395" y="1093"/>
                    </a:lnTo>
                    <a:lnTo>
                      <a:pt x="2403" y="1096"/>
                    </a:lnTo>
                    <a:lnTo>
                      <a:pt x="2412" y="1100"/>
                    </a:lnTo>
                    <a:lnTo>
                      <a:pt x="2419" y="1105"/>
                    </a:lnTo>
                    <a:lnTo>
                      <a:pt x="2426" y="1109"/>
                    </a:lnTo>
                    <a:lnTo>
                      <a:pt x="2430" y="1112"/>
                    </a:lnTo>
                    <a:lnTo>
                      <a:pt x="2433" y="1114"/>
                    </a:lnTo>
                    <a:lnTo>
                      <a:pt x="2440" y="1120"/>
                    </a:lnTo>
                    <a:lnTo>
                      <a:pt x="2446" y="1126"/>
                    </a:lnTo>
                    <a:lnTo>
                      <a:pt x="2451" y="1132"/>
                    </a:lnTo>
                    <a:lnTo>
                      <a:pt x="2456" y="1139"/>
                    </a:lnTo>
                    <a:lnTo>
                      <a:pt x="2456" y="1090"/>
                    </a:lnTo>
                    <a:lnTo>
                      <a:pt x="2611" y="1090"/>
                    </a:lnTo>
                    <a:lnTo>
                      <a:pt x="2611" y="1532"/>
                    </a:lnTo>
                    <a:lnTo>
                      <a:pt x="2611" y="1545"/>
                    </a:lnTo>
                    <a:lnTo>
                      <a:pt x="2610" y="1558"/>
                    </a:lnTo>
                    <a:lnTo>
                      <a:pt x="2608" y="1570"/>
                    </a:lnTo>
                    <a:lnTo>
                      <a:pt x="2606" y="1583"/>
                    </a:lnTo>
                    <a:lnTo>
                      <a:pt x="2603" y="1595"/>
                    </a:lnTo>
                    <a:lnTo>
                      <a:pt x="2600" y="1606"/>
                    </a:lnTo>
                    <a:lnTo>
                      <a:pt x="2596" y="1618"/>
                    </a:lnTo>
                    <a:lnTo>
                      <a:pt x="2591" y="1629"/>
                    </a:lnTo>
                    <a:lnTo>
                      <a:pt x="2589" y="1634"/>
                    </a:lnTo>
                    <a:lnTo>
                      <a:pt x="2586" y="1640"/>
                    </a:lnTo>
                    <a:lnTo>
                      <a:pt x="2580" y="1650"/>
                    </a:lnTo>
                    <a:lnTo>
                      <a:pt x="2574" y="1660"/>
                    </a:lnTo>
                    <a:lnTo>
                      <a:pt x="2567" y="1670"/>
                    </a:lnTo>
                    <a:lnTo>
                      <a:pt x="2560" y="1679"/>
                    </a:lnTo>
                    <a:lnTo>
                      <a:pt x="2552" y="1688"/>
                    </a:lnTo>
                    <a:lnTo>
                      <a:pt x="2544" y="1697"/>
                    </a:lnTo>
                    <a:lnTo>
                      <a:pt x="2535" y="1705"/>
                    </a:lnTo>
                    <a:lnTo>
                      <a:pt x="2526" y="1713"/>
                    </a:lnTo>
                    <a:lnTo>
                      <a:pt x="2516" y="1720"/>
                    </a:lnTo>
                    <a:lnTo>
                      <a:pt x="2506" y="1727"/>
                    </a:lnTo>
                    <a:lnTo>
                      <a:pt x="2495" y="1733"/>
                    </a:lnTo>
                    <a:lnTo>
                      <a:pt x="2484" y="1739"/>
                    </a:lnTo>
                    <a:lnTo>
                      <a:pt x="2472" y="1745"/>
                    </a:lnTo>
                    <a:lnTo>
                      <a:pt x="2460" y="1750"/>
                    </a:lnTo>
                    <a:lnTo>
                      <a:pt x="2448" y="1755"/>
                    </a:lnTo>
                    <a:lnTo>
                      <a:pt x="2435" y="1759"/>
                    </a:lnTo>
                    <a:lnTo>
                      <a:pt x="2422" y="1763"/>
                    </a:lnTo>
                    <a:lnTo>
                      <a:pt x="2408" y="1766"/>
                    </a:lnTo>
                    <a:lnTo>
                      <a:pt x="2394" y="1769"/>
                    </a:lnTo>
                    <a:lnTo>
                      <a:pt x="2379" y="1770"/>
                    </a:lnTo>
                    <a:lnTo>
                      <a:pt x="2364" y="1772"/>
                    </a:lnTo>
                    <a:lnTo>
                      <a:pt x="2349" y="1773"/>
                    </a:lnTo>
                    <a:lnTo>
                      <a:pt x="2334" y="1773"/>
                    </a:lnTo>
                    <a:lnTo>
                      <a:pt x="2318" y="1773"/>
                    </a:lnTo>
                    <a:lnTo>
                      <a:pt x="2303" y="1772"/>
                    </a:lnTo>
                    <a:lnTo>
                      <a:pt x="2288" y="1771"/>
                    </a:lnTo>
                    <a:lnTo>
                      <a:pt x="2273" y="1769"/>
                    </a:lnTo>
                    <a:lnTo>
                      <a:pt x="2259" y="1766"/>
                    </a:lnTo>
                    <a:lnTo>
                      <a:pt x="2244" y="1763"/>
                    </a:lnTo>
                    <a:lnTo>
                      <a:pt x="2230" y="1759"/>
                    </a:lnTo>
                    <a:lnTo>
                      <a:pt x="2217" y="1755"/>
                    </a:lnTo>
                    <a:lnTo>
                      <a:pt x="2203" y="1749"/>
                    </a:lnTo>
                    <a:lnTo>
                      <a:pt x="2190" y="1744"/>
                    </a:lnTo>
                    <a:lnTo>
                      <a:pt x="2177" y="1738"/>
                    </a:lnTo>
                    <a:lnTo>
                      <a:pt x="2165" y="1732"/>
                    </a:lnTo>
                    <a:lnTo>
                      <a:pt x="2153" y="1725"/>
                    </a:lnTo>
                    <a:lnTo>
                      <a:pt x="2140" y="1717"/>
                    </a:lnTo>
                    <a:lnTo>
                      <a:pt x="2128" y="1709"/>
                    </a:lnTo>
                    <a:lnTo>
                      <a:pt x="2117" y="1700"/>
                    </a:lnTo>
                    <a:lnTo>
                      <a:pt x="2184" y="1588"/>
                    </a:lnTo>
                    <a:lnTo>
                      <a:pt x="2201" y="1599"/>
                    </a:lnTo>
                    <a:lnTo>
                      <a:pt x="2219" y="1610"/>
                    </a:lnTo>
                    <a:lnTo>
                      <a:pt x="2228" y="1615"/>
                    </a:lnTo>
                    <a:lnTo>
                      <a:pt x="2237" y="1619"/>
                    </a:lnTo>
                    <a:lnTo>
                      <a:pt x="2247" y="1623"/>
                    </a:lnTo>
                    <a:lnTo>
                      <a:pt x="2256" y="1627"/>
                    </a:lnTo>
                    <a:lnTo>
                      <a:pt x="2266" y="1631"/>
                    </a:lnTo>
                    <a:lnTo>
                      <a:pt x="2276" y="1634"/>
                    </a:lnTo>
                    <a:lnTo>
                      <a:pt x="2285" y="1636"/>
                    </a:lnTo>
                    <a:lnTo>
                      <a:pt x="2295" y="1638"/>
                    </a:lnTo>
                    <a:lnTo>
                      <a:pt x="2314" y="1641"/>
                    </a:lnTo>
                    <a:lnTo>
                      <a:pt x="2324" y="1642"/>
                    </a:lnTo>
                    <a:lnTo>
                      <a:pt x="2334" y="1642"/>
                    </a:lnTo>
                    <a:lnTo>
                      <a:pt x="2347" y="1642"/>
                    </a:lnTo>
                    <a:lnTo>
                      <a:pt x="2354" y="1641"/>
                    </a:lnTo>
                    <a:lnTo>
                      <a:pt x="2360" y="1640"/>
                    </a:lnTo>
                    <a:lnTo>
                      <a:pt x="2373" y="1638"/>
                    </a:lnTo>
                    <a:lnTo>
                      <a:pt x="2385" y="1634"/>
                    </a:lnTo>
                    <a:lnTo>
                      <a:pt x="2397" y="1630"/>
                    </a:lnTo>
                    <a:lnTo>
                      <a:pt x="2407" y="1625"/>
                    </a:lnTo>
                    <a:lnTo>
                      <a:pt x="2416" y="1619"/>
                    </a:lnTo>
                    <a:lnTo>
                      <a:pt x="2425" y="1613"/>
                    </a:lnTo>
                    <a:lnTo>
                      <a:pt x="2433" y="1605"/>
                    </a:lnTo>
                    <a:lnTo>
                      <a:pt x="2436" y="1602"/>
                    </a:lnTo>
                    <a:lnTo>
                      <a:pt x="2440" y="1598"/>
                    </a:lnTo>
                    <a:lnTo>
                      <a:pt x="2446" y="1589"/>
                    </a:lnTo>
                    <a:lnTo>
                      <a:pt x="2450" y="1580"/>
                    </a:lnTo>
                    <a:lnTo>
                      <a:pt x="2454" y="1570"/>
                    </a:lnTo>
                    <a:lnTo>
                      <a:pt x="2457" y="1560"/>
                    </a:lnTo>
                    <a:lnTo>
                      <a:pt x="2459" y="1550"/>
                    </a:lnTo>
                    <a:lnTo>
                      <a:pt x="2459" y="1545"/>
                    </a:lnTo>
                    <a:lnTo>
                      <a:pt x="2459" y="1539"/>
                    </a:lnTo>
                    <a:lnTo>
                      <a:pt x="2459" y="1506"/>
                    </a:lnTo>
                    <a:lnTo>
                      <a:pt x="2454" y="1513"/>
                    </a:lnTo>
                    <a:lnTo>
                      <a:pt x="2449" y="1521"/>
                    </a:lnTo>
                    <a:lnTo>
                      <a:pt x="2443" y="1527"/>
                    </a:lnTo>
                    <a:lnTo>
                      <a:pt x="2436" y="1532"/>
                    </a:lnTo>
                    <a:lnTo>
                      <a:pt x="2429" y="1538"/>
                    </a:lnTo>
                    <a:lnTo>
                      <a:pt x="2422" y="1543"/>
                    </a:lnTo>
                    <a:lnTo>
                      <a:pt x="2414" y="1547"/>
                    </a:lnTo>
                    <a:lnTo>
                      <a:pt x="2405" y="1551"/>
                    </a:lnTo>
                    <a:lnTo>
                      <a:pt x="2396" y="1554"/>
                    </a:lnTo>
                    <a:lnTo>
                      <a:pt x="2392" y="1556"/>
                    </a:lnTo>
                    <a:lnTo>
                      <a:pt x="2386" y="1558"/>
                    </a:lnTo>
                    <a:lnTo>
                      <a:pt x="2377" y="1560"/>
                    </a:lnTo>
                    <a:lnTo>
                      <a:pt x="2367" y="1562"/>
                    </a:lnTo>
                    <a:lnTo>
                      <a:pt x="2357" y="1564"/>
                    </a:lnTo>
                    <a:lnTo>
                      <a:pt x="2346" y="1566"/>
                    </a:lnTo>
                    <a:lnTo>
                      <a:pt x="2336" y="1566"/>
                    </a:lnTo>
                    <a:lnTo>
                      <a:pt x="2324" y="1567"/>
                    </a:lnTo>
                    <a:lnTo>
                      <a:pt x="2313" y="1567"/>
                    </a:lnTo>
                    <a:lnTo>
                      <a:pt x="2301" y="1566"/>
                    </a:lnTo>
                    <a:lnTo>
                      <a:pt x="2290" y="1565"/>
                    </a:lnTo>
                    <a:lnTo>
                      <a:pt x="2279" y="1563"/>
                    </a:lnTo>
                    <a:lnTo>
                      <a:pt x="2268" y="1561"/>
                    </a:lnTo>
                    <a:lnTo>
                      <a:pt x="2257" y="1558"/>
                    </a:lnTo>
                    <a:lnTo>
                      <a:pt x="2247" y="1555"/>
                    </a:lnTo>
                    <a:lnTo>
                      <a:pt x="2237" y="1551"/>
                    </a:lnTo>
                    <a:lnTo>
                      <a:pt x="2227" y="1546"/>
                    </a:lnTo>
                    <a:lnTo>
                      <a:pt x="2218" y="1541"/>
                    </a:lnTo>
                    <a:lnTo>
                      <a:pt x="2209" y="1536"/>
                    </a:lnTo>
                    <a:lnTo>
                      <a:pt x="2200" y="1530"/>
                    </a:lnTo>
                    <a:lnTo>
                      <a:pt x="2191" y="1524"/>
                    </a:lnTo>
                    <a:lnTo>
                      <a:pt x="2183" y="1516"/>
                    </a:lnTo>
                    <a:lnTo>
                      <a:pt x="2176" y="1509"/>
                    </a:lnTo>
                    <a:lnTo>
                      <a:pt x="2168" y="1501"/>
                    </a:lnTo>
                    <a:lnTo>
                      <a:pt x="2161" y="1493"/>
                    </a:lnTo>
                    <a:lnTo>
                      <a:pt x="2154" y="1485"/>
                    </a:lnTo>
                    <a:lnTo>
                      <a:pt x="2148" y="1476"/>
                    </a:lnTo>
                    <a:lnTo>
                      <a:pt x="2141" y="1467"/>
                    </a:lnTo>
                    <a:lnTo>
                      <a:pt x="2136" y="1457"/>
                    </a:lnTo>
                    <a:lnTo>
                      <a:pt x="2131" y="1447"/>
                    </a:lnTo>
                    <a:lnTo>
                      <a:pt x="2126" y="1437"/>
                    </a:lnTo>
                    <a:lnTo>
                      <a:pt x="2122" y="1426"/>
                    </a:lnTo>
                    <a:lnTo>
                      <a:pt x="2118" y="1415"/>
                    </a:lnTo>
                    <a:lnTo>
                      <a:pt x="2115" y="1404"/>
                    </a:lnTo>
                    <a:lnTo>
                      <a:pt x="2112" y="1392"/>
                    </a:lnTo>
                    <a:lnTo>
                      <a:pt x="2110" y="1380"/>
                    </a:lnTo>
                    <a:lnTo>
                      <a:pt x="2108" y="1368"/>
                    </a:lnTo>
                    <a:lnTo>
                      <a:pt x="2107" y="1355"/>
                    </a:lnTo>
                    <a:lnTo>
                      <a:pt x="2106" y="1342"/>
                    </a:lnTo>
                    <a:lnTo>
                      <a:pt x="2106" y="1329"/>
                    </a:lnTo>
                    <a:lnTo>
                      <a:pt x="2106" y="1316"/>
                    </a:lnTo>
                    <a:lnTo>
                      <a:pt x="2107" y="1303"/>
                    </a:lnTo>
                    <a:lnTo>
                      <a:pt x="2108" y="1290"/>
                    </a:lnTo>
                    <a:lnTo>
                      <a:pt x="2110" y="1276"/>
                    </a:lnTo>
                    <a:lnTo>
                      <a:pt x="2113" y="1264"/>
                    </a:lnTo>
                    <a:lnTo>
                      <a:pt x="2115" y="1252"/>
                    </a:lnTo>
                    <a:lnTo>
                      <a:pt x="2119" y="1241"/>
                    </a:lnTo>
                    <a:lnTo>
                      <a:pt x="2122" y="1229"/>
                    </a:lnTo>
                    <a:lnTo>
                      <a:pt x="2127" y="1218"/>
                    </a:lnTo>
                    <a:lnTo>
                      <a:pt x="2131" y="1208"/>
                    </a:lnTo>
                    <a:lnTo>
                      <a:pt x="2136" y="1197"/>
                    </a:lnTo>
                    <a:lnTo>
                      <a:pt x="2142" y="1187"/>
                    </a:lnTo>
                    <a:lnTo>
                      <a:pt x="2149" y="1178"/>
                    </a:lnTo>
                    <a:lnTo>
                      <a:pt x="2155" y="1169"/>
                    </a:lnTo>
                    <a:lnTo>
                      <a:pt x="2162" y="1160"/>
                    </a:lnTo>
                    <a:lnTo>
                      <a:pt x="2169" y="1151"/>
                    </a:lnTo>
                    <a:lnTo>
                      <a:pt x="2177" y="1143"/>
                    </a:lnTo>
                    <a:lnTo>
                      <a:pt x="2184" y="1136"/>
                    </a:lnTo>
                    <a:lnTo>
                      <a:pt x="2193" y="1129"/>
                    </a:lnTo>
                    <a:lnTo>
                      <a:pt x="2201" y="1122"/>
                    </a:lnTo>
                    <a:lnTo>
                      <a:pt x="2210" y="1116"/>
                    </a:lnTo>
                    <a:lnTo>
                      <a:pt x="2219" y="1110"/>
                    </a:lnTo>
                    <a:lnTo>
                      <a:pt x="2229" y="1105"/>
                    </a:lnTo>
                    <a:lnTo>
                      <a:pt x="2238" y="1100"/>
                    </a:lnTo>
                    <a:lnTo>
                      <a:pt x="2248" y="1096"/>
                    </a:lnTo>
                    <a:lnTo>
                      <a:pt x="2259" y="1092"/>
                    </a:lnTo>
                    <a:lnTo>
                      <a:pt x="2269" y="1089"/>
                    </a:lnTo>
                    <a:lnTo>
                      <a:pt x="2280" y="1086"/>
                    </a:lnTo>
                    <a:lnTo>
                      <a:pt x="2291" y="1084"/>
                    </a:lnTo>
                    <a:lnTo>
                      <a:pt x="2302" y="1083"/>
                    </a:lnTo>
                    <a:lnTo>
                      <a:pt x="2314" y="1082"/>
                    </a:lnTo>
                    <a:lnTo>
                      <a:pt x="2326" y="1081"/>
                    </a:lnTo>
                    <a:close/>
                    <a:moveTo>
                      <a:pt x="2363" y="1436"/>
                    </a:moveTo>
                    <a:lnTo>
                      <a:pt x="2374" y="1436"/>
                    </a:lnTo>
                    <a:lnTo>
                      <a:pt x="2384" y="1434"/>
                    </a:lnTo>
                    <a:lnTo>
                      <a:pt x="2395" y="1432"/>
                    </a:lnTo>
                    <a:lnTo>
                      <a:pt x="2400" y="1430"/>
                    </a:lnTo>
                    <a:lnTo>
                      <a:pt x="2405" y="1428"/>
                    </a:lnTo>
                    <a:lnTo>
                      <a:pt x="2414" y="1424"/>
                    </a:lnTo>
                    <a:lnTo>
                      <a:pt x="2418" y="1421"/>
                    </a:lnTo>
                    <a:lnTo>
                      <a:pt x="2422" y="1419"/>
                    </a:lnTo>
                    <a:lnTo>
                      <a:pt x="2426" y="1416"/>
                    </a:lnTo>
                    <a:lnTo>
                      <a:pt x="2430" y="1413"/>
                    </a:lnTo>
                    <a:lnTo>
                      <a:pt x="2434" y="1409"/>
                    </a:lnTo>
                    <a:lnTo>
                      <a:pt x="2437" y="1406"/>
                    </a:lnTo>
                    <a:lnTo>
                      <a:pt x="2440" y="1402"/>
                    </a:lnTo>
                    <a:lnTo>
                      <a:pt x="2443" y="1399"/>
                    </a:lnTo>
                    <a:lnTo>
                      <a:pt x="2446" y="1395"/>
                    </a:lnTo>
                    <a:lnTo>
                      <a:pt x="2449" y="1390"/>
                    </a:lnTo>
                    <a:lnTo>
                      <a:pt x="2454" y="1382"/>
                    </a:lnTo>
                    <a:lnTo>
                      <a:pt x="2458" y="1372"/>
                    </a:lnTo>
                    <a:lnTo>
                      <a:pt x="2461" y="1362"/>
                    </a:lnTo>
                    <a:lnTo>
                      <a:pt x="2464" y="1351"/>
                    </a:lnTo>
                    <a:lnTo>
                      <a:pt x="2465" y="1346"/>
                    </a:lnTo>
                    <a:lnTo>
                      <a:pt x="2465" y="1340"/>
                    </a:lnTo>
                    <a:lnTo>
                      <a:pt x="2466" y="1329"/>
                    </a:lnTo>
                    <a:lnTo>
                      <a:pt x="2465" y="1317"/>
                    </a:lnTo>
                    <a:lnTo>
                      <a:pt x="2465" y="1312"/>
                    </a:lnTo>
                    <a:lnTo>
                      <a:pt x="2464" y="1306"/>
                    </a:lnTo>
                    <a:lnTo>
                      <a:pt x="2461" y="1296"/>
                    </a:lnTo>
                    <a:lnTo>
                      <a:pt x="2458" y="1286"/>
                    </a:lnTo>
                    <a:lnTo>
                      <a:pt x="2454" y="1275"/>
                    </a:lnTo>
                    <a:lnTo>
                      <a:pt x="2449" y="1266"/>
                    </a:lnTo>
                    <a:lnTo>
                      <a:pt x="2443" y="1258"/>
                    </a:lnTo>
                    <a:lnTo>
                      <a:pt x="2437" y="1251"/>
                    </a:lnTo>
                    <a:lnTo>
                      <a:pt x="2430" y="1244"/>
                    </a:lnTo>
                    <a:lnTo>
                      <a:pt x="2422" y="1238"/>
                    </a:lnTo>
                    <a:lnTo>
                      <a:pt x="2414" y="1233"/>
                    </a:lnTo>
                    <a:lnTo>
                      <a:pt x="2405" y="1229"/>
                    </a:lnTo>
                    <a:lnTo>
                      <a:pt x="2395" y="1225"/>
                    </a:lnTo>
                    <a:lnTo>
                      <a:pt x="2384" y="1223"/>
                    </a:lnTo>
                    <a:lnTo>
                      <a:pt x="2374" y="1221"/>
                    </a:lnTo>
                    <a:lnTo>
                      <a:pt x="2363" y="1221"/>
                    </a:lnTo>
                    <a:lnTo>
                      <a:pt x="2352" y="1221"/>
                    </a:lnTo>
                    <a:lnTo>
                      <a:pt x="2341" y="1223"/>
                    </a:lnTo>
                    <a:lnTo>
                      <a:pt x="2331" y="1225"/>
                    </a:lnTo>
                    <a:lnTo>
                      <a:pt x="2326" y="1227"/>
                    </a:lnTo>
                    <a:lnTo>
                      <a:pt x="2321" y="1229"/>
                    </a:lnTo>
                    <a:lnTo>
                      <a:pt x="2312" y="1233"/>
                    </a:lnTo>
                    <a:lnTo>
                      <a:pt x="2308" y="1235"/>
                    </a:lnTo>
                    <a:lnTo>
                      <a:pt x="2304" y="1238"/>
                    </a:lnTo>
                    <a:lnTo>
                      <a:pt x="2300" y="1241"/>
                    </a:lnTo>
                    <a:lnTo>
                      <a:pt x="2296" y="1244"/>
                    </a:lnTo>
                    <a:lnTo>
                      <a:pt x="2293" y="1247"/>
                    </a:lnTo>
                    <a:lnTo>
                      <a:pt x="2289" y="1251"/>
                    </a:lnTo>
                    <a:lnTo>
                      <a:pt x="2286" y="1254"/>
                    </a:lnTo>
                    <a:lnTo>
                      <a:pt x="2283" y="1258"/>
                    </a:lnTo>
                    <a:lnTo>
                      <a:pt x="2280" y="1262"/>
                    </a:lnTo>
                    <a:lnTo>
                      <a:pt x="2277" y="1266"/>
                    </a:lnTo>
                    <a:lnTo>
                      <a:pt x="2272" y="1275"/>
                    </a:lnTo>
                    <a:lnTo>
                      <a:pt x="2268" y="1286"/>
                    </a:lnTo>
                    <a:lnTo>
                      <a:pt x="2265" y="1296"/>
                    </a:lnTo>
                    <a:lnTo>
                      <a:pt x="2262" y="1306"/>
                    </a:lnTo>
                    <a:lnTo>
                      <a:pt x="2262" y="1312"/>
                    </a:lnTo>
                    <a:lnTo>
                      <a:pt x="2261" y="1317"/>
                    </a:lnTo>
                    <a:lnTo>
                      <a:pt x="2261" y="1329"/>
                    </a:lnTo>
                    <a:lnTo>
                      <a:pt x="2261" y="1340"/>
                    </a:lnTo>
                    <a:lnTo>
                      <a:pt x="2262" y="1346"/>
                    </a:lnTo>
                    <a:lnTo>
                      <a:pt x="2262" y="1351"/>
                    </a:lnTo>
                    <a:lnTo>
                      <a:pt x="2265" y="1362"/>
                    </a:lnTo>
                    <a:lnTo>
                      <a:pt x="2268" y="1372"/>
                    </a:lnTo>
                    <a:lnTo>
                      <a:pt x="2272" y="1382"/>
                    </a:lnTo>
                    <a:lnTo>
                      <a:pt x="2277" y="1390"/>
                    </a:lnTo>
                    <a:lnTo>
                      <a:pt x="2283" y="1399"/>
                    </a:lnTo>
                    <a:lnTo>
                      <a:pt x="2289" y="1406"/>
                    </a:lnTo>
                    <a:lnTo>
                      <a:pt x="2296" y="1413"/>
                    </a:lnTo>
                    <a:lnTo>
                      <a:pt x="2304" y="1419"/>
                    </a:lnTo>
                    <a:lnTo>
                      <a:pt x="2312" y="1424"/>
                    </a:lnTo>
                    <a:lnTo>
                      <a:pt x="2321" y="1428"/>
                    </a:lnTo>
                    <a:lnTo>
                      <a:pt x="2331" y="1432"/>
                    </a:lnTo>
                    <a:lnTo>
                      <a:pt x="2341" y="1434"/>
                    </a:lnTo>
                    <a:lnTo>
                      <a:pt x="2352" y="1436"/>
                    </a:lnTo>
                    <a:lnTo>
                      <a:pt x="2363" y="14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grpSp>
    </p:spTree>
    <p:extLst>
      <p:ext uri="{BB962C8B-B14F-4D97-AF65-F5344CB8AC3E}">
        <p14:creationId xmlns:p14="http://schemas.microsoft.com/office/powerpoint/2010/main" val="2686017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_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862" y="4156367"/>
            <a:ext cx="9217545" cy="720080"/>
          </a:xfrm>
        </p:spPr>
        <p:txBody>
          <a:bodyPr anchor="t" anchorCtr="0">
            <a:no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4" name="Date Placeholder 3"/>
          <p:cNvSpPr>
            <a:spLocks noGrp="1"/>
          </p:cNvSpPr>
          <p:nvPr>
            <p:ph type="dt" sz="half" idx="10"/>
          </p:nvPr>
        </p:nvSpPr>
        <p:spPr>
          <a:noFill/>
        </p:spPr>
        <p:txBody>
          <a:bodyPr/>
          <a:lstStyle>
            <a:lvl1pPr>
              <a:defRPr>
                <a:noFill/>
              </a:defRPr>
            </a:lvl1pPr>
          </a:lstStyle>
          <a:p>
            <a:fld id="{194ACCE4-4452-4BAC-8A5E-5482129817DA}" type="datetime1">
              <a:rPr lang="en-GB" noProof="0" smtClean="0"/>
              <a:t>12/02/2020</a:t>
            </a:fld>
            <a:endParaRPr lang="en-GB" noProof="0" dirty="0"/>
          </a:p>
        </p:txBody>
      </p:sp>
      <p:sp>
        <p:nvSpPr>
          <p:cNvPr id="5" name="Footer Placeholder 4"/>
          <p:cNvSpPr>
            <a:spLocks noGrp="1"/>
          </p:cNvSpPr>
          <p:nvPr>
            <p:ph type="ftr" sz="quarter" idx="11"/>
          </p:nvPr>
        </p:nvSpPr>
        <p:spPr>
          <a:noFill/>
        </p:spPr>
        <p:txBody>
          <a:bodyPr/>
          <a:lstStyle>
            <a:lvl1pPr>
              <a:defRPr>
                <a:noFill/>
              </a:defRPr>
            </a:lvl1pPr>
          </a:lstStyle>
          <a:p>
            <a:endParaRPr lang="en-GB" noProof="0"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15" name="Title 1"/>
          <p:cNvSpPr>
            <a:spLocks noGrp="1"/>
          </p:cNvSpPr>
          <p:nvPr>
            <p:ph type="ctrTitle"/>
          </p:nvPr>
        </p:nvSpPr>
        <p:spPr>
          <a:xfrm>
            <a:off x="550866" y="2126903"/>
            <a:ext cx="9289549" cy="682879"/>
          </a:xfrm>
        </p:spPr>
        <p:txBody>
          <a:bodyPr anchor="t" anchorCtr="0">
            <a:spAutoFit/>
          </a:bodyPr>
          <a:lstStyle>
            <a:lvl1pPr algn="l">
              <a:defRPr sz="5000" b="0">
                <a:solidFill>
                  <a:schemeClr val="accent2"/>
                </a:solidFill>
              </a:defRPr>
            </a:lvl1pPr>
          </a:lstStyle>
          <a:p>
            <a:r>
              <a:rPr lang="en-GB" noProof="0" dirty="0"/>
              <a:t>Click to edit Master title style</a:t>
            </a:r>
          </a:p>
        </p:txBody>
      </p:sp>
      <p:sp>
        <p:nvSpPr>
          <p:cNvPr id="18"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latin typeface="Calibri" panose="020F0502020204030204" pitchFamily="34" charset="0"/>
              </a:defRPr>
            </a:lvl1pPr>
          </a:lstStyle>
          <a:p>
            <a:pPr marL="0" lvl="0" algn="ctr">
              <a:spcBef>
                <a:spcPts val="0"/>
              </a:spcBef>
              <a:spcAft>
                <a:spcPts val="0"/>
              </a:spcAft>
            </a:pPr>
            <a:r>
              <a:rPr lang="en-US" noProof="0" dirty="0"/>
              <a:t>Click to add classification</a:t>
            </a:r>
          </a:p>
        </p:txBody>
      </p:sp>
      <p:sp>
        <p:nvSpPr>
          <p:cNvPr id="13" name="Text Placeholder 11"/>
          <p:cNvSpPr>
            <a:spLocks noGrp="1"/>
          </p:cNvSpPr>
          <p:nvPr>
            <p:ph type="body" sz="quarter" idx="13" hasCustomPrompt="1"/>
          </p:nvPr>
        </p:nvSpPr>
        <p:spPr>
          <a:xfrm>
            <a:off x="550866" y="5013175"/>
            <a:ext cx="9217025" cy="1079649"/>
          </a:xfrm>
        </p:spPr>
        <p:txBody>
          <a:bodyPr>
            <a:normAutofit/>
          </a:bodyPr>
          <a:lstStyle>
            <a:lvl1pPr marL="0" indent="0">
              <a:buFontTx/>
              <a:buNone/>
              <a:defRPr sz="1600" b="0" baseline="0">
                <a:solidFill>
                  <a:schemeClr val="accent2"/>
                </a:solidFill>
              </a:defRPr>
            </a:lvl1pPr>
          </a:lstStyle>
          <a:p>
            <a:pPr lvl="0"/>
            <a:r>
              <a:rPr lang="en-GB" noProof="0" dirty="0"/>
              <a:t>Name / Title / Date</a:t>
            </a:r>
          </a:p>
        </p:txBody>
      </p:sp>
      <p:grpSp>
        <p:nvGrpSpPr>
          <p:cNvPr id="29" name="Group 28"/>
          <p:cNvGrpSpPr>
            <a:grpSpLocks noChangeAspect="1"/>
          </p:cNvGrpSpPr>
          <p:nvPr userDrawn="1"/>
        </p:nvGrpSpPr>
        <p:grpSpPr>
          <a:xfrm>
            <a:off x="10177200" y="5785200"/>
            <a:ext cx="1584000" cy="914400"/>
            <a:chOff x="9709150" y="4583113"/>
            <a:chExt cx="1943101" cy="1125537"/>
          </a:xfrm>
        </p:grpSpPr>
        <p:grpSp>
          <p:nvGrpSpPr>
            <p:cNvPr id="30" name="Group 29"/>
            <p:cNvGrpSpPr/>
            <p:nvPr userDrawn="1"/>
          </p:nvGrpSpPr>
          <p:grpSpPr>
            <a:xfrm>
              <a:off x="9850438" y="5108575"/>
              <a:ext cx="1801813" cy="600075"/>
              <a:chOff x="9850438" y="5108575"/>
              <a:chExt cx="1801813" cy="600075"/>
            </a:xfrm>
          </p:grpSpPr>
          <p:sp>
            <p:nvSpPr>
              <p:cNvPr id="34" name="Freeform 7"/>
              <p:cNvSpPr>
                <a:spLocks/>
              </p:cNvSpPr>
              <p:nvPr userDrawn="1"/>
            </p:nvSpPr>
            <p:spPr bwMode="auto">
              <a:xfrm>
                <a:off x="9850438" y="5108575"/>
                <a:ext cx="1801813" cy="600075"/>
              </a:xfrm>
              <a:custGeom>
                <a:avLst/>
                <a:gdLst>
                  <a:gd name="T0" fmla="*/ 0 w 9080"/>
                  <a:gd name="T1" fmla="*/ 3027 h 3027"/>
                  <a:gd name="T2" fmla="*/ 567 w 9080"/>
                  <a:gd name="T3" fmla="*/ 3027 h 3027"/>
                  <a:gd name="T4" fmla="*/ 1135 w 9080"/>
                  <a:gd name="T5" fmla="*/ 3027 h 3027"/>
                  <a:gd name="T6" fmla="*/ 1702 w 9080"/>
                  <a:gd name="T7" fmla="*/ 3027 h 3027"/>
                  <a:gd name="T8" fmla="*/ 2269 w 9080"/>
                  <a:gd name="T9" fmla="*/ 3027 h 3027"/>
                  <a:gd name="T10" fmla="*/ 2836 w 9080"/>
                  <a:gd name="T11" fmla="*/ 3027 h 3027"/>
                  <a:gd name="T12" fmla="*/ 3404 w 9080"/>
                  <a:gd name="T13" fmla="*/ 3027 h 3027"/>
                  <a:gd name="T14" fmla="*/ 3971 w 9080"/>
                  <a:gd name="T15" fmla="*/ 3027 h 3027"/>
                  <a:gd name="T16" fmla="*/ 4539 w 9080"/>
                  <a:gd name="T17" fmla="*/ 3027 h 3027"/>
                  <a:gd name="T18" fmla="*/ 5107 w 9080"/>
                  <a:gd name="T19" fmla="*/ 3027 h 3027"/>
                  <a:gd name="T20" fmla="*/ 5674 w 9080"/>
                  <a:gd name="T21" fmla="*/ 3027 h 3027"/>
                  <a:gd name="T22" fmla="*/ 6241 w 9080"/>
                  <a:gd name="T23" fmla="*/ 3027 h 3027"/>
                  <a:gd name="T24" fmla="*/ 6810 w 9080"/>
                  <a:gd name="T25" fmla="*/ 3027 h 3027"/>
                  <a:gd name="T26" fmla="*/ 7377 w 9080"/>
                  <a:gd name="T27" fmla="*/ 3027 h 3027"/>
                  <a:gd name="T28" fmla="*/ 7944 w 9080"/>
                  <a:gd name="T29" fmla="*/ 3027 h 3027"/>
                  <a:gd name="T30" fmla="*/ 8512 w 9080"/>
                  <a:gd name="T31" fmla="*/ 3027 h 3027"/>
                  <a:gd name="T32" fmla="*/ 9080 w 9080"/>
                  <a:gd name="T33" fmla="*/ 3027 h 3027"/>
                  <a:gd name="T34" fmla="*/ 9080 w 9080"/>
                  <a:gd name="T35" fmla="*/ 2270 h 3027"/>
                  <a:gd name="T36" fmla="*/ 9080 w 9080"/>
                  <a:gd name="T37" fmla="*/ 1514 h 3027"/>
                  <a:gd name="T38" fmla="*/ 9080 w 9080"/>
                  <a:gd name="T39" fmla="*/ 756 h 3027"/>
                  <a:gd name="T40" fmla="*/ 9080 w 9080"/>
                  <a:gd name="T41" fmla="*/ 0 h 3027"/>
                  <a:gd name="T42" fmla="*/ 8512 w 9080"/>
                  <a:gd name="T43" fmla="*/ 0 h 3027"/>
                  <a:gd name="T44" fmla="*/ 7944 w 9080"/>
                  <a:gd name="T45" fmla="*/ 0 h 3027"/>
                  <a:gd name="T46" fmla="*/ 7377 w 9080"/>
                  <a:gd name="T47" fmla="*/ 0 h 3027"/>
                  <a:gd name="T48" fmla="*/ 6810 w 9080"/>
                  <a:gd name="T49" fmla="*/ 0 h 3027"/>
                  <a:gd name="T50" fmla="*/ 6241 w 9080"/>
                  <a:gd name="T51" fmla="*/ 0 h 3027"/>
                  <a:gd name="T52" fmla="*/ 5674 w 9080"/>
                  <a:gd name="T53" fmla="*/ 0 h 3027"/>
                  <a:gd name="T54" fmla="*/ 5107 w 9080"/>
                  <a:gd name="T55" fmla="*/ 0 h 3027"/>
                  <a:gd name="T56" fmla="*/ 4539 w 9080"/>
                  <a:gd name="T57" fmla="*/ 0 h 3027"/>
                  <a:gd name="T58" fmla="*/ 3971 w 9080"/>
                  <a:gd name="T59" fmla="*/ 0 h 3027"/>
                  <a:gd name="T60" fmla="*/ 3404 w 9080"/>
                  <a:gd name="T61" fmla="*/ 0 h 3027"/>
                  <a:gd name="T62" fmla="*/ 2836 w 9080"/>
                  <a:gd name="T63" fmla="*/ 0 h 3027"/>
                  <a:gd name="T64" fmla="*/ 2269 w 9080"/>
                  <a:gd name="T65" fmla="*/ 0 h 3027"/>
                  <a:gd name="T66" fmla="*/ 1702 w 9080"/>
                  <a:gd name="T67" fmla="*/ 0 h 3027"/>
                  <a:gd name="T68" fmla="*/ 1135 w 9080"/>
                  <a:gd name="T69" fmla="*/ 0 h 3027"/>
                  <a:gd name="T70" fmla="*/ 567 w 9080"/>
                  <a:gd name="T71" fmla="*/ 0 h 3027"/>
                  <a:gd name="T72" fmla="*/ 0 w 9080"/>
                  <a:gd name="T73" fmla="*/ 0 h 3027"/>
                  <a:gd name="T74" fmla="*/ 0 w 9080"/>
                  <a:gd name="T75" fmla="*/ 756 h 3027"/>
                  <a:gd name="T76" fmla="*/ 0 w 9080"/>
                  <a:gd name="T77" fmla="*/ 1514 h 3027"/>
                  <a:gd name="T78" fmla="*/ 0 w 9080"/>
                  <a:gd name="T79" fmla="*/ 2270 h 3027"/>
                  <a:gd name="T80" fmla="*/ 0 w 9080"/>
                  <a:gd name="T81" fmla="*/ 3027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80" h="3027">
                    <a:moveTo>
                      <a:pt x="0" y="3027"/>
                    </a:moveTo>
                    <a:lnTo>
                      <a:pt x="567" y="3027"/>
                    </a:lnTo>
                    <a:lnTo>
                      <a:pt x="1135" y="3027"/>
                    </a:lnTo>
                    <a:lnTo>
                      <a:pt x="1702" y="3027"/>
                    </a:lnTo>
                    <a:lnTo>
                      <a:pt x="2269" y="3027"/>
                    </a:lnTo>
                    <a:lnTo>
                      <a:pt x="2836" y="3027"/>
                    </a:lnTo>
                    <a:lnTo>
                      <a:pt x="3404" y="3027"/>
                    </a:lnTo>
                    <a:lnTo>
                      <a:pt x="3971" y="3027"/>
                    </a:lnTo>
                    <a:lnTo>
                      <a:pt x="4539" y="3027"/>
                    </a:lnTo>
                    <a:lnTo>
                      <a:pt x="5107" y="3027"/>
                    </a:lnTo>
                    <a:lnTo>
                      <a:pt x="5674" y="3027"/>
                    </a:lnTo>
                    <a:lnTo>
                      <a:pt x="6241" y="3027"/>
                    </a:lnTo>
                    <a:lnTo>
                      <a:pt x="6810" y="3027"/>
                    </a:lnTo>
                    <a:lnTo>
                      <a:pt x="7377" y="3027"/>
                    </a:lnTo>
                    <a:lnTo>
                      <a:pt x="7944" y="3027"/>
                    </a:lnTo>
                    <a:lnTo>
                      <a:pt x="8512" y="3027"/>
                    </a:lnTo>
                    <a:lnTo>
                      <a:pt x="9080" y="3027"/>
                    </a:lnTo>
                    <a:lnTo>
                      <a:pt x="9080" y="2270"/>
                    </a:lnTo>
                    <a:lnTo>
                      <a:pt x="9080" y="1514"/>
                    </a:lnTo>
                    <a:lnTo>
                      <a:pt x="9080" y="756"/>
                    </a:lnTo>
                    <a:lnTo>
                      <a:pt x="9080" y="0"/>
                    </a:lnTo>
                    <a:lnTo>
                      <a:pt x="8512" y="0"/>
                    </a:lnTo>
                    <a:lnTo>
                      <a:pt x="7944" y="0"/>
                    </a:lnTo>
                    <a:lnTo>
                      <a:pt x="7377" y="0"/>
                    </a:lnTo>
                    <a:lnTo>
                      <a:pt x="6810" y="0"/>
                    </a:lnTo>
                    <a:lnTo>
                      <a:pt x="6241" y="0"/>
                    </a:lnTo>
                    <a:lnTo>
                      <a:pt x="5674" y="0"/>
                    </a:lnTo>
                    <a:lnTo>
                      <a:pt x="5107" y="0"/>
                    </a:lnTo>
                    <a:lnTo>
                      <a:pt x="4539" y="0"/>
                    </a:lnTo>
                    <a:lnTo>
                      <a:pt x="3971" y="0"/>
                    </a:lnTo>
                    <a:lnTo>
                      <a:pt x="3404" y="0"/>
                    </a:lnTo>
                    <a:lnTo>
                      <a:pt x="2836" y="0"/>
                    </a:lnTo>
                    <a:lnTo>
                      <a:pt x="2269" y="0"/>
                    </a:lnTo>
                    <a:lnTo>
                      <a:pt x="1702" y="0"/>
                    </a:lnTo>
                    <a:lnTo>
                      <a:pt x="1135" y="0"/>
                    </a:lnTo>
                    <a:lnTo>
                      <a:pt x="567" y="0"/>
                    </a:lnTo>
                    <a:lnTo>
                      <a:pt x="0" y="0"/>
                    </a:lnTo>
                    <a:lnTo>
                      <a:pt x="0" y="756"/>
                    </a:lnTo>
                    <a:lnTo>
                      <a:pt x="0" y="1514"/>
                    </a:lnTo>
                    <a:lnTo>
                      <a:pt x="0" y="2270"/>
                    </a:lnTo>
                    <a:lnTo>
                      <a:pt x="0" y="30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noEditPoints="1"/>
              </p:cNvSpPr>
              <p:nvPr userDrawn="1"/>
            </p:nvSpPr>
            <p:spPr bwMode="auto">
              <a:xfrm>
                <a:off x="9999663" y="5224463"/>
                <a:ext cx="1501775" cy="354013"/>
              </a:xfrm>
              <a:custGeom>
                <a:avLst/>
                <a:gdLst>
                  <a:gd name="T0" fmla="*/ 2962 w 7566"/>
                  <a:gd name="T1" fmla="*/ 886 h 1779"/>
                  <a:gd name="T2" fmla="*/ 2716 w 7566"/>
                  <a:gd name="T3" fmla="*/ 947 h 1779"/>
                  <a:gd name="T4" fmla="*/ 2674 w 7566"/>
                  <a:gd name="T5" fmla="*/ 1282 h 1779"/>
                  <a:gd name="T6" fmla="*/ 2878 w 7566"/>
                  <a:gd name="T7" fmla="*/ 1459 h 1779"/>
                  <a:gd name="T8" fmla="*/ 3063 w 7566"/>
                  <a:gd name="T9" fmla="*/ 1311 h 1779"/>
                  <a:gd name="T10" fmla="*/ 3299 w 7566"/>
                  <a:gd name="T11" fmla="*/ 1477 h 1779"/>
                  <a:gd name="T12" fmla="*/ 2880 w 7566"/>
                  <a:gd name="T13" fmla="*/ 1710 h 1779"/>
                  <a:gd name="T14" fmla="*/ 2501 w 7566"/>
                  <a:gd name="T15" fmla="*/ 1561 h 1779"/>
                  <a:gd name="T16" fmla="*/ 2362 w 7566"/>
                  <a:gd name="T17" fmla="*/ 1160 h 1779"/>
                  <a:gd name="T18" fmla="*/ 2577 w 7566"/>
                  <a:gd name="T19" fmla="*/ 709 h 1779"/>
                  <a:gd name="T20" fmla="*/ 3089 w 7566"/>
                  <a:gd name="T21" fmla="*/ 659 h 1779"/>
                  <a:gd name="T22" fmla="*/ 3355 w 7566"/>
                  <a:gd name="T23" fmla="*/ 970 h 1779"/>
                  <a:gd name="T24" fmla="*/ 3979 w 7566"/>
                  <a:gd name="T25" fmla="*/ 907 h 1779"/>
                  <a:gd name="T26" fmla="*/ 3783 w 7566"/>
                  <a:gd name="T27" fmla="*/ 1152 h 1779"/>
                  <a:gd name="T28" fmla="*/ 3810 w 7566"/>
                  <a:gd name="T29" fmla="*/ 777 h 1779"/>
                  <a:gd name="T30" fmla="*/ 4051 w 7566"/>
                  <a:gd name="T31" fmla="*/ 633 h 1779"/>
                  <a:gd name="T32" fmla="*/ 4672 w 7566"/>
                  <a:gd name="T33" fmla="*/ 1458 h 1779"/>
                  <a:gd name="T34" fmla="*/ 4564 w 7566"/>
                  <a:gd name="T35" fmla="*/ 1267 h 1779"/>
                  <a:gd name="T36" fmla="*/ 4293 w 7566"/>
                  <a:gd name="T37" fmla="*/ 1491 h 1779"/>
                  <a:gd name="T38" fmla="*/ 4663 w 7566"/>
                  <a:gd name="T39" fmla="*/ 1702 h 1779"/>
                  <a:gd name="T40" fmla="*/ 5590 w 7566"/>
                  <a:gd name="T41" fmla="*/ 1334 h 1779"/>
                  <a:gd name="T42" fmla="*/ 5431 w 7566"/>
                  <a:gd name="T43" fmla="*/ 1455 h 1779"/>
                  <a:gd name="T44" fmla="*/ 5258 w 7566"/>
                  <a:gd name="T45" fmla="*/ 1317 h 1779"/>
                  <a:gd name="T46" fmla="*/ 4986 w 7566"/>
                  <a:gd name="T47" fmla="*/ 1451 h 1779"/>
                  <a:gd name="T48" fmla="*/ 5332 w 7566"/>
                  <a:gd name="T49" fmla="*/ 1700 h 1779"/>
                  <a:gd name="T50" fmla="*/ 5785 w 7566"/>
                  <a:gd name="T51" fmla="*/ 1576 h 1779"/>
                  <a:gd name="T52" fmla="*/ 7566 w 7566"/>
                  <a:gd name="T53" fmla="*/ 1028 h 1779"/>
                  <a:gd name="T54" fmla="*/ 7468 w 7566"/>
                  <a:gd name="T55" fmla="*/ 712 h 1779"/>
                  <a:gd name="T56" fmla="*/ 7124 w 7566"/>
                  <a:gd name="T57" fmla="*/ 640 h 1779"/>
                  <a:gd name="T58" fmla="*/ 6883 w 7566"/>
                  <a:gd name="T59" fmla="*/ 809 h 1779"/>
                  <a:gd name="T60" fmla="*/ 6675 w 7566"/>
                  <a:gd name="T61" fmla="*/ 629 h 1779"/>
                  <a:gd name="T62" fmla="*/ 6391 w 7566"/>
                  <a:gd name="T63" fmla="*/ 715 h 1779"/>
                  <a:gd name="T64" fmla="*/ 6307 w 7566"/>
                  <a:gd name="T65" fmla="*/ 1132 h 1779"/>
                  <a:gd name="T66" fmla="*/ 6434 w 7566"/>
                  <a:gd name="T67" fmla="*/ 906 h 1779"/>
                  <a:gd name="T68" fmla="*/ 6627 w 7566"/>
                  <a:gd name="T69" fmla="*/ 1011 h 1779"/>
                  <a:gd name="T70" fmla="*/ 6962 w 7566"/>
                  <a:gd name="T71" fmla="*/ 1010 h 1779"/>
                  <a:gd name="T72" fmla="*/ 7160 w 7566"/>
                  <a:gd name="T73" fmla="*/ 897 h 1779"/>
                  <a:gd name="T74" fmla="*/ 7270 w 7566"/>
                  <a:gd name="T75" fmla="*/ 1682 h 1779"/>
                  <a:gd name="T76" fmla="*/ 2128 w 7566"/>
                  <a:gd name="T77" fmla="*/ 436 h 1779"/>
                  <a:gd name="T78" fmla="*/ 1692 w 7566"/>
                  <a:gd name="T79" fmla="*/ 657 h 1779"/>
                  <a:gd name="T80" fmla="*/ 1942 w 7566"/>
                  <a:gd name="T81" fmla="*/ 148 h 1779"/>
                  <a:gd name="T82" fmla="*/ 2415 w 7566"/>
                  <a:gd name="T83" fmla="*/ 86 h 1779"/>
                  <a:gd name="T84" fmla="*/ 1209 w 7566"/>
                  <a:gd name="T85" fmla="*/ 1745 h 1779"/>
                  <a:gd name="T86" fmla="*/ 663 w 7566"/>
                  <a:gd name="T87" fmla="*/ 1734 h 1779"/>
                  <a:gd name="T88" fmla="*/ 210 w 7566"/>
                  <a:gd name="T89" fmla="*/ 1423 h 1779"/>
                  <a:gd name="T90" fmla="*/ 2 w 7566"/>
                  <a:gd name="T91" fmla="*/ 897 h 1779"/>
                  <a:gd name="T92" fmla="*/ 117 w 7566"/>
                  <a:gd name="T93" fmla="*/ 366 h 1779"/>
                  <a:gd name="T94" fmla="*/ 716 w 7566"/>
                  <a:gd name="T95" fmla="*/ 64 h 1779"/>
                  <a:gd name="T96" fmla="*/ 395 w 7566"/>
                  <a:gd name="T97" fmla="*/ 595 h 1779"/>
                  <a:gd name="T98" fmla="*/ 370 w 7566"/>
                  <a:gd name="T99" fmla="*/ 996 h 1779"/>
                  <a:gd name="T100" fmla="*/ 603 w 7566"/>
                  <a:gd name="T101" fmla="*/ 1321 h 1779"/>
                  <a:gd name="T102" fmla="*/ 992 w 7566"/>
                  <a:gd name="T103" fmla="*/ 1429 h 1779"/>
                  <a:gd name="T104" fmla="*/ 550 w 7566"/>
                  <a:gd name="T105" fmla="*/ 1177 h 1779"/>
                  <a:gd name="T106" fmla="*/ 961 w 7566"/>
                  <a:gd name="T107" fmla="*/ 1356 h 1779"/>
                  <a:gd name="T108" fmla="*/ 1381 w 7566"/>
                  <a:gd name="T109" fmla="*/ 1141 h 1779"/>
                  <a:gd name="T110" fmla="*/ 1473 w 7566"/>
                  <a:gd name="T111" fmla="*/ 701 h 1779"/>
                  <a:gd name="T112" fmla="*/ 1173 w 7566"/>
                  <a:gd name="T113" fmla="*/ 341 h 1779"/>
                  <a:gd name="T114" fmla="*/ 739 w 7566"/>
                  <a:gd name="T115" fmla="*/ 341 h 1779"/>
                  <a:gd name="T116" fmla="*/ 454 w 7566"/>
                  <a:gd name="T117" fmla="*/ 647 h 1779"/>
                  <a:gd name="T118" fmla="*/ 448 w 7566"/>
                  <a:gd name="T119" fmla="*/ 100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6" h="1779">
                    <a:moveTo>
                      <a:pt x="3085" y="1162"/>
                    </a:moveTo>
                    <a:lnTo>
                      <a:pt x="3084" y="1127"/>
                    </a:lnTo>
                    <a:lnTo>
                      <a:pt x="3081" y="1096"/>
                    </a:lnTo>
                    <a:lnTo>
                      <a:pt x="3076" y="1066"/>
                    </a:lnTo>
                    <a:lnTo>
                      <a:pt x="3070" y="1038"/>
                    </a:lnTo>
                    <a:lnTo>
                      <a:pt x="3052" y="987"/>
                    </a:lnTo>
                    <a:lnTo>
                      <a:pt x="3041" y="965"/>
                    </a:lnTo>
                    <a:lnTo>
                      <a:pt x="3028" y="945"/>
                    </a:lnTo>
                    <a:lnTo>
                      <a:pt x="3013" y="927"/>
                    </a:lnTo>
                    <a:lnTo>
                      <a:pt x="2998" y="912"/>
                    </a:lnTo>
                    <a:lnTo>
                      <a:pt x="2980" y="897"/>
                    </a:lnTo>
                    <a:lnTo>
                      <a:pt x="2962" y="886"/>
                    </a:lnTo>
                    <a:lnTo>
                      <a:pt x="2942" y="877"/>
                    </a:lnTo>
                    <a:lnTo>
                      <a:pt x="2920" y="871"/>
                    </a:lnTo>
                    <a:lnTo>
                      <a:pt x="2897" y="867"/>
                    </a:lnTo>
                    <a:lnTo>
                      <a:pt x="2873" y="866"/>
                    </a:lnTo>
                    <a:lnTo>
                      <a:pt x="2849" y="867"/>
                    </a:lnTo>
                    <a:lnTo>
                      <a:pt x="2827" y="871"/>
                    </a:lnTo>
                    <a:lnTo>
                      <a:pt x="2804" y="878"/>
                    </a:lnTo>
                    <a:lnTo>
                      <a:pt x="2784" y="887"/>
                    </a:lnTo>
                    <a:lnTo>
                      <a:pt x="2765" y="898"/>
                    </a:lnTo>
                    <a:lnTo>
                      <a:pt x="2747" y="913"/>
                    </a:lnTo>
                    <a:lnTo>
                      <a:pt x="2731" y="929"/>
                    </a:lnTo>
                    <a:lnTo>
                      <a:pt x="2716" y="947"/>
                    </a:lnTo>
                    <a:lnTo>
                      <a:pt x="2703" y="967"/>
                    </a:lnTo>
                    <a:lnTo>
                      <a:pt x="2691" y="989"/>
                    </a:lnTo>
                    <a:lnTo>
                      <a:pt x="2681" y="1013"/>
                    </a:lnTo>
                    <a:lnTo>
                      <a:pt x="2673" y="1039"/>
                    </a:lnTo>
                    <a:lnTo>
                      <a:pt x="2667" y="1066"/>
                    </a:lnTo>
                    <a:lnTo>
                      <a:pt x="2662" y="1095"/>
                    </a:lnTo>
                    <a:lnTo>
                      <a:pt x="2659" y="1126"/>
                    </a:lnTo>
                    <a:lnTo>
                      <a:pt x="2658" y="1160"/>
                    </a:lnTo>
                    <a:lnTo>
                      <a:pt x="2659" y="1192"/>
                    </a:lnTo>
                    <a:lnTo>
                      <a:pt x="2662" y="1224"/>
                    </a:lnTo>
                    <a:lnTo>
                      <a:pt x="2667" y="1253"/>
                    </a:lnTo>
                    <a:lnTo>
                      <a:pt x="2674" y="1282"/>
                    </a:lnTo>
                    <a:lnTo>
                      <a:pt x="2682" y="1308"/>
                    </a:lnTo>
                    <a:lnTo>
                      <a:pt x="2692" y="1332"/>
                    </a:lnTo>
                    <a:lnTo>
                      <a:pt x="2704" y="1355"/>
                    </a:lnTo>
                    <a:lnTo>
                      <a:pt x="2717" y="1377"/>
                    </a:lnTo>
                    <a:lnTo>
                      <a:pt x="2732" y="1395"/>
                    </a:lnTo>
                    <a:lnTo>
                      <a:pt x="2749" y="1412"/>
                    </a:lnTo>
                    <a:lnTo>
                      <a:pt x="2767" y="1426"/>
                    </a:lnTo>
                    <a:lnTo>
                      <a:pt x="2786" y="1437"/>
                    </a:lnTo>
                    <a:lnTo>
                      <a:pt x="2807" y="1447"/>
                    </a:lnTo>
                    <a:lnTo>
                      <a:pt x="2830" y="1453"/>
                    </a:lnTo>
                    <a:lnTo>
                      <a:pt x="2853" y="1458"/>
                    </a:lnTo>
                    <a:lnTo>
                      <a:pt x="2878" y="1459"/>
                    </a:lnTo>
                    <a:lnTo>
                      <a:pt x="2901" y="1458"/>
                    </a:lnTo>
                    <a:lnTo>
                      <a:pt x="2924" y="1454"/>
                    </a:lnTo>
                    <a:lnTo>
                      <a:pt x="2945" y="1447"/>
                    </a:lnTo>
                    <a:lnTo>
                      <a:pt x="2964" y="1438"/>
                    </a:lnTo>
                    <a:lnTo>
                      <a:pt x="2983" y="1427"/>
                    </a:lnTo>
                    <a:lnTo>
                      <a:pt x="3000" y="1413"/>
                    </a:lnTo>
                    <a:lnTo>
                      <a:pt x="3008" y="1406"/>
                    </a:lnTo>
                    <a:lnTo>
                      <a:pt x="3015" y="1398"/>
                    </a:lnTo>
                    <a:lnTo>
                      <a:pt x="3029" y="1379"/>
                    </a:lnTo>
                    <a:lnTo>
                      <a:pt x="3042" y="1358"/>
                    </a:lnTo>
                    <a:lnTo>
                      <a:pt x="3052" y="1336"/>
                    </a:lnTo>
                    <a:lnTo>
                      <a:pt x="3063" y="1311"/>
                    </a:lnTo>
                    <a:lnTo>
                      <a:pt x="3071" y="1285"/>
                    </a:lnTo>
                    <a:lnTo>
                      <a:pt x="3077" y="1257"/>
                    </a:lnTo>
                    <a:lnTo>
                      <a:pt x="3081" y="1227"/>
                    </a:lnTo>
                    <a:lnTo>
                      <a:pt x="3084" y="1195"/>
                    </a:lnTo>
                    <a:lnTo>
                      <a:pt x="3085" y="1162"/>
                    </a:lnTo>
                    <a:close/>
                    <a:moveTo>
                      <a:pt x="3381" y="1164"/>
                    </a:moveTo>
                    <a:lnTo>
                      <a:pt x="3379" y="1222"/>
                    </a:lnTo>
                    <a:lnTo>
                      <a:pt x="3372" y="1279"/>
                    </a:lnTo>
                    <a:lnTo>
                      <a:pt x="3360" y="1332"/>
                    </a:lnTo>
                    <a:lnTo>
                      <a:pt x="3344" y="1384"/>
                    </a:lnTo>
                    <a:lnTo>
                      <a:pt x="3324" y="1432"/>
                    </a:lnTo>
                    <a:lnTo>
                      <a:pt x="3299" y="1477"/>
                    </a:lnTo>
                    <a:lnTo>
                      <a:pt x="3272" y="1519"/>
                    </a:lnTo>
                    <a:lnTo>
                      <a:pt x="3240" y="1556"/>
                    </a:lnTo>
                    <a:lnTo>
                      <a:pt x="3205" y="1591"/>
                    </a:lnTo>
                    <a:lnTo>
                      <a:pt x="3187" y="1606"/>
                    </a:lnTo>
                    <a:lnTo>
                      <a:pt x="3167" y="1622"/>
                    </a:lnTo>
                    <a:lnTo>
                      <a:pt x="3126" y="1648"/>
                    </a:lnTo>
                    <a:lnTo>
                      <a:pt x="3082" y="1670"/>
                    </a:lnTo>
                    <a:lnTo>
                      <a:pt x="3058" y="1679"/>
                    </a:lnTo>
                    <a:lnTo>
                      <a:pt x="3035" y="1687"/>
                    </a:lnTo>
                    <a:lnTo>
                      <a:pt x="2985" y="1700"/>
                    </a:lnTo>
                    <a:lnTo>
                      <a:pt x="2934" y="1708"/>
                    </a:lnTo>
                    <a:lnTo>
                      <a:pt x="2880" y="1710"/>
                    </a:lnTo>
                    <a:lnTo>
                      <a:pt x="2822" y="1708"/>
                    </a:lnTo>
                    <a:lnTo>
                      <a:pt x="2766" y="1700"/>
                    </a:lnTo>
                    <a:lnTo>
                      <a:pt x="2740" y="1695"/>
                    </a:lnTo>
                    <a:lnTo>
                      <a:pt x="2714" y="1688"/>
                    </a:lnTo>
                    <a:lnTo>
                      <a:pt x="2689" y="1681"/>
                    </a:lnTo>
                    <a:lnTo>
                      <a:pt x="2665" y="1672"/>
                    </a:lnTo>
                    <a:lnTo>
                      <a:pt x="2642" y="1662"/>
                    </a:lnTo>
                    <a:lnTo>
                      <a:pt x="2619" y="1651"/>
                    </a:lnTo>
                    <a:lnTo>
                      <a:pt x="2577" y="1625"/>
                    </a:lnTo>
                    <a:lnTo>
                      <a:pt x="2556" y="1610"/>
                    </a:lnTo>
                    <a:lnTo>
                      <a:pt x="2537" y="1594"/>
                    </a:lnTo>
                    <a:lnTo>
                      <a:pt x="2501" y="1561"/>
                    </a:lnTo>
                    <a:lnTo>
                      <a:pt x="2485" y="1542"/>
                    </a:lnTo>
                    <a:lnTo>
                      <a:pt x="2469" y="1523"/>
                    </a:lnTo>
                    <a:lnTo>
                      <a:pt x="2442" y="1482"/>
                    </a:lnTo>
                    <a:lnTo>
                      <a:pt x="2429" y="1460"/>
                    </a:lnTo>
                    <a:lnTo>
                      <a:pt x="2418" y="1437"/>
                    </a:lnTo>
                    <a:lnTo>
                      <a:pt x="2398" y="1388"/>
                    </a:lnTo>
                    <a:lnTo>
                      <a:pt x="2382" y="1335"/>
                    </a:lnTo>
                    <a:lnTo>
                      <a:pt x="2376" y="1308"/>
                    </a:lnTo>
                    <a:lnTo>
                      <a:pt x="2371" y="1280"/>
                    </a:lnTo>
                    <a:lnTo>
                      <a:pt x="2364" y="1221"/>
                    </a:lnTo>
                    <a:lnTo>
                      <a:pt x="2362" y="1191"/>
                    </a:lnTo>
                    <a:lnTo>
                      <a:pt x="2362" y="1160"/>
                    </a:lnTo>
                    <a:lnTo>
                      <a:pt x="2364" y="1102"/>
                    </a:lnTo>
                    <a:lnTo>
                      <a:pt x="2371" y="1048"/>
                    </a:lnTo>
                    <a:lnTo>
                      <a:pt x="2382" y="996"/>
                    </a:lnTo>
                    <a:lnTo>
                      <a:pt x="2398" y="946"/>
                    </a:lnTo>
                    <a:lnTo>
                      <a:pt x="2418" y="898"/>
                    </a:lnTo>
                    <a:lnTo>
                      <a:pt x="2430" y="875"/>
                    </a:lnTo>
                    <a:lnTo>
                      <a:pt x="2442" y="853"/>
                    </a:lnTo>
                    <a:lnTo>
                      <a:pt x="2470" y="812"/>
                    </a:lnTo>
                    <a:lnTo>
                      <a:pt x="2502" y="774"/>
                    </a:lnTo>
                    <a:lnTo>
                      <a:pt x="2537" y="740"/>
                    </a:lnTo>
                    <a:lnTo>
                      <a:pt x="2556" y="724"/>
                    </a:lnTo>
                    <a:lnTo>
                      <a:pt x="2577" y="709"/>
                    </a:lnTo>
                    <a:lnTo>
                      <a:pt x="2619" y="683"/>
                    </a:lnTo>
                    <a:lnTo>
                      <a:pt x="2664" y="660"/>
                    </a:lnTo>
                    <a:lnTo>
                      <a:pt x="2712" y="642"/>
                    </a:lnTo>
                    <a:lnTo>
                      <a:pt x="2763" y="629"/>
                    </a:lnTo>
                    <a:lnTo>
                      <a:pt x="2817" y="621"/>
                    </a:lnTo>
                    <a:lnTo>
                      <a:pt x="2873" y="619"/>
                    </a:lnTo>
                    <a:lnTo>
                      <a:pt x="2932" y="621"/>
                    </a:lnTo>
                    <a:lnTo>
                      <a:pt x="2960" y="625"/>
                    </a:lnTo>
                    <a:lnTo>
                      <a:pt x="2987" y="629"/>
                    </a:lnTo>
                    <a:lnTo>
                      <a:pt x="3014" y="635"/>
                    </a:lnTo>
                    <a:lnTo>
                      <a:pt x="3039" y="642"/>
                    </a:lnTo>
                    <a:lnTo>
                      <a:pt x="3089" y="659"/>
                    </a:lnTo>
                    <a:lnTo>
                      <a:pt x="3134" y="682"/>
                    </a:lnTo>
                    <a:lnTo>
                      <a:pt x="3175" y="708"/>
                    </a:lnTo>
                    <a:lnTo>
                      <a:pt x="3195" y="723"/>
                    </a:lnTo>
                    <a:lnTo>
                      <a:pt x="3213" y="738"/>
                    </a:lnTo>
                    <a:lnTo>
                      <a:pt x="3247" y="772"/>
                    </a:lnTo>
                    <a:lnTo>
                      <a:pt x="3263" y="791"/>
                    </a:lnTo>
                    <a:lnTo>
                      <a:pt x="3278" y="810"/>
                    </a:lnTo>
                    <a:lnTo>
                      <a:pt x="3292" y="830"/>
                    </a:lnTo>
                    <a:lnTo>
                      <a:pt x="3305" y="851"/>
                    </a:lnTo>
                    <a:lnTo>
                      <a:pt x="3328" y="896"/>
                    </a:lnTo>
                    <a:lnTo>
                      <a:pt x="3347" y="945"/>
                    </a:lnTo>
                    <a:lnTo>
                      <a:pt x="3355" y="970"/>
                    </a:lnTo>
                    <a:lnTo>
                      <a:pt x="3362" y="995"/>
                    </a:lnTo>
                    <a:lnTo>
                      <a:pt x="3372" y="1049"/>
                    </a:lnTo>
                    <a:lnTo>
                      <a:pt x="3376" y="1076"/>
                    </a:lnTo>
                    <a:lnTo>
                      <a:pt x="3379" y="1105"/>
                    </a:lnTo>
                    <a:lnTo>
                      <a:pt x="3381" y="1164"/>
                    </a:lnTo>
                    <a:close/>
                    <a:moveTo>
                      <a:pt x="4174" y="932"/>
                    </a:moveTo>
                    <a:lnTo>
                      <a:pt x="4138" y="917"/>
                    </a:lnTo>
                    <a:lnTo>
                      <a:pt x="4106" y="908"/>
                    </a:lnTo>
                    <a:lnTo>
                      <a:pt x="4074" y="903"/>
                    </a:lnTo>
                    <a:lnTo>
                      <a:pt x="4037" y="900"/>
                    </a:lnTo>
                    <a:lnTo>
                      <a:pt x="4007" y="903"/>
                    </a:lnTo>
                    <a:lnTo>
                      <a:pt x="3979" y="907"/>
                    </a:lnTo>
                    <a:lnTo>
                      <a:pt x="3953" y="914"/>
                    </a:lnTo>
                    <a:lnTo>
                      <a:pt x="3928" y="924"/>
                    </a:lnTo>
                    <a:lnTo>
                      <a:pt x="3905" y="936"/>
                    </a:lnTo>
                    <a:lnTo>
                      <a:pt x="3884" y="951"/>
                    </a:lnTo>
                    <a:lnTo>
                      <a:pt x="3865" y="968"/>
                    </a:lnTo>
                    <a:lnTo>
                      <a:pt x="3847" y="987"/>
                    </a:lnTo>
                    <a:lnTo>
                      <a:pt x="3832" y="1009"/>
                    </a:lnTo>
                    <a:lnTo>
                      <a:pt x="3818" y="1034"/>
                    </a:lnTo>
                    <a:lnTo>
                      <a:pt x="3807" y="1060"/>
                    </a:lnTo>
                    <a:lnTo>
                      <a:pt x="3797" y="1088"/>
                    </a:lnTo>
                    <a:lnTo>
                      <a:pt x="3789" y="1119"/>
                    </a:lnTo>
                    <a:lnTo>
                      <a:pt x="3783" y="1152"/>
                    </a:lnTo>
                    <a:lnTo>
                      <a:pt x="3780" y="1187"/>
                    </a:lnTo>
                    <a:lnTo>
                      <a:pt x="3779" y="1223"/>
                    </a:lnTo>
                    <a:lnTo>
                      <a:pt x="3779" y="1682"/>
                    </a:lnTo>
                    <a:lnTo>
                      <a:pt x="3485" y="1682"/>
                    </a:lnTo>
                    <a:lnTo>
                      <a:pt x="3485" y="1165"/>
                    </a:lnTo>
                    <a:lnTo>
                      <a:pt x="3485" y="647"/>
                    </a:lnTo>
                    <a:lnTo>
                      <a:pt x="3768" y="647"/>
                    </a:lnTo>
                    <a:lnTo>
                      <a:pt x="3768" y="882"/>
                    </a:lnTo>
                    <a:lnTo>
                      <a:pt x="3776" y="854"/>
                    </a:lnTo>
                    <a:lnTo>
                      <a:pt x="3785" y="827"/>
                    </a:lnTo>
                    <a:lnTo>
                      <a:pt x="3797" y="801"/>
                    </a:lnTo>
                    <a:lnTo>
                      <a:pt x="3810" y="777"/>
                    </a:lnTo>
                    <a:lnTo>
                      <a:pt x="3825" y="755"/>
                    </a:lnTo>
                    <a:lnTo>
                      <a:pt x="3840" y="735"/>
                    </a:lnTo>
                    <a:lnTo>
                      <a:pt x="3858" y="716"/>
                    </a:lnTo>
                    <a:lnTo>
                      <a:pt x="3877" y="699"/>
                    </a:lnTo>
                    <a:lnTo>
                      <a:pt x="3898" y="684"/>
                    </a:lnTo>
                    <a:lnTo>
                      <a:pt x="3920" y="671"/>
                    </a:lnTo>
                    <a:lnTo>
                      <a:pt x="3943" y="658"/>
                    </a:lnTo>
                    <a:lnTo>
                      <a:pt x="3955" y="653"/>
                    </a:lnTo>
                    <a:lnTo>
                      <a:pt x="3968" y="649"/>
                    </a:lnTo>
                    <a:lnTo>
                      <a:pt x="3994" y="642"/>
                    </a:lnTo>
                    <a:lnTo>
                      <a:pt x="4021" y="636"/>
                    </a:lnTo>
                    <a:lnTo>
                      <a:pt x="4051" y="633"/>
                    </a:lnTo>
                    <a:lnTo>
                      <a:pt x="4081" y="632"/>
                    </a:lnTo>
                    <a:lnTo>
                      <a:pt x="4124" y="635"/>
                    </a:lnTo>
                    <a:lnTo>
                      <a:pt x="4174" y="643"/>
                    </a:lnTo>
                    <a:lnTo>
                      <a:pt x="4174" y="932"/>
                    </a:lnTo>
                    <a:close/>
                    <a:moveTo>
                      <a:pt x="4858" y="1682"/>
                    </a:moveTo>
                    <a:lnTo>
                      <a:pt x="4858" y="1450"/>
                    </a:lnTo>
                    <a:lnTo>
                      <a:pt x="4825" y="1457"/>
                    </a:lnTo>
                    <a:lnTo>
                      <a:pt x="4796" y="1461"/>
                    </a:lnTo>
                    <a:lnTo>
                      <a:pt x="4767" y="1463"/>
                    </a:lnTo>
                    <a:lnTo>
                      <a:pt x="4736" y="1463"/>
                    </a:lnTo>
                    <a:lnTo>
                      <a:pt x="4691" y="1461"/>
                    </a:lnTo>
                    <a:lnTo>
                      <a:pt x="4672" y="1458"/>
                    </a:lnTo>
                    <a:lnTo>
                      <a:pt x="4654" y="1453"/>
                    </a:lnTo>
                    <a:lnTo>
                      <a:pt x="4638" y="1447"/>
                    </a:lnTo>
                    <a:lnTo>
                      <a:pt x="4624" y="1440"/>
                    </a:lnTo>
                    <a:lnTo>
                      <a:pt x="4612" y="1431"/>
                    </a:lnTo>
                    <a:lnTo>
                      <a:pt x="4601" y="1420"/>
                    </a:lnTo>
                    <a:lnTo>
                      <a:pt x="4592" y="1408"/>
                    </a:lnTo>
                    <a:lnTo>
                      <a:pt x="4584" y="1394"/>
                    </a:lnTo>
                    <a:lnTo>
                      <a:pt x="4580" y="1386"/>
                    </a:lnTo>
                    <a:lnTo>
                      <a:pt x="4577" y="1378"/>
                    </a:lnTo>
                    <a:lnTo>
                      <a:pt x="4572" y="1359"/>
                    </a:lnTo>
                    <a:lnTo>
                      <a:pt x="4566" y="1317"/>
                    </a:lnTo>
                    <a:lnTo>
                      <a:pt x="4564" y="1267"/>
                    </a:lnTo>
                    <a:lnTo>
                      <a:pt x="4564" y="890"/>
                    </a:lnTo>
                    <a:lnTo>
                      <a:pt x="4845" y="890"/>
                    </a:lnTo>
                    <a:lnTo>
                      <a:pt x="4845" y="655"/>
                    </a:lnTo>
                    <a:lnTo>
                      <a:pt x="4564" y="655"/>
                    </a:lnTo>
                    <a:lnTo>
                      <a:pt x="4564" y="317"/>
                    </a:lnTo>
                    <a:lnTo>
                      <a:pt x="4268" y="484"/>
                    </a:lnTo>
                    <a:lnTo>
                      <a:pt x="4268" y="902"/>
                    </a:lnTo>
                    <a:lnTo>
                      <a:pt x="4268" y="1319"/>
                    </a:lnTo>
                    <a:lnTo>
                      <a:pt x="4270" y="1367"/>
                    </a:lnTo>
                    <a:lnTo>
                      <a:pt x="4274" y="1412"/>
                    </a:lnTo>
                    <a:lnTo>
                      <a:pt x="4281" y="1453"/>
                    </a:lnTo>
                    <a:lnTo>
                      <a:pt x="4293" y="1491"/>
                    </a:lnTo>
                    <a:lnTo>
                      <a:pt x="4306" y="1525"/>
                    </a:lnTo>
                    <a:lnTo>
                      <a:pt x="4322" y="1557"/>
                    </a:lnTo>
                    <a:lnTo>
                      <a:pt x="4342" y="1585"/>
                    </a:lnTo>
                    <a:lnTo>
                      <a:pt x="4364" y="1609"/>
                    </a:lnTo>
                    <a:lnTo>
                      <a:pt x="4390" y="1632"/>
                    </a:lnTo>
                    <a:lnTo>
                      <a:pt x="4419" y="1651"/>
                    </a:lnTo>
                    <a:lnTo>
                      <a:pt x="4451" y="1667"/>
                    </a:lnTo>
                    <a:lnTo>
                      <a:pt x="4487" y="1679"/>
                    </a:lnTo>
                    <a:lnTo>
                      <a:pt x="4525" y="1689"/>
                    </a:lnTo>
                    <a:lnTo>
                      <a:pt x="4569" y="1696"/>
                    </a:lnTo>
                    <a:lnTo>
                      <a:pt x="4614" y="1700"/>
                    </a:lnTo>
                    <a:lnTo>
                      <a:pt x="4663" y="1702"/>
                    </a:lnTo>
                    <a:lnTo>
                      <a:pt x="4712" y="1701"/>
                    </a:lnTo>
                    <a:lnTo>
                      <a:pt x="4759" y="1698"/>
                    </a:lnTo>
                    <a:lnTo>
                      <a:pt x="4807" y="1692"/>
                    </a:lnTo>
                    <a:lnTo>
                      <a:pt x="4858" y="1682"/>
                    </a:lnTo>
                    <a:close/>
                    <a:moveTo>
                      <a:pt x="5897" y="1179"/>
                    </a:moveTo>
                    <a:lnTo>
                      <a:pt x="5897" y="647"/>
                    </a:lnTo>
                    <a:lnTo>
                      <a:pt x="5603" y="647"/>
                    </a:lnTo>
                    <a:lnTo>
                      <a:pt x="5603" y="1179"/>
                    </a:lnTo>
                    <a:lnTo>
                      <a:pt x="5601" y="1250"/>
                    </a:lnTo>
                    <a:lnTo>
                      <a:pt x="5599" y="1281"/>
                    </a:lnTo>
                    <a:lnTo>
                      <a:pt x="5595" y="1309"/>
                    </a:lnTo>
                    <a:lnTo>
                      <a:pt x="5590" y="1334"/>
                    </a:lnTo>
                    <a:lnTo>
                      <a:pt x="5584" y="1357"/>
                    </a:lnTo>
                    <a:lnTo>
                      <a:pt x="5576" y="1378"/>
                    </a:lnTo>
                    <a:lnTo>
                      <a:pt x="5567" y="1395"/>
                    </a:lnTo>
                    <a:lnTo>
                      <a:pt x="5556" y="1410"/>
                    </a:lnTo>
                    <a:lnTo>
                      <a:pt x="5544" y="1423"/>
                    </a:lnTo>
                    <a:lnTo>
                      <a:pt x="5530" y="1433"/>
                    </a:lnTo>
                    <a:lnTo>
                      <a:pt x="5514" y="1441"/>
                    </a:lnTo>
                    <a:lnTo>
                      <a:pt x="5505" y="1445"/>
                    </a:lnTo>
                    <a:lnTo>
                      <a:pt x="5496" y="1448"/>
                    </a:lnTo>
                    <a:lnTo>
                      <a:pt x="5476" y="1452"/>
                    </a:lnTo>
                    <a:lnTo>
                      <a:pt x="5455" y="1455"/>
                    </a:lnTo>
                    <a:lnTo>
                      <a:pt x="5431" y="1455"/>
                    </a:lnTo>
                    <a:lnTo>
                      <a:pt x="5407" y="1455"/>
                    </a:lnTo>
                    <a:lnTo>
                      <a:pt x="5385" y="1452"/>
                    </a:lnTo>
                    <a:lnTo>
                      <a:pt x="5364" y="1448"/>
                    </a:lnTo>
                    <a:lnTo>
                      <a:pt x="5346" y="1442"/>
                    </a:lnTo>
                    <a:lnTo>
                      <a:pt x="5329" y="1434"/>
                    </a:lnTo>
                    <a:lnTo>
                      <a:pt x="5315" y="1424"/>
                    </a:lnTo>
                    <a:lnTo>
                      <a:pt x="5301" y="1412"/>
                    </a:lnTo>
                    <a:lnTo>
                      <a:pt x="5290" y="1397"/>
                    </a:lnTo>
                    <a:lnTo>
                      <a:pt x="5280" y="1381"/>
                    </a:lnTo>
                    <a:lnTo>
                      <a:pt x="5272" y="1361"/>
                    </a:lnTo>
                    <a:lnTo>
                      <a:pt x="5265" y="1340"/>
                    </a:lnTo>
                    <a:lnTo>
                      <a:pt x="5258" y="1317"/>
                    </a:lnTo>
                    <a:lnTo>
                      <a:pt x="5254" y="1290"/>
                    </a:lnTo>
                    <a:lnTo>
                      <a:pt x="5251" y="1262"/>
                    </a:lnTo>
                    <a:lnTo>
                      <a:pt x="5250" y="1230"/>
                    </a:lnTo>
                    <a:lnTo>
                      <a:pt x="5249" y="1196"/>
                    </a:lnTo>
                    <a:lnTo>
                      <a:pt x="5249" y="647"/>
                    </a:lnTo>
                    <a:lnTo>
                      <a:pt x="4955" y="647"/>
                    </a:lnTo>
                    <a:lnTo>
                      <a:pt x="4955" y="1192"/>
                    </a:lnTo>
                    <a:lnTo>
                      <a:pt x="4957" y="1271"/>
                    </a:lnTo>
                    <a:lnTo>
                      <a:pt x="4962" y="1339"/>
                    </a:lnTo>
                    <a:lnTo>
                      <a:pt x="4966" y="1370"/>
                    </a:lnTo>
                    <a:lnTo>
                      <a:pt x="4972" y="1400"/>
                    </a:lnTo>
                    <a:lnTo>
                      <a:pt x="4986" y="1451"/>
                    </a:lnTo>
                    <a:lnTo>
                      <a:pt x="4994" y="1474"/>
                    </a:lnTo>
                    <a:lnTo>
                      <a:pt x="5005" y="1496"/>
                    </a:lnTo>
                    <a:lnTo>
                      <a:pt x="5016" y="1516"/>
                    </a:lnTo>
                    <a:lnTo>
                      <a:pt x="5030" y="1535"/>
                    </a:lnTo>
                    <a:lnTo>
                      <a:pt x="5059" y="1571"/>
                    </a:lnTo>
                    <a:lnTo>
                      <a:pt x="5095" y="1604"/>
                    </a:lnTo>
                    <a:lnTo>
                      <a:pt x="5127" y="1628"/>
                    </a:lnTo>
                    <a:lnTo>
                      <a:pt x="5162" y="1649"/>
                    </a:lnTo>
                    <a:lnTo>
                      <a:pt x="5201" y="1666"/>
                    </a:lnTo>
                    <a:lnTo>
                      <a:pt x="5241" y="1680"/>
                    </a:lnTo>
                    <a:lnTo>
                      <a:pt x="5286" y="1692"/>
                    </a:lnTo>
                    <a:lnTo>
                      <a:pt x="5332" y="1700"/>
                    </a:lnTo>
                    <a:lnTo>
                      <a:pt x="5379" y="1704"/>
                    </a:lnTo>
                    <a:lnTo>
                      <a:pt x="5429" y="1706"/>
                    </a:lnTo>
                    <a:lnTo>
                      <a:pt x="5488" y="1704"/>
                    </a:lnTo>
                    <a:lnTo>
                      <a:pt x="5544" y="1696"/>
                    </a:lnTo>
                    <a:lnTo>
                      <a:pt x="5570" y="1691"/>
                    </a:lnTo>
                    <a:lnTo>
                      <a:pt x="5596" y="1685"/>
                    </a:lnTo>
                    <a:lnTo>
                      <a:pt x="5644" y="1668"/>
                    </a:lnTo>
                    <a:lnTo>
                      <a:pt x="5667" y="1658"/>
                    </a:lnTo>
                    <a:lnTo>
                      <a:pt x="5689" y="1648"/>
                    </a:lnTo>
                    <a:lnTo>
                      <a:pt x="5730" y="1622"/>
                    </a:lnTo>
                    <a:lnTo>
                      <a:pt x="5768" y="1592"/>
                    </a:lnTo>
                    <a:lnTo>
                      <a:pt x="5785" y="1576"/>
                    </a:lnTo>
                    <a:lnTo>
                      <a:pt x="5801" y="1559"/>
                    </a:lnTo>
                    <a:lnTo>
                      <a:pt x="5825" y="1528"/>
                    </a:lnTo>
                    <a:lnTo>
                      <a:pt x="5844" y="1494"/>
                    </a:lnTo>
                    <a:lnTo>
                      <a:pt x="5861" y="1456"/>
                    </a:lnTo>
                    <a:lnTo>
                      <a:pt x="5874" y="1414"/>
                    </a:lnTo>
                    <a:lnTo>
                      <a:pt x="5885" y="1364"/>
                    </a:lnTo>
                    <a:lnTo>
                      <a:pt x="5892" y="1310"/>
                    </a:lnTo>
                    <a:lnTo>
                      <a:pt x="5896" y="1248"/>
                    </a:lnTo>
                    <a:lnTo>
                      <a:pt x="5897" y="1179"/>
                    </a:lnTo>
                    <a:close/>
                    <a:moveTo>
                      <a:pt x="7566" y="1682"/>
                    </a:moveTo>
                    <a:lnTo>
                      <a:pt x="7566" y="1088"/>
                    </a:lnTo>
                    <a:lnTo>
                      <a:pt x="7566" y="1028"/>
                    </a:lnTo>
                    <a:lnTo>
                      <a:pt x="7564" y="976"/>
                    </a:lnTo>
                    <a:lnTo>
                      <a:pt x="7560" y="930"/>
                    </a:lnTo>
                    <a:lnTo>
                      <a:pt x="7555" y="889"/>
                    </a:lnTo>
                    <a:lnTo>
                      <a:pt x="7549" y="855"/>
                    </a:lnTo>
                    <a:lnTo>
                      <a:pt x="7545" y="839"/>
                    </a:lnTo>
                    <a:lnTo>
                      <a:pt x="7540" y="824"/>
                    </a:lnTo>
                    <a:lnTo>
                      <a:pt x="7530" y="797"/>
                    </a:lnTo>
                    <a:lnTo>
                      <a:pt x="7517" y="773"/>
                    </a:lnTo>
                    <a:lnTo>
                      <a:pt x="7507" y="756"/>
                    </a:lnTo>
                    <a:lnTo>
                      <a:pt x="7495" y="741"/>
                    </a:lnTo>
                    <a:lnTo>
                      <a:pt x="7482" y="726"/>
                    </a:lnTo>
                    <a:lnTo>
                      <a:pt x="7468" y="712"/>
                    </a:lnTo>
                    <a:lnTo>
                      <a:pt x="7436" y="687"/>
                    </a:lnTo>
                    <a:lnTo>
                      <a:pt x="7419" y="676"/>
                    </a:lnTo>
                    <a:lnTo>
                      <a:pt x="7401" y="666"/>
                    </a:lnTo>
                    <a:lnTo>
                      <a:pt x="7362" y="648"/>
                    </a:lnTo>
                    <a:lnTo>
                      <a:pt x="7342" y="641"/>
                    </a:lnTo>
                    <a:lnTo>
                      <a:pt x="7321" y="636"/>
                    </a:lnTo>
                    <a:lnTo>
                      <a:pt x="7277" y="628"/>
                    </a:lnTo>
                    <a:lnTo>
                      <a:pt x="7231" y="626"/>
                    </a:lnTo>
                    <a:lnTo>
                      <a:pt x="7202" y="626"/>
                    </a:lnTo>
                    <a:lnTo>
                      <a:pt x="7175" y="629"/>
                    </a:lnTo>
                    <a:lnTo>
                      <a:pt x="7149" y="634"/>
                    </a:lnTo>
                    <a:lnTo>
                      <a:pt x="7124" y="640"/>
                    </a:lnTo>
                    <a:lnTo>
                      <a:pt x="7100" y="648"/>
                    </a:lnTo>
                    <a:lnTo>
                      <a:pt x="7077" y="658"/>
                    </a:lnTo>
                    <a:lnTo>
                      <a:pt x="7055" y="671"/>
                    </a:lnTo>
                    <a:lnTo>
                      <a:pt x="7034" y="685"/>
                    </a:lnTo>
                    <a:lnTo>
                      <a:pt x="7015" y="700"/>
                    </a:lnTo>
                    <a:lnTo>
                      <a:pt x="6996" y="718"/>
                    </a:lnTo>
                    <a:lnTo>
                      <a:pt x="6977" y="737"/>
                    </a:lnTo>
                    <a:lnTo>
                      <a:pt x="6959" y="759"/>
                    </a:lnTo>
                    <a:lnTo>
                      <a:pt x="6943" y="783"/>
                    </a:lnTo>
                    <a:lnTo>
                      <a:pt x="6928" y="808"/>
                    </a:lnTo>
                    <a:lnTo>
                      <a:pt x="6900" y="865"/>
                    </a:lnTo>
                    <a:lnTo>
                      <a:pt x="6883" y="809"/>
                    </a:lnTo>
                    <a:lnTo>
                      <a:pt x="6873" y="784"/>
                    </a:lnTo>
                    <a:lnTo>
                      <a:pt x="6862" y="761"/>
                    </a:lnTo>
                    <a:lnTo>
                      <a:pt x="6849" y="739"/>
                    </a:lnTo>
                    <a:lnTo>
                      <a:pt x="6835" y="720"/>
                    </a:lnTo>
                    <a:lnTo>
                      <a:pt x="6820" y="702"/>
                    </a:lnTo>
                    <a:lnTo>
                      <a:pt x="6804" y="686"/>
                    </a:lnTo>
                    <a:lnTo>
                      <a:pt x="6786" y="672"/>
                    </a:lnTo>
                    <a:lnTo>
                      <a:pt x="6766" y="659"/>
                    </a:lnTo>
                    <a:lnTo>
                      <a:pt x="6746" y="649"/>
                    </a:lnTo>
                    <a:lnTo>
                      <a:pt x="6723" y="640"/>
                    </a:lnTo>
                    <a:lnTo>
                      <a:pt x="6700" y="634"/>
                    </a:lnTo>
                    <a:lnTo>
                      <a:pt x="6675" y="629"/>
                    </a:lnTo>
                    <a:lnTo>
                      <a:pt x="6649" y="626"/>
                    </a:lnTo>
                    <a:lnTo>
                      <a:pt x="6621" y="626"/>
                    </a:lnTo>
                    <a:lnTo>
                      <a:pt x="6593" y="626"/>
                    </a:lnTo>
                    <a:lnTo>
                      <a:pt x="6566" y="629"/>
                    </a:lnTo>
                    <a:lnTo>
                      <a:pt x="6540" y="633"/>
                    </a:lnTo>
                    <a:lnTo>
                      <a:pt x="6516" y="639"/>
                    </a:lnTo>
                    <a:lnTo>
                      <a:pt x="6493" y="647"/>
                    </a:lnTo>
                    <a:lnTo>
                      <a:pt x="6470" y="657"/>
                    </a:lnTo>
                    <a:lnTo>
                      <a:pt x="6448" y="670"/>
                    </a:lnTo>
                    <a:lnTo>
                      <a:pt x="6428" y="683"/>
                    </a:lnTo>
                    <a:lnTo>
                      <a:pt x="6409" y="698"/>
                    </a:lnTo>
                    <a:lnTo>
                      <a:pt x="6391" y="715"/>
                    </a:lnTo>
                    <a:lnTo>
                      <a:pt x="6373" y="734"/>
                    </a:lnTo>
                    <a:lnTo>
                      <a:pt x="6356" y="755"/>
                    </a:lnTo>
                    <a:lnTo>
                      <a:pt x="6325" y="803"/>
                    </a:lnTo>
                    <a:lnTo>
                      <a:pt x="6295" y="859"/>
                    </a:lnTo>
                    <a:lnTo>
                      <a:pt x="6295" y="647"/>
                    </a:lnTo>
                    <a:lnTo>
                      <a:pt x="6011" y="647"/>
                    </a:lnTo>
                    <a:lnTo>
                      <a:pt x="6011" y="1165"/>
                    </a:lnTo>
                    <a:lnTo>
                      <a:pt x="6011" y="1682"/>
                    </a:lnTo>
                    <a:lnTo>
                      <a:pt x="6305" y="1682"/>
                    </a:lnTo>
                    <a:lnTo>
                      <a:pt x="6305" y="1201"/>
                    </a:lnTo>
                    <a:lnTo>
                      <a:pt x="6306" y="1155"/>
                    </a:lnTo>
                    <a:lnTo>
                      <a:pt x="6307" y="1132"/>
                    </a:lnTo>
                    <a:lnTo>
                      <a:pt x="6309" y="1113"/>
                    </a:lnTo>
                    <a:lnTo>
                      <a:pt x="6314" y="1078"/>
                    </a:lnTo>
                    <a:lnTo>
                      <a:pt x="6320" y="1048"/>
                    </a:lnTo>
                    <a:lnTo>
                      <a:pt x="6332" y="1015"/>
                    </a:lnTo>
                    <a:lnTo>
                      <a:pt x="6347" y="985"/>
                    </a:lnTo>
                    <a:lnTo>
                      <a:pt x="6365" y="959"/>
                    </a:lnTo>
                    <a:lnTo>
                      <a:pt x="6375" y="947"/>
                    </a:lnTo>
                    <a:lnTo>
                      <a:pt x="6386" y="937"/>
                    </a:lnTo>
                    <a:lnTo>
                      <a:pt x="6397" y="927"/>
                    </a:lnTo>
                    <a:lnTo>
                      <a:pt x="6409" y="919"/>
                    </a:lnTo>
                    <a:lnTo>
                      <a:pt x="6421" y="912"/>
                    </a:lnTo>
                    <a:lnTo>
                      <a:pt x="6434" y="906"/>
                    </a:lnTo>
                    <a:lnTo>
                      <a:pt x="6448" y="900"/>
                    </a:lnTo>
                    <a:lnTo>
                      <a:pt x="6462" y="897"/>
                    </a:lnTo>
                    <a:lnTo>
                      <a:pt x="6492" y="894"/>
                    </a:lnTo>
                    <a:lnTo>
                      <a:pt x="6514" y="895"/>
                    </a:lnTo>
                    <a:lnTo>
                      <a:pt x="6534" y="900"/>
                    </a:lnTo>
                    <a:lnTo>
                      <a:pt x="6553" y="907"/>
                    </a:lnTo>
                    <a:lnTo>
                      <a:pt x="6569" y="917"/>
                    </a:lnTo>
                    <a:lnTo>
                      <a:pt x="6584" y="929"/>
                    </a:lnTo>
                    <a:lnTo>
                      <a:pt x="6597" y="943"/>
                    </a:lnTo>
                    <a:lnTo>
                      <a:pt x="6608" y="960"/>
                    </a:lnTo>
                    <a:lnTo>
                      <a:pt x="6617" y="979"/>
                    </a:lnTo>
                    <a:lnTo>
                      <a:pt x="6627" y="1011"/>
                    </a:lnTo>
                    <a:lnTo>
                      <a:pt x="6634" y="1050"/>
                    </a:lnTo>
                    <a:lnTo>
                      <a:pt x="6638" y="1100"/>
                    </a:lnTo>
                    <a:lnTo>
                      <a:pt x="6639" y="1165"/>
                    </a:lnTo>
                    <a:lnTo>
                      <a:pt x="6639" y="1682"/>
                    </a:lnTo>
                    <a:lnTo>
                      <a:pt x="6935" y="1682"/>
                    </a:lnTo>
                    <a:lnTo>
                      <a:pt x="6935" y="1184"/>
                    </a:lnTo>
                    <a:lnTo>
                      <a:pt x="6936" y="1150"/>
                    </a:lnTo>
                    <a:lnTo>
                      <a:pt x="6938" y="1117"/>
                    </a:lnTo>
                    <a:lnTo>
                      <a:pt x="6942" y="1087"/>
                    </a:lnTo>
                    <a:lnTo>
                      <a:pt x="6947" y="1059"/>
                    </a:lnTo>
                    <a:lnTo>
                      <a:pt x="6954" y="1033"/>
                    </a:lnTo>
                    <a:lnTo>
                      <a:pt x="6962" y="1010"/>
                    </a:lnTo>
                    <a:lnTo>
                      <a:pt x="6971" y="988"/>
                    </a:lnTo>
                    <a:lnTo>
                      <a:pt x="6983" y="969"/>
                    </a:lnTo>
                    <a:lnTo>
                      <a:pt x="6996" y="952"/>
                    </a:lnTo>
                    <a:lnTo>
                      <a:pt x="7009" y="937"/>
                    </a:lnTo>
                    <a:lnTo>
                      <a:pt x="7025" y="924"/>
                    </a:lnTo>
                    <a:lnTo>
                      <a:pt x="7041" y="914"/>
                    </a:lnTo>
                    <a:lnTo>
                      <a:pt x="7059" y="906"/>
                    </a:lnTo>
                    <a:lnTo>
                      <a:pt x="7079" y="899"/>
                    </a:lnTo>
                    <a:lnTo>
                      <a:pt x="7100" y="895"/>
                    </a:lnTo>
                    <a:lnTo>
                      <a:pt x="7122" y="894"/>
                    </a:lnTo>
                    <a:lnTo>
                      <a:pt x="7148" y="895"/>
                    </a:lnTo>
                    <a:lnTo>
                      <a:pt x="7160" y="897"/>
                    </a:lnTo>
                    <a:lnTo>
                      <a:pt x="7171" y="900"/>
                    </a:lnTo>
                    <a:lnTo>
                      <a:pt x="7192" y="909"/>
                    </a:lnTo>
                    <a:lnTo>
                      <a:pt x="7210" y="919"/>
                    </a:lnTo>
                    <a:lnTo>
                      <a:pt x="7227" y="933"/>
                    </a:lnTo>
                    <a:lnTo>
                      <a:pt x="7241" y="951"/>
                    </a:lnTo>
                    <a:lnTo>
                      <a:pt x="7251" y="971"/>
                    </a:lnTo>
                    <a:lnTo>
                      <a:pt x="7259" y="995"/>
                    </a:lnTo>
                    <a:lnTo>
                      <a:pt x="7264" y="1023"/>
                    </a:lnTo>
                    <a:lnTo>
                      <a:pt x="7267" y="1058"/>
                    </a:lnTo>
                    <a:lnTo>
                      <a:pt x="7269" y="1101"/>
                    </a:lnTo>
                    <a:lnTo>
                      <a:pt x="7270" y="1150"/>
                    </a:lnTo>
                    <a:lnTo>
                      <a:pt x="7270" y="1682"/>
                    </a:lnTo>
                    <a:lnTo>
                      <a:pt x="7566" y="1682"/>
                    </a:lnTo>
                    <a:close/>
                    <a:moveTo>
                      <a:pt x="2275" y="320"/>
                    </a:moveTo>
                    <a:lnTo>
                      <a:pt x="2258" y="320"/>
                    </a:lnTo>
                    <a:lnTo>
                      <a:pt x="2241" y="323"/>
                    </a:lnTo>
                    <a:lnTo>
                      <a:pt x="2226" y="326"/>
                    </a:lnTo>
                    <a:lnTo>
                      <a:pt x="2212" y="332"/>
                    </a:lnTo>
                    <a:lnTo>
                      <a:pt x="2185" y="346"/>
                    </a:lnTo>
                    <a:lnTo>
                      <a:pt x="2163" y="365"/>
                    </a:lnTo>
                    <a:lnTo>
                      <a:pt x="2154" y="377"/>
                    </a:lnTo>
                    <a:lnTo>
                      <a:pt x="2146" y="390"/>
                    </a:lnTo>
                    <a:lnTo>
                      <a:pt x="2133" y="419"/>
                    </a:lnTo>
                    <a:lnTo>
                      <a:pt x="2128" y="436"/>
                    </a:lnTo>
                    <a:lnTo>
                      <a:pt x="2125" y="453"/>
                    </a:lnTo>
                    <a:lnTo>
                      <a:pt x="2123" y="471"/>
                    </a:lnTo>
                    <a:lnTo>
                      <a:pt x="2122" y="490"/>
                    </a:lnTo>
                    <a:lnTo>
                      <a:pt x="2122" y="657"/>
                    </a:lnTo>
                    <a:lnTo>
                      <a:pt x="2337" y="657"/>
                    </a:lnTo>
                    <a:lnTo>
                      <a:pt x="2337" y="891"/>
                    </a:lnTo>
                    <a:lnTo>
                      <a:pt x="2122" y="891"/>
                    </a:lnTo>
                    <a:lnTo>
                      <a:pt x="2122" y="1683"/>
                    </a:lnTo>
                    <a:lnTo>
                      <a:pt x="1828" y="1683"/>
                    </a:lnTo>
                    <a:lnTo>
                      <a:pt x="1828" y="891"/>
                    </a:lnTo>
                    <a:lnTo>
                      <a:pt x="1692" y="891"/>
                    </a:lnTo>
                    <a:lnTo>
                      <a:pt x="1692" y="657"/>
                    </a:lnTo>
                    <a:lnTo>
                      <a:pt x="1828" y="657"/>
                    </a:lnTo>
                    <a:lnTo>
                      <a:pt x="1828" y="516"/>
                    </a:lnTo>
                    <a:lnTo>
                      <a:pt x="1830" y="435"/>
                    </a:lnTo>
                    <a:lnTo>
                      <a:pt x="1834" y="393"/>
                    </a:lnTo>
                    <a:lnTo>
                      <a:pt x="1841" y="354"/>
                    </a:lnTo>
                    <a:lnTo>
                      <a:pt x="1849" y="315"/>
                    </a:lnTo>
                    <a:lnTo>
                      <a:pt x="1860" y="277"/>
                    </a:lnTo>
                    <a:lnTo>
                      <a:pt x="1875" y="242"/>
                    </a:lnTo>
                    <a:lnTo>
                      <a:pt x="1883" y="225"/>
                    </a:lnTo>
                    <a:lnTo>
                      <a:pt x="1893" y="208"/>
                    </a:lnTo>
                    <a:lnTo>
                      <a:pt x="1915" y="176"/>
                    </a:lnTo>
                    <a:lnTo>
                      <a:pt x="1942" y="148"/>
                    </a:lnTo>
                    <a:lnTo>
                      <a:pt x="1973" y="123"/>
                    </a:lnTo>
                    <a:lnTo>
                      <a:pt x="1990" y="112"/>
                    </a:lnTo>
                    <a:lnTo>
                      <a:pt x="2009" y="102"/>
                    </a:lnTo>
                    <a:lnTo>
                      <a:pt x="2051" y="85"/>
                    </a:lnTo>
                    <a:lnTo>
                      <a:pt x="2100" y="72"/>
                    </a:lnTo>
                    <a:lnTo>
                      <a:pt x="2153" y="65"/>
                    </a:lnTo>
                    <a:lnTo>
                      <a:pt x="2183" y="63"/>
                    </a:lnTo>
                    <a:lnTo>
                      <a:pt x="2214" y="62"/>
                    </a:lnTo>
                    <a:lnTo>
                      <a:pt x="2268" y="63"/>
                    </a:lnTo>
                    <a:lnTo>
                      <a:pt x="2315" y="68"/>
                    </a:lnTo>
                    <a:lnTo>
                      <a:pt x="2361" y="76"/>
                    </a:lnTo>
                    <a:lnTo>
                      <a:pt x="2415" y="86"/>
                    </a:lnTo>
                    <a:lnTo>
                      <a:pt x="2415" y="338"/>
                    </a:lnTo>
                    <a:lnTo>
                      <a:pt x="2387" y="332"/>
                    </a:lnTo>
                    <a:lnTo>
                      <a:pt x="2358" y="326"/>
                    </a:lnTo>
                    <a:lnTo>
                      <a:pt x="2321" y="321"/>
                    </a:lnTo>
                    <a:lnTo>
                      <a:pt x="2275" y="320"/>
                    </a:lnTo>
                    <a:close/>
                    <a:moveTo>
                      <a:pt x="1255" y="1349"/>
                    </a:moveTo>
                    <a:lnTo>
                      <a:pt x="1431" y="1652"/>
                    </a:lnTo>
                    <a:lnTo>
                      <a:pt x="1388" y="1675"/>
                    </a:lnTo>
                    <a:lnTo>
                      <a:pt x="1343" y="1696"/>
                    </a:lnTo>
                    <a:lnTo>
                      <a:pt x="1299" y="1715"/>
                    </a:lnTo>
                    <a:lnTo>
                      <a:pt x="1255" y="1731"/>
                    </a:lnTo>
                    <a:lnTo>
                      <a:pt x="1209" y="1745"/>
                    </a:lnTo>
                    <a:lnTo>
                      <a:pt x="1164" y="1756"/>
                    </a:lnTo>
                    <a:lnTo>
                      <a:pt x="1118" y="1766"/>
                    </a:lnTo>
                    <a:lnTo>
                      <a:pt x="1071" y="1772"/>
                    </a:lnTo>
                    <a:lnTo>
                      <a:pt x="1025" y="1777"/>
                    </a:lnTo>
                    <a:lnTo>
                      <a:pt x="979" y="1779"/>
                    </a:lnTo>
                    <a:lnTo>
                      <a:pt x="934" y="1779"/>
                    </a:lnTo>
                    <a:lnTo>
                      <a:pt x="888" y="1777"/>
                    </a:lnTo>
                    <a:lnTo>
                      <a:pt x="841" y="1773"/>
                    </a:lnTo>
                    <a:lnTo>
                      <a:pt x="796" y="1766"/>
                    </a:lnTo>
                    <a:lnTo>
                      <a:pt x="751" y="1758"/>
                    </a:lnTo>
                    <a:lnTo>
                      <a:pt x="707" y="1747"/>
                    </a:lnTo>
                    <a:lnTo>
                      <a:pt x="663" y="1734"/>
                    </a:lnTo>
                    <a:lnTo>
                      <a:pt x="620" y="1719"/>
                    </a:lnTo>
                    <a:lnTo>
                      <a:pt x="577" y="1702"/>
                    </a:lnTo>
                    <a:lnTo>
                      <a:pt x="535" y="1683"/>
                    </a:lnTo>
                    <a:lnTo>
                      <a:pt x="494" y="1662"/>
                    </a:lnTo>
                    <a:lnTo>
                      <a:pt x="455" y="1639"/>
                    </a:lnTo>
                    <a:lnTo>
                      <a:pt x="416" y="1614"/>
                    </a:lnTo>
                    <a:lnTo>
                      <a:pt x="378" y="1586"/>
                    </a:lnTo>
                    <a:lnTo>
                      <a:pt x="341" y="1558"/>
                    </a:lnTo>
                    <a:lnTo>
                      <a:pt x="306" y="1527"/>
                    </a:lnTo>
                    <a:lnTo>
                      <a:pt x="272" y="1494"/>
                    </a:lnTo>
                    <a:lnTo>
                      <a:pt x="240" y="1460"/>
                    </a:lnTo>
                    <a:lnTo>
                      <a:pt x="210" y="1423"/>
                    </a:lnTo>
                    <a:lnTo>
                      <a:pt x="181" y="1385"/>
                    </a:lnTo>
                    <a:lnTo>
                      <a:pt x="153" y="1344"/>
                    </a:lnTo>
                    <a:lnTo>
                      <a:pt x="128" y="1303"/>
                    </a:lnTo>
                    <a:lnTo>
                      <a:pt x="103" y="1260"/>
                    </a:lnTo>
                    <a:lnTo>
                      <a:pt x="83" y="1216"/>
                    </a:lnTo>
                    <a:lnTo>
                      <a:pt x="64" y="1172"/>
                    </a:lnTo>
                    <a:lnTo>
                      <a:pt x="48" y="1126"/>
                    </a:lnTo>
                    <a:lnTo>
                      <a:pt x="34" y="1081"/>
                    </a:lnTo>
                    <a:lnTo>
                      <a:pt x="23" y="1036"/>
                    </a:lnTo>
                    <a:lnTo>
                      <a:pt x="13" y="990"/>
                    </a:lnTo>
                    <a:lnTo>
                      <a:pt x="7" y="944"/>
                    </a:lnTo>
                    <a:lnTo>
                      <a:pt x="2" y="897"/>
                    </a:lnTo>
                    <a:lnTo>
                      <a:pt x="0" y="851"/>
                    </a:lnTo>
                    <a:lnTo>
                      <a:pt x="0" y="805"/>
                    </a:lnTo>
                    <a:lnTo>
                      <a:pt x="2" y="760"/>
                    </a:lnTo>
                    <a:lnTo>
                      <a:pt x="6" y="714"/>
                    </a:lnTo>
                    <a:lnTo>
                      <a:pt x="13" y="669"/>
                    </a:lnTo>
                    <a:lnTo>
                      <a:pt x="21" y="623"/>
                    </a:lnTo>
                    <a:lnTo>
                      <a:pt x="32" y="579"/>
                    </a:lnTo>
                    <a:lnTo>
                      <a:pt x="45" y="535"/>
                    </a:lnTo>
                    <a:lnTo>
                      <a:pt x="60" y="492"/>
                    </a:lnTo>
                    <a:lnTo>
                      <a:pt x="77" y="450"/>
                    </a:lnTo>
                    <a:lnTo>
                      <a:pt x="96" y="407"/>
                    </a:lnTo>
                    <a:lnTo>
                      <a:pt x="117" y="366"/>
                    </a:lnTo>
                    <a:lnTo>
                      <a:pt x="141" y="327"/>
                    </a:lnTo>
                    <a:lnTo>
                      <a:pt x="166" y="288"/>
                    </a:lnTo>
                    <a:lnTo>
                      <a:pt x="193" y="250"/>
                    </a:lnTo>
                    <a:lnTo>
                      <a:pt x="221" y="214"/>
                    </a:lnTo>
                    <a:lnTo>
                      <a:pt x="252" y="178"/>
                    </a:lnTo>
                    <a:lnTo>
                      <a:pt x="285" y="145"/>
                    </a:lnTo>
                    <a:lnTo>
                      <a:pt x="319" y="112"/>
                    </a:lnTo>
                    <a:lnTo>
                      <a:pt x="356" y="82"/>
                    </a:lnTo>
                    <a:lnTo>
                      <a:pt x="395" y="53"/>
                    </a:lnTo>
                    <a:lnTo>
                      <a:pt x="435" y="25"/>
                    </a:lnTo>
                    <a:lnTo>
                      <a:pt x="477" y="0"/>
                    </a:lnTo>
                    <a:lnTo>
                      <a:pt x="716" y="64"/>
                    </a:lnTo>
                    <a:lnTo>
                      <a:pt x="652" y="303"/>
                    </a:lnTo>
                    <a:lnTo>
                      <a:pt x="625" y="319"/>
                    </a:lnTo>
                    <a:lnTo>
                      <a:pt x="598" y="337"/>
                    </a:lnTo>
                    <a:lnTo>
                      <a:pt x="573" y="356"/>
                    </a:lnTo>
                    <a:lnTo>
                      <a:pt x="549" y="376"/>
                    </a:lnTo>
                    <a:lnTo>
                      <a:pt x="527" y="397"/>
                    </a:lnTo>
                    <a:lnTo>
                      <a:pt x="506" y="419"/>
                    </a:lnTo>
                    <a:lnTo>
                      <a:pt x="486" y="443"/>
                    </a:lnTo>
                    <a:lnTo>
                      <a:pt x="468" y="467"/>
                    </a:lnTo>
                    <a:lnTo>
                      <a:pt x="435" y="516"/>
                    </a:lnTo>
                    <a:lnTo>
                      <a:pt x="407" y="568"/>
                    </a:lnTo>
                    <a:lnTo>
                      <a:pt x="395" y="595"/>
                    </a:lnTo>
                    <a:lnTo>
                      <a:pt x="385" y="622"/>
                    </a:lnTo>
                    <a:lnTo>
                      <a:pt x="376" y="650"/>
                    </a:lnTo>
                    <a:lnTo>
                      <a:pt x="367" y="679"/>
                    </a:lnTo>
                    <a:lnTo>
                      <a:pt x="355" y="736"/>
                    </a:lnTo>
                    <a:lnTo>
                      <a:pt x="351" y="765"/>
                    </a:lnTo>
                    <a:lnTo>
                      <a:pt x="348" y="794"/>
                    </a:lnTo>
                    <a:lnTo>
                      <a:pt x="347" y="823"/>
                    </a:lnTo>
                    <a:lnTo>
                      <a:pt x="347" y="852"/>
                    </a:lnTo>
                    <a:lnTo>
                      <a:pt x="352" y="911"/>
                    </a:lnTo>
                    <a:lnTo>
                      <a:pt x="356" y="939"/>
                    </a:lnTo>
                    <a:lnTo>
                      <a:pt x="362" y="968"/>
                    </a:lnTo>
                    <a:lnTo>
                      <a:pt x="370" y="996"/>
                    </a:lnTo>
                    <a:lnTo>
                      <a:pt x="378" y="1024"/>
                    </a:lnTo>
                    <a:lnTo>
                      <a:pt x="388" y="1051"/>
                    </a:lnTo>
                    <a:lnTo>
                      <a:pt x="399" y="1078"/>
                    </a:lnTo>
                    <a:lnTo>
                      <a:pt x="412" y="1104"/>
                    </a:lnTo>
                    <a:lnTo>
                      <a:pt x="426" y="1130"/>
                    </a:lnTo>
                    <a:lnTo>
                      <a:pt x="458" y="1180"/>
                    </a:lnTo>
                    <a:lnTo>
                      <a:pt x="476" y="1204"/>
                    </a:lnTo>
                    <a:lnTo>
                      <a:pt x="494" y="1226"/>
                    </a:lnTo>
                    <a:lnTo>
                      <a:pt x="514" y="1247"/>
                    </a:lnTo>
                    <a:lnTo>
                      <a:pt x="535" y="1267"/>
                    </a:lnTo>
                    <a:lnTo>
                      <a:pt x="580" y="1304"/>
                    </a:lnTo>
                    <a:lnTo>
                      <a:pt x="603" y="1321"/>
                    </a:lnTo>
                    <a:lnTo>
                      <a:pt x="628" y="1337"/>
                    </a:lnTo>
                    <a:lnTo>
                      <a:pt x="653" y="1352"/>
                    </a:lnTo>
                    <a:lnTo>
                      <a:pt x="679" y="1365"/>
                    </a:lnTo>
                    <a:lnTo>
                      <a:pt x="705" y="1378"/>
                    </a:lnTo>
                    <a:lnTo>
                      <a:pt x="732" y="1389"/>
                    </a:lnTo>
                    <a:lnTo>
                      <a:pt x="787" y="1407"/>
                    </a:lnTo>
                    <a:lnTo>
                      <a:pt x="816" y="1415"/>
                    </a:lnTo>
                    <a:lnTo>
                      <a:pt x="844" y="1420"/>
                    </a:lnTo>
                    <a:lnTo>
                      <a:pt x="904" y="1428"/>
                    </a:lnTo>
                    <a:lnTo>
                      <a:pt x="933" y="1430"/>
                    </a:lnTo>
                    <a:lnTo>
                      <a:pt x="962" y="1430"/>
                    </a:lnTo>
                    <a:lnTo>
                      <a:pt x="992" y="1429"/>
                    </a:lnTo>
                    <a:lnTo>
                      <a:pt x="1022" y="1426"/>
                    </a:lnTo>
                    <a:lnTo>
                      <a:pt x="1051" y="1422"/>
                    </a:lnTo>
                    <a:lnTo>
                      <a:pt x="1081" y="1417"/>
                    </a:lnTo>
                    <a:lnTo>
                      <a:pt x="1112" y="1409"/>
                    </a:lnTo>
                    <a:lnTo>
                      <a:pt x="1141" y="1401"/>
                    </a:lnTo>
                    <a:lnTo>
                      <a:pt x="1170" y="1390"/>
                    </a:lnTo>
                    <a:lnTo>
                      <a:pt x="1199" y="1378"/>
                    </a:lnTo>
                    <a:lnTo>
                      <a:pt x="1227" y="1364"/>
                    </a:lnTo>
                    <a:lnTo>
                      <a:pt x="1255" y="1349"/>
                    </a:lnTo>
                    <a:close/>
                    <a:moveTo>
                      <a:pt x="490" y="1093"/>
                    </a:moveTo>
                    <a:lnTo>
                      <a:pt x="518" y="1136"/>
                    </a:lnTo>
                    <a:lnTo>
                      <a:pt x="550" y="1177"/>
                    </a:lnTo>
                    <a:lnTo>
                      <a:pt x="567" y="1196"/>
                    </a:lnTo>
                    <a:lnTo>
                      <a:pt x="586" y="1213"/>
                    </a:lnTo>
                    <a:lnTo>
                      <a:pt x="626" y="1246"/>
                    </a:lnTo>
                    <a:lnTo>
                      <a:pt x="668" y="1275"/>
                    </a:lnTo>
                    <a:lnTo>
                      <a:pt x="712" y="1299"/>
                    </a:lnTo>
                    <a:lnTo>
                      <a:pt x="735" y="1310"/>
                    </a:lnTo>
                    <a:lnTo>
                      <a:pt x="759" y="1320"/>
                    </a:lnTo>
                    <a:lnTo>
                      <a:pt x="807" y="1336"/>
                    </a:lnTo>
                    <a:lnTo>
                      <a:pt x="832" y="1342"/>
                    </a:lnTo>
                    <a:lnTo>
                      <a:pt x="857" y="1347"/>
                    </a:lnTo>
                    <a:lnTo>
                      <a:pt x="909" y="1354"/>
                    </a:lnTo>
                    <a:lnTo>
                      <a:pt x="961" y="1356"/>
                    </a:lnTo>
                    <a:lnTo>
                      <a:pt x="1013" y="1352"/>
                    </a:lnTo>
                    <a:lnTo>
                      <a:pt x="1065" y="1344"/>
                    </a:lnTo>
                    <a:lnTo>
                      <a:pt x="1091" y="1337"/>
                    </a:lnTo>
                    <a:lnTo>
                      <a:pt x="1118" y="1330"/>
                    </a:lnTo>
                    <a:lnTo>
                      <a:pt x="1144" y="1321"/>
                    </a:lnTo>
                    <a:lnTo>
                      <a:pt x="1169" y="1310"/>
                    </a:lnTo>
                    <a:lnTo>
                      <a:pt x="1194" y="1298"/>
                    </a:lnTo>
                    <a:lnTo>
                      <a:pt x="1219" y="1285"/>
                    </a:lnTo>
                    <a:lnTo>
                      <a:pt x="1266" y="1254"/>
                    </a:lnTo>
                    <a:lnTo>
                      <a:pt x="1308" y="1220"/>
                    </a:lnTo>
                    <a:lnTo>
                      <a:pt x="1346" y="1182"/>
                    </a:lnTo>
                    <a:lnTo>
                      <a:pt x="1381" y="1141"/>
                    </a:lnTo>
                    <a:lnTo>
                      <a:pt x="1410" y="1097"/>
                    </a:lnTo>
                    <a:lnTo>
                      <a:pt x="1423" y="1074"/>
                    </a:lnTo>
                    <a:lnTo>
                      <a:pt x="1434" y="1051"/>
                    </a:lnTo>
                    <a:lnTo>
                      <a:pt x="1454" y="1003"/>
                    </a:lnTo>
                    <a:lnTo>
                      <a:pt x="1462" y="979"/>
                    </a:lnTo>
                    <a:lnTo>
                      <a:pt x="1469" y="954"/>
                    </a:lnTo>
                    <a:lnTo>
                      <a:pt x="1475" y="930"/>
                    </a:lnTo>
                    <a:lnTo>
                      <a:pt x="1479" y="904"/>
                    </a:lnTo>
                    <a:lnTo>
                      <a:pt x="1485" y="853"/>
                    </a:lnTo>
                    <a:lnTo>
                      <a:pt x="1486" y="802"/>
                    </a:lnTo>
                    <a:lnTo>
                      <a:pt x="1482" y="751"/>
                    </a:lnTo>
                    <a:lnTo>
                      <a:pt x="1473" y="701"/>
                    </a:lnTo>
                    <a:lnTo>
                      <a:pt x="1467" y="677"/>
                    </a:lnTo>
                    <a:lnTo>
                      <a:pt x="1459" y="651"/>
                    </a:lnTo>
                    <a:lnTo>
                      <a:pt x="1441" y="604"/>
                    </a:lnTo>
                    <a:lnTo>
                      <a:pt x="1417" y="558"/>
                    </a:lnTo>
                    <a:lnTo>
                      <a:pt x="1389" y="515"/>
                    </a:lnTo>
                    <a:lnTo>
                      <a:pt x="1357" y="475"/>
                    </a:lnTo>
                    <a:lnTo>
                      <a:pt x="1339" y="456"/>
                    </a:lnTo>
                    <a:lnTo>
                      <a:pt x="1321" y="439"/>
                    </a:lnTo>
                    <a:lnTo>
                      <a:pt x="1282" y="405"/>
                    </a:lnTo>
                    <a:lnTo>
                      <a:pt x="1240" y="376"/>
                    </a:lnTo>
                    <a:lnTo>
                      <a:pt x="1196" y="352"/>
                    </a:lnTo>
                    <a:lnTo>
                      <a:pt x="1173" y="341"/>
                    </a:lnTo>
                    <a:lnTo>
                      <a:pt x="1149" y="331"/>
                    </a:lnTo>
                    <a:lnTo>
                      <a:pt x="1100" y="315"/>
                    </a:lnTo>
                    <a:lnTo>
                      <a:pt x="1075" y="309"/>
                    </a:lnTo>
                    <a:lnTo>
                      <a:pt x="1050" y="304"/>
                    </a:lnTo>
                    <a:lnTo>
                      <a:pt x="999" y="297"/>
                    </a:lnTo>
                    <a:lnTo>
                      <a:pt x="947" y="295"/>
                    </a:lnTo>
                    <a:lnTo>
                      <a:pt x="895" y="298"/>
                    </a:lnTo>
                    <a:lnTo>
                      <a:pt x="842" y="307"/>
                    </a:lnTo>
                    <a:lnTo>
                      <a:pt x="816" y="313"/>
                    </a:lnTo>
                    <a:lnTo>
                      <a:pt x="790" y="321"/>
                    </a:lnTo>
                    <a:lnTo>
                      <a:pt x="764" y="330"/>
                    </a:lnTo>
                    <a:lnTo>
                      <a:pt x="739" y="341"/>
                    </a:lnTo>
                    <a:lnTo>
                      <a:pt x="713" y="353"/>
                    </a:lnTo>
                    <a:lnTo>
                      <a:pt x="689" y="366"/>
                    </a:lnTo>
                    <a:lnTo>
                      <a:pt x="642" y="397"/>
                    </a:lnTo>
                    <a:lnTo>
                      <a:pt x="620" y="413"/>
                    </a:lnTo>
                    <a:lnTo>
                      <a:pt x="598" y="432"/>
                    </a:lnTo>
                    <a:lnTo>
                      <a:pt x="561" y="470"/>
                    </a:lnTo>
                    <a:lnTo>
                      <a:pt x="543" y="490"/>
                    </a:lnTo>
                    <a:lnTo>
                      <a:pt x="527" y="511"/>
                    </a:lnTo>
                    <a:lnTo>
                      <a:pt x="498" y="554"/>
                    </a:lnTo>
                    <a:lnTo>
                      <a:pt x="486" y="577"/>
                    </a:lnTo>
                    <a:lnTo>
                      <a:pt x="474" y="600"/>
                    </a:lnTo>
                    <a:lnTo>
                      <a:pt x="454" y="647"/>
                    </a:lnTo>
                    <a:lnTo>
                      <a:pt x="446" y="673"/>
                    </a:lnTo>
                    <a:lnTo>
                      <a:pt x="439" y="697"/>
                    </a:lnTo>
                    <a:lnTo>
                      <a:pt x="433" y="722"/>
                    </a:lnTo>
                    <a:lnTo>
                      <a:pt x="429" y="747"/>
                    </a:lnTo>
                    <a:lnTo>
                      <a:pt x="423" y="798"/>
                    </a:lnTo>
                    <a:lnTo>
                      <a:pt x="422" y="849"/>
                    </a:lnTo>
                    <a:lnTo>
                      <a:pt x="423" y="874"/>
                    </a:lnTo>
                    <a:lnTo>
                      <a:pt x="426" y="900"/>
                    </a:lnTo>
                    <a:lnTo>
                      <a:pt x="430" y="926"/>
                    </a:lnTo>
                    <a:lnTo>
                      <a:pt x="435" y="951"/>
                    </a:lnTo>
                    <a:lnTo>
                      <a:pt x="441" y="975"/>
                    </a:lnTo>
                    <a:lnTo>
                      <a:pt x="448" y="1000"/>
                    </a:lnTo>
                    <a:lnTo>
                      <a:pt x="467" y="1047"/>
                    </a:lnTo>
                    <a:lnTo>
                      <a:pt x="490"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31" name="Group 30"/>
            <p:cNvGrpSpPr/>
            <p:nvPr userDrawn="1"/>
          </p:nvGrpSpPr>
          <p:grpSpPr>
            <a:xfrm>
              <a:off x="9709150" y="4583113"/>
              <a:ext cx="900113" cy="525463"/>
              <a:chOff x="9709150" y="4583113"/>
              <a:chExt cx="900113" cy="525463"/>
            </a:xfrm>
          </p:grpSpPr>
          <p:sp>
            <p:nvSpPr>
              <p:cNvPr id="32" name="Rectangle 6"/>
              <p:cNvSpPr>
                <a:spLocks noChangeArrowheads="1"/>
              </p:cNvSpPr>
              <p:nvPr userDrawn="1"/>
            </p:nvSpPr>
            <p:spPr bwMode="auto">
              <a:xfrm>
                <a:off x="9709150" y="4583113"/>
                <a:ext cx="900113" cy="52546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9"/>
              <p:cNvSpPr>
                <a:spLocks noEditPoints="1"/>
              </p:cNvSpPr>
              <p:nvPr userDrawn="1"/>
            </p:nvSpPr>
            <p:spPr bwMode="auto">
              <a:xfrm>
                <a:off x="9842500" y="4679950"/>
                <a:ext cx="635000" cy="350838"/>
              </a:xfrm>
              <a:custGeom>
                <a:avLst/>
                <a:gdLst>
                  <a:gd name="T0" fmla="*/ 2964 w 3202"/>
                  <a:gd name="T1" fmla="*/ 1214 h 1773"/>
                  <a:gd name="T2" fmla="*/ 3113 w 3202"/>
                  <a:gd name="T3" fmla="*/ 1193 h 1773"/>
                  <a:gd name="T4" fmla="*/ 2896 w 3202"/>
                  <a:gd name="T5" fmla="*/ 1451 h 1773"/>
                  <a:gd name="T6" fmla="*/ 3024 w 3202"/>
                  <a:gd name="T7" fmla="*/ 1571 h 1773"/>
                  <a:gd name="T8" fmla="*/ 2710 w 3202"/>
                  <a:gd name="T9" fmla="*/ 1478 h 1773"/>
                  <a:gd name="T10" fmla="*/ 2725 w 3202"/>
                  <a:gd name="T11" fmla="*/ 1167 h 1773"/>
                  <a:gd name="T12" fmla="*/ 133 w 3202"/>
                  <a:gd name="T13" fmla="*/ 522 h 1773"/>
                  <a:gd name="T14" fmla="*/ 233 w 3202"/>
                  <a:gd name="T15" fmla="*/ 664 h 1773"/>
                  <a:gd name="T16" fmla="*/ 745 w 3202"/>
                  <a:gd name="T17" fmla="*/ 235 h 1773"/>
                  <a:gd name="T18" fmla="*/ 870 w 3202"/>
                  <a:gd name="T19" fmla="*/ 522 h 1773"/>
                  <a:gd name="T20" fmla="*/ 606 w 3202"/>
                  <a:gd name="T21" fmla="*/ 710 h 1773"/>
                  <a:gd name="T22" fmla="*/ 366 w 3202"/>
                  <a:gd name="T23" fmla="*/ 510 h 1773"/>
                  <a:gd name="T24" fmla="*/ 505 w 3202"/>
                  <a:gd name="T25" fmla="*/ 229 h 1773"/>
                  <a:gd name="T26" fmla="*/ 722 w 3202"/>
                  <a:gd name="T27" fmla="*/ 458 h 1773"/>
                  <a:gd name="T28" fmla="*/ 552 w 3202"/>
                  <a:gd name="T29" fmla="*/ 370 h 1773"/>
                  <a:gd name="T30" fmla="*/ 619 w 3202"/>
                  <a:gd name="T31" fmla="*/ 570 h 1773"/>
                  <a:gd name="T32" fmla="*/ 1058 w 3202"/>
                  <a:gd name="T33" fmla="*/ 160 h 1773"/>
                  <a:gd name="T34" fmla="*/ 928 w 3202"/>
                  <a:gd name="T35" fmla="*/ 57 h 1773"/>
                  <a:gd name="T36" fmla="*/ 1346 w 3202"/>
                  <a:gd name="T37" fmla="*/ 231 h 1773"/>
                  <a:gd name="T38" fmla="*/ 1586 w 3202"/>
                  <a:gd name="T39" fmla="*/ 281 h 1773"/>
                  <a:gd name="T40" fmla="*/ 1437 w 3202"/>
                  <a:gd name="T41" fmla="*/ 360 h 1773"/>
                  <a:gd name="T42" fmla="*/ 1152 w 3202"/>
                  <a:gd name="T43" fmla="*/ 214 h 1773"/>
                  <a:gd name="T44" fmla="*/ 2014 w 3202"/>
                  <a:gd name="T45" fmla="*/ 702 h 1773"/>
                  <a:gd name="T46" fmla="*/ 1788 w 3202"/>
                  <a:gd name="T47" fmla="*/ 214 h 1773"/>
                  <a:gd name="T48" fmla="*/ 2578 w 3202"/>
                  <a:gd name="T49" fmla="*/ 228 h 1773"/>
                  <a:gd name="T50" fmla="*/ 2510 w 3202"/>
                  <a:gd name="T51" fmla="*/ 404 h 1773"/>
                  <a:gd name="T52" fmla="*/ 2361 w 3202"/>
                  <a:gd name="T53" fmla="*/ 401 h 1773"/>
                  <a:gd name="T54" fmla="*/ 3158 w 3202"/>
                  <a:gd name="T55" fmla="*/ 297 h 1773"/>
                  <a:gd name="T56" fmla="*/ 2938 w 3202"/>
                  <a:gd name="T57" fmla="*/ 572 h 1773"/>
                  <a:gd name="T58" fmla="*/ 3105 w 3202"/>
                  <a:gd name="T59" fmla="*/ 687 h 1773"/>
                  <a:gd name="T60" fmla="*/ 2783 w 3202"/>
                  <a:gd name="T61" fmla="*/ 622 h 1773"/>
                  <a:gd name="T62" fmla="*/ 2771 w 3202"/>
                  <a:gd name="T63" fmla="*/ 305 h 1773"/>
                  <a:gd name="T64" fmla="*/ 2911 w 3202"/>
                  <a:gd name="T65" fmla="*/ 346 h 1773"/>
                  <a:gd name="T66" fmla="*/ 313 w 3202"/>
                  <a:gd name="T67" fmla="*/ 1081 h 1773"/>
                  <a:gd name="T68" fmla="*/ 271 w 3202"/>
                  <a:gd name="T69" fmla="*/ 1224 h 1773"/>
                  <a:gd name="T70" fmla="*/ 242 w 3202"/>
                  <a:gd name="T71" fmla="*/ 1428 h 1773"/>
                  <a:gd name="T72" fmla="*/ 364 w 3202"/>
                  <a:gd name="T73" fmla="*/ 1579 h 1773"/>
                  <a:gd name="T74" fmla="*/ 64 w 3202"/>
                  <a:gd name="T75" fmla="*/ 1444 h 1773"/>
                  <a:gd name="T76" fmla="*/ 121 w 3202"/>
                  <a:gd name="T77" fmla="*/ 1145 h 1773"/>
                  <a:gd name="T78" fmla="*/ 768 w 3202"/>
                  <a:gd name="T79" fmla="*/ 1093 h 1773"/>
                  <a:gd name="T80" fmla="*/ 995 w 3202"/>
                  <a:gd name="T81" fmla="*/ 1174 h 1773"/>
                  <a:gd name="T82" fmla="*/ 789 w 3202"/>
                  <a:gd name="T83" fmla="*/ 1220 h 1773"/>
                  <a:gd name="T84" fmla="*/ 1373 w 3202"/>
                  <a:gd name="T85" fmla="*/ 1262 h 1773"/>
                  <a:gd name="T86" fmla="*/ 1084 w 3202"/>
                  <a:gd name="T87" fmla="*/ 1154 h 1773"/>
                  <a:gd name="T88" fmla="*/ 1423 w 3202"/>
                  <a:gd name="T89" fmla="*/ 1108 h 1773"/>
                  <a:gd name="T90" fmla="*/ 1377 w 3202"/>
                  <a:gd name="T91" fmla="*/ 1525 h 1773"/>
                  <a:gd name="T92" fmla="*/ 1101 w 3202"/>
                  <a:gd name="T93" fmla="*/ 1534 h 1773"/>
                  <a:gd name="T94" fmla="*/ 1149 w 3202"/>
                  <a:gd name="T95" fmla="*/ 1319 h 1773"/>
                  <a:gd name="T96" fmla="*/ 1368 w 3202"/>
                  <a:gd name="T97" fmla="*/ 1432 h 1773"/>
                  <a:gd name="T98" fmla="*/ 1231 w 3202"/>
                  <a:gd name="T99" fmla="*/ 1464 h 1773"/>
                  <a:gd name="T100" fmla="*/ 1861 w 3202"/>
                  <a:gd name="T101" fmla="*/ 1081 h 1773"/>
                  <a:gd name="T102" fmla="*/ 2048 w 3202"/>
                  <a:gd name="T103" fmla="*/ 1238 h 1773"/>
                  <a:gd name="T104" fmla="*/ 1802 w 3202"/>
                  <a:gd name="T105" fmla="*/ 1221 h 1773"/>
                  <a:gd name="T106" fmla="*/ 2395 w 3202"/>
                  <a:gd name="T107" fmla="*/ 1093 h 1773"/>
                  <a:gd name="T108" fmla="*/ 2552 w 3202"/>
                  <a:gd name="T109" fmla="*/ 1688 h 1773"/>
                  <a:gd name="T110" fmla="*/ 2190 w 3202"/>
                  <a:gd name="T111" fmla="*/ 1744 h 1773"/>
                  <a:gd name="T112" fmla="*/ 2416 w 3202"/>
                  <a:gd name="T113" fmla="*/ 1619 h 1773"/>
                  <a:gd name="T114" fmla="*/ 2336 w 3202"/>
                  <a:gd name="T115" fmla="*/ 1566 h 1773"/>
                  <a:gd name="T116" fmla="*/ 2112 w 3202"/>
                  <a:gd name="T117" fmla="*/ 1392 h 1773"/>
                  <a:gd name="T118" fmla="*/ 2229 w 3202"/>
                  <a:gd name="T119" fmla="*/ 1105 h 1773"/>
                  <a:gd name="T120" fmla="*/ 2458 w 3202"/>
                  <a:gd name="T121" fmla="*/ 1372 h 1773"/>
                  <a:gd name="T122" fmla="*/ 2312 w 3202"/>
                  <a:gd name="T123" fmla="*/ 1233 h 1773"/>
                  <a:gd name="T124" fmla="*/ 2304 w 3202"/>
                  <a:gd name="T125" fmla="*/ 1419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2" h="1773">
                    <a:moveTo>
                      <a:pt x="2915" y="1203"/>
                    </a:moveTo>
                    <a:lnTo>
                      <a:pt x="2905" y="1203"/>
                    </a:lnTo>
                    <a:lnTo>
                      <a:pt x="2895" y="1205"/>
                    </a:lnTo>
                    <a:lnTo>
                      <a:pt x="2886" y="1207"/>
                    </a:lnTo>
                    <a:lnTo>
                      <a:pt x="2876" y="1209"/>
                    </a:lnTo>
                    <a:lnTo>
                      <a:pt x="2868" y="1213"/>
                    </a:lnTo>
                    <a:lnTo>
                      <a:pt x="2860" y="1217"/>
                    </a:lnTo>
                    <a:lnTo>
                      <a:pt x="2853" y="1221"/>
                    </a:lnTo>
                    <a:lnTo>
                      <a:pt x="2847" y="1226"/>
                    </a:lnTo>
                    <a:lnTo>
                      <a:pt x="2841" y="1232"/>
                    </a:lnTo>
                    <a:lnTo>
                      <a:pt x="2835" y="1238"/>
                    </a:lnTo>
                    <a:lnTo>
                      <a:pt x="2830" y="1244"/>
                    </a:lnTo>
                    <a:lnTo>
                      <a:pt x="2826" y="1251"/>
                    </a:lnTo>
                    <a:lnTo>
                      <a:pt x="2822" y="1258"/>
                    </a:lnTo>
                    <a:lnTo>
                      <a:pt x="2819" y="1265"/>
                    </a:lnTo>
                    <a:lnTo>
                      <a:pt x="2816" y="1273"/>
                    </a:lnTo>
                    <a:lnTo>
                      <a:pt x="2814" y="1280"/>
                    </a:lnTo>
                    <a:lnTo>
                      <a:pt x="3008" y="1280"/>
                    </a:lnTo>
                    <a:lnTo>
                      <a:pt x="3006" y="1271"/>
                    </a:lnTo>
                    <a:lnTo>
                      <a:pt x="3004" y="1263"/>
                    </a:lnTo>
                    <a:lnTo>
                      <a:pt x="3001" y="1254"/>
                    </a:lnTo>
                    <a:lnTo>
                      <a:pt x="2997" y="1247"/>
                    </a:lnTo>
                    <a:lnTo>
                      <a:pt x="2993" y="1240"/>
                    </a:lnTo>
                    <a:lnTo>
                      <a:pt x="2988" y="1234"/>
                    </a:lnTo>
                    <a:lnTo>
                      <a:pt x="2983" y="1228"/>
                    </a:lnTo>
                    <a:lnTo>
                      <a:pt x="2977" y="1223"/>
                    </a:lnTo>
                    <a:lnTo>
                      <a:pt x="2971" y="1218"/>
                    </a:lnTo>
                    <a:lnTo>
                      <a:pt x="2964" y="1214"/>
                    </a:lnTo>
                    <a:lnTo>
                      <a:pt x="2957" y="1211"/>
                    </a:lnTo>
                    <a:lnTo>
                      <a:pt x="2949" y="1208"/>
                    </a:lnTo>
                    <a:lnTo>
                      <a:pt x="2941" y="1206"/>
                    </a:lnTo>
                    <a:lnTo>
                      <a:pt x="2933" y="1204"/>
                    </a:lnTo>
                    <a:lnTo>
                      <a:pt x="2924" y="1203"/>
                    </a:lnTo>
                    <a:lnTo>
                      <a:pt x="2915" y="1203"/>
                    </a:lnTo>
                    <a:close/>
                    <a:moveTo>
                      <a:pt x="2912" y="1080"/>
                    </a:moveTo>
                    <a:lnTo>
                      <a:pt x="2933" y="1081"/>
                    </a:lnTo>
                    <a:lnTo>
                      <a:pt x="2944" y="1082"/>
                    </a:lnTo>
                    <a:lnTo>
                      <a:pt x="2954" y="1084"/>
                    </a:lnTo>
                    <a:lnTo>
                      <a:pt x="2965" y="1086"/>
                    </a:lnTo>
                    <a:lnTo>
                      <a:pt x="2975" y="1088"/>
                    </a:lnTo>
                    <a:lnTo>
                      <a:pt x="2986" y="1091"/>
                    </a:lnTo>
                    <a:lnTo>
                      <a:pt x="2996" y="1094"/>
                    </a:lnTo>
                    <a:lnTo>
                      <a:pt x="3006" y="1098"/>
                    </a:lnTo>
                    <a:lnTo>
                      <a:pt x="3016" y="1102"/>
                    </a:lnTo>
                    <a:lnTo>
                      <a:pt x="3026" y="1107"/>
                    </a:lnTo>
                    <a:lnTo>
                      <a:pt x="3035" y="1112"/>
                    </a:lnTo>
                    <a:lnTo>
                      <a:pt x="3044" y="1118"/>
                    </a:lnTo>
                    <a:lnTo>
                      <a:pt x="3053" y="1124"/>
                    </a:lnTo>
                    <a:lnTo>
                      <a:pt x="3062" y="1131"/>
                    </a:lnTo>
                    <a:lnTo>
                      <a:pt x="3070" y="1138"/>
                    </a:lnTo>
                    <a:lnTo>
                      <a:pt x="3078" y="1146"/>
                    </a:lnTo>
                    <a:lnTo>
                      <a:pt x="3086" y="1155"/>
                    </a:lnTo>
                    <a:lnTo>
                      <a:pt x="3093" y="1163"/>
                    </a:lnTo>
                    <a:lnTo>
                      <a:pt x="3100" y="1173"/>
                    </a:lnTo>
                    <a:lnTo>
                      <a:pt x="3107" y="1183"/>
                    </a:lnTo>
                    <a:lnTo>
                      <a:pt x="3113" y="1193"/>
                    </a:lnTo>
                    <a:lnTo>
                      <a:pt x="3119" y="1204"/>
                    </a:lnTo>
                    <a:lnTo>
                      <a:pt x="3125" y="1216"/>
                    </a:lnTo>
                    <a:lnTo>
                      <a:pt x="3127" y="1222"/>
                    </a:lnTo>
                    <a:lnTo>
                      <a:pt x="3129" y="1228"/>
                    </a:lnTo>
                    <a:lnTo>
                      <a:pt x="3133" y="1241"/>
                    </a:lnTo>
                    <a:lnTo>
                      <a:pt x="3137" y="1255"/>
                    </a:lnTo>
                    <a:lnTo>
                      <a:pt x="3140" y="1269"/>
                    </a:lnTo>
                    <a:lnTo>
                      <a:pt x="3142" y="1284"/>
                    </a:lnTo>
                    <a:lnTo>
                      <a:pt x="3144" y="1300"/>
                    </a:lnTo>
                    <a:lnTo>
                      <a:pt x="3145" y="1315"/>
                    </a:lnTo>
                    <a:lnTo>
                      <a:pt x="3145" y="1332"/>
                    </a:lnTo>
                    <a:lnTo>
                      <a:pt x="3145" y="1377"/>
                    </a:lnTo>
                    <a:lnTo>
                      <a:pt x="2810" y="1377"/>
                    </a:lnTo>
                    <a:lnTo>
                      <a:pt x="2813" y="1386"/>
                    </a:lnTo>
                    <a:lnTo>
                      <a:pt x="2816" y="1394"/>
                    </a:lnTo>
                    <a:lnTo>
                      <a:pt x="2821" y="1401"/>
                    </a:lnTo>
                    <a:lnTo>
                      <a:pt x="2825" y="1408"/>
                    </a:lnTo>
                    <a:lnTo>
                      <a:pt x="2831" y="1415"/>
                    </a:lnTo>
                    <a:lnTo>
                      <a:pt x="2833" y="1419"/>
                    </a:lnTo>
                    <a:lnTo>
                      <a:pt x="2836" y="1422"/>
                    </a:lnTo>
                    <a:lnTo>
                      <a:pt x="2843" y="1428"/>
                    </a:lnTo>
                    <a:lnTo>
                      <a:pt x="2850" y="1433"/>
                    </a:lnTo>
                    <a:lnTo>
                      <a:pt x="2858" y="1438"/>
                    </a:lnTo>
                    <a:lnTo>
                      <a:pt x="2866" y="1442"/>
                    </a:lnTo>
                    <a:lnTo>
                      <a:pt x="2875" y="1446"/>
                    </a:lnTo>
                    <a:lnTo>
                      <a:pt x="2881" y="1447"/>
                    </a:lnTo>
                    <a:lnTo>
                      <a:pt x="2886" y="1449"/>
                    </a:lnTo>
                    <a:lnTo>
                      <a:pt x="2896" y="1451"/>
                    </a:lnTo>
                    <a:lnTo>
                      <a:pt x="2907" y="1453"/>
                    </a:lnTo>
                    <a:lnTo>
                      <a:pt x="2918" y="1454"/>
                    </a:lnTo>
                    <a:lnTo>
                      <a:pt x="2930" y="1455"/>
                    </a:lnTo>
                    <a:lnTo>
                      <a:pt x="2947" y="1454"/>
                    </a:lnTo>
                    <a:lnTo>
                      <a:pt x="2955" y="1453"/>
                    </a:lnTo>
                    <a:lnTo>
                      <a:pt x="2963" y="1452"/>
                    </a:lnTo>
                    <a:lnTo>
                      <a:pt x="2971" y="1451"/>
                    </a:lnTo>
                    <a:lnTo>
                      <a:pt x="2979" y="1449"/>
                    </a:lnTo>
                    <a:lnTo>
                      <a:pt x="2987" y="1447"/>
                    </a:lnTo>
                    <a:lnTo>
                      <a:pt x="2994" y="1445"/>
                    </a:lnTo>
                    <a:lnTo>
                      <a:pt x="3002" y="1442"/>
                    </a:lnTo>
                    <a:lnTo>
                      <a:pt x="3009" y="1439"/>
                    </a:lnTo>
                    <a:lnTo>
                      <a:pt x="3016" y="1436"/>
                    </a:lnTo>
                    <a:lnTo>
                      <a:pt x="3023" y="1432"/>
                    </a:lnTo>
                    <a:lnTo>
                      <a:pt x="3030" y="1428"/>
                    </a:lnTo>
                    <a:lnTo>
                      <a:pt x="3036" y="1424"/>
                    </a:lnTo>
                    <a:lnTo>
                      <a:pt x="3042" y="1419"/>
                    </a:lnTo>
                    <a:lnTo>
                      <a:pt x="3048" y="1414"/>
                    </a:lnTo>
                    <a:lnTo>
                      <a:pt x="3112" y="1525"/>
                    </a:lnTo>
                    <a:lnTo>
                      <a:pt x="3105" y="1530"/>
                    </a:lnTo>
                    <a:lnTo>
                      <a:pt x="3097" y="1536"/>
                    </a:lnTo>
                    <a:lnTo>
                      <a:pt x="3089" y="1542"/>
                    </a:lnTo>
                    <a:lnTo>
                      <a:pt x="3080" y="1547"/>
                    </a:lnTo>
                    <a:lnTo>
                      <a:pt x="3070" y="1553"/>
                    </a:lnTo>
                    <a:lnTo>
                      <a:pt x="3059" y="1558"/>
                    </a:lnTo>
                    <a:lnTo>
                      <a:pt x="3048" y="1563"/>
                    </a:lnTo>
                    <a:lnTo>
                      <a:pt x="3036" y="1567"/>
                    </a:lnTo>
                    <a:lnTo>
                      <a:pt x="3024" y="1571"/>
                    </a:lnTo>
                    <a:lnTo>
                      <a:pt x="3011" y="1575"/>
                    </a:lnTo>
                    <a:lnTo>
                      <a:pt x="2997" y="1578"/>
                    </a:lnTo>
                    <a:lnTo>
                      <a:pt x="2983" y="1581"/>
                    </a:lnTo>
                    <a:lnTo>
                      <a:pt x="2969" y="1583"/>
                    </a:lnTo>
                    <a:lnTo>
                      <a:pt x="2954" y="1585"/>
                    </a:lnTo>
                    <a:lnTo>
                      <a:pt x="2939" y="1586"/>
                    </a:lnTo>
                    <a:lnTo>
                      <a:pt x="2923" y="1586"/>
                    </a:lnTo>
                    <a:lnTo>
                      <a:pt x="2911" y="1586"/>
                    </a:lnTo>
                    <a:lnTo>
                      <a:pt x="2898" y="1585"/>
                    </a:lnTo>
                    <a:lnTo>
                      <a:pt x="2886" y="1584"/>
                    </a:lnTo>
                    <a:lnTo>
                      <a:pt x="2872" y="1582"/>
                    </a:lnTo>
                    <a:lnTo>
                      <a:pt x="2860" y="1579"/>
                    </a:lnTo>
                    <a:lnTo>
                      <a:pt x="2848" y="1576"/>
                    </a:lnTo>
                    <a:lnTo>
                      <a:pt x="2837" y="1572"/>
                    </a:lnTo>
                    <a:lnTo>
                      <a:pt x="2825" y="1568"/>
                    </a:lnTo>
                    <a:lnTo>
                      <a:pt x="2814" y="1563"/>
                    </a:lnTo>
                    <a:lnTo>
                      <a:pt x="2803" y="1558"/>
                    </a:lnTo>
                    <a:lnTo>
                      <a:pt x="2792" y="1552"/>
                    </a:lnTo>
                    <a:lnTo>
                      <a:pt x="2781" y="1546"/>
                    </a:lnTo>
                    <a:lnTo>
                      <a:pt x="2771" y="1539"/>
                    </a:lnTo>
                    <a:lnTo>
                      <a:pt x="2761" y="1532"/>
                    </a:lnTo>
                    <a:lnTo>
                      <a:pt x="2752" y="1524"/>
                    </a:lnTo>
                    <a:lnTo>
                      <a:pt x="2747" y="1520"/>
                    </a:lnTo>
                    <a:lnTo>
                      <a:pt x="2743" y="1515"/>
                    </a:lnTo>
                    <a:lnTo>
                      <a:pt x="2734" y="1506"/>
                    </a:lnTo>
                    <a:lnTo>
                      <a:pt x="2726" y="1497"/>
                    </a:lnTo>
                    <a:lnTo>
                      <a:pt x="2718" y="1488"/>
                    </a:lnTo>
                    <a:lnTo>
                      <a:pt x="2710" y="1478"/>
                    </a:lnTo>
                    <a:lnTo>
                      <a:pt x="2704" y="1468"/>
                    </a:lnTo>
                    <a:lnTo>
                      <a:pt x="2697" y="1457"/>
                    </a:lnTo>
                    <a:lnTo>
                      <a:pt x="2691" y="1446"/>
                    </a:lnTo>
                    <a:lnTo>
                      <a:pt x="2686" y="1435"/>
                    </a:lnTo>
                    <a:lnTo>
                      <a:pt x="2681" y="1423"/>
                    </a:lnTo>
                    <a:lnTo>
                      <a:pt x="2677" y="1411"/>
                    </a:lnTo>
                    <a:lnTo>
                      <a:pt x="2673" y="1399"/>
                    </a:lnTo>
                    <a:lnTo>
                      <a:pt x="2670" y="1386"/>
                    </a:lnTo>
                    <a:lnTo>
                      <a:pt x="2668" y="1373"/>
                    </a:lnTo>
                    <a:lnTo>
                      <a:pt x="2666" y="1360"/>
                    </a:lnTo>
                    <a:lnTo>
                      <a:pt x="2665" y="1347"/>
                    </a:lnTo>
                    <a:lnTo>
                      <a:pt x="2665" y="1333"/>
                    </a:lnTo>
                    <a:lnTo>
                      <a:pt x="2665" y="1320"/>
                    </a:lnTo>
                    <a:lnTo>
                      <a:pt x="2666" y="1307"/>
                    </a:lnTo>
                    <a:lnTo>
                      <a:pt x="2667" y="1294"/>
                    </a:lnTo>
                    <a:lnTo>
                      <a:pt x="2670" y="1282"/>
                    </a:lnTo>
                    <a:lnTo>
                      <a:pt x="2672" y="1269"/>
                    </a:lnTo>
                    <a:lnTo>
                      <a:pt x="2676" y="1257"/>
                    </a:lnTo>
                    <a:lnTo>
                      <a:pt x="2680" y="1245"/>
                    </a:lnTo>
                    <a:lnTo>
                      <a:pt x="2684" y="1233"/>
                    </a:lnTo>
                    <a:lnTo>
                      <a:pt x="2689" y="1222"/>
                    </a:lnTo>
                    <a:lnTo>
                      <a:pt x="2695" y="1211"/>
                    </a:lnTo>
                    <a:lnTo>
                      <a:pt x="2700" y="1201"/>
                    </a:lnTo>
                    <a:lnTo>
                      <a:pt x="2707" y="1191"/>
                    </a:lnTo>
                    <a:lnTo>
                      <a:pt x="2710" y="1186"/>
                    </a:lnTo>
                    <a:lnTo>
                      <a:pt x="2714" y="1181"/>
                    </a:lnTo>
                    <a:lnTo>
                      <a:pt x="2721" y="1171"/>
                    </a:lnTo>
                    <a:lnTo>
                      <a:pt x="2725" y="1167"/>
                    </a:lnTo>
                    <a:lnTo>
                      <a:pt x="2729" y="1162"/>
                    </a:lnTo>
                    <a:lnTo>
                      <a:pt x="2737" y="1154"/>
                    </a:lnTo>
                    <a:lnTo>
                      <a:pt x="2746" y="1145"/>
                    </a:lnTo>
                    <a:lnTo>
                      <a:pt x="2755" y="1137"/>
                    </a:lnTo>
                    <a:lnTo>
                      <a:pt x="2764" y="1130"/>
                    </a:lnTo>
                    <a:lnTo>
                      <a:pt x="2774" y="1123"/>
                    </a:lnTo>
                    <a:lnTo>
                      <a:pt x="2784" y="1117"/>
                    </a:lnTo>
                    <a:lnTo>
                      <a:pt x="2794" y="1111"/>
                    </a:lnTo>
                    <a:lnTo>
                      <a:pt x="2805" y="1105"/>
                    </a:lnTo>
                    <a:lnTo>
                      <a:pt x="2815" y="1100"/>
                    </a:lnTo>
                    <a:lnTo>
                      <a:pt x="2827" y="1096"/>
                    </a:lnTo>
                    <a:lnTo>
                      <a:pt x="2838" y="1092"/>
                    </a:lnTo>
                    <a:lnTo>
                      <a:pt x="2850" y="1088"/>
                    </a:lnTo>
                    <a:lnTo>
                      <a:pt x="2862" y="1085"/>
                    </a:lnTo>
                    <a:lnTo>
                      <a:pt x="2874" y="1083"/>
                    </a:lnTo>
                    <a:lnTo>
                      <a:pt x="2887" y="1082"/>
                    </a:lnTo>
                    <a:lnTo>
                      <a:pt x="2899" y="1081"/>
                    </a:lnTo>
                    <a:lnTo>
                      <a:pt x="2912" y="1080"/>
                    </a:lnTo>
                    <a:close/>
                    <a:moveTo>
                      <a:pt x="81" y="547"/>
                    </a:moveTo>
                    <a:lnTo>
                      <a:pt x="88" y="546"/>
                    </a:lnTo>
                    <a:lnTo>
                      <a:pt x="94" y="545"/>
                    </a:lnTo>
                    <a:lnTo>
                      <a:pt x="101" y="544"/>
                    </a:lnTo>
                    <a:lnTo>
                      <a:pt x="107" y="542"/>
                    </a:lnTo>
                    <a:lnTo>
                      <a:pt x="113" y="539"/>
                    </a:lnTo>
                    <a:lnTo>
                      <a:pt x="119" y="535"/>
                    </a:lnTo>
                    <a:lnTo>
                      <a:pt x="124" y="531"/>
                    </a:lnTo>
                    <a:lnTo>
                      <a:pt x="129" y="527"/>
                    </a:lnTo>
                    <a:lnTo>
                      <a:pt x="133" y="522"/>
                    </a:lnTo>
                    <a:lnTo>
                      <a:pt x="137" y="516"/>
                    </a:lnTo>
                    <a:lnTo>
                      <a:pt x="140" y="510"/>
                    </a:lnTo>
                    <a:lnTo>
                      <a:pt x="143" y="504"/>
                    </a:lnTo>
                    <a:lnTo>
                      <a:pt x="146" y="497"/>
                    </a:lnTo>
                    <a:lnTo>
                      <a:pt x="147" y="490"/>
                    </a:lnTo>
                    <a:lnTo>
                      <a:pt x="148" y="482"/>
                    </a:lnTo>
                    <a:lnTo>
                      <a:pt x="149" y="473"/>
                    </a:lnTo>
                    <a:lnTo>
                      <a:pt x="149" y="29"/>
                    </a:lnTo>
                    <a:lnTo>
                      <a:pt x="310" y="29"/>
                    </a:lnTo>
                    <a:lnTo>
                      <a:pt x="310" y="499"/>
                    </a:lnTo>
                    <a:lnTo>
                      <a:pt x="310" y="509"/>
                    </a:lnTo>
                    <a:lnTo>
                      <a:pt x="310" y="519"/>
                    </a:lnTo>
                    <a:lnTo>
                      <a:pt x="309" y="529"/>
                    </a:lnTo>
                    <a:lnTo>
                      <a:pt x="307" y="539"/>
                    </a:lnTo>
                    <a:lnTo>
                      <a:pt x="305" y="548"/>
                    </a:lnTo>
                    <a:lnTo>
                      <a:pt x="303" y="558"/>
                    </a:lnTo>
                    <a:lnTo>
                      <a:pt x="300" y="567"/>
                    </a:lnTo>
                    <a:lnTo>
                      <a:pt x="297" y="577"/>
                    </a:lnTo>
                    <a:lnTo>
                      <a:pt x="290" y="595"/>
                    </a:lnTo>
                    <a:lnTo>
                      <a:pt x="285" y="604"/>
                    </a:lnTo>
                    <a:lnTo>
                      <a:pt x="280" y="612"/>
                    </a:lnTo>
                    <a:lnTo>
                      <a:pt x="275" y="621"/>
                    </a:lnTo>
                    <a:lnTo>
                      <a:pt x="269" y="629"/>
                    </a:lnTo>
                    <a:lnTo>
                      <a:pt x="263" y="636"/>
                    </a:lnTo>
                    <a:lnTo>
                      <a:pt x="256" y="644"/>
                    </a:lnTo>
                    <a:lnTo>
                      <a:pt x="249" y="651"/>
                    </a:lnTo>
                    <a:lnTo>
                      <a:pt x="241" y="657"/>
                    </a:lnTo>
                    <a:lnTo>
                      <a:pt x="233" y="664"/>
                    </a:lnTo>
                    <a:lnTo>
                      <a:pt x="225" y="670"/>
                    </a:lnTo>
                    <a:lnTo>
                      <a:pt x="216" y="675"/>
                    </a:lnTo>
                    <a:lnTo>
                      <a:pt x="206" y="680"/>
                    </a:lnTo>
                    <a:lnTo>
                      <a:pt x="196" y="685"/>
                    </a:lnTo>
                    <a:lnTo>
                      <a:pt x="185" y="689"/>
                    </a:lnTo>
                    <a:lnTo>
                      <a:pt x="174" y="693"/>
                    </a:lnTo>
                    <a:lnTo>
                      <a:pt x="162" y="696"/>
                    </a:lnTo>
                    <a:lnTo>
                      <a:pt x="150" y="699"/>
                    </a:lnTo>
                    <a:lnTo>
                      <a:pt x="138" y="701"/>
                    </a:lnTo>
                    <a:lnTo>
                      <a:pt x="125" y="703"/>
                    </a:lnTo>
                    <a:lnTo>
                      <a:pt x="111" y="704"/>
                    </a:lnTo>
                    <a:lnTo>
                      <a:pt x="97" y="704"/>
                    </a:lnTo>
                    <a:lnTo>
                      <a:pt x="83" y="704"/>
                    </a:lnTo>
                    <a:lnTo>
                      <a:pt x="0" y="702"/>
                    </a:lnTo>
                    <a:lnTo>
                      <a:pt x="0" y="547"/>
                    </a:lnTo>
                    <a:lnTo>
                      <a:pt x="81" y="547"/>
                    </a:lnTo>
                    <a:close/>
                    <a:moveTo>
                      <a:pt x="619" y="205"/>
                    </a:moveTo>
                    <a:lnTo>
                      <a:pt x="633" y="206"/>
                    </a:lnTo>
                    <a:lnTo>
                      <a:pt x="646" y="207"/>
                    </a:lnTo>
                    <a:lnTo>
                      <a:pt x="659" y="208"/>
                    </a:lnTo>
                    <a:lnTo>
                      <a:pt x="672" y="210"/>
                    </a:lnTo>
                    <a:lnTo>
                      <a:pt x="686" y="213"/>
                    </a:lnTo>
                    <a:lnTo>
                      <a:pt x="698" y="216"/>
                    </a:lnTo>
                    <a:lnTo>
                      <a:pt x="711" y="220"/>
                    </a:lnTo>
                    <a:lnTo>
                      <a:pt x="716" y="222"/>
                    </a:lnTo>
                    <a:lnTo>
                      <a:pt x="722" y="225"/>
                    </a:lnTo>
                    <a:lnTo>
                      <a:pt x="734" y="229"/>
                    </a:lnTo>
                    <a:lnTo>
                      <a:pt x="745" y="235"/>
                    </a:lnTo>
                    <a:lnTo>
                      <a:pt x="756" y="241"/>
                    </a:lnTo>
                    <a:lnTo>
                      <a:pt x="766" y="247"/>
                    </a:lnTo>
                    <a:lnTo>
                      <a:pt x="776" y="254"/>
                    </a:lnTo>
                    <a:lnTo>
                      <a:pt x="786" y="261"/>
                    </a:lnTo>
                    <a:lnTo>
                      <a:pt x="795" y="269"/>
                    </a:lnTo>
                    <a:lnTo>
                      <a:pt x="804" y="277"/>
                    </a:lnTo>
                    <a:lnTo>
                      <a:pt x="812" y="286"/>
                    </a:lnTo>
                    <a:lnTo>
                      <a:pt x="820" y="295"/>
                    </a:lnTo>
                    <a:lnTo>
                      <a:pt x="828" y="305"/>
                    </a:lnTo>
                    <a:lnTo>
                      <a:pt x="835" y="314"/>
                    </a:lnTo>
                    <a:lnTo>
                      <a:pt x="842" y="325"/>
                    </a:lnTo>
                    <a:lnTo>
                      <a:pt x="848" y="336"/>
                    </a:lnTo>
                    <a:lnTo>
                      <a:pt x="853" y="347"/>
                    </a:lnTo>
                    <a:lnTo>
                      <a:pt x="858" y="358"/>
                    </a:lnTo>
                    <a:lnTo>
                      <a:pt x="863" y="370"/>
                    </a:lnTo>
                    <a:lnTo>
                      <a:pt x="867" y="382"/>
                    </a:lnTo>
                    <a:lnTo>
                      <a:pt x="870" y="394"/>
                    </a:lnTo>
                    <a:lnTo>
                      <a:pt x="873" y="406"/>
                    </a:lnTo>
                    <a:lnTo>
                      <a:pt x="875" y="419"/>
                    </a:lnTo>
                    <a:lnTo>
                      <a:pt x="876" y="425"/>
                    </a:lnTo>
                    <a:lnTo>
                      <a:pt x="877" y="431"/>
                    </a:lnTo>
                    <a:lnTo>
                      <a:pt x="878" y="445"/>
                    </a:lnTo>
                    <a:lnTo>
                      <a:pt x="878" y="458"/>
                    </a:lnTo>
                    <a:lnTo>
                      <a:pt x="878" y="471"/>
                    </a:lnTo>
                    <a:lnTo>
                      <a:pt x="877" y="484"/>
                    </a:lnTo>
                    <a:lnTo>
                      <a:pt x="875" y="497"/>
                    </a:lnTo>
                    <a:lnTo>
                      <a:pt x="873" y="510"/>
                    </a:lnTo>
                    <a:lnTo>
                      <a:pt x="870" y="522"/>
                    </a:lnTo>
                    <a:lnTo>
                      <a:pt x="867" y="534"/>
                    </a:lnTo>
                    <a:lnTo>
                      <a:pt x="863" y="546"/>
                    </a:lnTo>
                    <a:lnTo>
                      <a:pt x="858" y="558"/>
                    </a:lnTo>
                    <a:lnTo>
                      <a:pt x="853" y="569"/>
                    </a:lnTo>
                    <a:lnTo>
                      <a:pt x="848" y="581"/>
                    </a:lnTo>
                    <a:lnTo>
                      <a:pt x="842" y="591"/>
                    </a:lnTo>
                    <a:lnTo>
                      <a:pt x="835" y="601"/>
                    </a:lnTo>
                    <a:lnTo>
                      <a:pt x="828" y="611"/>
                    </a:lnTo>
                    <a:lnTo>
                      <a:pt x="820" y="621"/>
                    </a:lnTo>
                    <a:lnTo>
                      <a:pt x="812" y="630"/>
                    </a:lnTo>
                    <a:lnTo>
                      <a:pt x="804" y="638"/>
                    </a:lnTo>
                    <a:lnTo>
                      <a:pt x="795" y="647"/>
                    </a:lnTo>
                    <a:lnTo>
                      <a:pt x="786" y="654"/>
                    </a:lnTo>
                    <a:lnTo>
                      <a:pt x="776" y="662"/>
                    </a:lnTo>
                    <a:lnTo>
                      <a:pt x="766" y="669"/>
                    </a:lnTo>
                    <a:lnTo>
                      <a:pt x="756" y="675"/>
                    </a:lnTo>
                    <a:lnTo>
                      <a:pt x="745" y="681"/>
                    </a:lnTo>
                    <a:lnTo>
                      <a:pt x="734" y="686"/>
                    </a:lnTo>
                    <a:lnTo>
                      <a:pt x="722" y="691"/>
                    </a:lnTo>
                    <a:lnTo>
                      <a:pt x="711" y="696"/>
                    </a:lnTo>
                    <a:lnTo>
                      <a:pt x="698" y="700"/>
                    </a:lnTo>
                    <a:lnTo>
                      <a:pt x="686" y="703"/>
                    </a:lnTo>
                    <a:lnTo>
                      <a:pt x="672" y="706"/>
                    </a:lnTo>
                    <a:lnTo>
                      <a:pt x="659" y="708"/>
                    </a:lnTo>
                    <a:lnTo>
                      <a:pt x="646" y="709"/>
                    </a:lnTo>
                    <a:lnTo>
                      <a:pt x="633" y="710"/>
                    </a:lnTo>
                    <a:lnTo>
                      <a:pt x="619" y="710"/>
                    </a:lnTo>
                    <a:lnTo>
                      <a:pt x="606" y="710"/>
                    </a:lnTo>
                    <a:lnTo>
                      <a:pt x="592" y="709"/>
                    </a:lnTo>
                    <a:lnTo>
                      <a:pt x="579" y="708"/>
                    </a:lnTo>
                    <a:lnTo>
                      <a:pt x="566" y="706"/>
                    </a:lnTo>
                    <a:lnTo>
                      <a:pt x="553" y="703"/>
                    </a:lnTo>
                    <a:lnTo>
                      <a:pt x="541" y="700"/>
                    </a:lnTo>
                    <a:lnTo>
                      <a:pt x="529" y="696"/>
                    </a:lnTo>
                    <a:lnTo>
                      <a:pt x="523" y="694"/>
                    </a:lnTo>
                    <a:lnTo>
                      <a:pt x="517" y="691"/>
                    </a:lnTo>
                    <a:lnTo>
                      <a:pt x="505" y="686"/>
                    </a:lnTo>
                    <a:lnTo>
                      <a:pt x="494" y="681"/>
                    </a:lnTo>
                    <a:lnTo>
                      <a:pt x="483" y="675"/>
                    </a:lnTo>
                    <a:lnTo>
                      <a:pt x="473" y="669"/>
                    </a:lnTo>
                    <a:lnTo>
                      <a:pt x="463" y="662"/>
                    </a:lnTo>
                    <a:lnTo>
                      <a:pt x="453" y="654"/>
                    </a:lnTo>
                    <a:lnTo>
                      <a:pt x="444" y="647"/>
                    </a:lnTo>
                    <a:lnTo>
                      <a:pt x="435" y="638"/>
                    </a:lnTo>
                    <a:lnTo>
                      <a:pt x="426" y="630"/>
                    </a:lnTo>
                    <a:lnTo>
                      <a:pt x="418" y="621"/>
                    </a:lnTo>
                    <a:lnTo>
                      <a:pt x="410" y="611"/>
                    </a:lnTo>
                    <a:lnTo>
                      <a:pt x="403" y="601"/>
                    </a:lnTo>
                    <a:lnTo>
                      <a:pt x="397" y="591"/>
                    </a:lnTo>
                    <a:lnTo>
                      <a:pt x="391" y="581"/>
                    </a:lnTo>
                    <a:lnTo>
                      <a:pt x="385" y="569"/>
                    </a:lnTo>
                    <a:lnTo>
                      <a:pt x="380" y="558"/>
                    </a:lnTo>
                    <a:lnTo>
                      <a:pt x="376" y="546"/>
                    </a:lnTo>
                    <a:lnTo>
                      <a:pt x="372" y="534"/>
                    </a:lnTo>
                    <a:lnTo>
                      <a:pt x="368" y="522"/>
                    </a:lnTo>
                    <a:lnTo>
                      <a:pt x="366" y="510"/>
                    </a:lnTo>
                    <a:lnTo>
                      <a:pt x="363" y="497"/>
                    </a:lnTo>
                    <a:lnTo>
                      <a:pt x="363" y="491"/>
                    </a:lnTo>
                    <a:lnTo>
                      <a:pt x="362" y="484"/>
                    </a:lnTo>
                    <a:lnTo>
                      <a:pt x="361" y="471"/>
                    </a:lnTo>
                    <a:lnTo>
                      <a:pt x="361" y="458"/>
                    </a:lnTo>
                    <a:lnTo>
                      <a:pt x="361" y="445"/>
                    </a:lnTo>
                    <a:lnTo>
                      <a:pt x="362" y="431"/>
                    </a:lnTo>
                    <a:lnTo>
                      <a:pt x="363" y="419"/>
                    </a:lnTo>
                    <a:lnTo>
                      <a:pt x="366" y="406"/>
                    </a:lnTo>
                    <a:lnTo>
                      <a:pt x="368" y="394"/>
                    </a:lnTo>
                    <a:lnTo>
                      <a:pt x="372" y="382"/>
                    </a:lnTo>
                    <a:lnTo>
                      <a:pt x="376" y="370"/>
                    </a:lnTo>
                    <a:lnTo>
                      <a:pt x="380" y="358"/>
                    </a:lnTo>
                    <a:lnTo>
                      <a:pt x="385" y="347"/>
                    </a:lnTo>
                    <a:lnTo>
                      <a:pt x="391" y="336"/>
                    </a:lnTo>
                    <a:lnTo>
                      <a:pt x="397" y="325"/>
                    </a:lnTo>
                    <a:lnTo>
                      <a:pt x="403" y="314"/>
                    </a:lnTo>
                    <a:lnTo>
                      <a:pt x="410" y="305"/>
                    </a:lnTo>
                    <a:lnTo>
                      <a:pt x="418" y="295"/>
                    </a:lnTo>
                    <a:lnTo>
                      <a:pt x="426" y="286"/>
                    </a:lnTo>
                    <a:lnTo>
                      <a:pt x="435" y="277"/>
                    </a:lnTo>
                    <a:lnTo>
                      <a:pt x="444" y="269"/>
                    </a:lnTo>
                    <a:lnTo>
                      <a:pt x="453" y="261"/>
                    </a:lnTo>
                    <a:lnTo>
                      <a:pt x="463" y="254"/>
                    </a:lnTo>
                    <a:lnTo>
                      <a:pt x="473" y="247"/>
                    </a:lnTo>
                    <a:lnTo>
                      <a:pt x="483" y="241"/>
                    </a:lnTo>
                    <a:lnTo>
                      <a:pt x="494" y="235"/>
                    </a:lnTo>
                    <a:lnTo>
                      <a:pt x="505" y="229"/>
                    </a:lnTo>
                    <a:lnTo>
                      <a:pt x="517" y="225"/>
                    </a:lnTo>
                    <a:lnTo>
                      <a:pt x="529" y="220"/>
                    </a:lnTo>
                    <a:lnTo>
                      <a:pt x="541" y="216"/>
                    </a:lnTo>
                    <a:lnTo>
                      <a:pt x="553" y="213"/>
                    </a:lnTo>
                    <a:lnTo>
                      <a:pt x="566" y="210"/>
                    </a:lnTo>
                    <a:lnTo>
                      <a:pt x="579" y="208"/>
                    </a:lnTo>
                    <a:lnTo>
                      <a:pt x="592" y="207"/>
                    </a:lnTo>
                    <a:lnTo>
                      <a:pt x="606" y="206"/>
                    </a:lnTo>
                    <a:lnTo>
                      <a:pt x="619" y="205"/>
                    </a:lnTo>
                    <a:close/>
                    <a:moveTo>
                      <a:pt x="619" y="570"/>
                    </a:moveTo>
                    <a:lnTo>
                      <a:pt x="630" y="570"/>
                    </a:lnTo>
                    <a:lnTo>
                      <a:pt x="636" y="569"/>
                    </a:lnTo>
                    <a:lnTo>
                      <a:pt x="641" y="568"/>
                    </a:lnTo>
                    <a:lnTo>
                      <a:pt x="651" y="566"/>
                    </a:lnTo>
                    <a:lnTo>
                      <a:pt x="661" y="562"/>
                    </a:lnTo>
                    <a:lnTo>
                      <a:pt x="670" y="558"/>
                    </a:lnTo>
                    <a:lnTo>
                      <a:pt x="679" y="552"/>
                    </a:lnTo>
                    <a:lnTo>
                      <a:pt x="687" y="546"/>
                    </a:lnTo>
                    <a:lnTo>
                      <a:pt x="694" y="539"/>
                    </a:lnTo>
                    <a:lnTo>
                      <a:pt x="700" y="531"/>
                    </a:lnTo>
                    <a:lnTo>
                      <a:pt x="706" y="523"/>
                    </a:lnTo>
                    <a:lnTo>
                      <a:pt x="711" y="514"/>
                    </a:lnTo>
                    <a:lnTo>
                      <a:pt x="715" y="504"/>
                    </a:lnTo>
                    <a:lnTo>
                      <a:pt x="718" y="493"/>
                    </a:lnTo>
                    <a:lnTo>
                      <a:pt x="719" y="488"/>
                    </a:lnTo>
                    <a:lnTo>
                      <a:pt x="720" y="482"/>
                    </a:lnTo>
                    <a:lnTo>
                      <a:pt x="722" y="470"/>
                    </a:lnTo>
                    <a:lnTo>
                      <a:pt x="722" y="458"/>
                    </a:lnTo>
                    <a:lnTo>
                      <a:pt x="722" y="446"/>
                    </a:lnTo>
                    <a:lnTo>
                      <a:pt x="721" y="440"/>
                    </a:lnTo>
                    <a:lnTo>
                      <a:pt x="720" y="434"/>
                    </a:lnTo>
                    <a:lnTo>
                      <a:pt x="718" y="423"/>
                    </a:lnTo>
                    <a:lnTo>
                      <a:pt x="715" y="412"/>
                    </a:lnTo>
                    <a:lnTo>
                      <a:pt x="711" y="402"/>
                    </a:lnTo>
                    <a:lnTo>
                      <a:pt x="706" y="393"/>
                    </a:lnTo>
                    <a:lnTo>
                      <a:pt x="700" y="384"/>
                    </a:lnTo>
                    <a:lnTo>
                      <a:pt x="694" y="377"/>
                    </a:lnTo>
                    <a:lnTo>
                      <a:pt x="687" y="370"/>
                    </a:lnTo>
                    <a:lnTo>
                      <a:pt x="679" y="363"/>
                    </a:lnTo>
                    <a:lnTo>
                      <a:pt x="674" y="361"/>
                    </a:lnTo>
                    <a:lnTo>
                      <a:pt x="670" y="358"/>
                    </a:lnTo>
                    <a:lnTo>
                      <a:pt x="661" y="354"/>
                    </a:lnTo>
                    <a:lnTo>
                      <a:pt x="651" y="350"/>
                    </a:lnTo>
                    <a:lnTo>
                      <a:pt x="641" y="348"/>
                    </a:lnTo>
                    <a:lnTo>
                      <a:pt x="636" y="347"/>
                    </a:lnTo>
                    <a:lnTo>
                      <a:pt x="630" y="346"/>
                    </a:lnTo>
                    <a:lnTo>
                      <a:pt x="619" y="346"/>
                    </a:lnTo>
                    <a:lnTo>
                      <a:pt x="608" y="346"/>
                    </a:lnTo>
                    <a:lnTo>
                      <a:pt x="602" y="347"/>
                    </a:lnTo>
                    <a:lnTo>
                      <a:pt x="597" y="348"/>
                    </a:lnTo>
                    <a:lnTo>
                      <a:pt x="587" y="350"/>
                    </a:lnTo>
                    <a:lnTo>
                      <a:pt x="577" y="354"/>
                    </a:lnTo>
                    <a:lnTo>
                      <a:pt x="572" y="356"/>
                    </a:lnTo>
                    <a:lnTo>
                      <a:pt x="568" y="358"/>
                    </a:lnTo>
                    <a:lnTo>
                      <a:pt x="559" y="363"/>
                    </a:lnTo>
                    <a:lnTo>
                      <a:pt x="552" y="370"/>
                    </a:lnTo>
                    <a:lnTo>
                      <a:pt x="545" y="377"/>
                    </a:lnTo>
                    <a:lnTo>
                      <a:pt x="538" y="384"/>
                    </a:lnTo>
                    <a:lnTo>
                      <a:pt x="533" y="393"/>
                    </a:lnTo>
                    <a:lnTo>
                      <a:pt x="528" y="402"/>
                    </a:lnTo>
                    <a:lnTo>
                      <a:pt x="524" y="412"/>
                    </a:lnTo>
                    <a:lnTo>
                      <a:pt x="520" y="423"/>
                    </a:lnTo>
                    <a:lnTo>
                      <a:pt x="519" y="428"/>
                    </a:lnTo>
                    <a:lnTo>
                      <a:pt x="518" y="434"/>
                    </a:lnTo>
                    <a:lnTo>
                      <a:pt x="517" y="446"/>
                    </a:lnTo>
                    <a:lnTo>
                      <a:pt x="516" y="458"/>
                    </a:lnTo>
                    <a:lnTo>
                      <a:pt x="517" y="470"/>
                    </a:lnTo>
                    <a:lnTo>
                      <a:pt x="517" y="476"/>
                    </a:lnTo>
                    <a:lnTo>
                      <a:pt x="518" y="482"/>
                    </a:lnTo>
                    <a:lnTo>
                      <a:pt x="520" y="493"/>
                    </a:lnTo>
                    <a:lnTo>
                      <a:pt x="524" y="504"/>
                    </a:lnTo>
                    <a:lnTo>
                      <a:pt x="528" y="514"/>
                    </a:lnTo>
                    <a:lnTo>
                      <a:pt x="533" y="523"/>
                    </a:lnTo>
                    <a:lnTo>
                      <a:pt x="538" y="531"/>
                    </a:lnTo>
                    <a:lnTo>
                      <a:pt x="545" y="539"/>
                    </a:lnTo>
                    <a:lnTo>
                      <a:pt x="552" y="546"/>
                    </a:lnTo>
                    <a:lnTo>
                      <a:pt x="559" y="552"/>
                    </a:lnTo>
                    <a:lnTo>
                      <a:pt x="564" y="555"/>
                    </a:lnTo>
                    <a:lnTo>
                      <a:pt x="568" y="558"/>
                    </a:lnTo>
                    <a:lnTo>
                      <a:pt x="577" y="562"/>
                    </a:lnTo>
                    <a:lnTo>
                      <a:pt x="587" y="566"/>
                    </a:lnTo>
                    <a:lnTo>
                      <a:pt x="597" y="568"/>
                    </a:lnTo>
                    <a:lnTo>
                      <a:pt x="608" y="570"/>
                    </a:lnTo>
                    <a:lnTo>
                      <a:pt x="619" y="570"/>
                    </a:lnTo>
                    <a:close/>
                    <a:moveTo>
                      <a:pt x="1010" y="0"/>
                    </a:moveTo>
                    <a:lnTo>
                      <a:pt x="1019" y="1"/>
                    </a:lnTo>
                    <a:lnTo>
                      <a:pt x="1027" y="2"/>
                    </a:lnTo>
                    <a:lnTo>
                      <a:pt x="1036" y="4"/>
                    </a:lnTo>
                    <a:lnTo>
                      <a:pt x="1044" y="7"/>
                    </a:lnTo>
                    <a:lnTo>
                      <a:pt x="1051" y="11"/>
                    </a:lnTo>
                    <a:lnTo>
                      <a:pt x="1058" y="15"/>
                    </a:lnTo>
                    <a:lnTo>
                      <a:pt x="1065" y="20"/>
                    </a:lnTo>
                    <a:lnTo>
                      <a:pt x="1071" y="25"/>
                    </a:lnTo>
                    <a:lnTo>
                      <a:pt x="1076" y="32"/>
                    </a:lnTo>
                    <a:lnTo>
                      <a:pt x="1081" y="38"/>
                    </a:lnTo>
                    <a:lnTo>
                      <a:pt x="1085" y="45"/>
                    </a:lnTo>
                    <a:lnTo>
                      <a:pt x="1089" y="53"/>
                    </a:lnTo>
                    <a:lnTo>
                      <a:pt x="1092" y="61"/>
                    </a:lnTo>
                    <a:lnTo>
                      <a:pt x="1094" y="69"/>
                    </a:lnTo>
                    <a:lnTo>
                      <a:pt x="1095" y="78"/>
                    </a:lnTo>
                    <a:lnTo>
                      <a:pt x="1095" y="87"/>
                    </a:lnTo>
                    <a:lnTo>
                      <a:pt x="1095" y="96"/>
                    </a:lnTo>
                    <a:lnTo>
                      <a:pt x="1094" y="106"/>
                    </a:lnTo>
                    <a:lnTo>
                      <a:pt x="1092" y="114"/>
                    </a:lnTo>
                    <a:lnTo>
                      <a:pt x="1089" y="122"/>
                    </a:lnTo>
                    <a:lnTo>
                      <a:pt x="1085" y="130"/>
                    </a:lnTo>
                    <a:lnTo>
                      <a:pt x="1081" y="137"/>
                    </a:lnTo>
                    <a:lnTo>
                      <a:pt x="1076" y="144"/>
                    </a:lnTo>
                    <a:lnTo>
                      <a:pt x="1074" y="147"/>
                    </a:lnTo>
                    <a:lnTo>
                      <a:pt x="1071" y="150"/>
                    </a:lnTo>
                    <a:lnTo>
                      <a:pt x="1065" y="155"/>
                    </a:lnTo>
                    <a:lnTo>
                      <a:pt x="1058" y="160"/>
                    </a:lnTo>
                    <a:lnTo>
                      <a:pt x="1051" y="164"/>
                    </a:lnTo>
                    <a:lnTo>
                      <a:pt x="1044" y="168"/>
                    </a:lnTo>
                    <a:lnTo>
                      <a:pt x="1036" y="171"/>
                    </a:lnTo>
                    <a:lnTo>
                      <a:pt x="1027" y="173"/>
                    </a:lnTo>
                    <a:lnTo>
                      <a:pt x="1019" y="174"/>
                    </a:lnTo>
                    <a:lnTo>
                      <a:pt x="1010" y="174"/>
                    </a:lnTo>
                    <a:lnTo>
                      <a:pt x="1001" y="174"/>
                    </a:lnTo>
                    <a:lnTo>
                      <a:pt x="992" y="173"/>
                    </a:lnTo>
                    <a:lnTo>
                      <a:pt x="984" y="171"/>
                    </a:lnTo>
                    <a:lnTo>
                      <a:pt x="976" y="168"/>
                    </a:lnTo>
                    <a:lnTo>
                      <a:pt x="968" y="164"/>
                    </a:lnTo>
                    <a:lnTo>
                      <a:pt x="961" y="160"/>
                    </a:lnTo>
                    <a:lnTo>
                      <a:pt x="954" y="155"/>
                    </a:lnTo>
                    <a:lnTo>
                      <a:pt x="948" y="150"/>
                    </a:lnTo>
                    <a:lnTo>
                      <a:pt x="942" y="144"/>
                    </a:lnTo>
                    <a:lnTo>
                      <a:pt x="940" y="140"/>
                    </a:lnTo>
                    <a:lnTo>
                      <a:pt x="937" y="137"/>
                    </a:lnTo>
                    <a:lnTo>
                      <a:pt x="933" y="130"/>
                    </a:lnTo>
                    <a:lnTo>
                      <a:pt x="929" y="122"/>
                    </a:lnTo>
                    <a:lnTo>
                      <a:pt x="926" y="114"/>
                    </a:lnTo>
                    <a:lnTo>
                      <a:pt x="924" y="106"/>
                    </a:lnTo>
                    <a:lnTo>
                      <a:pt x="923" y="96"/>
                    </a:lnTo>
                    <a:lnTo>
                      <a:pt x="922" y="87"/>
                    </a:lnTo>
                    <a:lnTo>
                      <a:pt x="923" y="78"/>
                    </a:lnTo>
                    <a:lnTo>
                      <a:pt x="924" y="69"/>
                    </a:lnTo>
                    <a:lnTo>
                      <a:pt x="925" y="65"/>
                    </a:lnTo>
                    <a:lnTo>
                      <a:pt x="926" y="61"/>
                    </a:lnTo>
                    <a:lnTo>
                      <a:pt x="928" y="57"/>
                    </a:lnTo>
                    <a:lnTo>
                      <a:pt x="929" y="53"/>
                    </a:lnTo>
                    <a:lnTo>
                      <a:pt x="931" y="49"/>
                    </a:lnTo>
                    <a:lnTo>
                      <a:pt x="933" y="45"/>
                    </a:lnTo>
                    <a:lnTo>
                      <a:pt x="937" y="38"/>
                    </a:lnTo>
                    <a:lnTo>
                      <a:pt x="942" y="32"/>
                    </a:lnTo>
                    <a:lnTo>
                      <a:pt x="945" y="28"/>
                    </a:lnTo>
                    <a:lnTo>
                      <a:pt x="948" y="25"/>
                    </a:lnTo>
                    <a:lnTo>
                      <a:pt x="954" y="20"/>
                    </a:lnTo>
                    <a:lnTo>
                      <a:pt x="961" y="15"/>
                    </a:lnTo>
                    <a:lnTo>
                      <a:pt x="968" y="11"/>
                    </a:lnTo>
                    <a:lnTo>
                      <a:pt x="976" y="7"/>
                    </a:lnTo>
                    <a:lnTo>
                      <a:pt x="984" y="4"/>
                    </a:lnTo>
                    <a:lnTo>
                      <a:pt x="992" y="2"/>
                    </a:lnTo>
                    <a:lnTo>
                      <a:pt x="1001" y="1"/>
                    </a:lnTo>
                    <a:lnTo>
                      <a:pt x="1010" y="0"/>
                    </a:lnTo>
                    <a:close/>
                    <a:moveTo>
                      <a:pt x="1086" y="214"/>
                    </a:moveTo>
                    <a:lnTo>
                      <a:pt x="1086" y="702"/>
                    </a:lnTo>
                    <a:lnTo>
                      <a:pt x="932" y="702"/>
                    </a:lnTo>
                    <a:lnTo>
                      <a:pt x="932" y="214"/>
                    </a:lnTo>
                    <a:lnTo>
                      <a:pt x="1086" y="214"/>
                    </a:lnTo>
                    <a:close/>
                    <a:moveTo>
                      <a:pt x="1308" y="214"/>
                    </a:moveTo>
                    <a:lnTo>
                      <a:pt x="1308" y="269"/>
                    </a:lnTo>
                    <a:lnTo>
                      <a:pt x="1313" y="262"/>
                    </a:lnTo>
                    <a:lnTo>
                      <a:pt x="1319" y="255"/>
                    </a:lnTo>
                    <a:lnTo>
                      <a:pt x="1325" y="248"/>
                    </a:lnTo>
                    <a:lnTo>
                      <a:pt x="1331" y="242"/>
                    </a:lnTo>
                    <a:lnTo>
                      <a:pt x="1338" y="237"/>
                    </a:lnTo>
                    <a:lnTo>
                      <a:pt x="1346" y="231"/>
                    </a:lnTo>
                    <a:lnTo>
                      <a:pt x="1353" y="227"/>
                    </a:lnTo>
                    <a:lnTo>
                      <a:pt x="1361" y="222"/>
                    </a:lnTo>
                    <a:lnTo>
                      <a:pt x="1370" y="218"/>
                    </a:lnTo>
                    <a:lnTo>
                      <a:pt x="1379" y="215"/>
                    </a:lnTo>
                    <a:lnTo>
                      <a:pt x="1388" y="212"/>
                    </a:lnTo>
                    <a:lnTo>
                      <a:pt x="1398" y="210"/>
                    </a:lnTo>
                    <a:lnTo>
                      <a:pt x="1408" y="208"/>
                    </a:lnTo>
                    <a:lnTo>
                      <a:pt x="1419" y="206"/>
                    </a:lnTo>
                    <a:lnTo>
                      <a:pt x="1429" y="206"/>
                    </a:lnTo>
                    <a:lnTo>
                      <a:pt x="1440" y="205"/>
                    </a:lnTo>
                    <a:lnTo>
                      <a:pt x="1450" y="206"/>
                    </a:lnTo>
                    <a:lnTo>
                      <a:pt x="1460" y="206"/>
                    </a:lnTo>
                    <a:lnTo>
                      <a:pt x="1469" y="207"/>
                    </a:lnTo>
                    <a:lnTo>
                      <a:pt x="1478" y="209"/>
                    </a:lnTo>
                    <a:lnTo>
                      <a:pt x="1496" y="213"/>
                    </a:lnTo>
                    <a:lnTo>
                      <a:pt x="1505" y="216"/>
                    </a:lnTo>
                    <a:lnTo>
                      <a:pt x="1513" y="220"/>
                    </a:lnTo>
                    <a:lnTo>
                      <a:pt x="1521" y="223"/>
                    </a:lnTo>
                    <a:lnTo>
                      <a:pt x="1529" y="227"/>
                    </a:lnTo>
                    <a:lnTo>
                      <a:pt x="1537" y="232"/>
                    </a:lnTo>
                    <a:lnTo>
                      <a:pt x="1544" y="237"/>
                    </a:lnTo>
                    <a:lnTo>
                      <a:pt x="1551" y="242"/>
                    </a:lnTo>
                    <a:lnTo>
                      <a:pt x="1557" y="247"/>
                    </a:lnTo>
                    <a:lnTo>
                      <a:pt x="1564" y="253"/>
                    </a:lnTo>
                    <a:lnTo>
                      <a:pt x="1570" y="260"/>
                    </a:lnTo>
                    <a:lnTo>
                      <a:pt x="1576" y="266"/>
                    </a:lnTo>
                    <a:lnTo>
                      <a:pt x="1581" y="274"/>
                    </a:lnTo>
                    <a:lnTo>
                      <a:pt x="1586" y="281"/>
                    </a:lnTo>
                    <a:lnTo>
                      <a:pt x="1591" y="289"/>
                    </a:lnTo>
                    <a:lnTo>
                      <a:pt x="1595" y="297"/>
                    </a:lnTo>
                    <a:lnTo>
                      <a:pt x="1599" y="305"/>
                    </a:lnTo>
                    <a:lnTo>
                      <a:pt x="1603" y="314"/>
                    </a:lnTo>
                    <a:lnTo>
                      <a:pt x="1606" y="323"/>
                    </a:lnTo>
                    <a:lnTo>
                      <a:pt x="1609" y="332"/>
                    </a:lnTo>
                    <a:lnTo>
                      <a:pt x="1612" y="343"/>
                    </a:lnTo>
                    <a:lnTo>
                      <a:pt x="1614" y="353"/>
                    </a:lnTo>
                    <a:lnTo>
                      <a:pt x="1616" y="363"/>
                    </a:lnTo>
                    <a:lnTo>
                      <a:pt x="1617" y="373"/>
                    </a:lnTo>
                    <a:lnTo>
                      <a:pt x="1618" y="384"/>
                    </a:lnTo>
                    <a:lnTo>
                      <a:pt x="1619" y="395"/>
                    </a:lnTo>
                    <a:lnTo>
                      <a:pt x="1619" y="406"/>
                    </a:lnTo>
                    <a:lnTo>
                      <a:pt x="1619" y="702"/>
                    </a:lnTo>
                    <a:lnTo>
                      <a:pt x="1465" y="702"/>
                    </a:lnTo>
                    <a:lnTo>
                      <a:pt x="1465" y="434"/>
                    </a:lnTo>
                    <a:lnTo>
                      <a:pt x="1464" y="424"/>
                    </a:lnTo>
                    <a:lnTo>
                      <a:pt x="1463" y="413"/>
                    </a:lnTo>
                    <a:lnTo>
                      <a:pt x="1462" y="404"/>
                    </a:lnTo>
                    <a:lnTo>
                      <a:pt x="1461" y="400"/>
                    </a:lnTo>
                    <a:lnTo>
                      <a:pt x="1460" y="395"/>
                    </a:lnTo>
                    <a:lnTo>
                      <a:pt x="1457" y="387"/>
                    </a:lnTo>
                    <a:lnTo>
                      <a:pt x="1454" y="380"/>
                    </a:lnTo>
                    <a:lnTo>
                      <a:pt x="1450" y="373"/>
                    </a:lnTo>
                    <a:lnTo>
                      <a:pt x="1445" y="367"/>
                    </a:lnTo>
                    <a:lnTo>
                      <a:pt x="1443" y="365"/>
                    </a:lnTo>
                    <a:lnTo>
                      <a:pt x="1440" y="362"/>
                    </a:lnTo>
                    <a:lnTo>
                      <a:pt x="1437" y="360"/>
                    </a:lnTo>
                    <a:lnTo>
                      <a:pt x="1434" y="357"/>
                    </a:lnTo>
                    <a:lnTo>
                      <a:pt x="1428" y="353"/>
                    </a:lnTo>
                    <a:lnTo>
                      <a:pt x="1421" y="350"/>
                    </a:lnTo>
                    <a:lnTo>
                      <a:pt x="1414" y="348"/>
                    </a:lnTo>
                    <a:lnTo>
                      <a:pt x="1405" y="346"/>
                    </a:lnTo>
                    <a:lnTo>
                      <a:pt x="1396" y="345"/>
                    </a:lnTo>
                    <a:lnTo>
                      <a:pt x="1387" y="345"/>
                    </a:lnTo>
                    <a:lnTo>
                      <a:pt x="1378" y="345"/>
                    </a:lnTo>
                    <a:lnTo>
                      <a:pt x="1370" y="346"/>
                    </a:lnTo>
                    <a:lnTo>
                      <a:pt x="1362" y="348"/>
                    </a:lnTo>
                    <a:lnTo>
                      <a:pt x="1354" y="350"/>
                    </a:lnTo>
                    <a:lnTo>
                      <a:pt x="1347" y="353"/>
                    </a:lnTo>
                    <a:lnTo>
                      <a:pt x="1341" y="357"/>
                    </a:lnTo>
                    <a:lnTo>
                      <a:pt x="1335" y="362"/>
                    </a:lnTo>
                    <a:lnTo>
                      <a:pt x="1329" y="367"/>
                    </a:lnTo>
                    <a:lnTo>
                      <a:pt x="1327" y="370"/>
                    </a:lnTo>
                    <a:lnTo>
                      <a:pt x="1324" y="373"/>
                    </a:lnTo>
                    <a:lnTo>
                      <a:pt x="1320" y="380"/>
                    </a:lnTo>
                    <a:lnTo>
                      <a:pt x="1316" y="387"/>
                    </a:lnTo>
                    <a:lnTo>
                      <a:pt x="1313" y="395"/>
                    </a:lnTo>
                    <a:lnTo>
                      <a:pt x="1312" y="399"/>
                    </a:lnTo>
                    <a:lnTo>
                      <a:pt x="1311" y="403"/>
                    </a:lnTo>
                    <a:lnTo>
                      <a:pt x="1309" y="412"/>
                    </a:lnTo>
                    <a:lnTo>
                      <a:pt x="1308" y="422"/>
                    </a:lnTo>
                    <a:lnTo>
                      <a:pt x="1308" y="432"/>
                    </a:lnTo>
                    <a:lnTo>
                      <a:pt x="1308" y="702"/>
                    </a:lnTo>
                    <a:lnTo>
                      <a:pt x="1152" y="702"/>
                    </a:lnTo>
                    <a:lnTo>
                      <a:pt x="1152" y="214"/>
                    </a:lnTo>
                    <a:lnTo>
                      <a:pt x="1308" y="214"/>
                    </a:lnTo>
                    <a:close/>
                    <a:moveTo>
                      <a:pt x="1862" y="214"/>
                    </a:moveTo>
                    <a:lnTo>
                      <a:pt x="1862" y="119"/>
                    </a:lnTo>
                    <a:lnTo>
                      <a:pt x="2011" y="30"/>
                    </a:lnTo>
                    <a:lnTo>
                      <a:pt x="2011" y="214"/>
                    </a:lnTo>
                    <a:lnTo>
                      <a:pt x="2132" y="214"/>
                    </a:lnTo>
                    <a:lnTo>
                      <a:pt x="2132" y="351"/>
                    </a:lnTo>
                    <a:lnTo>
                      <a:pt x="2011" y="351"/>
                    </a:lnTo>
                    <a:lnTo>
                      <a:pt x="2011" y="512"/>
                    </a:lnTo>
                    <a:lnTo>
                      <a:pt x="2012" y="517"/>
                    </a:lnTo>
                    <a:lnTo>
                      <a:pt x="2012" y="523"/>
                    </a:lnTo>
                    <a:lnTo>
                      <a:pt x="2013" y="528"/>
                    </a:lnTo>
                    <a:lnTo>
                      <a:pt x="2014" y="533"/>
                    </a:lnTo>
                    <a:lnTo>
                      <a:pt x="2016" y="537"/>
                    </a:lnTo>
                    <a:lnTo>
                      <a:pt x="2018" y="541"/>
                    </a:lnTo>
                    <a:lnTo>
                      <a:pt x="2020" y="545"/>
                    </a:lnTo>
                    <a:lnTo>
                      <a:pt x="2023" y="548"/>
                    </a:lnTo>
                    <a:lnTo>
                      <a:pt x="2026" y="551"/>
                    </a:lnTo>
                    <a:lnTo>
                      <a:pt x="2029" y="554"/>
                    </a:lnTo>
                    <a:lnTo>
                      <a:pt x="2032" y="556"/>
                    </a:lnTo>
                    <a:lnTo>
                      <a:pt x="2036" y="558"/>
                    </a:lnTo>
                    <a:lnTo>
                      <a:pt x="2040" y="559"/>
                    </a:lnTo>
                    <a:lnTo>
                      <a:pt x="2045" y="560"/>
                    </a:lnTo>
                    <a:lnTo>
                      <a:pt x="2050" y="561"/>
                    </a:lnTo>
                    <a:lnTo>
                      <a:pt x="2055" y="561"/>
                    </a:lnTo>
                    <a:lnTo>
                      <a:pt x="2135" y="561"/>
                    </a:lnTo>
                    <a:lnTo>
                      <a:pt x="2135" y="702"/>
                    </a:lnTo>
                    <a:lnTo>
                      <a:pt x="2014" y="702"/>
                    </a:lnTo>
                    <a:lnTo>
                      <a:pt x="1999" y="702"/>
                    </a:lnTo>
                    <a:lnTo>
                      <a:pt x="1984" y="701"/>
                    </a:lnTo>
                    <a:lnTo>
                      <a:pt x="1976" y="700"/>
                    </a:lnTo>
                    <a:lnTo>
                      <a:pt x="1969" y="698"/>
                    </a:lnTo>
                    <a:lnTo>
                      <a:pt x="1955" y="695"/>
                    </a:lnTo>
                    <a:lnTo>
                      <a:pt x="1941" y="691"/>
                    </a:lnTo>
                    <a:lnTo>
                      <a:pt x="1934" y="688"/>
                    </a:lnTo>
                    <a:lnTo>
                      <a:pt x="1928" y="685"/>
                    </a:lnTo>
                    <a:lnTo>
                      <a:pt x="1922" y="682"/>
                    </a:lnTo>
                    <a:lnTo>
                      <a:pt x="1916" y="679"/>
                    </a:lnTo>
                    <a:lnTo>
                      <a:pt x="1910" y="675"/>
                    </a:lnTo>
                    <a:lnTo>
                      <a:pt x="1905" y="671"/>
                    </a:lnTo>
                    <a:lnTo>
                      <a:pt x="1900" y="666"/>
                    </a:lnTo>
                    <a:lnTo>
                      <a:pt x="1894" y="661"/>
                    </a:lnTo>
                    <a:lnTo>
                      <a:pt x="1889" y="656"/>
                    </a:lnTo>
                    <a:lnTo>
                      <a:pt x="1885" y="651"/>
                    </a:lnTo>
                    <a:lnTo>
                      <a:pt x="1877" y="638"/>
                    </a:lnTo>
                    <a:lnTo>
                      <a:pt x="1873" y="632"/>
                    </a:lnTo>
                    <a:lnTo>
                      <a:pt x="1870" y="624"/>
                    </a:lnTo>
                    <a:lnTo>
                      <a:pt x="1867" y="617"/>
                    </a:lnTo>
                    <a:lnTo>
                      <a:pt x="1865" y="609"/>
                    </a:lnTo>
                    <a:lnTo>
                      <a:pt x="1861" y="592"/>
                    </a:lnTo>
                    <a:lnTo>
                      <a:pt x="1859" y="573"/>
                    </a:lnTo>
                    <a:lnTo>
                      <a:pt x="1858" y="561"/>
                    </a:lnTo>
                    <a:lnTo>
                      <a:pt x="1858" y="551"/>
                    </a:lnTo>
                    <a:lnTo>
                      <a:pt x="1858" y="351"/>
                    </a:lnTo>
                    <a:lnTo>
                      <a:pt x="1788" y="351"/>
                    </a:lnTo>
                    <a:lnTo>
                      <a:pt x="1788" y="214"/>
                    </a:lnTo>
                    <a:lnTo>
                      <a:pt x="1862" y="214"/>
                    </a:lnTo>
                    <a:close/>
                    <a:moveTo>
                      <a:pt x="2357" y="9"/>
                    </a:moveTo>
                    <a:lnTo>
                      <a:pt x="2357" y="267"/>
                    </a:lnTo>
                    <a:lnTo>
                      <a:pt x="2360" y="261"/>
                    </a:lnTo>
                    <a:lnTo>
                      <a:pt x="2364" y="256"/>
                    </a:lnTo>
                    <a:lnTo>
                      <a:pt x="2369" y="250"/>
                    </a:lnTo>
                    <a:lnTo>
                      <a:pt x="2374" y="245"/>
                    </a:lnTo>
                    <a:lnTo>
                      <a:pt x="2380" y="239"/>
                    </a:lnTo>
                    <a:lnTo>
                      <a:pt x="2387" y="234"/>
                    </a:lnTo>
                    <a:lnTo>
                      <a:pt x="2395" y="230"/>
                    </a:lnTo>
                    <a:lnTo>
                      <a:pt x="2403" y="225"/>
                    </a:lnTo>
                    <a:lnTo>
                      <a:pt x="2411" y="221"/>
                    </a:lnTo>
                    <a:lnTo>
                      <a:pt x="2420" y="218"/>
                    </a:lnTo>
                    <a:lnTo>
                      <a:pt x="2429" y="214"/>
                    </a:lnTo>
                    <a:lnTo>
                      <a:pt x="2439" y="212"/>
                    </a:lnTo>
                    <a:lnTo>
                      <a:pt x="2450" y="209"/>
                    </a:lnTo>
                    <a:lnTo>
                      <a:pt x="2461" y="208"/>
                    </a:lnTo>
                    <a:lnTo>
                      <a:pt x="2473" y="207"/>
                    </a:lnTo>
                    <a:lnTo>
                      <a:pt x="2486" y="206"/>
                    </a:lnTo>
                    <a:lnTo>
                      <a:pt x="2501" y="207"/>
                    </a:lnTo>
                    <a:lnTo>
                      <a:pt x="2516" y="209"/>
                    </a:lnTo>
                    <a:lnTo>
                      <a:pt x="2532" y="211"/>
                    </a:lnTo>
                    <a:lnTo>
                      <a:pt x="2540" y="213"/>
                    </a:lnTo>
                    <a:lnTo>
                      <a:pt x="2548" y="215"/>
                    </a:lnTo>
                    <a:lnTo>
                      <a:pt x="2555" y="218"/>
                    </a:lnTo>
                    <a:lnTo>
                      <a:pt x="2563" y="221"/>
                    </a:lnTo>
                    <a:lnTo>
                      <a:pt x="2571" y="224"/>
                    </a:lnTo>
                    <a:lnTo>
                      <a:pt x="2578" y="228"/>
                    </a:lnTo>
                    <a:lnTo>
                      <a:pt x="2586" y="232"/>
                    </a:lnTo>
                    <a:lnTo>
                      <a:pt x="2593" y="237"/>
                    </a:lnTo>
                    <a:lnTo>
                      <a:pt x="2600" y="242"/>
                    </a:lnTo>
                    <a:lnTo>
                      <a:pt x="2607" y="247"/>
                    </a:lnTo>
                    <a:lnTo>
                      <a:pt x="2610" y="250"/>
                    </a:lnTo>
                    <a:lnTo>
                      <a:pt x="2613" y="253"/>
                    </a:lnTo>
                    <a:lnTo>
                      <a:pt x="2619" y="260"/>
                    </a:lnTo>
                    <a:lnTo>
                      <a:pt x="2625" y="266"/>
                    </a:lnTo>
                    <a:lnTo>
                      <a:pt x="2628" y="270"/>
                    </a:lnTo>
                    <a:lnTo>
                      <a:pt x="2631" y="274"/>
                    </a:lnTo>
                    <a:lnTo>
                      <a:pt x="2638" y="282"/>
                    </a:lnTo>
                    <a:lnTo>
                      <a:pt x="2643" y="290"/>
                    </a:lnTo>
                    <a:lnTo>
                      <a:pt x="2647" y="299"/>
                    </a:lnTo>
                    <a:lnTo>
                      <a:pt x="2652" y="309"/>
                    </a:lnTo>
                    <a:lnTo>
                      <a:pt x="2656" y="319"/>
                    </a:lnTo>
                    <a:lnTo>
                      <a:pt x="2659" y="329"/>
                    </a:lnTo>
                    <a:lnTo>
                      <a:pt x="2662" y="342"/>
                    </a:lnTo>
                    <a:lnTo>
                      <a:pt x="2664" y="354"/>
                    </a:lnTo>
                    <a:lnTo>
                      <a:pt x="2666" y="366"/>
                    </a:lnTo>
                    <a:lnTo>
                      <a:pt x="2668" y="379"/>
                    </a:lnTo>
                    <a:lnTo>
                      <a:pt x="2669" y="393"/>
                    </a:lnTo>
                    <a:lnTo>
                      <a:pt x="2669" y="407"/>
                    </a:lnTo>
                    <a:lnTo>
                      <a:pt x="2669" y="702"/>
                    </a:lnTo>
                    <a:lnTo>
                      <a:pt x="2513" y="702"/>
                    </a:lnTo>
                    <a:lnTo>
                      <a:pt x="2513" y="440"/>
                    </a:lnTo>
                    <a:lnTo>
                      <a:pt x="2513" y="427"/>
                    </a:lnTo>
                    <a:lnTo>
                      <a:pt x="2512" y="415"/>
                    </a:lnTo>
                    <a:lnTo>
                      <a:pt x="2510" y="404"/>
                    </a:lnTo>
                    <a:lnTo>
                      <a:pt x="2507" y="394"/>
                    </a:lnTo>
                    <a:lnTo>
                      <a:pt x="2504" y="385"/>
                    </a:lnTo>
                    <a:lnTo>
                      <a:pt x="2500" y="377"/>
                    </a:lnTo>
                    <a:lnTo>
                      <a:pt x="2495" y="371"/>
                    </a:lnTo>
                    <a:lnTo>
                      <a:pt x="2490" y="365"/>
                    </a:lnTo>
                    <a:lnTo>
                      <a:pt x="2485" y="360"/>
                    </a:lnTo>
                    <a:lnTo>
                      <a:pt x="2479" y="356"/>
                    </a:lnTo>
                    <a:lnTo>
                      <a:pt x="2473" y="352"/>
                    </a:lnTo>
                    <a:lnTo>
                      <a:pt x="2467" y="350"/>
                    </a:lnTo>
                    <a:lnTo>
                      <a:pt x="2461" y="348"/>
                    </a:lnTo>
                    <a:lnTo>
                      <a:pt x="2454" y="347"/>
                    </a:lnTo>
                    <a:lnTo>
                      <a:pt x="2448" y="346"/>
                    </a:lnTo>
                    <a:lnTo>
                      <a:pt x="2441" y="346"/>
                    </a:lnTo>
                    <a:lnTo>
                      <a:pt x="2433" y="346"/>
                    </a:lnTo>
                    <a:lnTo>
                      <a:pt x="2425" y="347"/>
                    </a:lnTo>
                    <a:lnTo>
                      <a:pt x="2418" y="348"/>
                    </a:lnTo>
                    <a:lnTo>
                      <a:pt x="2410" y="350"/>
                    </a:lnTo>
                    <a:lnTo>
                      <a:pt x="2403" y="352"/>
                    </a:lnTo>
                    <a:lnTo>
                      <a:pt x="2396" y="356"/>
                    </a:lnTo>
                    <a:lnTo>
                      <a:pt x="2390" y="359"/>
                    </a:lnTo>
                    <a:lnTo>
                      <a:pt x="2386" y="362"/>
                    </a:lnTo>
                    <a:lnTo>
                      <a:pt x="2383" y="364"/>
                    </a:lnTo>
                    <a:lnTo>
                      <a:pt x="2377" y="370"/>
                    </a:lnTo>
                    <a:lnTo>
                      <a:pt x="2372" y="376"/>
                    </a:lnTo>
                    <a:lnTo>
                      <a:pt x="2368" y="384"/>
                    </a:lnTo>
                    <a:lnTo>
                      <a:pt x="2364" y="392"/>
                    </a:lnTo>
                    <a:lnTo>
                      <a:pt x="2362" y="397"/>
                    </a:lnTo>
                    <a:lnTo>
                      <a:pt x="2361" y="401"/>
                    </a:lnTo>
                    <a:lnTo>
                      <a:pt x="2360" y="407"/>
                    </a:lnTo>
                    <a:lnTo>
                      <a:pt x="2359" y="412"/>
                    </a:lnTo>
                    <a:lnTo>
                      <a:pt x="2357" y="424"/>
                    </a:lnTo>
                    <a:lnTo>
                      <a:pt x="2357" y="436"/>
                    </a:lnTo>
                    <a:lnTo>
                      <a:pt x="2357" y="702"/>
                    </a:lnTo>
                    <a:lnTo>
                      <a:pt x="2202" y="702"/>
                    </a:lnTo>
                    <a:lnTo>
                      <a:pt x="2202" y="9"/>
                    </a:lnTo>
                    <a:lnTo>
                      <a:pt x="2357" y="9"/>
                    </a:lnTo>
                    <a:close/>
                    <a:moveTo>
                      <a:pt x="2969" y="204"/>
                    </a:moveTo>
                    <a:lnTo>
                      <a:pt x="2990" y="205"/>
                    </a:lnTo>
                    <a:lnTo>
                      <a:pt x="3001" y="206"/>
                    </a:lnTo>
                    <a:lnTo>
                      <a:pt x="3011" y="208"/>
                    </a:lnTo>
                    <a:lnTo>
                      <a:pt x="3022" y="210"/>
                    </a:lnTo>
                    <a:lnTo>
                      <a:pt x="3032" y="212"/>
                    </a:lnTo>
                    <a:lnTo>
                      <a:pt x="3043" y="215"/>
                    </a:lnTo>
                    <a:lnTo>
                      <a:pt x="3053" y="218"/>
                    </a:lnTo>
                    <a:lnTo>
                      <a:pt x="3063" y="222"/>
                    </a:lnTo>
                    <a:lnTo>
                      <a:pt x="3073" y="226"/>
                    </a:lnTo>
                    <a:lnTo>
                      <a:pt x="3083" y="231"/>
                    </a:lnTo>
                    <a:lnTo>
                      <a:pt x="3092" y="236"/>
                    </a:lnTo>
                    <a:lnTo>
                      <a:pt x="3101" y="242"/>
                    </a:lnTo>
                    <a:lnTo>
                      <a:pt x="3110" y="248"/>
                    </a:lnTo>
                    <a:lnTo>
                      <a:pt x="3119" y="255"/>
                    </a:lnTo>
                    <a:lnTo>
                      <a:pt x="3128" y="262"/>
                    </a:lnTo>
                    <a:lnTo>
                      <a:pt x="3136" y="270"/>
                    </a:lnTo>
                    <a:lnTo>
                      <a:pt x="3144" y="278"/>
                    </a:lnTo>
                    <a:lnTo>
                      <a:pt x="3151" y="287"/>
                    </a:lnTo>
                    <a:lnTo>
                      <a:pt x="3158" y="297"/>
                    </a:lnTo>
                    <a:lnTo>
                      <a:pt x="3165" y="307"/>
                    </a:lnTo>
                    <a:lnTo>
                      <a:pt x="3171" y="317"/>
                    </a:lnTo>
                    <a:lnTo>
                      <a:pt x="3176" y="328"/>
                    </a:lnTo>
                    <a:lnTo>
                      <a:pt x="3182" y="341"/>
                    </a:lnTo>
                    <a:lnTo>
                      <a:pt x="3184" y="347"/>
                    </a:lnTo>
                    <a:lnTo>
                      <a:pt x="3186" y="353"/>
                    </a:lnTo>
                    <a:lnTo>
                      <a:pt x="3190" y="366"/>
                    </a:lnTo>
                    <a:lnTo>
                      <a:pt x="3194" y="380"/>
                    </a:lnTo>
                    <a:lnTo>
                      <a:pt x="3197" y="394"/>
                    </a:lnTo>
                    <a:lnTo>
                      <a:pt x="3199" y="408"/>
                    </a:lnTo>
                    <a:lnTo>
                      <a:pt x="3200" y="423"/>
                    </a:lnTo>
                    <a:lnTo>
                      <a:pt x="3202" y="439"/>
                    </a:lnTo>
                    <a:lnTo>
                      <a:pt x="3202" y="456"/>
                    </a:lnTo>
                    <a:lnTo>
                      <a:pt x="3202" y="501"/>
                    </a:lnTo>
                    <a:lnTo>
                      <a:pt x="2867" y="501"/>
                    </a:lnTo>
                    <a:lnTo>
                      <a:pt x="2870" y="510"/>
                    </a:lnTo>
                    <a:lnTo>
                      <a:pt x="2873" y="518"/>
                    </a:lnTo>
                    <a:lnTo>
                      <a:pt x="2878" y="525"/>
                    </a:lnTo>
                    <a:lnTo>
                      <a:pt x="2883" y="532"/>
                    </a:lnTo>
                    <a:lnTo>
                      <a:pt x="2889" y="539"/>
                    </a:lnTo>
                    <a:lnTo>
                      <a:pt x="2891" y="542"/>
                    </a:lnTo>
                    <a:lnTo>
                      <a:pt x="2894" y="546"/>
                    </a:lnTo>
                    <a:lnTo>
                      <a:pt x="2901" y="552"/>
                    </a:lnTo>
                    <a:lnTo>
                      <a:pt x="2908" y="557"/>
                    </a:lnTo>
                    <a:lnTo>
                      <a:pt x="2916" y="562"/>
                    </a:lnTo>
                    <a:lnTo>
                      <a:pt x="2924" y="566"/>
                    </a:lnTo>
                    <a:lnTo>
                      <a:pt x="2933" y="570"/>
                    </a:lnTo>
                    <a:lnTo>
                      <a:pt x="2938" y="572"/>
                    </a:lnTo>
                    <a:lnTo>
                      <a:pt x="2943" y="574"/>
                    </a:lnTo>
                    <a:lnTo>
                      <a:pt x="2953" y="576"/>
                    </a:lnTo>
                    <a:lnTo>
                      <a:pt x="2964" y="578"/>
                    </a:lnTo>
                    <a:lnTo>
                      <a:pt x="2975" y="579"/>
                    </a:lnTo>
                    <a:lnTo>
                      <a:pt x="2987" y="580"/>
                    </a:lnTo>
                    <a:lnTo>
                      <a:pt x="3004" y="579"/>
                    </a:lnTo>
                    <a:lnTo>
                      <a:pt x="3012" y="578"/>
                    </a:lnTo>
                    <a:lnTo>
                      <a:pt x="3020" y="577"/>
                    </a:lnTo>
                    <a:lnTo>
                      <a:pt x="3028" y="576"/>
                    </a:lnTo>
                    <a:lnTo>
                      <a:pt x="3036" y="574"/>
                    </a:lnTo>
                    <a:lnTo>
                      <a:pt x="3044" y="572"/>
                    </a:lnTo>
                    <a:lnTo>
                      <a:pt x="3051" y="568"/>
                    </a:lnTo>
                    <a:lnTo>
                      <a:pt x="3059" y="566"/>
                    </a:lnTo>
                    <a:lnTo>
                      <a:pt x="3066" y="563"/>
                    </a:lnTo>
                    <a:lnTo>
                      <a:pt x="3073" y="560"/>
                    </a:lnTo>
                    <a:lnTo>
                      <a:pt x="3080" y="556"/>
                    </a:lnTo>
                    <a:lnTo>
                      <a:pt x="3087" y="552"/>
                    </a:lnTo>
                    <a:lnTo>
                      <a:pt x="3093" y="548"/>
                    </a:lnTo>
                    <a:lnTo>
                      <a:pt x="3099" y="543"/>
                    </a:lnTo>
                    <a:lnTo>
                      <a:pt x="3105" y="538"/>
                    </a:lnTo>
                    <a:lnTo>
                      <a:pt x="3170" y="649"/>
                    </a:lnTo>
                    <a:lnTo>
                      <a:pt x="3163" y="654"/>
                    </a:lnTo>
                    <a:lnTo>
                      <a:pt x="3155" y="660"/>
                    </a:lnTo>
                    <a:lnTo>
                      <a:pt x="3147" y="666"/>
                    </a:lnTo>
                    <a:lnTo>
                      <a:pt x="3138" y="671"/>
                    </a:lnTo>
                    <a:lnTo>
                      <a:pt x="3128" y="677"/>
                    </a:lnTo>
                    <a:lnTo>
                      <a:pt x="3116" y="682"/>
                    </a:lnTo>
                    <a:lnTo>
                      <a:pt x="3105" y="687"/>
                    </a:lnTo>
                    <a:lnTo>
                      <a:pt x="3093" y="691"/>
                    </a:lnTo>
                    <a:lnTo>
                      <a:pt x="3081" y="695"/>
                    </a:lnTo>
                    <a:lnTo>
                      <a:pt x="3068" y="699"/>
                    </a:lnTo>
                    <a:lnTo>
                      <a:pt x="3054" y="702"/>
                    </a:lnTo>
                    <a:lnTo>
                      <a:pt x="3040" y="705"/>
                    </a:lnTo>
                    <a:lnTo>
                      <a:pt x="3026" y="707"/>
                    </a:lnTo>
                    <a:lnTo>
                      <a:pt x="3011" y="709"/>
                    </a:lnTo>
                    <a:lnTo>
                      <a:pt x="2996" y="710"/>
                    </a:lnTo>
                    <a:lnTo>
                      <a:pt x="2980" y="710"/>
                    </a:lnTo>
                    <a:lnTo>
                      <a:pt x="2968" y="710"/>
                    </a:lnTo>
                    <a:lnTo>
                      <a:pt x="2955" y="709"/>
                    </a:lnTo>
                    <a:lnTo>
                      <a:pt x="2943" y="708"/>
                    </a:lnTo>
                    <a:lnTo>
                      <a:pt x="2930" y="706"/>
                    </a:lnTo>
                    <a:lnTo>
                      <a:pt x="2918" y="703"/>
                    </a:lnTo>
                    <a:lnTo>
                      <a:pt x="2906" y="700"/>
                    </a:lnTo>
                    <a:lnTo>
                      <a:pt x="2895" y="696"/>
                    </a:lnTo>
                    <a:lnTo>
                      <a:pt x="2883" y="692"/>
                    </a:lnTo>
                    <a:lnTo>
                      <a:pt x="2871" y="687"/>
                    </a:lnTo>
                    <a:lnTo>
                      <a:pt x="2860" y="682"/>
                    </a:lnTo>
                    <a:lnTo>
                      <a:pt x="2849" y="676"/>
                    </a:lnTo>
                    <a:lnTo>
                      <a:pt x="2838" y="670"/>
                    </a:lnTo>
                    <a:lnTo>
                      <a:pt x="2828" y="663"/>
                    </a:lnTo>
                    <a:lnTo>
                      <a:pt x="2818" y="656"/>
                    </a:lnTo>
                    <a:lnTo>
                      <a:pt x="2809" y="648"/>
                    </a:lnTo>
                    <a:lnTo>
                      <a:pt x="2804" y="644"/>
                    </a:lnTo>
                    <a:lnTo>
                      <a:pt x="2800" y="640"/>
                    </a:lnTo>
                    <a:lnTo>
                      <a:pt x="2791" y="631"/>
                    </a:lnTo>
                    <a:lnTo>
                      <a:pt x="2783" y="622"/>
                    </a:lnTo>
                    <a:lnTo>
                      <a:pt x="2775" y="613"/>
                    </a:lnTo>
                    <a:lnTo>
                      <a:pt x="2767" y="603"/>
                    </a:lnTo>
                    <a:lnTo>
                      <a:pt x="2761" y="593"/>
                    </a:lnTo>
                    <a:lnTo>
                      <a:pt x="2754" y="582"/>
                    </a:lnTo>
                    <a:lnTo>
                      <a:pt x="2748" y="570"/>
                    </a:lnTo>
                    <a:lnTo>
                      <a:pt x="2743" y="559"/>
                    </a:lnTo>
                    <a:lnTo>
                      <a:pt x="2738" y="547"/>
                    </a:lnTo>
                    <a:lnTo>
                      <a:pt x="2734" y="535"/>
                    </a:lnTo>
                    <a:lnTo>
                      <a:pt x="2730" y="523"/>
                    </a:lnTo>
                    <a:lnTo>
                      <a:pt x="2727" y="510"/>
                    </a:lnTo>
                    <a:lnTo>
                      <a:pt x="2725" y="497"/>
                    </a:lnTo>
                    <a:lnTo>
                      <a:pt x="2723" y="484"/>
                    </a:lnTo>
                    <a:lnTo>
                      <a:pt x="2722" y="471"/>
                    </a:lnTo>
                    <a:lnTo>
                      <a:pt x="2722" y="457"/>
                    </a:lnTo>
                    <a:lnTo>
                      <a:pt x="2722" y="444"/>
                    </a:lnTo>
                    <a:lnTo>
                      <a:pt x="2723" y="431"/>
                    </a:lnTo>
                    <a:lnTo>
                      <a:pt x="2724" y="418"/>
                    </a:lnTo>
                    <a:lnTo>
                      <a:pt x="2727" y="406"/>
                    </a:lnTo>
                    <a:lnTo>
                      <a:pt x="2729" y="394"/>
                    </a:lnTo>
                    <a:lnTo>
                      <a:pt x="2733" y="382"/>
                    </a:lnTo>
                    <a:lnTo>
                      <a:pt x="2737" y="370"/>
                    </a:lnTo>
                    <a:lnTo>
                      <a:pt x="2741" y="358"/>
                    </a:lnTo>
                    <a:lnTo>
                      <a:pt x="2746" y="347"/>
                    </a:lnTo>
                    <a:lnTo>
                      <a:pt x="2751" y="336"/>
                    </a:lnTo>
                    <a:lnTo>
                      <a:pt x="2757" y="325"/>
                    </a:lnTo>
                    <a:lnTo>
                      <a:pt x="2764" y="315"/>
                    </a:lnTo>
                    <a:lnTo>
                      <a:pt x="2767" y="310"/>
                    </a:lnTo>
                    <a:lnTo>
                      <a:pt x="2771" y="305"/>
                    </a:lnTo>
                    <a:lnTo>
                      <a:pt x="2778" y="295"/>
                    </a:lnTo>
                    <a:lnTo>
                      <a:pt x="2782" y="291"/>
                    </a:lnTo>
                    <a:lnTo>
                      <a:pt x="2786" y="286"/>
                    </a:lnTo>
                    <a:lnTo>
                      <a:pt x="2794" y="278"/>
                    </a:lnTo>
                    <a:lnTo>
                      <a:pt x="2803" y="269"/>
                    </a:lnTo>
                    <a:lnTo>
                      <a:pt x="2812" y="261"/>
                    </a:lnTo>
                    <a:lnTo>
                      <a:pt x="2821" y="254"/>
                    </a:lnTo>
                    <a:lnTo>
                      <a:pt x="2831" y="247"/>
                    </a:lnTo>
                    <a:lnTo>
                      <a:pt x="2841" y="240"/>
                    </a:lnTo>
                    <a:lnTo>
                      <a:pt x="2851" y="234"/>
                    </a:lnTo>
                    <a:lnTo>
                      <a:pt x="2862" y="229"/>
                    </a:lnTo>
                    <a:lnTo>
                      <a:pt x="2872" y="224"/>
                    </a:lnTo>
                    <a:lnTo>
                      <a:pt x="2885" y="219"/>
                    </a:lnTo>
                    <a:lnTo>
                      <a:pt x="2896" y="216"/>
                    </a:lnTo>
                    <a:lnTo>
                      <a:pt x="2908" y="212"/>
                    </a:lnTo>
                    <a:lnTo>
                      <a:pt x="2920" y="209"/>
                    </a:lnTo>
                    <a:lnTo>
                      <a:pt x="2932" y="207"/>
                    </a:lnTo>
                    <a:lnTo>
                      <a:pt x="2944" y="206"/>
                    </a:lnTo>
                    <a:lnTo>
                      <a:pt x="2956" y="205"/>
                    </a:lnTo>
                    <a:lnTo>
                      <a:pt x="2969" y="204"/>
                    </a:lnTo>
                    <a:close/>
                    <a:moveTo>
                      <a:pt x="2972" y="327"/>
                    </a:moveTo>
                    <a:lnTo>
                      <a:pt x="2962" y="327"/>
                    </a:lnTo>
                    <a:lnTo>
                      <a:pt x="2952" y="329"/>
                    </a:lnTo>
                    <a:lnTo>
                      <a:pt x="2943" y="331"/>
                    </a:lnTo>
                    <a:lnTo>
                      <a:pt x="2934" y="333"/>
                    </a:lnTo>
                    <a:lnTo>
                      <a:pt x="2926" y="338"/>
                    </a:lnTo>
                    <a:lnTo>
                      <a:pt x="2918" y="342"/>
                    </a:lnTo>
                    <a:lnTo>
                      <a:pt x="2911" y="346"/>
                    </a:lnTo>
                    <a:lnTo>
                      <a:pt x="2905" y="351"/>
                    </a:lnTo>
                    <a:lnTo>
                      <a:pt x="2899" y="357"/>
                    </a:lnTo>
                    <a:lnTo>
                      <a:pt x="2893" y="363"/>
                    </a:lnTo>
                    <a:lnTo>
                      <a:pt x="2888" y="369"/>
                    </a:lnTo>
                    <a:lnTo>
                      <a:pt x="2884" y="376"/>
                    </a:lnTo>
                    <a:lnTo>
                      <a:pt x="2880" y="383"/>
                    </a:lnTo>
                    <a:lnTo>
                      <a:pt x="2876" y="390"/>
                    </a:lnTo>
                    <a:lnTo>
                      <a:pt x="2873" y="398"/>
                    </a:lnTo>
                    <a:lnTo>
                      <a:pt x="2871" y="405"/>
                    </a:lnTo>
                    <a:lnTo>
                      <a:pt x="3065" y="405"/>
                    </a:lnTo>
                    <a:lnTo>
                      <a:pt x="3063" y="396"/>
                    </a:lnTo>
                    <a:lnTo>
                      <a:pt x="3061" y="388"/>
                    </a:lnTo>
                    <a:lnTo>
                      <a:pt x="3058" y="379"/>
                    </a:lnTo>
                    <a:lnTo>
                      <a:pt x="3054" y="372"/>
                    </a:lnTo>
                    <a:lnTo>
                      <a:pt x="3050" y="365"/>
                    </a:lnTo>
                    <a:lnTo>
                      <a:pt x="3045" y="359"/>
                    </a:lnTo>
                    <a:lnTo>
                      <a:pt x="3040" y="353"/>
                    </a:lnTo>
                    <a:lnTo>
                      <a:pt x="3034" y="348"/>
                    </a:lnTo>
                    <a:lnTo>
                      <a:pt x="3028" y="343"/>
                    </a:lnTo>
                    <a:lnTo>
                      <a:pt x="3021" y="339"/>
                    </a:lnTo>
                    <a:lnTo>
                      <a:pt x="3014" y="336"/>
                    </a:lnTo>
                    <a:lnTo>
                      <a:pt x="3006" y="332"/>
                    </a:lnTo>
                    <a:lnTo>
                      <a:pt x="2998" y="330"/>
                    </a:lnTo>
                    <a:lnTo>
                      <a:pt x="2990" y="328"/>
                    </a:lnTo>
                    <a:lnTo>
                      <a:pt x="2981" y="327"/>
                    </a:lnTo>
                    <a:lnTo>
                      <a:pt x="2972" y="327"/>
                    </a:lnTo>
                    <a:close/>
                    <a:moveTo>
                      <a:pt x="300" y="1081"/>
                    </a:moveTo>
                    <a:lnTo>
                      <a:pt x="313" y="1081"/>
                    </a:lnTo>
                    <a:lnTo>
                      <a:pt x="326" y="1082"/>
                    </a:lnTo>
                    <a:lnTo>
                      <a:pt x="339" y="1083"/>
                    </a:lnTo>
                    <a:lnTo>
                      <a:pt x="352" y="1085"/>
                    </a:lnTo>
                    <a:lnTo>
                      <a:pt x="364" y="1087"/>
                    </a:lnTo>
                    <a:lnTo>
                      <a:pt x="377" y="1090"/>
                    </a:lnTo>
                    <a:lnTo>
                      <a:pt x="389" y="1093"/>
                    </a:lnTo>
                    <a:lnTo>
                      <a:pt x="401" y="1097"/>
                    </a:lnTo>
                    <a:lnTo>
                      <a:pt x="413" y="1102"/>
                    </a:lnTo>
                    <a:lnTo>
                      <a:pt x="425" y="1107"/>
                    </a:lnTo>
                    <a:lnTo>
                      <a:pt x="437" y="1112"/>
                    </a:lnTo>
                    <a:lnTo>
                      <a:pt x="448" y="1118"/>
                    </a:lnTo>
                    <a:lnTo>
                      <a:pt x="459" y="1125"/>
                    </a:lnTo>
                    <a:lnTo>
                      <a:pt x="470" y="1132"/>
                    </a:lnTo>
                    <a:lnTo>
                      <a:pt x="480" y="1140"/>
                    </a:lnTo>
                    <a:lnTo>
                      <a:pt x="490" y="1149"/>
                    </a:lnTo>
                    <a:lnTo>
                      <a:pt x="420" y="1266"/>
                    </a:lnTo>
                    <a:lnTo>
                      <a:pt x="406" y="1255"/>
                    </a:lnTo>
                    <a:lnTo>
                      <a:pt x="392" y="1245"/>
                    </a:lnTo>
                    <a:lnTo>
                      <a:pt x="377" y="1237"/>
                    </a:lnTo>
                    <a:lnTo>
                      <a:pt x="363" y="1231"/>
                    </a:lnTo>
                    <a:lnTo>
                      <a:pt x="349" y="1225"/>
                    </a:lnTo>
                    <a:lnTo>
                      <a:pt x="335" y="1222"/>
                    </a:lnTo>
                    <a:lnTo>
                      <a:pt x="320" y="1220"/>
                    </a:lnTo>
                    <a:lnTo>
                      <a:pt x="306" y="1219"/>
                    </a:lnTo>
                    <a:lnTo>
                      <a:pt x="294" y="1219"/>
                    </a:lnTo>
                    <a:lnTo>
                      <a:pt x="288" y="1220"/>
                    </a:lnTo>
                    <a:lnTo>
                      <a:pt x="282" y="1221"/>
                    </a:lnTo>
                    <a:lnTo>
                      <a:pt x="271" y="1224"/>
                    </a:lnTo>
                    <a:lnTo>
                      <a:pt x="261" y="1227"/>
                    </a:lnTo>
                    <a:lnTo>
                      <a:pt x="251" y="1232"/>
                    </a:lnTo>
                    <a:lnTo>
                      <a:pt x="242" y="1237"/>
                    </a:lnTo>
                    <a:lnTo>
                      <a:pt x="238" y="1240"/>
                    </a:lnTo>
                    <a:lnTo>
                      <a:pt x="234" y="1243"/>
                    </a:lnTo>
                    <a:lnTo>
                      <a:pt x="226" y="1250"/>
                    </a:lnTo>
                    <a:lnTo>
                      <a:pt x="222" y="1254"/>
                    </a:lnTo>
                    <a:lnTo>
                      <a:pt x="219" y="1258"/>
                    </a:lnTo>
                    <a:lnTo>
                      <a:pt x="213" y="1267"/>
                    </a:lnTo>
                    <a:lnTo>
                      <a:pt x="208" y="1276"/>
                    </a:lnTo>
                    <a:lnTo>
                      <a:pt x="204" y="1287"/>
                    </a:lnTo>
                    <a:lnTo>
                      <a:pt x="200" y="1298"/>
                    </a:lnTo>
                    <a:lnTo>
                      <a:pt x="198" y="1309"/>
                    </a:lnTo>
                    <a:lnTo>
                      <a:pt x="197" y="1315"/>
                    </a:lnTo>
                    <a:lnTo>
                      <a:pt x="196" y="1321"/>
                    </a:lnTo>
                    <a:lnTo>
                      <a:pt x="196" y="1333"/>
                    </a:lnTo>
                    <a:lnTo>
                      <a:pt x="196" y="1345"/>
                    </a:lnTo>
                    <a:lnTo>
                      <a:pt x="197" y="1351"/>
                    </a:lnTo>
                    <a:lnTo>
                      <a:pt x="198" y="1357"/>
                    </a:lnTo>
                    <a:lnTo>
                      <a:pt x="200" y="1369"/>
                    </a:lnTo>
                    <a:lnTo>
                      <a:pt x="204" y="1379"/>
                    </a:lnTo>
                    <a:lnTo>
                      <a:pt x="208" y="1389"/>
                    </a:lnTo>
                    <a:lnTo>
                      <a:pt x="210" y="1394"/>
                    </a:lnTo>
                    <a:lnTo>
                      <a:pt x="213" y="1399"/>
                    </a:lnTo>
                    <a:lnTo>
                      <a:pt x="219" y="1407"/>
                    </a:lnTo>
                    <a:lnTo>
                      <a:pt x="226" y="1415"/>
                    </a:lnTo>
                    <a:lnTo>
                      <a:pt x="234" y="1422"/>
                    </a:lnTo>
                    <a:lnTo>
                      <a:pt x="242" y="1428"/>
                    </a:lnTo>
                    <a:lnTo>
                      <a:pt x="251" y="1434"/>
                    </a:lnTo>
                    <a:lnTo>
                      <a:pt x="261" y="1438"/>
                    </a:lnTo>
                    <a:lnTo>
                      <a:pt x="271" y="1442"/>
                    </a:lnTo>
                    <a:lnTo>
                      <a:pt x="277" y="1443"/>
                    </a:lnTo>
                    <a:lnTo>
                      <a:pt x="282" y="1444"/>
                    </a:lnTo>
                    <a:lnTo>
                      <a:pt x="288" y="1445"/>
                    </a:lnTo>
                    <a:lnTo>
                      <a:pt x="294" y="1446"/>
                    </a:lnTo>
                    <a:lnTo>
                      <a:pt x="306" y="1447"/>
                    </a:lnTo>
                    <a:lnTo>
                      <a:pt x="320" y="1446"/>
                    </a:lnTo>
                    <a:lnTo>
                      <a:pt x="335" y="1444"/>
                    </a:lnTo>
                    <a:lnTo>
                      <a:pt x="349" y="1440"/>
                    </a:lnTo>
                    <a:lnTo>
                      <a:pt x="363" y="1435"/>
                    </a:lnTo>
                    <a:lnTo>
                      <a:pt x="377" y="1428"/>
                    </a:lnTo>
                    <a:lnTo>
                      <a:pt x="392" y="1420"/>
                    </a:lnTo>
                    <a:lnTo>
                      <a:pt x="406" y="1410"/>
                    </a:lnTo>
                    <a:lnTo>
                      <a:pt x="420" y="1399"/>
                    </a:lnTo>
                    <a:lnTo>
                      <a:pt x="490" y="1517"/>
                    </a:lnTo>
                    <a:lnTo>
                      <a:pt x="480" y="1526"/>
                    </a:lnTo>
                    <a:lnTo>
                      <a:pt x="470" y="1534"/>
                    </a:lnTo>
                    <a:lnTo>
                      <a:pt x="459" y="1541"/>
                    </a:lnTo>
                    <a:lnTo>
                      <a:pt x="448" y="1548"/>
                    </a:lnTo>
                    <a:lnTo>
                      <a:pt x="437" y="1554"/>
                    </a:lnTo>
                    <a:lnTo>
                      <a:pt x="425" y="1560"/>
                    </a:lnTo>
                    <a:lnTo>
                      <a:pt x="413" y="1565"/>
                    </a:lnTo>
                    <a:lnTo>
                      <a:pt x="401" y="1569"/>
                    </a:lnTo>
                    <a:lnTo>
                      <a:pt x="389" y="1573"/>
                    </a:lnTo>
                    <a:lnTo>
                      <a:pt x="377" y="1576"/>
                    </a:lnTo>
                    <a:lnTo>
                      <a:pt x="364" y="1579"/>
                    </a:lnTo>
                    <a:lnTo>
                      <a:pt x="352" y="1582"/>
                    </a:lnTo>
                    <a:lnTo>
                      <a:pt x="339" y="1583"/>
                    </a:lnTo>
                    <a:lnTo>
                      <a:pt x="326" y="1585"/>
                    </a:lnTo>
                    <a:lnTo>
                      <a:pt x="313" y="1585"/>
                    </a:lnTo>
                    <a:lnTo>
                      <a:pt x="300" y="1586"/>
                    </a:lnTo>
                    <a:lnTo>
                      <a:pt x="286" y="1585"/>
                    </a:lnTo>
                    <a:lnTo>
                      <a:pt x="272" y="1584"/>
                    </a:lnTo>
                    <a:lnTo>
                      <a:pt x="258" y="1583"/>
                    </a:lnTo>
                    <a:lnTo>
                      <a:pt x="245" y="1581"/>
                    </a:lnTo>
                    <a:lnTo>
                      <a:pt x="232" y="1578"/>
                    </a:lnTo>
                    <a:lnTo>
                      <a:pt x="220" y="1575"/>
                    </a:lnTo>
                    <a:lnTo>
                      <a:pt x="207" y="1571"/>
                    </a:lnTo>
                    <a:lnTo>
                      <a:pt x="195" y="1566"/>
                    </a:lnTo>
                    <a:lnTo>
                      <a:pt x="183" y="1561"/>
                    </a:lnTo>
                    <a:lnTo>
                      <a:pt x="172" y="1556"/>
                    </a:lnTo>
                    <a:lnTo>
                      <a:pt x="161" y="1550"/>
                    </a:lnTo>
                    <a:lnTo>
                      <a:pt x="150" y="1544"/>
                    </a:lnTo>
                    <a:lnTo>
                      <a:pt x="140" y="1537"/>
                    </a:lnTo>
                    <a:lnTo>
                      <a:pt x="131" y="1529"/>
                    </a:lnTo>
                    <a:lnTo>
                      <a:pt x="121" y="1522"/>
                    </a:lnTo>
                    <a:lnTo>
                      <a:pt x="113" y="1512"/>
                    </a:lnTo>
                    <a:lnTo>
                      <a:pt x="104" y="1504"/>
                    </a:lnTo>
                    <a:lnTo>
                      <a:pt x="96" y="1495"/>
                    </a:lnTo>
                    <a:lnTo>
                      <a:pt x="89" y="1485"/>
                    </a:lnTo>
                    <a:lnTo>
                      <a:pt x="82" y="1475"/>
                    </a:lnTo>
                    <a:lnTo>
                      <a:pt x="75" y="1465"/>
                    </a:lnTo>
                    <a:lnTo>
                      <a:pt x="69" y="1455"/>
                    </a:lnTo>
                    <a:lnTo>
                      <a:pt x="64" y="1444"/>
                    </a:lnTo>
                    <a:lnTo>
                      <a:pt x="59" y="1432"/>
                    </a:lnTo>
                    <a:lnTo>
                      <a:pt x="55" y="1421"/>
                    </a:lnTo>
                    <a:lnTo>
                      <a:pt x="51" y="1409"/>
                    </a:lnTo>
                    <a:lnTo>
                      <a:pt x="48" y="1397"/>
                    </a:lnTo>
                    <a:lnTo>
                      <a:pt x="45" y="1385"/>
                    </a:lnTo>
                    <a:lnTo>
                      <a:pt x="43" y="1372"/>
                    </a:lnTo>
                    <a:lnTo>
                      <a:pt x="41" y="1359"/>
                    </a:lnTo>
                    <a:lnTo>
                      <a:pt x="40" y="1346"/>
                    </a:lnTo>
                    <a:lnTo>
                      <a:pt x="40" y="1333"/>
                    </a:lnTo>
                    <a:lnTo>
                      <a:pt x="40" y="1320"/>
                    </a:lnTo>
                    <a:lnTo>
                      <a:pt x="41" y="1307"/>
                    </a:lnTo>
                    <a:lnTo>
                      <a:pt x="43" y="1294"/>
                    </a:lnTo>
                    <a:lnTo>
                      <a:pt x="44" y="1288"/>
                    </a:lnTo>
                    <a:lnTo>
                      <a:pt x="45" y="1282"/>
                    </a:lnTo>
                    <a:lnTo>
                      <a:pt x="48" y="1268"/>
                    </a:lnTo>
                    <a:lnTo>
                      <a:pt x="51" y="1256"/>
                    </a:lnTo>
                    <a:lnTo>
                      <a:pt x="55" y="1244"/>
                    </a:lnTo>
                    <a:lnTo>
                      <a:pt x="57" y="1239"/>
                    </a:lnTo>
                    <a:lnTo>
                      <a:pt x="59" y="1233"/>
                    </a:lnTo>
                    <a:lnTo>
                      <a:pt x="64" y="1222"/>
                    </a:lnTo>
                    <a:lnTo>
                      <a:pt x="69" y="1211"/>
                    </a:lnTo>
                    <a:lnTo>
                      <a:pt x="75" y="1200"/>
                    </a:lnTo>
                    <a:lnTo>
                      <a:pt x="82" y="1190"/>
                    </a:lnTo>
                    <a:lnTo>
                      <a:pt x="89" y="1180"/>
                    </a:lnTo>
                    <a:lnTo>
                      <a:pt x="96" y="1171"/>
                    </a:lnTo>
                    <a:lnTo>
                      <a:pt x="104" y="1162"/>
                    </a:lnTo>
                    <a:lnTo>
                      <a:pt x="113" y="1153"/>
                    </a:lnTo>
                    <a:lnTo>
                      <a:pt x="121" y="1145"/>
                    </a:lnTo>
                    <a:lnTo>
                      <a:pt x="131" y="1137"/>
                    </a:lnTo>
                    <a:lnTo>
                      <a:pt x="135" y="1133"/>
                    </a:lnTo>
                    <a:lnTo>
                      <a:pt x="140" y="1130"/>
                    </a:lnTo>
                    <a:lnTo>
                      <a:pt x="150" y="1123"/>
                    </a:lnTo>
                    <a:lnTo>
                      <a:pt x="161" y="1116"/>
                    </a:lnTo>
                    <a:lnTo>
                      <a:pt x="172" y="1110"/>
                    </a:lnTo>
                    <a:lnTo>
                      <a:pt x="183" y="1105"/>
                    </a:lnTo>
                    <a:lnTo>
                      <a:pt x="195" y="1100"/>
                    </a:lnTo>
                    <a:lnTo>
                      <a:pt x="207" y="1096"/>
                    </a:lnTo>
                    <a:lnTo>
                      <a:pt x="220" y="1092"/>
                    </a:lnTo>
                    <a:lnTo>
                      <a:pt x="232" y="1088"/>
                    </a:lnTo>
                    <a:lnTo>
                      <a:pt x="245" y="1086"/>
                    </a:lnTo>
                    <a:lnTo>
                      <a:pt x="258" y="1083"/>
                    </a:lnTo>
                    <a:lnTo>
                      <a:pt x="272" y="1082"/>
                    </a:lnTo>
                    <a:lnTo>
                      <a:pt x="286" y="1081"/>
                    </a:lnTo>
                    <a:lnTo>
                      <a:pt x="300" y="1081"/>
                    </a:lnTo>
                    <a:close/>
                    <a:moveTo>
                      <a:pt x="706" y="884"/>
                    </a:moveTo>
                    <a:lnTo>
                      <a:pt x="706" y="1142"/>
                    </a:lnTo>
                    <a:lnTo>
                      <a:pt x="709" y="1137"/>
                    </a:lnTo>
                    <a:lnTo>
                      <a:pt x="714" y="1131"/>
                    </a:lnTo>
                    <a:lnTo>
                      <a:pt x="718" y="1125"/>
                    </a:lnTo>
                    <a:lnTo>
                      <a:pt x="724" y="1120"/>
                    </a:lnTo>
                    <a:lnTo>
                      <a:pt x="730" y="1115"/>
                    </a:lnTo>
                    <a:lnTo>
                      <a:pt x="736" y="1110"/>
                    </a:lnTo>
                    <a:lnTo>
                      <a:pt x="743" y="1105"/>
                    </a:lnTo>
                    <a:lnTo>
                      <a:pt x="751" y="1100"/>
                    </a:lnTo>
                    <a:lnTo>
                      <a:pt x="759" y="1096"/>
                    </a:lnTo>
                    <a:lnTo>
                      <a:pt x="768" y="1093"/>
                    </a:lnTo>
                    <a:lnTo>
                      <a:pt x="777" y="1090"/>
                    </a:lnTo>
                    <a:lnTo>
                      <a:pt x="787" y="1087"/>
                    </a:lnTo>
                    <a:lnTo>
                      <a:pt x="798" y="1085"/>
                    </a:lnTo>
                    <a:lnTo>
                      <a:pt x="809" y="1083"/>
                    </a:lnTo>
                    <a:lnTo>
                      <a:pt x="821" y="1082"/>
                    </a:lnTo>
                    <a:lnTo>
                      <a:pt x="834" y="1082"/>
                    </a:lnTo>
                    <a:lnTo>
                      <a:pt x="849" y="1082"/>
                    </a:lnTo>
                    <a:lnTo>
                      <a:pt x="864" y="1084"/>
                    </a:lnTo>
                    <a:lnTo>
                      <a:pt x="880" y="1087"/>
                    </a:lnTo>
                    <a:lnTo>
                      <a:pt x="888" y="1089"/>
                    </a:lnTo>
                    <a:lnTo>
                      <a:pt x="896" y="1091"/>
                    </a:lnTo>
                    <a:lnTo>
                      <a:pt x="903" y="1093"/>
                    </a:lnTo>
                    <a:lnTo>
                      <a:pt x="911" y="1096"/>
                    </a:lnTo>
                    <a:lnTo>
                      <a:pt x="919" y="1100"/>
                    </a:lnTo>
                    <a:lnTo>
                      <a:pt x="927" y="1103"/>
                    </a:lnTo>
                    <a:lnTo>
                      <a:pt x="935" y="1108"/>
                    </a:lnTo>
                    <a:lnTo>
                      <a:pt x="942" y="1112"/>
                    </a:lnTo>
                    <a:lnTo>
                      <a:pt x="949" y="1117"/>
                    </a:lnTo>
                    <a:lnTo>
                      <a:pt x="956" y="1123"/>
                    </a:lnTo>
                    <a:lnTo>
                      <a:pt x="959" y="1125"/>
                    </a:lnTo>
                    <a:lnTo>
                      <a:pt x="962" y="1128"/>
                    </a:lnTo>
                    <a:lnTo>
                      <a:pt x="969" y="1135"/>
                    </a:lnTo>
                    <a:lnTo>
                      <a:pt x="975" y="1142"/>
                    </a:lnTo>
                    <a:lnTo>
                      <a:pt x="977" y="1145"/>
                    </a:lnTo>
                    <a:lnTo>
                      <a:pt x="980" y="1149"/>
                    </a:lnTo>
                    <a:lnTo>
                      <a:pt x="986" y="1157"/>
                    </a:lnTo>
                    <a:lnTo>
                      <a:pt x="991" y="1165"/>
                    </a:lnTo>
                    <a:lnTo>
                      <a:pt x="995" y="1174"/>
                    </a:lnTo>
                    <a:lnTo>
                      <a:pt x="1000" y="1184"/>
                    </a:lnTo>
                    <a:lnTo>
                      <a:pt x="1004" y="1194"/>
                    </a:lnTo>
                    <a:lnTo>
                      <a:pt x="1007" y="1205"/>
                    </a:lnTo>
                    <a:lnTo>
                      <a:pt x="1010" y="1216"/>
                    </a:lnTo>
                    <a:lnTo>
                      <a:pt x="1013" y="1228"/>
                    </a:lnTo>
                    <a:lnTo>
                      <a:pt x="1014" y="1240"/>
                    </a:lnTo>
                    <a:lnTo>
                      <a:pt x="1016" y="1253"/>
                    </a:lnTo>
                    <a:lnTo>
                      <a:pt x="1017" y="1267"/>
                    </a:lnTo>
                    <a:lnTo>
                      <a:pt x="1017" y="1283"/>
                    </a:lnTo>
                    <a:lnTo>
                      <a:pt x="1017" y="1577"/>
                    </a:lnTo>
                    <a:lnTo>
                      <a:pt x="861" y="1577"/>
                    </a:lnTo>
                    <a:lnTo>
                      <a:pt x="861" y="1316"/>
                    </a:lnTo>
                    <a:lnTo>
                      <a:pt x="861" y="1302"/>
                    </a:lnTo>
                    <a:lnTo>
                      <a:pt x="860" y="1290"/>
                    </a:lnTo>
                    <a:lnTo>
                      <a:pt x="858" y="1278"/>
                    </a:lnTo>
                    <a:lnTo>
                      <a:pt x="855" y="1268"/>
                    </a:lnTo>
                    <a:lnTo>
                      <a:pt x="852" y="1259"/>
                    </a:lnTo>
                    <a:lnTo>
                      <a:pt x="848" y="1252"/>
                    </a:lnTo>
                    <a:lnTo>
                      <a:pt x="843" y="1245"/>
                    </a:lnTo>
                    <a:lnTo>
                      <a:pt x="839" y="1239"/>
                    </a:lnTo>
                    <a:lnTo>
                      <a:pt x="833" y="1234"/>
                    </a:lnTo>
                    <a:lnTo>
                      <a:pt x="828" y="1230"/>
                    </a:lnTo>
                    <a:lnTo>
                      <a:pt x="822" y="1227"/>
                    </a:lnTo>
                    <a:lnTo>
                      <a:pt x="815" y="1224"/>
                    </a:lnTo>
                    <a:lnTo>
                      <a:pt x="809" y="1222"/>
                    </a:lnTo>
                    <a:lnTo>
                      <a:pt x="802" y="1221"/>
                    </a:lnTo>
                    <a:lnTo>
                      <a:pt x="796" y="1220"/>
                    </a:lnTo>
                    <a:lnTo>
                      <a:pt x="789" y="1220"/>
                    </a:lnTo>
                    <a:lnTo>
                      <a:pt x="781" y="1220"/>
                    </a:lnTo>
                    <a:lnTo>
                      <a:pt x="774" y="1221"/>
                    </a:lnTo>
                    <a:lnTo>
                      <a:pt x="766" y="1222"/>
                    </a:lnTo>
                    <a:lnTo>
                      <a:pt x="758" y="1224"/>
                    </a:lnTo>
                    <a:lnTo>
                      <a:pt x="751" y="1227"/>
                    </a:lnTo>
                    <a:lnTo>
                      <a:pt x="744" y="1230"/>
                    </a:lnTo>
                    <a:lnTo>
                      <a:pt x="738" y="1234"/>
                    </a:lnTo>
                    <a:lnTo>
                      <a:pt x="735" y="1236"/>
                    </a:lnTo>
                    <a:lnTo>
                      <a:pt x="732" y="1239"/>
                    </a:lnTo>
                    <a:lnTo>
                      <a:pt x="726" y="1244"/>
                    </a:lnTo>
                    <a:lnTo>
                      <a:pt x="721" y="1251"/>
                    </a:lnTo>
                    <a:lnTo>
                      <a:pt x="717" y="1258"/>
                    </a:lnTo>
                    <a:lnTo>
                      <a:pt x="713" y="1266"/>
                    </a:lnTo>
                    <a:lnTo>
                      <a:pt x="711" y="1271"/>
                    </a:lnTo>
                    <a:lnTo>
                      <a:pt x="710" y="1276"/>
                    </a:lnTo>
                    <a:lnTo>
                      <a:pt x="709" y="1282"/>
                    </a:lnTo>
                    <a:lnTo>
                      <a:pt x="708" y="1287"/>
                    </a:lnTo>
                    <a:lnTo>
                      <a:pt x="706" y="1299"/>
                    </a:lnTo>
                    <a:lnTo>
                      <a:pt x="706" y="1312"/>
                    </a:lnTo>
                    <a:lnTo>
                      <a:pt x="706" y="1577"/>
                    </a:lnTo>
                    <a:lnTo>
                      <a:pt x="550" y="1577"/>
                    </a:lnTo>
                    <a:lnTo>
                      <a:pt x="550" y="884"/>
                    </a:lnTo>
                    <a:lnTo>
                      <a:pt x="706" y="884"/>
                    </a:lnTo>
                    <a:close/>
                    <a:moveTo>
                      <a:pt x="1299" y="1286"/>
                    </a:moveTo>
                    <a:lnTo>
                      <a:pt x="1374" y="1286"/>
                    </a:lnTo>
                    <a:lnTo>
                      <a:pt x="1374" y="1277"/>
                    </a:lnTo>
                    <a:lnTo>
                      <a:pt x="1374" y="1269"/>
                    </a:lnTo>
                    <a:lnTo>
                      <a:pt x="1373" y="1262"/>
                    </a:lnTo>
                    <a:lnTo>
                      <a:pt x="1371" y="1256"/>
                    </a:lnTo>
                    <a:lnTo>
                      <a:pt x="1368" y="1250"/>
                    </a:lnTo>
                    <a:lnTo>
                      <a:pt x="1365" y="1244"/>
                    </a:lnTo>
                    <a:lnTo>
                      <a:pt x="1361" y="1239"/>
                    </a:lnTo>
                    <a:lnTo>
                      <a:pt x="1357" y="1234"/>
                    </a:lnTo>
                    <a:lnTo>
                      <a:pt x="1351" y="1229"/>
                    </a:lnTo>
                    <a:lnTo>
                      <a:pt x="1345" y="1226"/>
                    </a:lnTo>
                    <a:lnTo>
                      <a:pt x="1339" y="1222"/>
                    </a:lnTo>
                    <a:lnTo>
                      <a:pt x="1331" y="1219"/>
                    </a:lnTo>
                    <a:lnTo>
                      <a:pt x="1323" y="1217"/>
                    </a:lnTo>
                    <a:lnTo>
                      <a:pt x="1315" y="1215"/>
                    </a:lnTo>
                    <a:lnTo>
                      <a:pt x="1306" y="1214"/>
                    </a:lnTo>
                    <a:lnTo>
                      <a:pt x="1296" y="1213"/>
                    </a:lnTo>
                    <a:lnTo>
                      <a:pt x="1286" y="1213"/>
                    </a:lnTo>
                    <a:lnTo>
                      <a:pt x="1267" y="1213"/>
                    </a:lnTo>
                    <a:lnTo>
                      <a:pt x="1258" y="1215"/>
                    </a:lnTo>
                    <a:lnTo>
                      <a:pt x="1249" y="1216"/>
                    </a:lnTo>
                    <a:lnTo>
                      <a:pt x="1240" y="1218"/>
                    </a:lnTo>
                    <a:lnTo>
                      <a:pt x="1231" y="1220"/>
                    </a:lnTo>
                    <a:lnTo>
                      <a:pt x="1222" y="1223"/>
                    </a:lnTo>
                    <a:lnTo>
                      <a:pt x="1213" y="1226"/>
                    </a:lnTo>
                    <a:lnTo>
                      <a:pt x="1196" y="1233"/>
                    </a:lnTo>
                    <a:lnTo>
                      <a:pt x="1180" y="1242"/>
                    </a:lnTo>
                    <a:lnTo>
                      <a:pt x="1172" y="1247"/>
                    </a:lnTo>
                    <a:lnTo>
                      <a:pt x="1163" y="1252"/>
                    </a:lnTo>
                    <a:lnTo>
                      <a:pt x="1155" y="1258"/>
                    </a:lnTo>
                    <a:lnTo>
                      <a:pt x="1148" y="1264"/>
                    </a:lnTo>
                    <a:lnTo>
                      <a:pt x="1084" y="1154"/>
                    </a:lnTo>
                    <a:lnTo>
                      <a:pt x="1094" y="1146"/>
                    </a:lnTo>
                    <a:lnTo>
                      <a:pt x="1104" y="1138"/>
                    </a:lnTo>
                    <a:lnTo>
                      <a:pt x="1115" y="1130"/>
                    </a:lnTo>
                    <a:lnTo>
                      <a:pt x="1126" y="1123"/>
                    </a:lnTo>
                    <a:lnTo>
                      <a:pt x="1138" y="1117"/>
                    </a:lnTo>
                    <a:lnTo>
                      <a:pt x="1151" y="1111"/>
                    </a:lnTo>
                    <a:lnTo>
                      <a:pt x="1163" y="1105"/>
                    </a:lnTo>
                    <a:lnTo>
                      <a:pt x="1177" y="1100"/>
                    </a:lnTo>
                    <a:lnTo>
                      <a:pt x="1190" y="1096"/>
                    </a:lnTo>
                    <a:lnTo>
                      <a:pt x="1204" y="1092"/>
                    </a:lnTo>
                    <a:lnTo>
                      <a:pt x="1218" y="1088"/>
                    </a:lnTo>
                    <a:lnTo>
                      <a:pt x="1232" y="1086"/>
                    </a:lnTo>
                    <a:lnTo>
                      <a:pt x="1246" y="1084"/>
                    </a:lnTo>
                    <a:lnTo>
                      <a:pt x="1253" y="1083"/>
                    </a:lnTo>
                    <a:lnTo>
                      <a:pt x="1261" y="1082"/>
                    </a:lnTo>
                    <a:lnTo>
                      <a:pt x="1275" y="1081"/>
                    </a:lnTo>
                    <a:lnTo>
                      <a:pt x="1290" y="1081"/>
                    </a:lnTo>
                    <a:lnTo>
                      <a:pt x="1315" y="1081"/>
                    </a:lnTo>
                    <a:lnTo>
                      <a:pt x="1327" y="1082"/>
                    </a:lnTo>
                    <a:lnTo>
                      <a:pt x="1339" y="1084"/>
                    </a:lnTo>
                    <a:lnTo>
                      <a:pt x="1350" y="1086"/>
                    </a:lnTo>
                    <a:lnTo>
                      <a:pt x="1362" y="1088"/>
                    </a:lnTo>
                    <a:lnTo>
                      <a:pt x="1373" y="1090"/>
                    </a:lnTo>
                    <a:lnTo>
                      <a:pt x="1383" y="1093"/>
                    </a:lnTo>
                    <a:lnTo>
                      <a:pt x="1393" y="1096"/>
                    </a:lnTo>
                    <a:lnTo>
                      <a:pt x="1403" y="1100"/>
                    </a:lnTo>
                    <a:lnTo>
                      <a:pt x="1414" y="1104"/>
                    </a:lnTo>
                    <a:lnTo>
                      <a:pt x="1423" y="1108"/>
                    </a:lnTo>
                    <a:lnTo>
                      <a:pt x="1432" y="1113"/>
                    </a:lnTo>
                    <a:lnTo>
                      <a:pt x="1440" y="1118"/>
                    </a:lnTo>
                    <a:lnTo>
                      <a:pt x="1448" y="1124"/>
                    </a:lnTo>
                    <a:lnTo>
                      <a:pt x="1456" y="1130"/>
                    </a:lnTo>
                    <a:lnTo>
                      <a:pt x="1463" y="1136"/>
                    </a:lnTo>
                    <a:lnTo>
                      <a:pt x="1470" y="1143"/>
                    </a:lnTo>
                    <a:lnTo>
                      <a:pt x="1477" y="1150"/>
                    </a:lnTo>
                    <a:lnTo>
                      <a:pt x="1483" y="1157"/>
                    </a:lnTo>
                    <a:lnTo>
                      <a:pt x="1488" y="1165"/>
                    </a:lnTo>
                    <a:lnTo>
                      <a:pt x="1493" y="1173"/>
                    </a:lnTo>
                    <a:lnTo>
                      <a:pt x="1498" y="1181"/>
                    </a:lnTo>
                    <a:lnTo>
                      <a:pt x="1502" y="1190"/>
                    </a:lnTo>
                    <a:lnTo>
                      <a:pt x="1506" y="1199"/>
                    </a:lnTo>
                    <a:lnTo>
                      <a:pt x="1509" y="1208"/>
                    </a:lnTo>
                    <a:lnTo>
                      <a:pt x="1512" y="1218"/>
                    </a:lnTo>
                    <a:lnTo>
                      <a:pt x="1514" y="1228"/>
                    </a:lnTo>
                    <a:lnTo>
                      <a:pt x="1516" y="1239"/>
                    </a:lnTo>
                    <a:lnTo>
                      <a:pt x="1518" y="1250"/>
                    </a:lnTo>
                    <a:lnTo>
                      <a:pt x="1518" y="1261"/>
                    </a:lnTo>
                    <a:lnTo>
                      <a:pt x="1519" y="1272"/>
                    </a:lnTo>
                    <a:lnTo>
                      <a:pt x="1519" y="1527"/>
                    </a:lnTo>
                    <a:lnTo>
                      <a:pt x="1519" y="1540"/>
                    </a:lnTo>
                    <a:lnTo>
                      <a:pt x="1519" y="1553"/>
                    </a:lnTo>
                    <a:lnTo>
                      <a:pt x="1521" y="1565"/>
                    </a:lnTo>
                    <a:lnTo>
                      <a:pt x="1523" y="1577"/>
                    </a:lnTo>
                    <a:lnTo>
                      <a:pt x="1382" y="1577"/>
                    </a:lnTo>
                    <a:lnTo>
                      <a:pt x="1379" y="1554"/>
                    </a:lnTo>
                    <a:lnTo>
                      <a:pt x="1377" y="1525"/>
                    </a:lnTo>
                    <a:lnTo>
                      <a:pt x="1371" y="1532"/>
                    </a:lnTo>
                    <a:lnTo>
                      <a:pt x="1365" y="1539"/>
                    </a:lnTo>
                    <a:lnTo>
                      <a:pt x="1358" y="1546"/>
                    </a:lnTo>
                    <a:lnTo>
                      <a:pt x="1350" y="1552"/>
                    </a:lnTo>
                    <a:lnTo>
                      <a:pt x="1343" y="1557"/>
                    </a:lnTo>
                    <a:lnTo>
                      <a:pt x="1334" y="1562"/>
                    </a:lnTo>
                    <a:lnTo>
                      <a:pt x="1325" y="1567"/>
                    </a:lnTo>
                    <a:lnTo>
                      <a:pt x="1316" y="1571"/>
                    </a:lnTo>
                    <a:lnTo>
                      <a:pt x="1307" y="1574"/>
                    </a:lnTo>
                    <a:lnTo>
                      <a:pt x="1297" y="1577"/>
                    </a:lnTo>
                    <a:lnTo>
                      <a:pt x="1287" y="1580"/>
                    </a:lnTo>
                    <a:lnTo>
                      <a:pt x="1276" y="1582"/>
                    </a:lnTo>
                    <a:lnTo>
                      <a:pt x="1266" y="1584"/>
                    </a:lnTo>
                    <a:lnTo>
                      <a:pt x="1255" y="1585"/>
                    </a:lnTo>
                    <a:lnTo>
                      <a:pt x="1244" y="1585"/>
                    </a:lnTo>
                    <a:lnTo>
                      <a:pt x="1233" y="1586"/>
                    </a:lnTo>
                    <a:lnTo>
                      <a:pt x="1216" y="1585"/>
                    </a:lnTo>
                    <a:lnTo>
                      <a:pt x="1200" y="1583"/>
                    </a:lnTo>
                    <a:lnTo>
                      <a:pt x="1184" y="1580"/>
                    </a:lnTo>
                    <a:lnTo>
                      <a:pt x="1169" y="1576"/>
                    </a:lnTo>
                    <a:lnTo>
                      <a:pt x="1161" y="1574"/>
                    </a:lnTo>
                    <a:lnTo>
                      <a:pt x="1154" y="1571"/>
                    </a:lnTo>
                    <a:lnTo>
                      <a:pt x="1140" y="1565"/>
                    </a:lnTo>
                    <a:lnTo>
                      <a:pt x="1128" y="1557"/>
                    </a:lnTo>
                    <a:lnTo>
                      <a:pt x="1116" y="1549"/>
                    </a:lnTo>
                    <a:lnTo>
                      <a:pt x="1111" y="1544"/>
                    </a:lnTo>
                    <a:lnTo>
                      <a:pt x="1106" y="1540"/>
                    </a:lnTo>
                    <a:lnTo>
                      <a:pt x="1101" y="1534"/>
                    </a:lnTo>
                    <a:lnTo>
                      <a:pt x="1097" y="1529"/>
                    </a:lnTo>
                    <a:lnTo>
                      <a:pt x="1092" y="1523"/>
                    </a:lnTo>
                    <a:lnTo>
                      <a:pt x="1088" y="1517"/>
                    </a:lnTo>
                    <a:lnTo>
                      <a:pt x="1085" y="1511"/>
                    </a:lnTo>
                    <a:lnTo>
                      <a:pt x="1082" y="1504"/>
                    </a:lnTo>
                    <a:lnTo>
                      <a:pt x="1076" y="1491"/>
                    </a:lnTo>
                    <a:lnTo>
                      <a:pt x="1072" y="1477"/>
                    </a:lnTo>
                    <a:lnTo>
                      <a:pt x="1070" y="1462"/>
                    </a:lnTo>
                    <a:lnTo>
                      <a:pt x="1069" y="1454"/>
                    </a:lnTo>
                    <a:lnTo>
                      <a:pt x="1069" y="1446"/>
                    </a:lnTo>
                    <a:lnTo>
                      <a:pt x="1069" y="1436"/>
                    </a:lnTo>
                    <a:lnTo>
                      <a:pt x="1070" y="1428"/>
                    </a:lnTo>
                    <a:lnTo>
                      <a:pt x="1071" y="1419"/>
                    </a:lnTo>
                    <a:lnTo>
                      <a:pt x="1073" y="1411"/>
                    </a:lnTo>
                    <a:lnTo>
                      <a:pt x="1076" y="1402"/>
                    </a:lnTo>
                    <a:lnTo>
                      <a:pt x="1078" y="1394"/>
                    </a:lnTo>
                    <a:lnTo>
                      <a:pt x="1082" y="1387"/>
                    </a:lnTo>
                    <a:lnTo>
                      <a:pt x="1086" y="1379"/>
                    </a:lnTo>
                    <a:lnTo>
                      <a:pt x="1090" y="1372"/>
                    </a:lnTo>
                    <a:lnTo>
                      <a:pt x="1095" y="1365"/>
                    </a:lnTo>
                    <a:lnTo>
                      <a:pt x="1100" y="1358"/>
                    </a:lnTo>
                    <a:lnTo>
                      <a:pt x="1106" y="1352"/>
                    </a:lnTo>
                    <a:lnTo>
                      <a:pt x="1112" y="1346"/>
                    </a:lnTo>
                    <a:lnTo>
                      <a:pt x="1119" y="1340"/>
                    </a:lnTo>
                    <a:lnTo>
                      <a:pt x="1126" y="1334"/>
                    </a:lnTo>
                    <a:lnTo>
                      <a:pt x="1133" y="1329"/>
                    </a:lnTo>
                    <a:lnTo>
                      <a:pt x="1141" y="1324"/>
                    </a:lnTo>
                    <a:lnTo>
                      <a:pt x="1149" y="1319"/>
                    </a:lnTo>
                    <a:lnTo>
                      <a:pt x="1158" y="1315"/>
                    </a:lnTo>
                    <a:lnTo>
                      <a:pt x="1167" y="1310"/>
                    </a:lnTo>
                    <a:lnTo>
                      <a:pt x="1177" y="1307"/>
                    </a:lnTo>
                    <a:lnTo>
                      <a:pt x="1186" y="1303"/>
                    </a:lnTo>
                    <a:lnTo>
                      <a:pt x="1207" y="1297"/>
                    </a:lnTo>
                    <a:lnTo>
                      <a:pt x="1217" y="1294"/>
                    </a:lnTo>
                    <a:lnTo>
                      <a:pt x="1228" y="1292"/>
                    </a:lnTo>
                    <a:lnTo>
                      <a:pt x="1239" y="1290"/>
                    </a:lnTo>
                    <a:lnTo>
                      <a:pt x="1251" y="1289"/>
                    </a:lnTo>
                    <a:lnTo>
                      <a:pt x="1262" y="1287"/>
                    </a:lnTo>
                    <a:lnTo>
                      <a:pt x="1274" y="1286"/>
                    </a:lnTo>
                    <a:lnTo>
                      <a:pt x="1287" y="1286"/>
                    </a:lnTo>
                    <a:lnTo>
                      <a:pt x="1299" y="1286"/>
                    </a:lnTo>
                    <a:close/>
                    <a:moveTo>
                      <a:pt x="1283" y="1487"/>
                    </a:moveTo>
                    <a:lnTo>
                      <a:pt x="1293" y="1486"/>
                    </a:lnTo>
                    <a:lnTo>
                      <a:pt x="1302" y="1485"/>
                    </a:lnTo>
                    <a:lnTo>
                      <a:pt x="1311" y="1483"/>
                    </a:lnTo>
                    <a:lnTo>
                      <a:pt x="1320" y="1480"/>
                    </a:lnTo>
                    <a:lnTo>
                      <a:pt x="1324" y="1478"/>
                    </a:lnTo>
                    <a:lnTo>
                      <a:pt x="1328" y="1476"/>
                    </a:lnTo>
                    <a:lnTo>
                      <a:pt x="1332" y="1474"/>
                    </a:lnTo>
                    <a:lnTo>
                      <a:pt x="1336" y="1472"/>
                    </a:lnTo>
                    <a:lnTo>
                      <a:pt x="1343" y="1467"/>
                    </a:lnTo>
                    <a:lnTo>
                      <a:pt x="1349" y="1461"/>
                    </a:lnTo>
                    <a:lnTo>
                      <a:pt x="1355" y="1455"/>
                    </a:lnTo>
                    <a:lnTo>
                      <a:pt x="1360" y="1448"/>
                    </a:lnTo>
                    <a:lnTo>
                      <a:pt x="1364" y="1440"/>
                    </a:lnTo>
                    <a:lnTo>
                      <a:pt x="1368" y="1432"/>
                    </a:lnTo>
                    <a:lnTo>
                      <a:pt x="1371" y="1423"/>
                    </a:lnTo>
                    <a:lnTo>
                      <a:pt x="1373" y="1414"/>
                    </a:lnTo>
                    <a:lnTo>
                      <a:pt x="1374" y="1405"/>
                    </a:lnTo>
                    <a:lnTo>
                      <a:pt x="1374" y="1395"/>
                    </a:lnTo>
                    <a:lnTo>
                      <a:pt x="1374" y="1381"/>
                    </a:lnTo>
                    <a:lnTo>
                      <a:pt x="1313" y="1381"/>
                    </a:lnTo>
                    <a:lnTo>
                      <a:pt x="1303" y="1381"/>
                    </a:lnTo>
                    <a:lnTo>
                      <a:pt x="1294" y="1382"/>
                    </a:lnTo>
                    <a:lnTo>
                      <a:pt x="1285" y="1383"/>
                    </a:lnTo>
                    <a:lnTo>
                      <a:pt x="1276" y="1385"/>
                    </a:lnTo>
                    <a:lnTo>
                      <a:pt x="1268" y="1387"/>
                    </a:lnTo>
                    <a:lnTo>
                      <a:pt x="1261" y="1389"/>
                    </a:lnTo>
                    <a:lnTo>
                      <a:pt x="1254" y="1393"/>
                    </a:lnTo>
                    <a:lnTo>
                      <a:pt x="1248" y="1396"/>
                    </a:lnTo>
                    <a:lnTo>
                      <a:pt x="1245" y="1398"/>
                    </a:lnTo>
                    <a:lnTo>
                      <a:pt x="1243" y="1400"/>
                    </a:lnTo>
                    <a:lnTo>
                      <a:pt x="1238" y="1405"/>
                    </a:lnTo>
                    <a:lnTo>
                      <a:pt x="1234" y="1410"/>
                    </a:lnTo>
                    <a:lnTo>
                      <a:pt x="1231" y="1415"/>
                    </a:lnTo>
                    <a:lnTo>
                      <a:pt x="1228" y="1421"/>
                    </a:lnTo>
                    <a:lnTo>
                      <a:pt x="1226" y="1427"/>
                    </a:lnTo>
                    <a:lnTo>
                      <a:pt x="1225" y="1433"/>
                    </a:lnTo>
                    <a:lnTo>
                      <a:pt x="1225" y="1440"/>
                    </a:lnTo>
                    <a:lnTo>
                      <a:pt x="1225" y="1446"/>
                    </a:lnTo>
                    <a:lnTo>
                      <a:pt x="1226" y="1451"/>
                    </a:lnTo>
                    <a:lnTo>
                      <a:pt x="1227" y="1456"/>
                    </a:lnTo>
                    <a:lnTo>
                      <a:pt x="1229" y="1460"/>
                    </a:lnTo>
                    <a:lnTo>
                      <a:pt x="1231" y="1464"/>
                    </a:lnTo>
                    <a:lnTo>
                      <a:pt x="1234" y="1468"/>
                    </a:lnTo>
                    <a:lnTo>
                      <a:pt x="1237" y="1472"/>
                    </a:lnTo>
                    <a:lnTo>
                      <a:pt x="1240" y="1475"/>
                    </a:lnTo>
                    <a:lnTo>
                      <a:pt x="1244" y="1478"/>
                    </a:lnTo>
                    <a:lnTo>
                      <a:pt x="1248" y="1480"/>
                    </a:lnTo>
                    <a:lnTo>
                      <a:pt x="1253" y="1482"/>
                    </a:lnTo>
                    <a:lnTo>
                      <a:pt x="1258" y="1484"/>
                    </a:lnTo>
                    <a:lnTo>
                      <a:pt x="1264" y="1485"/>
                    </a:lnTo>
                    <a:lnTo>
                      <a:pt x="1270" y="1486"/>
                    </a:lnTo>
                    <a:lnTo>
                      <a:pt x="1276" y="1487"/>
                    </a:lnTo>
                    <a:lnTo>
                      <a:pt x="1283" y="1487"/>
                    </a:lnTo>
                    <a:close/>
                    <a:moveTo>
                      <a:pt x="1740" y="1089"/>
                    </a:moveTo>
                    <a:lnTo>
                      <a:pt x="1740" y="1145"/>
                    </a:lnTo>
                    <a:lnTo>
                      <a:pt x="1746" y="1138"/>
                    </a:lnTo>
                    <a:lnTo>
                      <a:pt x="1751" y="1131"/>
                    </a:lnTo>
                    <a:lnTo>
                      <a:pt x="1757" y="1124"/>
                    </a:lnTo>
                    <a:lnTo>
                      <a:pt x="1764" y="1118"/>
                    </a:lnTo>
                    <a:lnTo>
                      <a:pt x="1771" y="1112"/>
                    </a:lnTo>
                    <a:lnTo>
                      <a:pt x="1778" y="1107"/>
                    </a:lnTo>
                    <a:lnTo>
                      <a:pt x="1786" y="1102"/>
                    </a:lnTo>
                    <a:lnTo>
                      <a:pt x="1794" y="1098"/>
                    </a:lnTo>
                    <a:lnTo>
                      <a:pt x="1802" y="1094"/>
                    </a:lnTo>
                    <a:lnTo>
                      <a:pt x="1811" y="1091"/>
                    </a:lnTo>
                    <a:lnTo>
                      <a:pt x="1821" y="1088"/>
                    </a:lnTo>
                    <a:lnTo>
                      <a:pt x="1830" y="1085"/>
                    </a:lnTo>
                    <a:lnTo>
                      <a:pt x="1840" y="1084"/>
                    </a:lnTo>
                    <a:lnTo>
                      <a:pt x="1850" y="1082"/>
                    </a:lnTo>
                    <a:lnTo>
                      <a:pt x="1861" y="1081"/>
                    </a:lnTo>
                    <a:lnTo>
                      <a:pt x="1871" y="1081"/>
                    </a:lnTo>
                    <a:lnTo>
                      <a:pt x="1881" y="1081"/>
                    </a:lnTo>
                    <a:lnTo>
                      <a:pt x="1891" y="1082"/>
                    </a:lnTo>
                    <a:lnTo>
                      <a:pt x="1902" y="1083"/>
                    </a:lnTo>
                    <a:lnTo>
                      <a:pt x="1911" y="1085"/>
                    </a:lnTo>
                    <a:lnTo>
                      <a:pt x="1929" y="1089"/>
                    </a:lnTo>
                    <a:lnTo>
                      <a:pt x="1937" y="1092"/>
                    </a:lnTo>
                    <a:lnTo>
                      <a:pt x="1946" y="1095"/>
                    </a:lnTo>
                    <a:lnTo>
                      <a:pt x="1954" y="1099"/>
                    </a:lnTo>
                    <a:lnTo>
                      <a:pt x="1961" y="1103"/>
                    </a:lnTo>
                    <a:lnTo>
                      <a:pt x="1969" y="1108"/>
                    </a:lnTo>
                    <a:lnTo>
                      <a:pt x="1976" y="1112"/>
                    </a:lnTo>
                    <a:lnTo>
                      <a:pt x="1983" y="1118"/>
                    </a:lnTo>
                    <a:lnTo>
                      <a:pt x="1990" y="1123"/>
                    </a:lnTo>
                    <a:lnTo>
                      <a:pt x="1996" y="1129"/>
                    </a:lnTo>
                    <a:lnTo>
                      <a:pt x="2002" y="1136"/>
                    </a:lnTo>
                    <a:lnTo>
                      <a:pt x="2008" y="1142"/>
                    </a:lnTo>
                    <a:lnTo>
                      <a:pt x="2013" y="1149"/>
                    </a:lnTo>
                    <a:lnTo>
                      <a:pt x="2018" y="1157"/>
                    </a:lnTo>
                    <a:lnTo>
                      <a:pt x="2023" y="1164"/>
                    </a:lnTo>
                    <a:lnTo>
                      <a:pt x="2028" y="1172"/>
                    </a:lnTo>
                    <a:lnTo>
                      <a:pt x="2032" y="1181"/>
                    </a:lnTo>
                    <a:lnTo>
                      <a:pt x="2035" y="1190"/>
                    </a:lnTo>
                    <a:lnTo>
                      <a:pt x="2039" y="1199"/>
                    </a:lnTo>
                    <a:lnTo>
                      <a:pt x="2042" y="1208"/>
                    </a:lnTo>
                    <a:lnTo>
                      <a:pt x="2044" y="1218"/>
                    </a:lnTo>
                    <a:lnTo>
                      <a:pt x="2047" y="1227"/>
                    </a:lnTo>
                    <a:lnTo>
                      <a:pt x="2048" y="1238"/>
                    </a:lnTo>
                    <a:lnTo>
                      <a:pt x="2050" y="1248"/>
                    </a:lnTo>
                    <a:lnTo>
                      <a:pt x="2051" y="1259"/>
                    </a:lnTo>
                    <a:lnTo>
                      <a:pt x="2052" y="1270"/>
                    </a:lnTo>
                    <a:lnTo>
                      <a:pt x="2052" y="1282"/>
                    </a:lnTo>
                    <a:lnTo>
                      <a:pt x="2052" y="1578"/>
                    </a:lnTo>
                    <a:lnTo>
                      <a:pt x="1896" y="1578"/>
                    </a:lnTo>
                    <a:lnTo>
                      <a:pt x="1896" y="1310"/>
                    </a:lnTo>
                    <a:lnTo>
                      <a:pt x="1896" y="1299"/>
                    </a:lnTo>
                    <a:lnTo>
                      <a:pt x="1895" y="1289"/>
                    </a:lnTo>
                    <a:lnTo>
                      <a:pt x="1893" y="1279"/>
                    </a:lnTo>
                    <a:lnTo>
                      <a:pt x="1892" y="1274"/>
                    </a:lnTo>
                    <a:lnTo>
                      <a:pt x="1891" y="1270"/>
                    </a:lnTo>
                    <a:lnTo>
                      <a:pt x="1888" y="1262"/>
                    </a:lnTo>
                    <a:lnTo>
                      <a:pt x="1885" y="1255"/>
                    </a:lnTo>
                    <a:lnTo>
                      <a:pt x="1881" y="1248"/>
                    </a:lnTo>
                    <a:lnTo>
                      <a:pt x="1876" y="1242"/>
                    </a:lnTo>
                    <a:lnTo>
                      <a:pt x="1874" y="1239"/>
                    </a:lnTo>
                    <a:lnTo>
                      <a:pt x="1871" y="1237"/>
                    </a:lnTo>
                    <a:lnTo>
                      <a:pt x="1869" y="1234"/>
                    </a:lnTo>
                    <a:lnTo>
                      <a:pt x="1866" y="1232"/>
                    </a:lnTo>
                    <a:lnTo>
                      <a:pt x="1859" y="1228"/>
                    </a:lnTo>
                    <a:lnTo>
                      <a:pt x="1853" y="1225"/>
                    </a:lnTo>
                    <a:lnTo>
                      <a:pt x="1845" y="1223"/>
                    </a:lnTo>
                    <a:lnTo>
                      <a:pt x="1837" y="1221"/>
                    </a:lnTo>
                    <a:lnTo>
                      <a:pt x="1829" y="1220"/>
                    </a:lnTo>
                    <a:lnTo>
                      <a:pt x="1820" y="1219"/>
                    </a:lnTo>
                    <a:lnTo>
                      <a:pt x="1811" y="1220"/>
                    </a:lnTo>
                    <a:lnTo>
                      <a:pt x="1802" y="1221"/>
                    </a:lnTo>
                    <a:lnTo>
                      <a:pt x="1794" y="1223"/>
                    </a:lnTo>
                    <a:lnTo>
                      <a:pt x="1787" y="1225"/>
                    </a:lnTo>
                    <a:lnTo>
                      <a:pt x="1779" y="1228"/>
                    </a:lnTo>
                    <a:lnTo>
                      <a:pt x="1773" y="1232"/>
                    </a:lnTo>
                    <a:lnTo>
                      <a:pt x="1767" y="1237"/>
                    </a:lnTo>
                    <a:lnTo>
                      <a:pt x="1762" y="1242"/>
                    </a:lnTo>
                    <a:lnTo>
                      <a:pt x="1759" y="1245"/>
                    </a:lnTo>
                    <a:lnTo>
                      <a:pt x="1757" y="1248"/>
                    </a:lnTo>
                    <a:lnTo>
                      <a:pt x="1752" y="1254"/>
                    </a:lnTo>
                    <a:lnTo>
                      <a:pt x="1749" y="1261"/>
                    </a:lnTo>
                    <a:lnTo>
                      <a:pt x="1746" y="1269"/>
                    </a:lnTo>
                    <a:lnTo>
                      <a:pt x="1745" y="1273"/>
                    </a:lnTo>
                    <a:lnTo>
                      <a:pt x="1744" y="1278"/>
                    </a:lnTo>
                    <a:lnTo>
                      <a:pt x="1742" y="1288"/>
                    </a:lnTo>
                    <a:lnTo>
                      <a:pt x="1741" y="1298"/>
                    </a:lnTo>
                    <a:lnTo>
                      <a:pt x="1740" y="1308"/>
                    </a:lnTo>
                    <a:lnTo>
                      <a:pt x="1740" y="1578"/>
                    </a:lnTo>
                    <a:lnTo>
                      <a:pt x="1585" y="1578"/>
                    </a:lnTo>
                    <a:lnTo>
                      <a:pt x="1585" y="1089"/>
                    </a:lnTo>
                    <a:lnTo>
                      <a:pt x="1740" y="1089"/>
                    </a:lnTo>
                    <a:close/>
                    <a:moveTo>
                      <a:pt x="2326" y="1081"/>
                    </a:moveTo>
                    <a:lnTo>
                      <a:pt x="2336" y="1082"/>
                    </a:lnTo>
                    <a:lnTo>
                      <a:pt x="2347" y="1082"/>
                    </a:lnTo>
                    <a:lnTo>
                      <a:pt x="2357" y="1084"/>
                    </a:lnTo>
                    <a:lnTo>
                      <a:pt x="2367" y="1085"/>
                    </a:lnTo>
                    <a:lnTo>
                      <a:pt x="2376" y="1087"/>
                    </a:lnTo>
                    <a:lnTo>
                      <a:pt x="2385" y="1090"/>
                    </a:lnTo>
                    <a:lnTo>
                      <a:pt x="2395" y="1093"/>
                    </a:lnTo>
                    <a:lnTo>
                      <a:pt x="2403" y="1096"/>
                    </a:lnTo>
                    <a:lnTo>
                      <a:pt x="2412" y="1100"/>
                    </a:lnTo>
                    <a:lnTo>
                      <a:pt x="2419" y="1105"/>
                    </a:lnTo>
                    <a:lnTo>
                      <a:pt x="2426" y="1109"/>
                    </a:lnTo>
                    <a:lnTo>
                      <a:pt x="2430" y="1112"/>
                    </a:lnTo>
                    <a:lnTo>
                      <a:pt x="2433" y="1114"/>
                    </a:lnTo>
                    <a:lnTo>
                      <a:pt x="2440" y="1120"/>
                    </a:lnTo>
                    <a:lnTo>
                      <a:pt x="2446" y="1126"/>
                    </a:lnTo>
                    <a:lnTo>
                      <a:pt x="2451" y="1132"/>
                    </a:lnTo>
                    <a:lnTo>
                      <a:pt x="2456" y="1139"/>
                    </a:lnTo>
                    <a:lnTo>
                      <a:pt x="2456" y="1090"/>
                    </a:lnTo>
                    <a:lnTo>
                      <a:pt x="2611" y="1090"/>
                    </a:lnTo>
                    <a:lnTo>
                      <a:pt x="2611" y="1532"/>
                    </a:lnTo>
                    <a:lnTo>
                      <a:pt x="2611" y="1545"/>
                    </a:lnTo>
                    <a:lnTo>
                      <a:pt x="2610" y="1558"/>
                    </a:lnTo>
                    <a:lnTo>
                      <a:pt x="2608" y="1570"/>
                    </a:lnTo>
                    <a:lnTo>
                      <a:pt x="2606" y="1583"/>
                    </a:lnTo>
                    <a:lnTo>
                      <a:pt x="2603" y="1595"/>
                    </a:lnTo>
                    <a:lnTo>
                      <a:pt x="2600" y="1606"/>
                    </a:lnTo>
                    <a:lnTo>
                      <a:pt x="2596" y="1618"/>
                    </a:lnTo>
                    <a:lnTo>
                      <a:pt x="2591" y="1629"/>
                    </a:lnTo>
                    <a:lnTo>
                      <a:pt x="2589" y="1634"/>
                    </a:lnTo>
                    <a:lnTo>
                      <a:pt x="2586" y="1640"/>
                    </a:lnTo>
                    <a:lnTo>
                      <a:pt x="2580" y="1650"/>
                    </a:lnTo>
                    <a:lnTo>
                      <a:pt x="2574" y="1660"/>
                    </a:lnTo>
                    <a:lnTo>
                      <a:pt x="2567" y="1670"/>
                    </a:lnTo>
                    <a:lnTo>
                      <a:pt x="2560" y="1679"/>
                    </a:lnTo>
                    <a:lnTo>
                      <a:pt x="2552" y="1688"/>
                    </a:lnTo>
                    <a:lnTo>
                      <a:pt x="2544" y="1697"/>
                    </a:lnTo>
                    <a:lnTo>
                      <a:pt x="2535" y="1705"/>
                    </a:lnTo>
                    <a:lnTo>
                      <a:pt x="2526" y="1713"/>
                    </a:lnTo>
                    <a:lnTo>
                      <a:pt x="2516" y="1720"/>
                    </a:lnTo>
                    <a:lnTo>
                      <a:pt x="2506" y="1727"/>
                    </a:lnTo>
                    <a:lnTo>
                      <a:pt x="2495" y="1733"/>
                    </a:lnTo>
                    <a:lnTo>
                      <a:pt x="2484" y="1739"/>
                    </a:lnTo>
                    <a:lnTo>
                      <a:pt x="2472" y="1745"/>
                    </a:lnTo>
                    <a:lnTo>
                      <a:pt x="2460" y="1750"/>
                    </a:lnTo>
                    <a:lnTo>
                      <a:pt x="2448" y="1755"/>
                    </a:lnTo>
                    <a:lnTo>
                      <a:pt x="2435" y="1759"/>
                    </a:lnTo>
                    <a:lnTo>
                      <a:pt x="2422" y="1763"/>
                    </a:lnTo>
                    <a:lnTo>
                      <a:pt x="2408" y="1766"/>
                    </a:lnTo>
                    <a:lnTo>
                      <a:pt x="2394" y="1769"/>
                    </a:lnTo>
                    <a:lnTo>
                      <a:pt x="2379" y="1770"/>
                    </a:lnTo>
                    <a:lnTo>
                      <a:pt x="2364" y="1772"/>
                    </a:lnTo>
                    <a:lnTo>
                      <a:pt x="2349" y="1773"/>
                    </a:lnTo>
                    <a:lnTo>
                      <a:pt x="2334" y="1773"/>
                    </a:lnTo>
                    <a:lnTo>
                      <a:pt x="2318" y="1773"/>
                    </a:lnTo>
                    <a:lnTo>
                      <a:pt x="2303" y="1772"/>
                    </a:lnTo>
                    <a:lnTo>
                      <a:pt x="2288" y="1771"/>
                    </a:lnTo>
                    <a:lnTo>
                      <a:pt x="2273" y="1769"/>
                    </a:lnTo>
                    <a:lnTo>
                      <a:pt x="2259" y="1766"/>
                    </a:lnTo>
                    <a:lnTo>
                      <a:pt x="2244" y="1763"/>
                    </a:lnTo>
                    <a:lnTo>
                      <a:pt x="2230" y="1759"/>
                    </a:lnTo>
                    <a:lnTo>
                      <a:pt x="2217" y="1755"/>
                    </a:lnTo>
                    <a:lnTo>
                      <a:pt x="2203" y="1749"/>
                    </a:lnTo>
                    <a:lnTo>
                      <a:pt x="2190" y="1744"/>
                    </a:lnTo>
                    <a:lnTo>
                      <a:pt x="2177" y="1738"/>
                    </a:lnTo>
                    <a:lnTo>
                      <a:pt x="2165" y="1732"/>
                    </a:lnTo>
                    <a:lnTo>
                      <a:pt x="2153" y="1725"/>
                    </a:lnTo>
                    <a:lnTo>
                      <a:pt x="2140" y="1717"/>
                    </a:lnTo>
                    <a:lnTo>
                      <a:pt x="2128" y="1709"/>
                    </a:lnTo>
                    <a:lnTo>
                      <a:pt x="2117" y="1700"/>
                    </a:lnTo>
                    <a:lnTo>
                      <a:pt x="2184" y="1588"/>
                    </a:lnTo>
                    <a:lnTo>
                      <a:pt x="2201" y="1599"/>
                    </a:lnTo>
                    <a:lnTo>
                      <a:pt x="2219" y="1610"/>
                    </a:lnTo>
                    <a:lnTo>
                      <a:pt x="2228" y="1615"/>
                    </a:lnTo>
                    <a:lnTo>
                      <a:pt x="2237" y="1619"/>
                    </a:lnTo>
                    <a:lnTo>
                      <a:pt x="2247" y="1623"/>
                    </a:lnTo>
                    <a:lnTo>
                      <a:pt x="2256" y="1627"/>
                    </a:lnTo>
                    <a:lnTo>
                      <a:pt x="2266" y="1631"/>
                    </a:lnTo>
                    <a:lnTo>
                      <a:pt x="2276" y="1634"/>
                    </a:lnTo>
                    <a:lnTo>
                      <a:pt x="2285" y="1636"/>
                    </a:lnTo>
                    <a:lnTo>
                      <a:pt x="2295" y="1638"/>
                    </a:lnTo>
                    <a:lnTo>
                      <a:pt x="2314" y="1641"/>
                    </a:lnTo>
                    <a:lnTo>
                      <a:pt x="2324" y="1642"/>
                    </a:lnTo>
                    <a:lnTo>
                      <a:pt x="2334" y="1642"/>
                    </a:lnTo>
                    <a:lnTo>
                      <a:pt x="2347" y="1642"/>
                    </a:lnTo>
                    <a:lnTo>
                      <a:pt x="2354" y="1641"/>
                    </a:lnTo>
                    <a:lnTo>
                      <a:pt x="2360" y="1640"/>
                    </a:lnTo>
                    <a:lnTo>
                      <a:pt x="2373" y="1638"/>
                    </a:lnTo>
                    <a:lnTo>
                      <a:pt x="2385" y="1634"/>
                    </a:lnTo>
                    <a:lnTo>
                      <a:pt x="2397" y="1630"/>
                    </a:lnTo>
                    <a:lnTo>
                      <a:pt x="2407" y="1625"/>
                    </a:lnTo>
                    <a:lnTo>
                      <a:pt x="2416" y="1619"/>
                    </a:lnTo>
                    <a:lnTo>
                      <a:pt x="2425" y="1613"/>
                    </a:lnTo>
                    <a:lnTo>
                      <a:pt x="2433" y="1605"/>
                    </a:lnTo>
                    <a:lnTo>
                      <a:pt x="2436" y="1602"/>
                    </a:lnTo>
                    <a:lnTo>
                      <a:pt x="2440" y="1598"/>
                    </a:lnTo>
                    <a:lnTo>
                      <a:pt x="2446" y="1589"/>
                    </a:lnTo>
                    <a:lnTo>
                      <a:pt x="2450" y="1580"/>
                    </a:lnTo>
                    <a:lnTo>
                      <a:pt x="2454" y="1570"/>
                    </a:lnTo>
                    <a:lnTo>
                      <a:pt x="2457" y="1560"/>
                    </a:lnTo>
                    <a:lnTo>
                      <a:pt x="2459" y="1550"/>
                    </a:lnTo>
                    <a:lnTo>
                      <a:pt x="2459" y="1545"/>
                    </a:lnTo>
                    <a:lnTo>
                      <a:pt x="2459" y="1539"/>
                    </a:lnTo>
                    <a:lnTo>
                      <a:pt x="2459" y="1506"/>
                    </a:lnTo>
                    <a:lnTo>
                      <a:pt x="2454" y="1513"/>
                    </a:lnTo>
                    <a:lnTo>
                      <a:pt x="2449" y="1521"/>
                    </a:lnTo>
                    <a:lnTo>
                      <a:pt x="2443" y="1527"/>
                    </a:lnTo>
                    <a:lnTo>
                      <a:pt x="2436" y="1532"/>
                    </a:lnTo>
                    <a:lnTo>
                      <a:pt x="2429" y="1538"/>
                    </a:lnTo>
                    <a:lnTo>
                      <a:pt x="2422" y="1543"/>
                    </a:lnTo>
                    <a:lnTo>
                      <a:pt x="2414" y="1547"/>
                    </a:lnTo>
                    <a:lnTo>
                      <a:pt x="2405" y="1551"/>
                    </a:lnTo>
                    <a:lnTo>
                      <a:pt x="2396" y="1554"/>
                    </a:lnTo>
                    <a:lnTo>
                      <a:pt x="2392" y="1556"/>
                    </a:lnTo>
                    <a:lnTo>
                      <a:pt x="2386" y="1558"/>
                    </a:lnTo>
                    <a:lnTo>
                      <a:pt x="2377" y="1560"/>
                    </a:lnTo>
                    <a:lnTo>
                      <a:pt x="2367" y="1562"/>
                    </a:lnTo>
                    <a:lnTo>
                      <a:pt x="2357" y="1564"/>
                    </a:lnTo>
                    <a:lnTo>
                      <a:pt x="2346" y="1566"/>
                    </a:lnTo>
                    <a:lnTo>
                      <a:pt x="2336" y="1566"/>
                    </a:lnTo>
                    <a:lnTo>
                      <a:pt x="2324" y="1567"/>
                    </a:lnTo>
                    <a:lnTo>
                      <a:pt x="2313" y="1567"/>
                    </a:lnTo>
                    <a:lnTo>
                      <a:pt x="2301" y="1566"/>
                    </a:lnTo>
                    <a:lnTo>
                      <a:pt x="2290" y="1565"/>
                    </a:lnTo>
                    <a:lnTo>
                      <a:pt x="2279" y="1563"/>
                    </a:lnTo>
                    <a:lnTo>
                      <a:pt x="2268" y="1561"/>
                    </a:lnTo>
                    <a:lnTo>
                      <a:pt x="2257" y="1558"/>
                    </a:lnTo>
                    <a:lnTo>
                      <a:pt x="2247" y="1555"/>
                    </a:lnTo>
                    <a:lnTo>
                      <a:pt x="2237" y="1551"/>
                    </a:lnTo>
                    <a:lnTo>
                      <a:pt x="2227" y="1546"/>
                    </a:lnTo>
                    <a:lnTo>
                      <a:pt x="2218" y="1541"/>
                    </a:lnTo>
                    <a:lnTo>
                      <a:pt x="2209" y="1536"/>
                    </a:lnTo>
                    <a:lnTo>
                      <a:pt x="2200" y="1530"/>
                    </a:lnTo>
                    <a:lnTo>
                      <a:pt x="2191" y="1524"/>
                    </a:lnTo>
                    <a:lnTo>
                      <a:pt x="2183" y="1516"/>
                    </a:lnTo>
                    <a:lnTo>
                      <a:pt x="2176" y="1509"/>
                    </a:lnTo>
                    <a:lnTo>
                      <a:pt x="2168" y="1501"/>
                    </a:lnTo>
                    <a:lnTo>
                      <a:pt x="2161" y="1493"/>
                    </a:lnTo>
                    <a:lnTo>
                      <a:pt x="2154" y="1485"/>
                    </a:lnTo>
                    <a:lnTo>
                      <a:pt x="2148" y="1476"/>
                    </a:lnTo>
                    <a:lnTo>
                      <a:pt x="2141" y="1467"/>
                    </a:lnTo>
                    <a:lnTo>
                      <a:pt x="2136" y="1457"/>
                    </a:lnTo>
                    <a:lnTo>
                      <a:pt x="2131" y="1447"/>
                    </a:lnTo>
                    <a:lnTo>
                      <a:pt x="2126" y="1437"/>
                    </a:lnTo>
                    <a:lnTo>
                      <a:pt x="2122" y="1426"/>
                    </a:lnTo>
                    <a:lnTo>
                      <a:pt x="2118" y="1415"/>
                    </a:lnTo>
                    <a:lnTo>
                      <a:pt x="2115" y="1404"/>
                    </a:lnTo>
                    <a:lnTo>
                      <a:pt x="2112" y="1392"/>
                    </a:lnTo>
                    <a:lnTo>
                      <a:pt x="2110" y="1380"/>
                    </a:lnTo>
                    <a:lnTo>
                      <a:pt x="2108" y="1368"/>
                    </a:lnTo>
                    <a:lnTo>
                      <a:pt x="2107" y="1355"/>
                    </a:lnTo>
                    <a:lnTo>
                      <a:pt x="2106" y="1342"/>
                    </a:lnTo>
                    <a:lnTo>
                      <a:pt x="2106" y="1329"/>
                    </a:lnTo>
                    <a:lnTo>
                      <a:pt x="2106" y="1316"/>
                    </a:lnTo>
                    <a:lnTo>
                      <a:pt x="2107" y="1303"/>
                    </a:lnTo>
                    <a:lnTo>
                      <a:pt x="2108" y="1290"/>
                    </a:lnTo>
                    <a:lnTo>
                      <a:pt x="2110" y="1276"/>
                    </a:lnTo>
                    <a:lnTo>
                      <a:pt x="2113" y="1264"/>
                    </a:lnTo>
                    <a:lnTo>
                      <a:pt x="2115" y="1252"/>
                    </a:lnTo>
                    <a:lnTo>
                      <a:pt x="2119" y="1241"/>
                    </a:lnTo>
                    <a:lnTo>
                      <a:pt x="2122" y="1229"/>
                    </a:lnTo>
                    <a:lnTo>
                      <a:pt x="2127" y="1218"/>
                    </a:lnTo>
                    <a:lnTo>
                      <a:pt x="2131" y="1208"/>
                    </a:lnTo>
                    <a:lnTo>
                      <a:pt x="2136" y="1197"/>
                    </a:lnTo>
                    <a:lnTo>
                      <a:pt x="2142" y="1187"/>
                    </a:lnTo>
                    <a:lnTo>
                      <a:pt x="2149" y="1178"/>
                    </a:lnTo>
                    <a:lnTo>
                      <a:pt x="2155" y="1169"/>
                    </a:lnTo>
                    <a:lnTo>
                      <a:pt x="2162" y="1160"/>
                    </a:lnTo>
                    <a:lnTo>
                      <a:pt x="2169" y="1151"/>
                    </a:lnTo>
                    <a:lnTo>
                      <a:pt x="2177" y="1143"/>
                    </a:lnTo>
                    <a:lnTo>
                      <a:pt x="2184" y="1136"/>
                    </a:lnTo>
                    <a:lnTo>
                      <a:pt x="2193" y="1129"/>
                    </a:lnTo>
                    <a:lnTo>
                      <a:pt x="2201" y="1122"/>
                    </a:lnTo>
                    <a:lnTo>
                      <a:pt x="2210" y="1116"/>
                    </a:lnTo>
                    <a:lnTo>
                      <a:pt x="2219" y="1110"/>
                    </a:lnTo>
                    <a:lnTo>
                      <a:pt x="2229" y="1105"/>
                    </a:lnTo>
                    <a:lnTo>
                      <a:pt x="2238" y="1100"/>
                    </a:lnTo>
                    <a:lnTo>
                      <a:pt x="2248" y="1096"/>
                    </a:lnTo>
                    <a:lnTo>
                      <a:pt x="2259" y="1092"/>
                    </a:lnTo>
                    <a:lnTo>
                      <a:pt x="2269" y="1089"/>
                    </a:lnTo>
                    <a:lnTo>
                      <a:pt x="2280" y="1086"/>
                    </a:lnTo>
                    <a:lnTo>
                      <a:pt x="2291" y="1084"/>
                    </a:lnTo>
                    <a:lnTo>
                      <a:pt x="2302" y="1083"/>
                    </a:lnTo>
                    <a:lnTo>
                      <a:pt x="2314" y="1082"/>
                    </a:lnTo>
                    <a:lnTo>
                      <a:pt x="2326" y="1081"/>
                    </a:lnTo>
                    <a:close/>
                    <a:moveTo>
                      <a:pt x="2363" y="1436"/>
                    </a:moveTo>
                    <a:lnTo>
                      <a:pt x="2374" y="1436"/>
                    </a:lnTo>
                    <a:lnTo>
                      <a:pt x="2384" y="1434"/>
                    </a:lnTo>
                    <a:lnTo>
                      <a:pt x="2395" y="1432"/>
                    </a:lnTo>
                    <a:lnTo>
                      <a:pt x="2400" y="1430"/>
                    </a:lnTo>
                    <a:lnTo>
                      <a:pt x="2405" y="1428"/>
                    </a:lnTo>
                    <a:lnTo>
                      <a:pt x="2414" y="1424"/>
                    </a:lnTo>
                    <a:lnTo>
                      <a:pt x="2418" y="1421"/>
                    </a:lnTo>
                    <a:lnTo>
                      <a:pt x="2422" y="1419"/>
                    </a:lnTo>
                    <a:lnTo>
                      <a:pt x="2426" y="1416"/>
                    </a:lnTo>
                    <a:lnTo>
                      <a:pt x="2430" y="1413"/>
                    </a:lnTo>
                    <a:lnTo>
                      <a:pt x="2434" y="1409"/>
                    </a:lnTo>
                    <a:lnTo>
                      <a:pt x="2437" y="1406"/>
                    </a:lnTo>
                    <a:lnTo>
                      <a:pt x="2440" y="1402"/>
                    </a:lnTo>
                    <a:lnTo>
                      <a:pt x="2443" y="1399"/>
                    </a:lnTo>
                    <a:lnTo>
                      <a:pt x="2446" y="1395"/>
                    </a:lnTo>
                    <a:lnTo>
                      <a:pt x="2449" y="1390"/>
                    </a:lnTo>
                    <a:lnTo>
                      <a:pt x="2454" y="1382"/>
                    </a:lnTo>
                    <a:lnTo>
                      <a:pt x="2458" y="1372"/>
                    </a:lnTo>
                    <a:lnTo>
                      <a:pt x="2461" y="1362"/>
                    </a:lnTo>
                    <a:lnTo>
                      <a:pt x="2464" y="1351"/>
                    </a:lnTo>
                    <a:lnTo>
                      <a:pt x="2465" y="1346"/>
                    </a:lnTo>
                    <a:lnTo>
                      <a:pt x="2465" y="1340"/>
                    </a:lnTo>
                    <a:lnTo>
                      <a:pt x="2466" y="1329"/>
                    </a:lnTo>
                    <a:lnTo>
                      <a:pt x="2465" y="1317"/>
                    </a:lnTo>
                    <a:lnTo>
                      <a:pt x="2465" y="1312"/>
                    </a:lnTo>
                    <a:lnTo>
                      <a:pt x="2464" y="1306"/>
                    </a:lnTo>
                    <a:lnTo>
                      <a:pt x="2461" y="1296"/>
                    </a:lnTo>
                    <a:lnTo>
                      <a:pt x="2458" y="1286"/>
                    </a:lnTo>
                    <a:lnTo>
                      <a:pt x="2454" y="1275"/>
                    </a:lnTo>
                    <a:lnTo>
                      <a:pt x="2449" y="1266"/>
                    </a:lnTo>
                    <a:lnTo>
                      <a:pt x="2443" y="1258"/>
                    </a:lnTo>
                    <a:lnTo>
                      <a:pt x="2437" y="1251"/>
                    </a:lnTo>
                    <a:lnTo>
                      <a:pt x="2430" y="1244"/>
                    </a:lnTo>
                    <a:lnTo>
                      <a:pt x="2422" y="1238"/>
                    </a:lnTo>
                    <a:lnTo>
                      <a:pt x="2414" y="1233"/>
                    </a:lnTo>
                    <a:lnTo>
                      <a:pt x="2405" y="1229"/>
                    </a:lnTo>
                    <a:lnTo>
                      <a:pt x="2395" y="1225"/>
                    </a:lnTo>
                    <a:lnTo>
                      <a:pt x="2384" y="1223"/>
                    </a:lnTo>
                    <a:lnTo>
                      <a:pt x="2374" y="1221"/>
                    </a:lnTo>
                    <a:lnTo>
                      <a:pt x="2363" y="1221"/>
                    </a:lnTo>
                    <a:lnTo>
                      <a:pt x="2352" y="1221"/>
                    </a:lnTo>
                    <a:lnTo>
                      <a:pt x="2341" y="1223"/>
                    </a:lnTo>
                    <a:lnTo>
                      <a:pt x="2331" y="1225"/>
                    </a:lnTo>
                    <a:lnTo>
                      <a:pt x="2326" y="1227"/>
                    </a:lnTo>
                    <a:lnTo>
                      <a:pt x="2321" y="1229"/>
                    </a:lnTo>
                    <a:lnTo>
                      <a:pt x="2312" y="1233"/>
                    </a:lnTo>
                    <a:lnTo>
                      <a:pt x="2308" y="1235"/>
                    </a:lnTo>
                    <a:lnTo>
                      <a:pt x="2304" y="1238"/>
                    </a:lnTo>
                    <a:lnTo>
                      <a:pt x="2300" y="1241"/>
                    </a:lnTo>
                    <a:lnTo>
                      <a:pt x="2296" y="1244"/>
                    </a:lnTo>
                    <a:lnTo>
                      <a:pt x="2293" y="1247"/>
                    </a:lnTo>
                    <a:lnTo>
                      <a:pt x="2289" y="1251"/>
                    </a:lnTo>
                    <a:lnTo>
                      <a:pt x="2286" y="1254"/>
                    </a:lnTo>
                    <a:lnTo>
                      <a:pt x="2283" y="1258"/>
                    </a:lnTo>
                    <a:lnTo>
                      <a:pt x="2280" y="1262"/>
                    </a:lnTo>
                    <a:lnTo>
                      <a:pt x="2277" y="1266"/>
                    </a:lnTo>
                    <a:lnTo>
                      <a:pt x="2272" y="1275"/>
                    </a:lnTo>
                    <a:lnTo>
                      <a:pt x="2268" y="1286"/>
                    </a:lnTo>
                    <a:lnTo>
                      <a:pt x="2265" y="1296"/>
                    </a:lnTo>
                    <a:lnTo>
                      <a:pt x="2262" y="1306"/>
                    </a:lnTo>
                    <a:lnTo>
                      <a:pt x="2262" y="1312"/>
                    </a:lnTo>
                    <a:lnTo>
                      <a:pt x="2261" y="1317"/>
                    </a:lnTo>
                    <a:lnTo>
                      <a:pt x="2261" y="1329"/>
                    </a:lnTo>
                    <a:lnTo>
                      <a:pt x="2261" y="1340"/>
                    </a:lnTo>
                    <a:lnTo>
                      <a:pt x="2262" y="1346"/>
                    </a:lnTo>
                    <a:lnTo>
                      <a:pt x="2262" y="1351"/>
                    </a:lnTo>
                    <a:lnTo>
                      <a:pt x="2265" y="1362"/>
                    </a:lnTo>
                    <a:lnTo>
                      <a:pt x="2268" y="1372"/>
                    </a:lnTo>
                    <a:lnTo>
                      <a:pt x="2272" y="1382"/>
                    </a:lnTo>
                    <a:lnTo>
                      <a:pt x="2277" y="1390"/>
                    </a:lnTo>
                    <a:lnTo>
                      <a:pt x="2283" y="1399"/>
                    </a:lnTo>
                    <a:lnTo>
                      <a:pt x="2289" y="1406"/>
                    </a:lnTo>
                    <a:lnTo>
                      <a:pt x="2296" y="1413"/>
                    </a:lnTo>
                    <a:lnTo>
                      <a:pt x="2304" y="1419"/>
                    </a:lnTo>
                    <a:lnTo>
                      <a:pt x="2312" y="1424"/>
                    </a:lnTo>
                    <a:lnTo>
                      <a:pt x="2321" y="1428"/>
                    </a:lnTo>
                    <a:lnTo>
                      <a:pt x="2331" y="1432"/>
                    </a:lnTo>
                    <a:lnTo>
                      <a:pt x="2341" y="1434"/>
                    </a:lnTo>
                    <a:lnTo>
                      <a:pt x="2352" y="1436"/>
                    </a:lnTo>
                    <a:lnTo>
                      <a:pt x="2363" y="14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91096" cy="1267200"/>
          </a:xfrm>
          <a:prstGeom prst="rect">
            <a:avLst/>
          </a:prstGeom>
        </p:spPr>
      </p:pic>
    </p:spTree>
    <p:extLst>
      <p:ext uri="{BB962C8B-B14F-4D97-AF65-F5344CB8AC3E}">
        <p14:creationId xmlns:p14="http://schemas.microsoft.com/office/powerpoint/2010/main" val="1259949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slide_2n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862" y="4156367"/>
            <a:ext cx="9217545" cy="720080"/>
          </a:xfrm>
        </p:spPr>
        <p:txBody>
          <a:bodyPr anchor="t" anchorCtr="0">
            <a:no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4" name="Date Placeholder 3"/>
          <p:cNvSpPr>
            <a:spLocks noGrp="1"/>
          </p:cNvSpPr>
          <p:nvPr>
            <p:ph type="dt" sz="half" idx="10"/>
          </p:nvPr>
        </p:nvSpPr>
        <p:spPr>
          <a:noFill/>
        </p:spPr>
        <p:txBody>
          <a:bodyPr/>
          <a:lstStyle>
            <a:lvl1pPr>
              <a:defRPr>
                <a:noFill/>
              </a:defRPr>
            </a:lvl1pPr>
          </a:lstStyle>
          <a:p>
            <a:fld id="{9DBA66EB-9602-4CE9-8C68-FC5A8D126125}" type="datetime1">
              <a:rPr lang="en-GB" noProof="0" smtClean="0"/>
              <a:t>12/02/2020</a:t>
            </a:fld>
            <a:endParaRPr lang="en-GB" noProof="0" dirty="0"/>
          </a:p>
        </p:txBody>
      </p:sp>
      <p:sp>
        <p:nvSpPr>
          <p:cNvPr id="5" name="Footer Placeholder 4"/>
          <p:cNvSpPr>
            <a:spLocks noGrp="1"/>
          </p:cNvSpPr>
          <p:nvPr>
            <p:ph type="ftr" sz="quarter" idx="11"/>
          </p:nvPr>
        </p:nvSpPr>
        <p:spPr>
          <a:noFill/>
        </p:spPr>
        <p:txBody>
          <a:bodyPr/>
          <a:lstStyle>
            <a:lvl1pPr>
              <a:defRPr>
                <a:noFill/>
              </a:defRPr>
            </a:lvl1pPr>
          </a:lstStyle>
          <a:p>
            <a:endParaRPr lang="en-GB" noProof="0"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15" name="Title 1"/>
          <p:cNvSpPr>
            <a:spLocks noGrp="1"/>
          </p:cNvSpPr>
          <p:nvPr>
            <p:ph type="ctrTitle"/>
          </p:nvPr>
        </p:nvSpPr>
        <p:spPr>
          <a:xfrm>
            <a:off x="550866" y="2126903"/>
            <a:ext cx="9289549" cy="682879"/>
          </a:xfrm>
        </p:spPr>
        <p:txBody>
          <a:bodyPr anchor="t" anchorCtr="0">
            <a:spAutoFit/>
          </a:bodyPr>
          <a:lstStyle>
            <a:lvl1pPr algn="l">
              <a:defRPr sz="5000" b="0">
                <a:solidFill>
                  <a:schemeClr val="accent2"/>
                </a:solidFill>
              </a:defRPr>
            </a:lvl1pPr>
          </a:lstStyle>
          <a:p>
            <a:r>
              <a:rPr lang="en-GB" noProof="0" dirty="0"/>
              <a:t>Click to edit Master title style</a:t>
            </a:r>
          </a:p>
        </p:txBody>
      </p:sp>
      <p:sp>
        <p:nvSpPr>
          <p:cNvPr id="18"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latin typeface="Calibri" panose="020F0502020204030204" pitchFamily="34" charset="0"/>
              </a:defRPr>
            </a:lvl1pPr>
          </a:lstStyle>
          <a:p>
            <a:pPr marL="0" lvl="0" algn="ctr">
              <a:spcBef>
                <a:spcPts val="0"/>
              </a:spcBef>
              <a:spcAft>
                <a:spcPts val="0"/>
              </a:spcAft>
            </a:pPr>
            <a:r>
              <a:rPr lang="en-US" noProof="0" dirty="0"/>
              <a:t>Click to add classification</a:t>
            </a:r>
          </a:p>
        </p:txBody>
      </p:sp>
      <p:sp>
        <p:nvSpPr>
          <p:cNvPr id="13" name="Text Placeholder 11"/>
          <p:cNvSpPr>
            <a:spLocks noGrp="1"/>
          </p:cNvSpPr>
          <p:nvPr>
            <p:ph type="body" sz="quarter" idx="13" hasCustomPrompt="1"/>
          </p:nvPr>
        </p:nvSpPr>
        <p:spPr>
          <a:xfrm>
            <a:off x="550866" y="5013175"/>
            <a:ext cx="9217025" cy="1079649"/>
          </a:xfrm>
        </p:spPr>
        <p:txBody>
          <a:bodyPr>
            <a:normAutofit/>
          </a:bodyPr>
          <a:lstStyle>
            <a:lvl1pPr marL="0" indent="0">
              <a:buFontTx/>
              <a:buNone/>
              <a:defRPr sz="1600" b="0" baseline="0">
                <a:solidFill>
                  <a:schemeClr val="accent2"/>
                </a:solidFill>
              </a:defRPr>
            </a:lvl1pPr>
          </a:lstStyle>
          <a:p>
            <a:pPr lvl="0"/>
            <a:r>
              <a:rPr lang="en-GB" noProof="0" dirty="0"/>
              <a:t>Name / Title /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91096" cy="1267200"/>
          </a:xfrm>
          <a:prstGeom prst="rect">
            <a:avLst/>
          </a:prstGeom>
        </p:spPr>
      </p:pic>
    </p:spTree>
    <p:extLst>
      <p:ext uri="{BB962C8B-B14F-4D97-AF65-F5344CB8AC3E}">
        <p14:creationId xmlns:p14="http://schemas.microsoft.com/office/powerpoint/2010/main" val="3751874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_slide_picture ">
    <p:spTree>
      <p:nvGrpSpPr>
        <p:cNvPr id="1" name=""/>
        <p:cNvGrpSpPr/>
        <p:nvPr/>
      </p:nvGrpSpPr>
      <p:grpSpPr>
        <a:xfrm>
          <a:off x="0" y="0"/>
          <a:ext cx="0" cy="0"/>
          <a:chOff x="0" y="0"/>
          <a:chExt cx="0" cy="0"/>
        </a:xfrm>
      </p:grpSpPr>
      <p:grpSp>
        <p:nvGrpSpPr>
          <p:cNvPr id="3" name="Group 2"/>
          <p:cNvGrpSpPr/>
          <p:nvPr userDrawn="1"/>
        </p:nvGrpSpPr>
        <p:grpSpPr>
          <a:xfrm>
            <a:off x="10176312" y="5785848"/>
            <a:ext cx="1584176" cy="913626"/>
            <a:chOff x="10176312" y="5785848"/>
            <a:chExt cx="1584176" cy="913626"/>
          </a:xfrm>
        </p:grpSpPr>
        <p:sp>
          <p:nvSpPr>
            <p:cNvPr id="33" name="Freeform 8"/>
            <p:cNvSpPr>
              <a:spLocks/>
            </p:cNvSpPr>
            <p:nvPr userDrawn="1"/>
          </p:nvSpPr>
          <p:spPr bwMode="auto">
            <a:xfrm>
              <a:off x="10176312" y="5785848"/>
              <a:ext cx="730621" cy="426079"/>
            </a:xfrm>
            <a:custGeom>
              <a:avLst/>
              <a:gdLst>
                <a:gd name="T0" fmla="*/ 0 w 5232"/>
                <a:gd name="T1" fmla="*/ 3051 h 3051"/>
                <a:gd name="T2" fmla="*/ 653 w 5232"/>
                <a:gd name="T3" fmla="*/ 3051 h 3051"/>
                <a:gd name="T4" fmla="*/ 1307 w 5232"/>
                <a:gd name="T5" fmla="*/ 3051 h 3051"/>
                <a:gd name="T6" fmla="*/ 1962 w 5232"/>
                <a:gd name="T7" fmla="*/ 3051 h 3051"/>
                <a:gd name="T8" fmla="*/ 2616 w 5232"/>
                <a:gd name="T9" fmla="*/ 3051 h 3051"/>
                <a:gd name="T10" fmla="*/ 3269 w 5232"/>
                <a:gd name="T11" fmla="*/ 3051 h 3051"/>
                <a:gd name="T12" fmla="*/ 3923 w 5232"/>
                <a:gd name="T13" fmla="*/ 3051 h 3051"/>
                <a:gd name="T14" fmla="*/ 4578 w 5232"/>
                <a:gd name="T15" fmla="*/ 3051 h 3051"/>
                <a:gd name="T16" fmla="*/ 5232 w 5232"/>
                <a:gd name="T17" fmla="*/ 3051 h 3051"/>
                <a:gd name="T18" fmla="*/ 5232 w 5232"/>
                <a:gd name="T19" fmla="*/ 2288 h 3051"/>
                <a:gd name="T20" fmla="*/ 5232 w 5232"/>
                <a:gd name="T21" fmla="*/ 1525 h 3051"/>
                <a:gd name="T22" fmla="*/ 5232 w 5232"/>
                <a:gd name="T23" fmla="*/ 762 h 3051"/>
                <a:gd name="T24" fmla="*/ 5232 w 5232"/>
                <a:gd name="T25" fmla="*/ 0 h 3051"/>
                <a:gd name="T26" fmla="*/ 4578 w 5232"/>
                <a:gd name="T27" fmla="*/ 0 h 3051"/>
                <a:gd name="T28" fmla="*/ 3923 w 5232"/>
                <a:gd name="T29" fmla="*/ 0 h 3051"/>
                <a:gd name="T30" fmla="*/ 3269 w 5232"/>
                <a:gd name="T31" fmla="*/ 0 h 3051"/>
                <a:gd name="T32" fmla="*/ 2616 w 5232"/>
                <a:gd name="T33" fmla="*/ 0 h 3051"/>
                <a:gd name="T34" fmla="*/ 1962 w 5232"/>
                <a:gd name="T35" fmla="*/ 0 h 3051"/>
                <a:gd name="T36" fmla="*/ 1307 w 5232"/>
                <a:gd name="T37" fmla="*/ 0 h 3051"/>
                <a:gd name="T38" fmla="*/ 653 w 5232"/>
                <a:gd name="T39" fmla="*/ 0 h 3051"/>
                <a:gd name="T40" fmla="*/ 0 w 5232"/>
                <a:gd name="T41" fmla="*/ 0 h 3051"/>
                <a:gd name="T42" fmla="*/ 0 w 5232"/>
                <a:gd name="T43" fmla="*/ 762 h 3051"/>
                <a:gd name="T44" fmla="*/ 0 w 5232"/>
                <a:gd name="T45" fmla="*/ 1525 h 3051"/>
                <a:gd name="T46" fmla="*/ 0 w 5232"/>
                <a:gd name="T47" fmla="*/ 2288 h 3051"/>
                <a:gd name="T48" fmla="*/ 0 w 5232"/>
                <a:gd name="T49" fmla="*/ 3051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32" h="3051">
                  <a:moveTo>
                    <a:pt x="0" y="3051"/>
                  </a:moveTo>
                  <a:lnTo>
                    <a:pt x="653" y="3051"/>
                  </a:lnTo>
                  <a:lnTo>
                    <a:pt x="1307" y="3051"/>
                  </a:lnTo>
                  <a:lnTo>
                    <a:pt x="1962" y="3051"/>
                  </a:lnTo>
                  <a:lnTo>
                    <a:pt x="2616" y="3051"/>
                  </a:lnTo>
                  <a:lnTo>
                    <a:pt x="3269" y="3051"/>
                  </a:lnTo>
                  <a:lnTo>
                    <a:pt x="3923" y="3051"/>
                  </a:lnTo>
                  <a:lnTo>
                    <a:pt x="4578" y="3051"/>
                  </a:lnTo>
                  <a:lnTo>
                    <a:pt x="5232" y="3051"/>
                  </a:lnTo>
                  <a:lnTo>
                    <a:pt x="5232" y="2288"/>
                  </a:lnTo>
                  <a:lnTo>
                    <a:pt x="5232" y="1525"/>
                  </a:lnTo>
                  <a:lnTo>
                    <a:pt x="5232" y="762"/>
                  </a:lnTo>
                  <a:lnTo>
                    <a:pt x="5232" y="0"/>
                  </a:lnTo>
                  <a:lnTo>
                    <a:pt x="4578" y="0"/>
                  </a:lnTo>
                  <a:lnTo>
                    <a:pt x="3923" y="0"/>
                  </a:lnTo>
                  <a:lnTo>
                    <a:pt x="3269" y="0"/>
                  </a:lnTo>
                  <a:lnTo>
                    <a:pt x="2616" y="0"/>
                  </a:lnTo>
                  <a:lnTo>
                    <a:pt x="1962" y="0"/>
                  </a:lnTo>
                  <a:lnTo>
                    <a:pt x="1307" y="0"/>
                  </a:lnTo>
                  <a:lnTo>
                    <a:pt x="653" y="0"/>
                  </a:lnTo>
                  <a:lnTo>
                    <a:pt x="0" y="0"/>
                  </a:lnTo>
                  <a:lnTo>
                    <a:pt x="0" y="762"/>
                  </a:lnTo>
                  <a:lnTo>
                    <a:pt x="0" y="1525"/>
                  </a:lnTo>
                  <a:lnTo>
                    <a:pt x="0" y="2288"/>
                  </a:lnTo>
                  <a:lnTo>
                    <a:pt x="0" y="3051"/>
                  </a:lnTo>
                  <a:close/>
                </a:path>
              </a:pathLst>
            </a:custGeom>
            <a:solidFill>
              <a:srgbClr val="377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2" name="Group 1"/>
            <p:cNvGrpSpPr/>
            <p:nvPr userDrawn="1"/>
          </p:nvGrpSpPr>
          <p:grpSpPr>
            <a:xfrm>
              <a:off x="10285902" y="5863869"/>
              <a:ext cx="1474586" cy="835605"/>
              <a:chOff x="10285902" y="5863869"/>
              <a:chExt cx="1474586" cy="835605"/>
            </a:xfrm>
          </p:grpSpPr>
          <p:sp>
            <p:nvSpPr>
              <p:cNvPr id="31" name="Freeform 6"/>
              <p:cNvSpPr>
                <a:spLocks/>
              </p:cNvSpPr>
              <p:nvPr userDrawn="1"/>
            </p:nvSpPr>
            <p:spPr bwMode="auto">
              <a:xfrm>
                <a:off x="10297850" y="6211927"/>
                <a:ext cx="1462638" cy="487547"/>
              </a:xfrm>
              <a:custGeom>
                <a:avLst/>
                <a:gdLst>
                  <a:gd name="T0" fmla="*/ 0 w 10464"/>
                  <a:gd name="T1" fmla="*/ 3488 h 3488"/>
                  <a:gd name="T2" fmla="*/ 653 w 10464"/>
                  <a:gd name="T3" fmla="*/ 3488 h 3488"/>
                  <a:gd name="T4" fmla="*/ 1307 w 10464"/>
                  <a:gd name="T5" fmla="*/ 3488 h 3488"/>
                  <a:gd name="T6" fmla="*/ 1962 w 10464"/>
                  <a:gd name="T7" fmla="*/ 3488 h 3488"/>
                  <a:gd name="T8" fmla="*/ 2616 w 10464"/>
                  <a:gd name="T9" fmla="*/ 3488 h 3488"/>
                  <a:gd name="T10" fmla="*/ 3269 w 10464"/>
                  <a:gd name="T11" fmla="*/ 3488 h 3488"/>
                  <a:gd name="T12" fmla="*/ 3923 w 10464"/>
                  <a:gd name="T13" fmla="*/ 3488 h 3488"/>
                  <a:gd name="T14" fmla="*/ 4578 w 10464"/>
                  <a:gd name="T15" fmla="*/ 3488 h 3488"/>
                  <a:gd name="T16" fmla="*/ 5232 w 10464"/>
                  <a:gd name="T17" fmla="*/ 3488 h 3488"/>
                  <a:gd name="T18" fmla="*/ 5885 w 10464"/>
                  <a:gd name="T19" fmla="*/ 3488 h 3488"/>
                  <a:gd name="T20" fmla="*/ 6539 w 10464"/>
                  <a:gd name="T21" fmla="*/ 3488 h 3488"/>
                  <a:gd name="T22" fmla="*/ 7193 w 10464"/>
                  <a:gd name="T23" fmla="*/ 3488 h 3488"/>
                  <a:gd name="T24" fmla="*/ 7848 w 10464"/>
                  <a:gd name="T25" fmla="*/ 3488 h 3488"/>
                  <a:gd name="T26" fmla="*/ 8501 w 10464"/>
                  <a:gd name="T27" fmla="*/ 3488 h 3488"/>
                  <a:gd name="T28" fmla="*/ 9155 w 10464"/>
                  <a:gd name="T29" fmla="*/ 3488 h 3488"/>
                  <a:gd name="T30" fmla="*/ 9809 w 10464"/>
                  <a:gd name="T31" fmla="*/ 3488 h 3488"/>
                  <a:gd name="T32" fmla="*/ 10464 w 10464"/>
                  <a:gd name="T33" fmla="*/ 3488 h 3488"/>
                  <a:gd name="T34" fmla="*/ 10464 w 10464"/>
                  <a:gd name="T35" fmla="*/ 2616 h 3488"/>
                  <a:gd name="T36" fmla="*/ 10464 w 10464"/>
                  <a:gd name="T37" fmla="*/ 1744 h 3488"/>
                  <a:gd name="T38" fmla="*/ 10464 w 10464"/>
                  <a:gd name="T39" fmla="*/ 872 h 3488"/>
                  <a:gd name="T40" fmla="*/ 10464 w 10464"/>
                  <a:gd name="T41" fmla="*/ 0 h 3488"/>
                  <a:gd name="T42" fmla="*/ 9809 w 10464"/>
                  <a:gd name="T43" fmla="*/ 0 h 3488"/>
                  <a:gd name="T44" fmla="*/ 9155 w 10464"/>
                  <a:gd name="T45" fmla="*/ 0 h 3488"/>
                  <a:gd name="T46" fmla="*/ 8501 w 10464"/>
                  <a:gd name="T47" fmla="*/ 0 h 3488"/>
                  <a:gd name="T48" fmla="*/ 7848 w 10464"/>
                  <a:gd name="T49" fmla="*/ 0 h 3488"/>
                  <a:gd name="T50" fmla="*/ 7193 w 10464"/>
                  <a:gd name="T51" fmla="*/ 0 h 3488"/>
                  <a:gd name="T52" fmla="*/ 6539 w 10464"/>
                  <a:gd name="T53" fmla="*/ 0 h 3488"/>
                  <a:gd name="T54" fmla="*/ 5885 w 10464"/>
                  <a:gd name="T55" fmla="*/ 0 h 3488"/>
                  <a:gd name="T56" fmla="*/ 5232 w 10464"/>
                  <a:gd name="T57" fmla="*/ 0 h 3488"/>
                  <a:gd name="T58" fmla="*/ 4578 w 10464"/>
                  <a:gd name="T59" fmla="*/ 0 h 3488"/>
                  <a:gd name="T60" fmla="*/ 3923 w 10464"/>
                  <a:gd name="T61" fmla="*/ 0 h 3488"/>
                  <a:gd name="T62" fmla="*/ 3269 w 10464"/>
                  <a:gd name="T63" fmla="*/ 0 h 3488"/>
                  <a:gd name="T64" fmla="*/ 2616 w 10464"/>
                  <a:gd name="T65" fmla="*/ 0 h 3488"/>
                  <a:gd name="T66" fmla="*/ 1962 w 10464"/>
                  <a:gd name="T67" fmla="*/ 0 h 3488"/>
                  <a:gd name="T68" fmla="*/ 1307 w 10464"/>
                  <a:gd name="T69" fmla="*/ 0 h 3488"/>
                  <a:gd name="T70" fmla="*/ 653 w 10464"/>
                  <a:gd name="T71" fmla="*/ 0 h 3488"/>
                  <a:gd name="T72" fmla="*/ 0 w 10464"/>
                  <a:gd name="T73" fmla="*/ 0 h 3488"/>
                  <a:gd name="T74" fmla="*/ 0 w 10464"/>
                  <a:gd name="T75" fmla="*/ 872 h 3488"/>
                  <a:gd name="T76" fmla="*/ 0 w 10464"/>
                  <a:gd name="T77" fmla="*/ 1744 h 3488"/>
                  <a:gd name="T78" fmla="*/ 0 w 10464"/>
                  <a:gd name="T79" fmla="*/ 2616 h 3488"/>
                  <a:gd name="T80" fmla="*/ 0 w 10464"/>
                  <a:gd name="T81" fmla="*/ 3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64" h="3488">
                    <a:moveTo>
                      <a:pt x="0" y="3488"/>
                    </a:moveTo>
                    <a:lnTo>
                      <a:pt x="653" y="3488"/>
                    </a:lnTo>
                    <a:lnTo>
                      <a:pt x="1307" y="3488"/>
                    </a:lnTo>
                    <a:lnTo>
                      <a:pt x="1962" y="3488"/>
                    </a:lnTo>
                    <a:lnTo>
                      <a:pt x="2616" y="3488"/>
                    </a:lnTo>
                    <a:lnTo>
                      <a:pt x="3269" y="3488"/>
                    </a:lnTo>
                    <a:lnTo>
                      <a:pt x="3923" y="3488"/>
                    </a:lnTo>
                    <a:lnTo>
                      <a:pt x="4578" y="3488"/>
                    </a:lnTo>
                    <a:lnTo>
                      <a:pt x="5232" y="3488"/>
                    </a:lnTo>
                    <a:lnTo>
                      <a:pt x="5885" y="3488"/>
                    </a:lnTo>
                    <a:lnTo>
                      <a:pt x="6539" y="3488"/>
                    </a:lnTo>
                    <a:lnTo>
                      <a:pt x="7193" y="3488"/>
                    </a:lnTo>
                    <a:lnTo>
                      <a:pt x="7848" y="3488"/>
                    </a:lnTo>
                    <a:lnTo>
                      <a:pt x="8501" y="3488"/>
                    </a:lnTo>
                    <a:lnTo>
                      <a:pt x="9155" y="3488"/>
                    </a:lnTo>
                    <a:lnTo>
                      <a:pt x="9809" y="3488"/>
                    </a:lnTo>
                    <a:lnTo>
                      <a:pt x="10464" y="3488"/>
                    </a:lnTo>
                    <a:lnTo>
                      <a:pt x="10464" y="2616"/>
                    </a:lnTo>
                    <a:lnTo>
                      <a:pt x="10464" y="1744"/>
                    </a:lnTo>
                    <a:lnTo>
                      <a:pt x="10464" y="872"/>
                    </a:lnTo>
                    <a:lnTo>
                      <a:pt x="10464" y="0"/>
                    </a:lnTo>
                    <a:lnTo>
                      <a:pt x="9809" y="0"/>
                    </a:lnTo>
                    <a:lnTo>
                      <a:pt x="9155" y="0"/>
                    </a:lnTo>
                    <a:lnTo>
                      <a:pt x="8501" y="0"/>
                    </a:lnTo>
                    <a:lnTo>
                      <a:pt x="7848" y="0"/>
                    </a:lnTo>
                    <a:lnTo>
                      <a:pt x="7193" y="0"/>
                    </a:lnTo>
                    <a:lnTo>
                      <a:pt x="6539" y="0"/>
                    </a:lnTo>
                    <a:lnTo>
                      <a:pt x="5885" y="0"/>
                    </a:lnTo>
                    <a:lnTo>
                      <a:pt x="5232" y="0"/>
                    </a:lnTo>
                    <a:lnTo>
                      <a:pt x="4578" y="0"/>
                    </a:lnTo>
                    <a:lnTo>
                      <a:pt x="3923" y="0"/>
                    </a:lnTo>
                    <a:lnTo>
                      <a:pt x="3269" y="0"/>
                    </a:lnTo>
                    <a:lnTo>
                      <a:pt x="2616" y="0"/>
                    </a:lnTo>
                    <a:lnTo>
                      <a:pt x="1962" y="0"/>
                    </a:lnTo>
                    <a:lnTo>
                      <a:pt x="1307" y="0"/>
                    </a:lnTo>
                    <a:lnTo>
                      <a:pt x="653" y="0"/>
                    </a:lnTo>
                    <a:lnTo>
                      <a:pt x="0" y="0"/>
                    </a:lnTo>
                    <a:lnTo>
                      <a:pt x="0" y="872"/>
                    </a:lnTo>
                    <a:lnTo>
                      <a:pt x="0" y="1744"/>
                    </a:lnTo>
                    <a:lnTo>
                      <a:pt x="0" y="2616"/>
                    </a:lnTo>
                    <a:lnTo>
                      <a:pt x="0" y="3488"/>
                    </a:lnTo>
                    <a:close/>
                  </a:path>
                </a:pathLst>
              </a:custGeom>
              <a:solidFill>
                <a:srgbClr val="5AC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24" name="Group 23"/>
              <p:cNvGrpSpPr>
                <a:grpSpLocks noChangeAspect="1"/>
              </p:cNvGrpSpPr>
              <p:nvPr userDrawn="1"/>
            </p:nvGrpSpPr>
            <p:grpSpPr>
              <a:xfrm>
                <a:off x="10285902" y="5863869"/>
                <a:ext cx="1352352" cy="729973"/>
                <a:chOff x="9842500" y="4679950"/>
                <a:chExt cx="1658938" cy="898526"/>
              </a:xfrm>
            </p:grpSpPr>
            <p:sp>
              <p:nvSpPr>
                <p:cNvPr id="30" name="Freeform 8"/>
                <p:cNvSpPr>
                  <a:spLocks noEditPoints="1"/>
                </p:cNvSpPr>
                <p:nvPr userDrawn="1"/>
              </p:nvSpPr>
              <p:spPr bwMode="auto">
                <a:xfrm>
                  <a:off x="9999663" y="5224464"/>
                  <a:ext cx="1501775" cy="354012"/>
                </a:xfrm>
                <a:custGeom>
                  <a:avLst/>
                  <a:gdLst>
                    <a:gd name="T0" fmla="*/ 2962 w 7566"/>
                    <a:gd name="T1" fmla="*/ 886 h 1779"/>
                    <a:gd name="T2" fmla="*/ 2716 w 7566"/>
                    <a:gd name="T3" fmla="*/ 947 h 1779"/>
                    <a:gd name="T4" fmla="*/ 2674 w 7566"/>
                    <a:gd name="T5" fmla="*/ 1282 h 1779"/>
                    <a:gd name="T6" fmla="*/ 2878 w 7566"/>
                    <a:gd name="T7" fmla="*/ 1459 h 1779"/>
                    <a:gd name="T8" fmla="*/ 3063 w 7566"/>
                    <a:gd name="T9" fmla="*/ 1311 h 1779"/>
                    <a:gd name="T10" fmla="*/ 3299 w 7566"/>
                    <a:gd name="T11" fmla="*/ 1477 h 1779"/>
                    <a:gd name="T12" fmla="*/ 2880 w 7566"/>
                    <a:gd name="T13" fmla="*/ 1710 h 1779"/>
                    <a:gd name="T14" fmla="*/ 2501 w 7566"/>
                    <a:gd name="T15" fmla="*/ 1561 h 1779"/>
                    <a:gd name="T16" fmla="*/ 2362 w 7566"/>
                    <a:gd name="T17" fmla="*/ 1160 h 1779"/>
                    <a:gd name="T18" fmla="*/ 2577 w 7566"/>
                    <a:gd name="T19" fmla="*/ 709 h 1779"/>
                    <a:gd name="T20" fmla="*/ 3089 w 7566"/>
                    <a:gd name="T21" fmla="*/ 659 h 1779"/>
                    <a:gd name="T22" fmla="*/ 3355 w 7566"/>
                    <a:gd name="T23" fmla="*/ 970 h 1779"/>
                    <a:gd name="T24" fmla="*/ 3979 w 7566"/>
                    <a:gd name="T25" fmla="*/ 907 h 1779"/>
                    <a:gd name="T26" fmla="*/ 3783 w 7566"/>
                    <a:gd name="T27" fmla="*/ 1152 h 1779"/>
                    <a:gd name="T28" fmla="*/ 3810 w 7566"/>
                    <a:gd name="T29" fmla="*/ 777 h 1779"/>
                    <a:gd name="T30" fmla="*/ 4051 w 7566"/>
                    <a:gd name="T31" fmla="*/ 633 h 1779"/>
                    <a:gd name="T32" fmla="*/ 4672 w 7566"/>
                    <a:gd name="T33" fmla="*/ 1458 h 1779"/>
                    <a:gd name="T34" fmla="*/ 4564 w 7566"/>
                    <a:gd name="T35" fmla="*/ 1267 h 1779"/>
                    <a:gd name="T36" fmla="*/ 4293 w 7566"/>
                    <a:gd name="T37" fmla="*/ 1491 h 1779"/>
                    <a:gd name="T38" fmla="*/ 4663 w 7566"/>
                    <a:gd name="T39" fmla="*/ 1702 h 1779"/>
                    <a:gd name="T40" fmla="*/ 5590 w 7566"/>
                    <a:gd name="T41" fmla="*/ 1334 h 1779"/>
                    <a:gd name="T42" fmla="*/ 5431 w 7566"/>
                    <a:gd name="T43" fmla="*/ 1455 h 1779"/>
                    <a:gd name="T44" fmla="*/ 5258 w 7566"/>
                    <a:gd name="T45" fmla="*/ 1317 h 1779"/>
                    <a:gd name="T46" fmla="*/ 4986 w 7566"/>
                    <a:gd name="T47" fmla="*/ 1451 h 1779"/>
                    <a:gd name="T48" fmla="*/ 5332 w 7566"/>
                    <a:gd name="T49" fmla="*/ 1700 h 1779"/>
                    <a:gd name="T50" fmla="*/ 5785 w 7566"/>
                    <a:gd name="T51" fmla="*/ 1576 h 1779"/>
                    <a:gd name="T52" fmla="*/ 7566 w 7566"/>
                    <a:gd name="T53" fmla="*/ 1028 h 1779"/>
                    <a:gd name="T54" fmla="*/ 7468 w 7566"/>
                    <a:gd name="T55" fmla="*/ 712 h 1779"/>
                    <a:gd name="T56" fmla="*/ 7124 w 7566"/>
                    <a:gd name="T57" fmla="*/ 640 h 1779"/>
                    <a:gd name="T58" fmla="*/ 6883 w 7566"/>
                    <a:gd name="T59" fmla="*/ 809 h 1779"/>
                    <a:gd name="T60" fmla="*/ 6675 w 7566"/>
                    <a:gd name="T61" fmla="*/ 629 h 1779"/>
                    <a:gd name="T62" fmla="*/ 6391 w 7566"/>
                    <a:gd name="T63" fmla="*/ 715 h 1779"/>
                    <a:gd name="T64" fmla="*/ 6307 w 7566"/>
                    <a:gd name="T65" fmla="*/ 1132 h 1779"/>
                    <a:gd name="T66" fmla="*/ 6434 w 7566"/>
                    <a:gd name="T67" fmla="*/ 906 h 1779"/>
                    <a:gd name="T68" fmla="*/ 6627 w 7566"/>
                    <a:gd name="T69" fmla="*/ 1011 h 1779"/>
                    <a:gd name="T70" fmla="*/ 6962 w 7566"/>
                    <a:gd name="T71" fmla="*/ 1010 h 1779"/>
                    <a:gd name="T72" fmla="*/ 7160 w 7566"/>
                    <a:gd name="T73" fmla="*/ 897 h 1779"/>
                    <a:gd name="T74" fmla="*/ 7270 w 7566"/>
                    <a:gd name="T75" fmla="*/ 1682 h 1779"/>
                    <a:gd name="T76" fmla="*/ 2128 w 7566"/>
                    <a:gd name="T77" fmla="*/ 436 h 1779"/>
                    <a:gd name="T78" fmla="*/ 1692 w 7566"/>
                    <a:gd name="T79" fmla="*/ 657 h 1779"/>
                    <a:gd name="T80" fmla="*/ 1942 w 7566"/>
                    <a:gd name="T81" fmla="*/ 148 h 1779"/>
                    <a:gd name="T82" fmla="*/ 2415 w 7566"/>
                    <a:gd name="T83" fmla="*/ 86 h 1779"/>
                    <a:gd name="T84" fmla="*/ 1209 w 7566"/>
                    <a:gd name="T85" fmla="*/ 1745 h 1779"/>
                    <a:gd name="T86" fmla="*/ 663 w 7566"/>
                    <a:gd name="T87" fmla="*/ 1734 h 1779"/>
                    <a:gd name="T88" fmla="*/ 210 w 7566"/>
                    <a:gd name="T89" fmla="*/ 1423 h 1779"/>
                    <a:gd name="T90" fmla="*/ 2 w 7566"/>
                    <a:gd name="T91" fmla="*/ 897 h 1779"/>
                    <a:gd name="T92" fmla="*/ 117 w 7566"/>
                    <a:gd name="T93" fmla="*/ 366 h 1779"/>
                    <a:gd name="T94" fmla="*/ 716 w 7566"/>
                    <a:gd name="T95" fmla="*/ 64 h 1779"/>
                    <a:gd name="T96" fmla="*/ 395 w 7566"/>
                    <a:gd name="T97" fmla="*/ 595 h 1779"/>
                    <a:gd name="T98" fmla="*/ 370 w 7566"/>
                    <a:gd name="T99" fmla="*/ 996 h 1779"/>
                    <a:gd name="T100" fmla="*/ 603 w 7566"/>
                    <a:gd name="T101" fmla="*/ 1321 h 1779"/>
                    <a:gd name="T102" fmla="*/ 992 w 7566"/>
                    <a:gd name="T103" fmla="*/ 1429 h 1779"/>
                    <a:gd name="T104" fmla="*/ 550 w 7566"/>
                    <a:gd name="T105" fmla="*/ 1177 h 1779"/>
                    <a:gd name="T106" fmla="*/ 961 w 7566"/>
                    <a:gd name="T107" fmla="*/ 1356 h 1779"/>
                    <a:gd name="T108" fmla="*/ 1381 w 7566"/>
                    <a:gd name="T109" fmla="*/ 1141 h 1779"/>
                    <a:gd name="T110" fmla="*/ 1473 w 7566"/>
                    <a:gd name="T111" fmla="*/ 701 h 1779"/>
                    <a:gd name="T112" fmla="*/ 1173 w 7566"/>
                    <a:gd name="T113" fmla="*/ 341 h 1779"/>
                    <a:gd name="T114" fmla="*/ 739 w 7566"/>
                    <a:gd name="T115" fmla="*/ 341 h 1779"/>
                    <a:gd name="T116" fmla="*/ 454 w 7566"/>
                    <a:gd name="T117" fmla="*/ 647 h 1779"/>
                    <a:gd name="T118" fmla="*/ 448 w 7566"/>
                    <a:gd name="T119" fmla="*/ 100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6" h="1779">
                      <a:moveTo>
                        <a:pt x="3085" y="1162"/>
                      </a:moveTo>
                      <a:lnTo>
                        <a:pt x="3084" y="1127"/>
                      </a:lnTo>
                      <a:lnTo>
                        <a:pt x="3081" y="1096"/>
                      </a:lnTo>
                      <a:lnTo>
                        <a:pt x="3076" y="1066"/>
                      </a:lnTo>
                      <a:lnTo>
                        <a:pt x="3070" y="1038"/>
                      </a:lnTo>
                      <a:lnTo>
                        <a:pt x="3052" y="987"/>
                      </a:lnTo>
                      <a:lnTo>
                        <a:pt x="3041" y="965"/>
                      </a:lnTo>
                      <a:lnTo>
                        <a:pt x="3028" y="945"/>
                      </a:lnTo>
                      <a:lnTo>
                        <a:pt x="3013" y="927"/>
                      </a:lnTo>
                      <a:lnTo>
                        <a:pt x="2998" y="912"/>
                      </a:lnTo>
                      <a:lnTo>
                        <a:pt x="2980" y="897"/>
                      </a:lnTo>
                      <a:lnTo>
                        <a:pt x="2962" y="886"/>
                      </a:lnTo>
                      <a:lnTo>
                        <a:pt x="2942" y="877"/>
                      </a:lnTo>
                      <a:lnTo>
                        <a:pt x="2920" y="871"/>
                      </a:lnTo>
                      <a:lnTo>
                        <a:pt x="2897" y="867"/>
                      </a:lnTo>
                      <a:lnTo>
                        <a:pt x="2873" y="866"/>
                      </a:lnTo>
                      <a:lnTo>
                        <a:pt x="2849" y="867"/>
                      </a:lnTo>
                      <a:lnTo>
                        <a:pt x="2827" y="871"/>
                      </a:lnTo>
                      <a:lnTo>
                        <a:pt x="2804" y="878"/>
                      </a:lnTo>
                      <a:lnTo>
                        <a:pt x="2784" y="887"/>
                      </a:lnTo>
                      <a:lnTo>
                        <a:pt x="2765" y="898"/>
                      </a:lnTo>
                      <a:lnTo>
                        <a:pt x="2747" y="913"/>
                      </a:lnTo>
                      <a:lnTo>
                        <a:pt x="2731" y="929"/>
                      </a:lnTo>
                      <a:lnTo>
                        <a:pt x="2716" y="947"/>
                      </a:lnTo>
                      <a:lnTo>
                        <a:pt x="2703" y="967"/>
                      </a:lnTo>
                      <a:lnTo>
                        <a:pt x="2691" y="989"/>
                      </a:lnTo>
                      <a:lnTo>
                        <a:pt x="2681" y="1013"/>
                      </a:lnTo>
                      <a:lnTo>
                        <a:pt x="2673" y="1039"/>
                      </a:lnTo>
                      <a:lnTo>
                        <a:pt x="2667" y="1066"/>
                      </a:lnTo>
                      <a:lnTo>
                        <a:pt x="2662" y="1095"/>
                      </a:lnTo>
                      <a:lnTo>
                        <a:pt x="2659" y="1126"/>
                      </a:lnTo>
                      <a:lnTo>
                        <a:pt x="2658" y="1160"/>
                      </a:lnTo>
                      <a:lnTo>
                        <a:pt x="2659" y="1192"/>
                      </a:lnTo>
                      <a:lnTo>
                        <a:pt x="2662" y="1224"/>
                      </a:lnTo>
                      <a:lnTo>
                        <a:pt x="2667" y="1253"/>
                      </a:lnTo>
                      <a:lnTo>
                        <a:pt x="2674" y="1282"/>
                      </a:lnTo>
                      <a:lnTo>
                        <a:pt x="2682" y="1308"/>
                      </a:lnTo>
                      <a:lnTo>
                        <a:pt x="2692" y="1332"/>
                      </a:lnTo>
                      <a:lnTo>
                        <a:pt x="2704" y="1355"/>
                      </a:lnTo>
                      <a:lnTo>
                        <a:pt x="2717" y="1377"/>
                      </a:lnTo>
                      <a:lnTo>
                        <a:pt x="2732" y="1395"/>
                      </a:lnTo>
                      <a:lnTo>
                        <a:pt x="2749" y="1412"/>
                      </a:lnTo>
                      <a:lnTo>
                        <a:pt x="2767" y="1426"/>
                      </a:lnTo>
                      <a:lnTo>
                        <a:pt x="2786" y="1437"/>
                      </a:lnTo>
                      <a:lnTo>
                        <a:pt x="2807" y="1447"/>
                      </a:lnTo>
                      <a:lnTo>
                        <a:pt x="2830" y="1453"/>
                      </a:lnTo>
                      <a:lnTo>
                        <a:pt x="2853" y="1458"/>
                      </a:lnTo>
                      <a:lnTo>
                        <a:pt x="2878" y="1459"/>
                      </a:lnTo>
                      <a:lnTo>
                        <a:pt x="2901" y="1458"/>
                      </a:lnTo>
                      <a:lnTo>
                        <a:pt x="2924" y="1454"/>
                      </a:lnTo>
                      <a:lnTo>
                        <a:pt x="2945" y="1447"/>
                      </a:lnTo>
                      <a:lnTo>
                        <a:pt x="2964" y="1438"/>
                      </a:lnTo>
                      <a:lnTo>
                        <a:pt x="2983" y="1427"/>
                      </a:lnTo>
                      <a:lnTo>
                        <a:pt x="3000" y="1413"/>
                      </a:lnTo>
                      <a:lnTo>
                        <a:pt x="3008" y="1406"/>
                      </a:lnTo>
                      <a:lnTo>
                        <a:pt x="3015" y="1398"/>
                      </a:lnTo>
                      <a:lnTo>
                        <a:pt x="3029" y="1379"/>
                      </a:lnTo>
                      <a:lnTo>
                        <a:pt x="3042" y="1358"/>
                      </a:lnTo>
                      <a:lnTo>
                        <a:pt x="3052" y="1336"/>
                      </a:lnTo>
                      <a:lnTo>
                        <a:pt x="3063" y="1311"/>
                      </a:lnTo>
                      <a:lnTo>
                        <a:pt x="3071" y="1285"/>
                      </a:lnTo>
                      <a:lnTo>
                        <a:pt x="3077" y="1257"/>
                      </a:lnTo>
                      <a:lnTo>
                        <a:pt x="3081" y="1227"/>
                      </a:lnTo>
                      <a:lnTo>
                        <a:pt x="3084" y="1195"/>
                      </a:lnTo>
                      <a:lnTo>
                        <a:pt x="3085" y="1162"/>
                      </a:lnTo>
                      <a:close/>
                      <a:moveTo>
                        <a:pt x="3381" y="1164"/>
                      </a:moveTo>
                      <a:lnTo>
                        <a:pt x="3379" y="1222"/>
                      </a:lnTo>
                      <a:lnTo>
                        <a:pt x="3372" y="1279"/>
                      </a:lnTo>
                      <a:lnTo>
                        <a:pt x="3360" y="1332"/>
                      </a:lnTo>
                      <a:lnTo>
                        <a:pt x="3344" y="1384"/>
                      </a:lnTo>
                      <a:lnTo>
                        <a:pt x="3324" y="1432"/>
                      </a:lnTo>
                      <a:lnTo>
                        <a:pt x="3299" y="1477"/>
                      </a:lnTo>
                      <a:lnTo>
                        <a:pt x="3272" y="1519"/>
                      </a:lnTo>
                      <a:lnTo>
                        <a:pt x="3240" y="1556"/>
                      </a:lnTo>
                      <a:lnTo>
                        <a:pt x="3205" y="1591"/>
                      </a:lnTo>
                      <a:lnTo>
                        <a:pt x="3187" y="1606"/>
                      </a:lnTo>
                      <a:lnTo>
                        <a:pt x="3167" y="1622"/>
                      </a:lnTo>
                      <a:lnTo>
                        <a:pt x="3126" y="1648"/>
                      </a:lnTo>
                      <a:lnTo>
                        <a:pt x="3082" y="1670"/>
                      </a:lnTo>
                      <a:lnTo>
                        <a:pt x="3058" y="1679"/>
                      </a:lnTo>
                      <a:lnTo>
                        <a:pt x="3035" y="1687"/>
                      </a:lnTo>
                      <a:lnTo>
                        <a:pt x="2985" y="1700"/>
                      </a:lnTo>
                      <a:lnTo>
                        <a:pt x="2934" y="1708"/>
                      </a:lnTo>
                      <a:lnTo>
                        <a:pt x="2880" y="1710"/>
                      </a:lnTo>
                      <a:lnTo>
                        <a:pt x="2822" y="1708"/>
                      </a:lnTo>
                      <a:lnTo>
                        <a:pt x="2766" y="1700"/>
                      </a:lnTo>
                      <a:lnTo>
                        <a:pt x="2740" y="1695"/>
                      </a:lnTo>
                      <a:lnTo>
                        <a:pt x="2714" y="1688"/>
                      </a:lnTo>
                      <a:lnTo>
                        <a:pt x="2689" y="1681"/>
                      </a:lnTo>
                      <a:lnTo>
                        <a:pt x="2665" y="1672"/>
                      </a:lnTo>
                      <a:lnTo>
                        <a:pt x="2642" y="1662"/>
                      </a:lnTo>
                      <a:lnTo>
                        <a:pt x="2619" y="1651"/>
                      </a:lnTo>
                      <a:lnTo>
                        <a:pt x="2577" y="1625"/>
                      </a:lnTo>
                      <a:lnTo>
                        <a:pt x="2556" y="1610"/>
                      </a:lnTo>
                      <a:lnTo>
                        <a:pt x="2537" y="1594"/>
                      </a:lnTo>
                      <a:lnTo>
                        <a:pt x="2501" y="1561"/>
                      </a:lnTo>
                      <a:lnTo>
                        <a:pt x="2485" y="1542"/>
                      </a:lnTo>
                      <a:lnTo>
                        <a:pt x="2469" y="1523"/>
                      </a:lnTo>
                      <a:lnTo>
                        <a:pt x="2442" y="1482"/>
                      </a:lnTo>
                      <a:lnTo>
                        <a:pt x="2429" y="1460"/>
                      </a:lnTo>
                      <a:lnTo>
                        <a:pt x="2418" y="1437"/>
                      </a:lnTo>
                      <a:lnTo>
                        <a:pt x="2398" y="1388"/>
                      </a:lnTo>
                      <a:lnTo>
                        <a:pt x="2382" y="1335"/>
                      </a:lnTo>
                      <a:lnTo>
                        <a:pt x="2376" y="1308"/>
                      </a:lnTo>
                      <a:lnTo>
                        <a:pt x="2371" y="1280"/>
                      </a:lnTo>
                      <a:lnTo>
                        <a:pt x="2364" y="1221"/>
                      </a:lnTo>
                      <a:lnTo>
                        <a:pt x="2362" y="1191"/>
                      </a:lnTo>
                      <a:lnTo>
                        <a:pt x="2362" y="1160"/>
                      </a:lnTo>
                      <a:lnTo>
                        <a:pt x="2364" y="1102"/>
                      </a:lnTo>
                      <a:lnTo>
                        <a:pt x="2371" y="1048"/>
                      </a:lnTo>
                      <a:lnTo>
                        <a:pt x="2382" y="996"/>
                      </a:lnTo>
                      <a:lnTo>
                        <a:pt x="2398" y="946"/>
                      </a:lnTo>
                      <a:lnTo>
                        <a:pt x="2418" y="898"/>
                      </a:lnTo>
                      <a:lnTo>
                        <a:pt x="2430" y="875"/>
                      </a:lnTo>
                      <a:lnTo>
                        <a:pt x="2442" y="853"/>
                      </a:lnTo>
                      <a:lnTo>
                        <a:pt x="2470" y="812"/>
                      </a:lnTo>
                      <a:lnTo>
                        <a:pt x="2502" y="774"/>
                      </a:lnTo>
                      <a:lnTo>
                        <a:pt x="2537" y="740"/>
                      </a:lnTo>
                      <a:lnTo>
                        <a:pt x="2556" y="724"/>
                      </a:lnTo>
                      <a:lnTo>
                        <a:pt x="2577" y="709"/>
                      </a:lnTo>
                      <a:lnTo>
                        <a:pt x="2619" y="683"/>
                      </a:lnTo>
                      <a:lnTo>
                        <a:pt x="2664" y="660"/>
                      </a:lnTo>
                      <a:lnTo>
                        <a:pt x="2712" y="642"/>
                      </a:lnTo>
                      <a:lnTo>
                        <a:pt x="2763" y="629"/>
                      </a:lnTo>
                      <a:lnTo>
                        <a:pt x="2817" y="621"/>
                      </a:lnTo>
                      <a:lnTo>
                        <a:pt x="2873" y="619"/>
                      </a:lnTo>
                      <a:lnTo>
                        <a:pt x="2932" y="621"/>
                      </a:lnTo>
                      <a:lnTo>
                        <a:pt x="2960" y="625"/>
                      </a:lnTo>
                      <a:lnTo>
                        <a:pt x="2987" y="629"/>
                      </a:lnTo>
                      <a:lnTo>
                        <a:pt x="3014" y="635"/>
                      </a:lnTo>
                      <a:lnTo>
                        <a:pt x="3039" y="642"/>
                      </a:lnTo>
                      <a:lnTo>
                        <a:pt x="3089" y="659"/>
                      </a:lnTo>
                      <a:lnTo>
                        <a:pt x="3134" y="682"/>
                      </a:lnTo>
                      <a:lnTo>
                        <a:pt x="3175" y="708"/>
                      </a:lnTo>
                      <a:lnTo>
                        <a:pt x="3195" y="723"/>
                      </a:lnTo>
                      <a:lnTo>
                        <a:pt x="3213" y="738"/>
                      </a:lnTo>
                      <a:lnTo>
                        <a:pt x="3247" y="772"/>
                      </a:lnTo>
                      <a:lnTo>
                        <a:pt x="3263" y="791"/>
                      </a:lnTo>
                      <a:lnTo>
                        <a:pt x="3278" y="810"/>
                      </a:lnTo>
                      <a:lnTo>
                        <a:pt x="3292" y="830"/>
                      </a:lnTo>
                      <a:lnTo>
                        <a:pt x="3305" y="851"/>
                      </a:lnTo>
                      <a:lnTo>
                        <a:pt x="3328" y="896"/>
                      </a:lnTo>
                      <a:lnTo>
                        <a:pt x="3347" y="945"/>
                      </a:lnTo>
                      <a:lnTo>
                        <a:pt x="3355" y="970"/>
                      </a:lnTo>
                      <a:lnTo>
                        <a:pt x="3362" y="995"/>
                      </a:lnTo>
                      <a:lnTo>
                        <a:pt x="3372" y="1049"/>
                      </a:lnTo>
                      <a:lnTo>
                        <a:pt x="3376" y="1076"/>
                      </a:lnTo>
                      <a:lnTo>
                        <a:pt x="3379" y="1105"/>
                      </a:lnTo>
                      <a:lnTo>
                        <a:pt x="3381" y="1164"/>
                      </a:lnTo>
                      <a:close/>
                      <a:moveTo>
                        <a:pt x="4174" y="932"/>
                      </a:moveTo>
                      <a:lnTo>
                        <a:pt x="4138" y="917"/>
                      </a:lnTo>
                      <a:lnTo>
                        <a:pt x="4106" y="908"/>
                      </a:lnTo>
                      <a:lnTo>
                        <a:pt x="4074" y="903"/>
                      </a:lnTo>
                      <a:lnTo>
                        <a:pt x="4037" y="900"/>
                      </a:lnTo>
                      <a:lnTo>
                        <a:pt x="4007" y="903"/>
                      </a:lnTo>
                      <a:lnTo>
                        <a:pt x="3979" y="907"/>
                      </a:lnTo>
                      <a:lnTo>
                        <a:pt x="3953" y="914"/>
                      </a:lnTo>
                      <a:lnTo>
                        <a:pt x="3928" y="924"/>
                      </a:lnTo>
                      <a:lnTo>
                        <a:pt x="3905" y="936"/>
                      </a:lnTo>
                      <a:lnTo>
                        <a:pt x="3884" y="951"/>
                      </a:lnTo>
                      <a:lnTo>
                        <a:pt x="3865" y="968"/>
                      </a:lnTo>
                      <a:lnTo>
                        <a:pt x="3847" y="987"/>
                      </a:lnTo>
                      <a:lnTo>
                        <a:pt x="3832" y="1009"/>
                      </a:lnTo>
                      <a:lnTo>
                        <a:pt x="3818" y="1034"/>
                      </a:lnTo>
                      <a:lnTo>
                        <a:pt x="3807" y="1060"/>
                      </a:lnTo>
                      <a:lnTo>
                        <a:pt x="3797" y="1088"/>
                      </a:lnTo>
                      <a:lnTo>
                        <a:pt x="3789" y="1119"/>
                      </a:lnTo>
                      <a:lnTo>
                        <a:pt x="3783" y="1152"/>
                      </a:lnTo>
                      <a:lnTo>
                        <a:pt x="3780" y="1187"/>
                      </a:lnTo>
                      <a:lnTo>
                        <a:pt x="3779" y="1223"/>
                      </a:lnTo>
                      <a:lnTo>
                        <a:pt x="3779" y="1682"/>
                      </a:lnTo>
                      <a:lnTo>
                        <a:pt x="3485" y="1682"/>
                      </a:lnTo>
                      <a:lnTo>
                        <a:pt x="3485" y="1165"/>
                      </a:lnTo>
                      <a:lnTo>
                        <a:pt x="3485" y="647"/>
                      </a:lnTo>
                      <a:lnTo>
                        <a:pt x="3768" y="647"/>
                      </a:lnTo>
                      <a:lnTo>
                        <a:pt x="3768" y="882"/>
                      </a:lnTo>
                      <a:lnTo>
                        <a:pt x="3776" y="854"/>
                      </a:lnTo>
                      <a:lnTo>
                        <a:pt x="3785" y="827"/>
                      </a:lnTo>
                      <a:lnTo>
                        <a:pt x="3797" y="801"/>
                      </a:lnTo>
                      <a:lnTo>
                        <a:pt x="3810" y="777"/>
                      </a:lnTo>
                      <a:lnTo>
                        <a:pt x="3825" y="755"/>
                      </a:lnTo>
                      <a:lnTo>
                        <a:pt x="3840" y="735"/>
                      </a:lnTo>
                      <a:lnTo>
                        <a:pt x="3858" y="716"/>
                      </a:lnTo>
                      <a:lnTo>
                        <a:pt x="3877" y="699"/>
                      </a:lnTo>
                      <a:lnTo>
                        <a:pt x="3898" y="684"/>
                      </a:lnTo>
                      <a:lnTo>
                        <a:pt x="3920" y="671"/>
                      </a:lnTo>
                      <a:lnTo>
                        <a:pt x="3943" y="658"/>
                      </a:lnTo>
                      <a:lnTo>
                        <a:pt x="3955" y="653"/>
                      </a:lnTo>
                      <a:lnTo>
                        <a:pt x="3968" y="649"/>
                      </a:lnTo>
                      <a:lnTo>
                        <a:pt x="3994" y="642"/>
                      </a:lnTo>
                      <a:lnTo>
                        <a:pt x="4021" y="636"/>
                      </a:lnTo>
                      <a:lnTo>
                        <a:pt x="4051" y="633"/>
                      </a:lnTo>
                      <a:lnTo>
                        <a:pt x="4081" y="632"/>
                      </a:lnTo>
                      <a:lnTo>
                        <a:pt x="4124" y="635"/>
                      </a:lnTo>
                      <a:lnTo>
                        <a:pt x="4174" y="643"/>
                      </a:lnTo>
                      <a:lnTo>
                        <a:pt x="4174" y="932"/>
                      </a:lnTo>
                      <a:close/>
                      <a:moveTo>
                        <a:pt x="4858" y="1682"/>
                      </a:moveTo>
                      <a:lnTo>
                        <a:pt x="4858" y="1450"/>
                      </a:lnTo>
                      <a:lnTo>
                        <a:pt x="4825" y="1457"/>
                      </a:lnTo>
                      <a:lnTo>
                        <a:pt x="4796" y="1461"/>
                      </a:lnTo>
                      <a:lnTo>
                        <a:pt x="4767" y="1463"/>
                      </a:lnTo>
                      <a:lnTo>
                        <a:pt x="4736" y="1463"/>
                      </a:lnTo>
                      <a:lnTo>
                        <a:pt x="4691" y="1461"/>
                      </a:lnTo>
                      <a:lnTo>
                        <a:pt x="4672" y="1458"/>
                      </a:lnTo>
                      <a:lnTo>
                        <a:pt x="4654" y="1453"/>
                      </a:lnTo>
                      <a:lnTo>
                        <a:pt x="4638" y="1447"/>
                      </a:lnTo>
                      <a:lnTo>
                        <a:pt x="4624" y="1440"/>
                      </a:lnTo>
                      <a:lnTo>
                        <a:pt x="4612" y="1431"/>
                      </a:lnTo>
                      <a:lnTo>
                        <a:pt x="4601" y="1420"/>
                      </a:lnTo>
                      <a:lnTo>
                        <a:pt x="4592" y="1408"/>
                      </a:lnTo>
                      <a:lnTo>
                        <a:pt x="4584" y="1394"/>
                      </a:lnTo>
                      <a:lnTo>
                        <a:pt x="4580" y="1386"/>
                      </a:lnTo>
                      <a:lnTo>
                        <a:pt x="4577" y="1378"/>
                      </a:lnTo>
                      <a:lnTo>
                        <a:pt x="4572" y="1359"/>
                      </a:lnTo>
                      <a:lnTo>
                        <a:pt x="4566" y="1317"/>
                      </a:lnTo>
                      <a:lnTo>
                        <a:pt x="4564" y="1267"/>
                      </a:lnTo>
                      <a:lnTo>
                        <a:pt x="4564" y="890"/>
                      </a:lnTo>
                      <a:lnTo>
                        <a:pt x="4845" y="890"/>
                      </a:lnTo>
                      <a:lnTo>
                        <a:pt x="4845" y="655"/>
                      </a:lnTo>
                      <a:lnTo>
                        <a:pt x="4564" y="655"/>
                      </a:lnTo>
                      <a:lnTo>
                        <a:pt x="4564" y="317"/>
                      </a:lnTo>
                      <a:lnTo>
                        <a:pt x="4268" y="484"/>
                      </a:lnTo>
                      <a:lnTo>
                        <a:pt x="4268" y="902"/>
                      </a:lnTo>
                      <a:lnTo>
                        <a:pt x="4268" y="1319"/>
                      </a:lnTo>
                      <a:lnTo>
                        <a:pt x="4270" y="1367"/>
                      </a:lnTo>
                      <a:lnTo>
                        <a:pt x="4274" y="1412"/>
                      </a:lnTo>
                      <a:lnTo>
                        <a:pt x="4281" y="1453"/>
                      </a:lnTo>
                      <a:lnTo>
                        <a:pt x="4293" y="1491"/>
                      </a:lnTo>
                      <a:lnTo>
                        <a:pt x="4306" y="1525"/>
                      </a:lnTo>
                      <a:lnTo>
                        <a:pt x="4322" y="1557"/>
                      </a:lnTo>
                      <a:lnTo>
                        <a:pt x="4342" y="1585"/>
                      </a:lnTo>
                      <a:lnTo>
                        <a:pt x="4364" y="1609"/>
                      </a:lnTo>
                      <a:lnTo>
                        <a:pt x="4390" y="1632"/>
                      </a:lnTo>
                      <a:lnTo>
                        <a:pt x="4419" y="1651"/>
                      </a:lnTo>
                      <a:lnTo>
                        <a:pt x="4451" y="1667"/>
                      </a:lnTo>
                      <a:lnTo>
                        <a:pt x="4487" y="1679"/>
                      </a:lnTo>
                      <a:lnTo>
                        <a:pt x="4525" y="1689"/>
                      </a:lnTo>
                      <a:lnTo>
                        <a:pt x="4569" y="1696"/>
                      </a:lnTo>
                      <a:lnTo>
                        <a:pt x="4614" y="1700"/>
                      </a:lnTo>
                      <a:lnTo>
                        <a:pt x="4663" y="1702"/>
                      </a:lnTo>
                      <a:lnTo>
                        <a:pt x="4712" y="1701"/>
                      </a:lnTo>
                      <a:lnTo>
                        <a:pt x="4759" y="1698"/>
                      </a:lnTo>
                      <a:lnTo>
                        <a:pt x="4807" y="1692"/>
                      </a:lnTo>
                      <a:lnTo>
                        <a:pt x="4858" y="1682"/>
                      </a:lnTo>
                      <a:close/>
                      <a:moveTo>
                        <a:pt x="5897" y="1179"/>
                      </a:moveTo>
                      <a:lnTo>
                        <a:pt x="5897" y="647"/>
                      </a:lnTo>
                      <a:lnTo>
                        <a:pt x="5603" y="647"/>
                      </a:lnTo>
                      <a:lnTo>
                        <a:pt x="5603" y="1179"/>
                      </a:lnTo>
                      <a:lnTo>
                        <a:pt x="5601" y="1250"/>
                      </a:lnTo>
                      <a:lnTo>
                        <a:pt x="5599" y="1281"/>
                      </a:lnTo>
                      <a:lnTo>
                        <a:pt x="5595" y="1309"/>
                      </a:lnTo>
                      <a:lnTo>
                        <a:pt x="5590" y="1334"/>
                      </a:lnTo>
                      <a:lnTo>
                        <a:pt x="5584" y="1357"/>
                      </a:lnTo>
                      <a:lnTo>
                        <a:pt x="5576" y="1378"/>
                      </a:lnTo>
                      <a:lnTo>
                        <a:pt x="5567" y="1395"/>
                      </a:lnTo>
                      <a:lnTo>
                        <a:pt x="5556" y="1410"/>
                      </a:lnTo>
                      <a:lnTo>
                        <a:pt x="5544" y="1423"/>
                      </a:lnTo>
                      <a:lnTo>
                        <a:pt x="5530" y="1433"/>
                      </a:lnTo>
                      <a:lnTo>
                        <a:pt x="5514" y="1441"/>
                      </a:lnTo>
                      <a:lnTo>
                        <a:pt x="5505" y="1445"/>
                      </a:lnTo>
                      <a:lnTo>
                        <a:pt x="5496" y="1448"/>
                      </a:lnTo>
                      <a:lnTo>
                        <a:pt x="5476" y="1452"/>
                      </a:lnTo>
                      <a:lnTo>
                        <a:pt x="5455" y="1455"/>
                      </a:lnTo>
                      <a:lnTo>
                        <a:pt x="5431" y="1455"/>
                      </a:lnTo>
                      <a:lnTo>
                        <a:pt x="5407" y="1455"/>
                      </a:lnTo>
                      <a:lnTo>
                        <a:pt x="5385" y="1452"/>
                      </a:lnTo>
                      <a:lnTo>
                        <a:pt x="5364" y="1448"/>
                      </a:lnTo>
                      <a:lnTo>
                        <a:pt x="5346" y="1442"/>
                      </a:lnTo>
                      <a:lnTo>
                        <a:pt x="5329" y="1434"/>
                      </a:lnTo>
                      <a:lnTo>
                        <a:pt x="5315" y="1424"/>
                      </a:lnTo>
                      <a:lnTo>
                        <a:pt x="5301" y="1412"/>
                      </a:lnTo>
                      <a:lnTo>
                        <a:pt x="5290" y="1397"/>
                      </a:lnTo>
                      <a:lnTo>
                        <a:pt x="5280" y="1381"/>
                      </a:lnTo>
                      <a:lnTo>
                        <a:pt x="5272" y="1361"/>
                      </a:lnTo>
                      <a:lnTo>
                        <a:pt x="5265" y="1340"/>
                      </a:lnTo>
                      <a:lnTo>
                        <a:pt x="5258" y="1317"/>
                      </a:lnTo>
                      <a:lnTo>
                        <a:pt x="5254" y="1290"/>
                      </a:lnTo>
                      <a:lnTo>
                        <a:pt x="5251" y="1262"/>
                      </a:lnTo>
                      <a:lnTo>
                        <a:pt x="5250" y="1230"/>
                      </a:lnTo>
                      <a:lnTo>
                        <a:pt x="5249" y="1196"/>
                      </a:lnTo>
                      <a:lnTo>
                        <a:pt x="5249" y="647"/>
                      </a:lnTo>
                      <a:lnTo>
                        <a:pt x="4955" y="647"/>
                      </a:lnTo>
                      <a:lnTo>
                        <a:pt x="4955" y="1192"/>
                      </a:lnTo>
                      <a:lnTo>
                        <a:pt x="4957" y="1271"/>
                      </a:lnTo>
                      <a:lnTo>
                        <a:pt x="4962" y="1339"/>
                      </a:lnTo>
                      <a:lnTo>
                        <a:pt x="4966" y="1370"/>
                      </a:lnTo>
                      <a:lnTo>
                        <a:pt x="4972" y="1400"/>
                      </a:lnTo>
                      <a:lnTo>
                        <a:pt x="4986" y="1451"/>
                      </a:lnTo>
                      <a:lnTo>
                        <a:pt x="4994" y="1474"/>
                      </a:lnTo>
                      <a:lnTo>
                        <a:pt x="5005" y="1496"/>
                      </a:lnTo>
                      <a:lnTo>
                        <a:pt x="5016" y="1516"/>
                      </a:lnTo>
                      <a:lnTo>
                        <a:pt x="5030" y="1535"/>
                      </a:lnTo>
                      <a:lnTo>
                        <a:pt x="5059" y="1571"/>
                      </a:lnTo>
                      <a:lnTo>
                        <a:pt x="5095" y="1604"/>
                      </a:lnTo>
                      <a:lnTo>
                        <a:pt x="5127" y="1628"/>
                      </a:lnTo>
                      <a:lnTo>
                        <a:pt x="5162" y="1649"/>
                      </a:lnTo>
                      <a:lnTo>
                        <a:pt x="5201" y="1666"/>
                      </a:lnTo>
                      <a:lnTo>
                        <a:pt x="5241" y="1680"/>
                      </a:lnTo>
                      <a:lnTo>
                        <a:pt x="5286" y="1692"/>
                      </a:lnTo>
                      <a:lnTo>
                        <a:pt x="5332" y="1700"/>
                      </a:lnTo>
                      <a:lnTo>
                        <a:pt x="5379" y="1704"/>
                      </a:lnTo>
                      <a:lnTo>
                        <a:pt x="5429" y="1706"/>
                      </a:lnTo>
                      <a:lnTo>
                        <a:pt x="5488" y="1704"/>
                      </a:lnTo>
                      <a:lnTo>
                        <a:pt x="5544" y="1696"/>
                      </a:lnTo>
                      <a:lnTo>
                        <a:pt x="5570" y="1691"/>
                      </a:lnTo>
                      <a:lnTo>
                        <a:pt x="5596" y="1685"/>
                      </a:lnTo>
                      <a:lnTo>
                        <a:pt x="5644" y="1668"/>
                      </a:lnTo>
                      <a:lnTo>
                        <a:pt x="5667" y="1658"/>
                      </a:lnTo>
                      <a:lnTo>
                        <a:pt x="5689" y="1648"/>
                      </a:lnTo>
                      <a:lnTo>
                        <a:pt x="5730" y="1622"/>
                      </a:lnTo>
                      <a:lnTo>
                        <a:pt x="5768" y="1592"/>
                      </a:lnTo>
                      <a:lnTo>
                        <a:pt x="5785" y="1576"/>
                      </a:lnTo>
                      <a:lnTo>
                        <a:pt x="5801" y="1559"/>
                      </a:lnTo>
                      <a:lnTo>
                        <a:pt x="5825" y="1528"/>
                      </a:lnTo>
                      <a:lnTo>
                        <a:pt x="5844" y="1494"/>
                      </a:lnTo>
                      <a:lnTo>
                        <a:pt x="5861" y="1456"/>
                      </a:lnTo>
                      <a:lnTo>
                        <a:pt x="5874" y="1414"/>
                      </a:lnTo>
                      <a:lnTo>
                        <a:pt x="5885" y="1364"/>
                      </a:lnTo>
                      <a:lnTo>
                        <a:pt x="5892" y="1310"/>
                      </a:lnTo>
                      <a:lnTo>
                        <a:pt x="5896" y="1248"/>
                      </a:lnTo>
                      <a:lnTo>
                        <a:pt x="5897" y="1179"/>
                      </a:lnTo>
                      <a:close/>
                      <a:moveTo>
                        <a:pt x="7566" y="1682"/>
                      </a:moveTo>
                      <a:lnTo>
                        <a:pt x="7566" y="1088"/>
                      </a:lnTo>
                      <a:lnTo>
                        <a:pt x="7566" y="1028"/>
                      </a:lnTo>
                      <a:lnTo>
                        <a:pt x="7564" y="976"/>
                      </a:lnTo>
                      <a:lnTo>
                        <a:pt x="7560" y="930"/>
                      </a:lnTo>
                      <a:lnTo>
                        <a:pt x="7555" y="889"/>
                      </a:lnTo>
                      <a:lnTo>
                        <a:pt x="7549" y="855"/>
                      </a:lnTo>
                      <a:lnTo>
                        <a:pt x="7545" y="839"/>
                      </a:lnTo>
                      <a:lnTo>
                        <a:pt x="7540" y="824"/>
                      </a:lnTo>
                      <a:lnTo>
                        <a:pt x="7530" y="797"/>
                      </a:lnTo>
                      <a:lnTo>
                        <a:pt x="7517" y="773"/>
                      </a:lnTo>
                      <a:lnTo>
                        <a:pt x="7507" y="756"/>
                      </a:lnTo>
                      <a:lnTo>
                        <a:pt x="7495" y="741"/>
                      </a:lnTo>
                      <a:lnTo>
                        <a:pt x="7482" y="726"/>
                      </a:lnTo>
                      <a:lnTo>
                        <a:pt x="7468" y="712"/>
                      </a:lnTo>
                      <a:lnTo>
                        <a:pt x="7436" y="687"/>
                      </a:lnTo>
                      <a:lnTo>
                        <a:pt x="7419" y="676"/>
                      </a:lnTo>
                      <a:lnTo>
                        <a:pt x="7401" y="666"/>
                      </a:lnTo>
                      <a:lnTo>
                        <a:pt x="7362" y="648"/>
                      </a:lnTo>
                      <a:lnTo>
                        <a:pt x="7342" y="641"/>
                      </a:lnTo>
                      <a:lnTo>
                        <a:pt x="7321" y="636"/>
                      </a:lnTo>
                      <a:lnTo>
                        <a:pt x="7277" y="628"/>
                      </a:lnTo>
                      <a:lnTo>
                        <a:pt x="7231" y="626"/>
                      </a:lnTo>
                      <a:lnTo>
                        <a:pt x="7202" y="626"/>
                      </a:lnTo>
                      <a:lnTo>
                        <a:pt x="7175" y="629"/>
                      </a:lnTo>
                      <a:lnTo>
                        <a:pt x="7149" y="634"/>
                      </a:lnTo>
                      <a:lnTo>
                        <a:pt x="7124" y="640"/>
                      </a:lnTo>
                      <a:lnTo>
                        <a:pt x="7100" y="648"/>
                      </a:lnTo>
                      <a:lnTo>
                        <a:pt x="7077" y="658"/>
                      </a:lnTo>
                      <a:lnTo>
                        <a:pt x="7055" y="671"/>
                      </a:lnTo>
                      <a:lnTo>
                        <a:pt x="7034" y="685"/>
                      </a:lnTo>
                      <a:lnTo>
                        <a:pt x="7015" y="700"/>
                      </a:lnTo>
                      <a:lnTo>
                        <a:pt x="6996" y="718"/>
                      </a:lnTo>
                      <a:lnTo>
                        <a:pt x="6977" y="737"/>
                      </a:lnTo>
                      <a:lnTo>
                        <a:pt x="6959" y="759"/>
                      </a:lnTo>
                      <a:lnTo>
                        <a:pt x="6943" y="783"/>
                      </a:lnTo>
                      <a:lnTo>
                        <a:pt x="6928" y="808"/>
                      </a:lnTo>
                      <a:lnTo>
                        <a:pt x="6900" y="865"/>
                      </a:lnTo>
                      <a:lnTo>
                        <a:pt x="6883" y="809"/>
                      </a:lnTo>
                      <a:lnTo>
                        <a:pt x="6873" y="784"/>
                      </a:lnTo>
                      <a:lnTo>
                        <a:pt x="6862" y="761"/>
                      </a:lnTo>
                      <a:lnTo>
                        <a:pt x="6849" y="739"/>
                      </a:lnTo>
                      <a:lnTo>
                        <a:pt x="6835" y="720"/>
                      </a:lnTo>
                      <a:lnTo>
                        <a:pt x="6820" y="702"/>
                      </a:lnTo>
                      <a:lnTo>
                        <a:pt x="6804" y="686"/>
                      </a:lnTo>
                      <a:lnTo>
                        <a:pt x="6786" y="672"/>
                      </a:lnTo>
                      <a:lnTo>
                        <a:pt x="6766" y="659"/>
                      </a:lnTo>
                      <a:lnTo>
                        <a:pt x="6746" y="649"/>
                      </a:lnTo>
                      <a:lnTo>
                        <a:pt x="6723" y="640"/>
                      </a:lnTo>
                      <a:lnTo>
                        <a:pt x="6700" y="634"/>
                      </a:lnTo>
                      <a:lnTo>
                        <a:pt x="6675" y="629"/>
                      </a:lnTo>
                      <a:lnTo>
                        <a:pt x="6649" y="626"/>
                      </a:lnTo>
                      <a:lnTo>
                        <a:pt x="6621" y="626"/>
                      </a:lnTo>
                      <a:lnTo>
                        <a:pt x="6593" y="626"/>
                      </a:lnTo>
                      <a:lnTo>
                        <a:pt x="6566" y="629"/>
                      </a:lnTo>
                      <a:lnTo>
                        <a:pt x="6540" y="633"/>
                      </a:lnTo>
                      <a:lnTo>
                        <a:pt x="6516" y="639"/>
                      </a:lnTo>
                      <a:lnTo>
                        <a:pt x="6493" y="647"/>
                      </a:lnTo>
                      <a:lnTo>
                        <a:pt x="6470" y="657"/>
                      </a:lnTo>
                      <a:lnTo>
                        <a:pt x="6448" y="670"/>
                      </a:lnTo>
                      <a:lnTo>
                        <a:pt x="6428" y="683"/>
                      </a:lnTo>
                      <a:lnTo>
                        <a:pt x="6409" y="698"/>
                      </a:lnTo>
                      <a:lnTo>
                        <a:pt x="6391" y="715"/>
                      </a:lnTo>
                      <a:lnTo>
                        <a:pt x="6373" y="734"/>
                      </a:lnTo>
                      <a:lnTo>
                        <a:pt x="6356" y="755"/>
                      </a:lnTo>
                      <a:lnTo>
                        <a:pt x="6325" y="803"/>
                      </a:lnTo>
                      <a:lnTo>
                        <a:pt x="6295" y="859"/>
                      </a:lnTo>
                      <a:lnTo>
                        <a:pt x="6295" y="647"/>
                      </a:lnTo>
                      <a:lnTo>
                        <a:pt x="6011" y="647"/>
                      </a:lnTo>
                      <a:lnTo>
                        <a:pt x="6011" y="1165"/>
                      </a:lnTo>
                      <a:lnTo>
                        <a:pt x="6011" y="1682"/>
                      </a:lnTo>
                      <a:lnTo>
                        <a:pt x="6305" y="1682"/>
                      </a:lnTo>
                      <a:lnTo>
                        <a:pt x="6305" y="1201"/>
                      </a:lnTo>
                      <a:lnTo>
                        <a:pt x="6306" y="1155"/>
                      </a:lnTo>
                      <a:lnTo>
                        <a:pt x="6307" y="1132"/>
                      </a:lnTo>
                      <a:lnTo>
                        <a:pt x="6309" y="1113"/>
                      </a:lnTo>
                      <a:lnTo>
                        <a:pt x="6314" y="1078"/>
                      </a:lnTo>
                      <a:lnTo>
                        <a:pt x="6320" y="1048"/>
                      </a:lnTo>
                      <a:lnTo>
                        <a:pt x="6332" y="1015"/>
                      </a:lnTo>
                      <a:lnTo>
                        <a:pt x="6347" y="985"/>
                      </a:lnTo>
                      <a:lnTo>
                        <a:pt x="6365" y="959"/>
                      </a:lnTo>
                      <a:lnTo>
                        <a:pt x="6375" y="947"/>
                      </a:lnTo>
                      <a:lnTo>
                        <a:pt x="6386" y="937"/>
                      </a:lnTo>
                      <a:lnTo>
                        <a:pt x="6397" y="927"/>
                      </a:lnTo>
                      <a:lnTo>
                        <a:pt x="6409" y="919"/>
                      </a:lnTo>
                      <a:lnTo>
                        <a:pt x="6421" y="912"/>
                      </a:lnTo>
                      <a:lnTo>
                        <a:pt x="6434" y="906"/>
                      </a:lnTo>
                      <a:lnTo>
                        <a:pt x="6448" y="900"/>
                      </a:lnTo>
                      <a:lnTo>
                        <a:pt x="6462" y="897"/>
                      </a:lnTo>
                      <a:lnTo>
                        <a:pt x="6492" y="894"/>
                      </a:lnTo>
                      <a:lnTo>
                        <a:pt x="6514" y="895"/>
                      </a:lnTo>
                      <a:lnTo>
                        <a:pt x="6534" y="900"/>
                      </a:lnTo>
                      <a:lnTo>
                        <a:pt x="6553" y="907"/>
                      </a:lnTo>
                      <a:lnTo>
                        <a:pt x="6569" y="917"/>
                      </a:lnTo>
                      <a:lnTo>
                        <a:pt x="6584" y="929"/>
                      </a:lnTo>
                      <a:lnTo>
                        <a:pt x="6597" y="943"/>
                      </a:lnTo>
                      <a:lnTo>
                        <a:pt x="6608" y="960"/>
                      </a:lnTo>
                      <a:lnTo>
                        <a:pt x="6617" y="979"/>
                      </a:lnTo>
                      <a:lnTo>
                        <a:pt x="6627" y="1011"/>
                      </a:lnTo>
                      <a:lnTo>
                        <a:pt x="6634" y="1050"/>
                      </a:lnTo>
                      <a:lnTo>
                        <a:pt x="6638" y="1100"/>
                      </a:lnTo>
                      <a:lnTo>
                        <a:pt x="6639" y="1165"/>
                      </a:lnTo>
                      <a:lnTo>
                        <a:pt x="6639" y="1682"/>
                      </a:lnTo>
                      <a:lnTo>
                        <a:pt x="6935" y="1682"/>
                      </a:lnTo>
                      <a:lnTo>
                        <a:pt x="6935" y="1184"/>
                      </a:lnTo>
                      <a:lnTo>
                        <a:pt x="6936" y="1150"/>
                      </a:lnTo>
                      <a:lnTo>
                        <a:pt x="6938" y="1117"/>
                      </a:lnTo>
                      <a:lnTo>
                        <a:pt x="6942" y="1087"/>
                      </a:lnTo>
                      <a:lnTo>
                        <a:pt x="6947" y="1059"/>
                      </a:lnTo>
                      <a:lnTo>
                        <a:pt x="6954" y="1033"/>
                      </a:lnTo>
                      <a:lnTo>
                        <a:pt x="6962" y="1010"/>
                      </a:lnTo>
                      <a:lnTo>
                        <a:pt x="6971" y="988"/>
                      </a:lnTo>
                      <a:lnTo>
                        <a:pt x="6983" y="969"/>
                      </a:lnTo>
                      <a:lnTo>
                        <a:pt x="6996" y="952"/>
                      </a:lnTo>
                      <a:lnTo>
                        <a:pt x="7009" y="937"/>
                      </a:lnTo>
                      <a:lnTo>
                        <a:pt x="7025" y="924"/>
                      </a:lnTo>
                      <a:lnTo>
                        <a:pt x="7041" y="914"/>
                      </a:lnTo>
                      <a:lnTo>
                        <a:pt x="7059" y="906"/>
                      </a:lnTo>
                      <a:lnTo>
                        <a:pt x="7079" y="899"/>
                      </a:lnTo>
                      <a:lnTo>
                        <a:pt x="7100" y="895"/>
                      </a:lnTo>
                      <a:lnTo>
                        <a:pt x="7122" y="894"/>
                      </a:lnTo>
                      <a:lnTo>
                        <a:pt x="7148" y="895"/>
                      </a:lnTo>
                      <a:lnTo>
                        <a:pt x="7160" y="897"/>
                      </a:lnTo>
                      <a:lnTo>
                        <a:pt x="7171" y="900"/>
                      </a:lnTo>
                      <a:lnTo>
                        <a:pt x="7192" y="909"/>
                      </a:lnTo>
                      <a:lnTo>
                        <a:pt x="7210" y="919"/>
                      </a:lnTo>
                      <a:lnTo>
                        <a:pt x="7227" y="933"/>
                      </a:lnTo>
                      <a:lnTo>
                        <a:pt x="7241" y="951"/>
                      </a:lnTo>
                      <a:lnTo>
                        <a:pt x="7251" y="971"/>
                      </a:lnTo>
                      <a:lnTo>
                        <a:pt x="7259" y="995"/>
                      </a:lnTo>
                      <a:lnTo>
                        <a:pt x="7264" y="1023"/>
                      </a:lnTo>
                      <a:lnTo>
                        <a:pt x="7267" y="1058"/>
                      </a:lnTo>
                      <a:lnTo>
                        <a:pt x="7269" y="1101"/>
                      </a:lnTo>
                      <a:lnTo>
                        <a:pt x="7270" y="1150"/>
                      </a:lnTo>
                      <a:lnTo>
                        <a:pt x="7270" y="1682"/>
                      </a:lnTo>
                      <a:lnTo>
                        <a:pt x="7566" y="1682"/>
                      </a:lnTo>
                      <a:close/>
                      <a:moveTo>
                        <a:pt x="2275" y="320"/>
                      </a:moveTo>
                      <a:lnTo>
                        <a:pt x="2258" y="320"/>
                      </a:lnTo>
                      <a:lnTo>
                        <a:pt x="2241" y="323"/>
                      </a:lnTo>
                      <a:lnTo>
                        <a:pt x="2226" y="326"/>
                      </a:lnTo>
                      <a:lnTo>
                        <a:pt x="2212" y="332"/>
                      </a:lnTo>
                      <a:lnTo>
                        <a:pt x="2185" y="346"/>
                      </a:lnTo>
                      <a:lnTo>
                        <a:pt x="2163" y="365"/>
                      </a:lnTo>
                      <a:lnTo>
                        <a:pt x="2154" y="377"/>
                      </a:lnTo>
                      <a:lnTo>
                        <a:pt x="2146" y="390"/>
                      </a:lnTo>
                      <a:lnTo>
                        <a:pt x="2133" y="419"/>
                      </a:lnTo>
                      <a:lnTo>
                        <a:pt x="2128" y="436"/>
                      </a:lnTo>
                      <a:lnTo>
                        <a:pt x="2125" y="453"/>
                      </a:lnTo>
                      <a:lnTo>
                        <a:pt x="2123" y="471"/>
                      </a:lnTo>
                      <a:lnTo>
                        <a:pt x="2122" y="490"/>
                      </a:lnTo>
                      <a:lnTo>
                        <a:pt x="2122" y="657"/>
                      </a:lnTo>
                      <a:lnTo>
                        <a:pt x="2337" y="657"/>
                      </a:lnTo>
                      <a:lnTo>
                        <a:pt x="2337" y="891"/>
                      </a:lnTo>
                      <a:lnTo>
                        <a:pt x="2122" y="891"/>
                      </a:lnTo>
                      <a:lnTo>
                        <a:pt x="2122" y="1683"/>
                      </a:lnTo>
                      <a:lnTo>
                        <a:pt x="1828" y="1683"/>
                      </a:lnTo>
                      <a:lnTo>
                        <a:pt x="1828" y="891"/>
                      </a:lnTo>
                      <a:lnTo>
                        <a:pt x="1692" y="891"/>
                      </a:lnTo>
                      <a:lnTo>
                        <a:pt x="1692" y="657"/>
                      </a:lnTo>
                      <a:lnTo>
                        <a:pt x="1828" y="657"/>
                      </a:lnTo>
                      <a:lnTo>
                        <a:pt x="1828" y="516"/>
                      </a:lnTo>
                      <a:lnTo>
                        <a:pt x="1830" y="435"/>
                      </a:lnTo>
                      <a:lnTo>
                        <a:pt x="1834" y="393"/>
                      </a:lnTo>
                      <a:lnTo>
                        <a:pt x="1841" y="354"/>
                      </a:lnTo>
                      <a:lnTo>
                        <a:pt x="1849" y="315"/>
                      </a:lnTo>
                      <a:lnTo>
                        <a:pt x="1860" y="277"/>
                      </a:lnTo>
                      <a:lnTo>
                        <a:pt x="1875" y="242"/>
                      </a:lnTo>
                      <a:lnTo>
                        <a:pt x="1883" y="225"/>
                      </a:lnTo>
                      <a:lnTo>
                        <a:pt x="1893" y="208"/>
                      </a:lnTo>
                      <a:lnTo>
                        <a:pt x="1915" y="176"/>
                      </a:lnTo>
                      <a:lnTo>
                        <a:pt x="1942" y="148"/>
                      </a:lnTo>
                      <a:lnTo>
                        <a:pt x="1973" y="123"/>
                      </a:lnTo>
                      <a:lnTo>
                        <a:pt x="1990" y="112"/>
                      </a:lnTo>
                      <a:lnTo>
                        <a:pt x="2009" y="102"/>
                      </a:lnTo>
                      <a:lnTo>
                        <a:pt x="2051" y="85"/>
                      </a:lnTo>
                      <a:lnTo>
                        <a:pt x="2100" y="72"/>
                      </a:lnTo>
                      <a:lnTo>
                        <a:pt x="2153" y="65"/>
                      </a:lnTo>
                      <a:lnTo>
                        <a:pt x="2183" y="63"/>
                      </a:lnTo>
                      <a:lnTo>
                        <a:pt x="2214" y="62"/>
                      </a:lnTo>
                      <a:lnTo>
                        <a:pt x="2268" y="63"/>
                      </a:lnTo>
                      <a:lnTo>
                        <a:pt x="2315" y="68"/>
                      </a:lnTo>
                      <a:lnTo>
                        <a:pt x="2361" y="76"/>
                      </a:lnTo>
                      <a:lnTo>
                        <a:pt x="2415" y="86"/>
                      </a:lnTo>
                      <a:lnTo>
                        <a:pt x="2415" y="338"/>
                      </a:lnTo>
                      <a:lnTo>
                        <a:pt x="2387" y="332"/>
                      </a:lnTo>
                      <a:lnTo>
                        <a:pt x="2358" y="326"/>
                      </a:lnTo>
                      <a:lnTo>
                        <a:pt x="2321" y="321"/>
                      </a:lnTo>
                      <a:lnTo>
                        <a:pt x="2275" y="320"/>
                      </a:lnTo>
                      <a:close/>
                      <a:moveTo>
                        <a:pt x="1255" y="1349"/>
                      </a:moveTo>
                      <a:lnTo>
                        <a:pt x="1431" y="1652"/>
                      </a:lnTo>
                      <a:lnTo>
                        <a:pt x="1388" y="1675"/>
                      </a:lnTo>
                      <a:lnTo>
                        <a:pt x="1343" y="1696"/>
                      </a:lnTo>
                      <a:lnTo>
                        <a:pt x="1299" y="1715"/>
                      </a:lnTo>
                      <a:lnTo>
                        <a:pt x="1255" y="1731"/>
                      </a:lnTo>
                      <a:lnTo>
                        <a:pt x="1209" y="1745"/>
                      </a:lnTo>
                      <a:lnTo>
                        <a:pt x="1164" y="1756"/>
                      </a:lnTo>
                      <a:lnTo>
                        <a:pt x="1118" y="1766"/>
                      </a:lnTo>
                      <a:lnTo>
                        <a:pt x="1071" y="1772"/>
                      </a:lnTo>
                      <a:lnTo>
                        <a:pt x="1025" y="1777"/>
                      </a:lnTo>
                      <a:lnTo>
                        <a:pt x="979" y="1779"/>
                      </a:lnTo>
                      <a:lnTo>
                        <a:pt x="934" y="1779"/>
                      </a:lnTo>
                      <a:lnTo>
                        <a:pt x="888" y="1777"/>
                      </a:lnTo>
                      <a:lnTo>
                        <a:pt x="841" y="1773"/>
                      </a:lnTo>
                      <a:lnTo>
                        <a:pt x="796" y="1766"/>
                      </a:lnTo>
                      <a:lnTo>
                        <a:pt x="751" y="1758"/>
                      </a:lnTo>
                      <a:lnTo>
                        <a:pt x="707" y="1747"/>
                      </a:lnTo>
                      <a:lnTo>
                        <a:pt x="663" y="1734"/>
                      </a:lnTo>
                      <a:lnTo>
                        <a:pt x="620" y="1719"/>
                      </a:lnTo>
                      <a:lnTo>
                        <a:pt x="577" y="1702"/>
                      </a:lnTo>
                      <a:lnTo>
                        <a:pt x="535" y="1683"/>
                      </a:lnTo>
                      <a:lnTo>
                        <a:pt x="494" y="1662"/>
                      </a:lnTo>
                      <a:lnTo>
                        <a:pt x="455" y="1639"/>
                      </a:lnTo>
                      <a:lnTo>
                        <a:pt x="416" y="1614"/>
                      </a:lnTo>
                      <a:lnTo>
                        <a:pt x="378" y="1586"/>
                      </a:lnTo>
                      <a:lnTo>
                        <a:pt x="341" y="1558"/>
                      </a:lnTo>
                      <a:lnTo>
                        <a:pt x="306" y="1527"/>
                      </a:lnTo>
                      <a:lnTo>
                        <a:pt x="272" y="1494"/>
                      </a:lnTo>
                      <a:lnTo>
                        <a:pt x="240" y="1460"/>
                      </a:lnTo>
                      <a:lnTo>
                        <a:pt x="210" y="1423"/>
                      </a:lnTo>
                      <a:lnTo>
                        <a:pt x="181" y="1385"/>
                      </a:lnTo>
                      <a:lnTo>
                        <a:pt x="153" y="1344"/>
                      </a:lnTo>
                      <a:lnTo>
                        <a:pt x="128" y="1303"/>
                      </a:lnTo>
                      <a:lnTo>
                        <a:pt x="103" y="1260"/>
                      </a:lnTo>
                      <a:lnTo>
                        <a:pt x="83" y="1216"/>
                      </a:lnTo>
                      <a:lnTo>
                        <a:pt x="64" y="1172"/>
                      </a:lnTo>
                      <a:lnTo>
                        <a:pt x="48" y="1126"/>
                      </a:lnTo>
                      <a:lnTo>
                        <a:pt x="34" y="1081"/>
                      </a:lnTo>
                      <a:lnTo>
                        <a:pt x="23" y="1036"/>
                      </a:lnTo>
                      <a:lnTo>
                        <a:pt x="13" y="990"/>
                      </a:lnTo>
                      <a:lnTo>
                        <a:pt x="7" y="944"/>
                      </a:lnTo>
                      <a:lnTo>
                        <a:pt x="2" y="897"/>
                      </a:lnTo>
                      <a:lnTo>
                        <a:pt x="0" y="851"/>
                      </a:lnTo>
                      <a:lnTo>
                        <a:pt x="0" y="805"/>
                      </a:lnTo>
                      <a:lnTo>
                        <a:pt x="2" y="760"/>
                      </a:lnTo>
                      <a:lnTo>
                        <a:pt x="6" y="714"/>
                      </a:lnTo>
                      <a:lnTo>
                        <a:pt x="13" y="669"/>
                      </a:lnTo>
                      <a:lnTo>
                        <a:pt x="21" y="623"/>
                      </a:lnTo>
                      <a:lnTo>
                        <a:pt x="32" y="579"/>
                      </a:lnTo>
                      <a:lnTo>
                        <a:pt x="45" y="535"/>
                      </a:lnTo>
                      <a:lnTo>
                        <a:pt x="60" y="492"/>
                      </a:lnTo>
                      <a:lnTo>
                        <a:pt x="77" y="450"/>
                      </a:lnTo>
                      <a:lnTo>
                        <a:pt x="96" y="407"/>
                      </a:lnTo>
                      <a:lnTo>
                        <a:pt x="117" y="366"/>
                      </a:lnTo>
                      <a:lnTo>
                        <a:pt x="141" y="327"/>
                      </a:lnTo>
                      <a:lnTo>
                        <a:pt x="166" y="288"/>
                      </a:lnTo>
                      <a:lnTo>
                        <a:pt x="193" y="250"/>
                      </a:lnTo>
                      <a:lnTo>
                        <a:pt x="221" y="214"/>
                      </a:lnTo>
                      <a:lnTo>
                        <a:pt x="252" y="178"/>
                      </a:lnTo>
                      <a:lnTo>
                        <a:pt x="285" y="145"/>
                      </a:lnTo>
                      <a:lnTo>
                        <a:pt x="319" y="112"/>
                      </a:lnTo>
                      <a:lnTo>
                        <a:pt x="356" y="82"/>
                      </a:lnTo>
                      <a:lnTo>
                        <a:pt x="395" y="53"/>
                      </a:lnTo>
                      <a:lnTo>
                        <a:pt x="435" y="25"/>
                      </a:lnTo>
                      <a:lnTo>
                        <a:pt x="477" y="0"/>
                      </a:lnTo>
                      <a:lnTo>
                        <a:pt x="716" y="64"/>
                      </a:lnTo>
                      <a:lnTo>
                        <a:pt x="652" y="303"/>
                      </a:lnTo>
                      <a:lnTo>
                        <a:pt x="625" y="319"/>
                      </a:lnTo>
                      <a:lnTo>
                        <a:pt x="598" y="337"/>
                      </a:lnTo>
                      <a:lnTo>
                        <a:pt x="573" y="356"/>
                      </a:lnTo>
                      <a:lnTo>
                        <a:pt x="549" y="376"/>
                      </a:lnTo>
                      <a:lnTo>
                        <a:pt x="527" y="397"/>
                      </a:lnTo>
                      <a:lnTo>
                        <a:pt x="506" y="419"/>
                      </a:lnTo>
                      <a:lnTo>
                        <a:pt x="486" y="443"/>
                      </a:lnTo>
                      <a:lnTo>
                        <a:pt x="468" y="467"/>
                      </a:lnTo>
                      <a:lnTo>
                        <a:pt x="435" y="516"/>
                      </a:lnTo>
                      <a:lnTo>
                        <a:pt x="407" y="568"/>
                      </a:lnTo>
                      <a:lnTo>
                        <a:pt x="395" y="595"/>
                      </a:lnTo>
                      <a:lnTo>
                        <a:pt x="385" y="622"/>
                      </a:lnTo>
                      <a:lnTo>
                        <a:pt x="376" y="650"/>
                      </a:lnTo>
                      <a:lnTo>
                        <a:pt x="367" y="679"/>
                      </a:lnTo>
                      <a:lnTo>
                        <a:pt x="355" y="736"/>
                      </a:lnTo>
                      <a:lnTo>
                        <a:pt x="351" y="765"/>
                      </a:lnTo>
                      <a:lnTo>
                        <a:pt x="348" y="794"/>
                      </a:lnTo>
                      <a:lnTo>
                        <a:pt x="347" y="823"/>
                      </a:lnTo>
                      <a:lnTo>
                        <a:pt x="347" y="852"/>
                      </a:lnTo>
                      <a:lnTo>
                        <a:pt x="352" y="911"/>
                      </a:lnTo>
                      <a:lnTo>
                        <a:pt x="356" y="939"/>
                      </a:lnTo>
                      <a:lnTo>
                        <a:pt x="362" y="968"/>
                      </a:lnTo>
                      <a:lnTo>
                        <a:pt x="370" y="996"/>
                      </a:lnTo>
                      <a:lnTo>
                        <a:pt x="378" y="1024"/>
                      </a:lnTo>
                      <a:lnTo>
                        <a:pt x="388" y="1051"/>
                      </a:lnTo>
                      <a:lnTo>
                        <a:pt x="399" y="1078"/>
                      </a:lnTo>
                      <a:lnTo>
                        <a:pt x="412" y="1104"/>
                      </a:lnTo>
                      <a:lnTo>
                        <a:pt x="426" y="1130"/>
                      </a:lnTo>
                      <a:lnTo>
                        <a:pt x="458" y="1180"/>
                      </a:lnTo>
                      <a:lnTo>
                        <a:pt x="476" y="1204"/>
                      </a:lnTo>
                      <a:lnTo>
                        <a:pt x="494" y="1226"/>
                      </a:lnTo>
                      <a:lnTo>
                        <a:pt x="514" y="1247"/>
                      </a:lnTo>
                      <a:lnTo>
                        <a:pt x="535" y="1267"/>
                      </a:lnTo>
                      <a:lnTo>
                        <a:pt x="580" y="1304"/>
                      </a:lnTo>
                      <a:lnTo>
                        <a:pt x="603" y="1321"/>
                      </a:lnTo>
                      <a:lnTo>
                        <a:pt x="628" y="1337"/>
                      </a:lnTo>
                      <a:lnTo>
                        <a:pt x="653" y="1352"/>
                      </a:lnTo>
                      <a:lnTo>
                        <a:pt x="679" y="1365"/>
                      </a:lnTo>
                      <a:lnTo>
                        <a:pt x="705" y="1378"/>
                      </a:lnTo>
                      <a:lnTo>
                        <a:pt x="732" y="1389"/>
                      </a:lnTo>
                      <a:lnTo>
                        <a:pt x="787" y="1407"/>
                      </a:lnTo>
                      <a:lnTo>
                        <a:pt x="816" y="1415"/>
                      </a:lnTo>
                      <a:lnTo>
                        <a:pt x="844" y="1420"/>
                      </a:lnTo>
                      <a:lnTo>
                        <a:pt x="904" y="1428"/>
                      </a:lnTo>
                      <a:lnTo>
                        <a:pt x="933" y="1430"/>
                      </a:lnTo>
                      <a:lnTo>
                        <a:pt x="962" y="1430"/>
                      </a:lnTo>
                      <a:lnTo>
                        <a:pt x="992" y="1429"/>
                      </a:lnTo>
                      <a:lnTo>
                        <a:pt x="1022" y="1426"/>
                      </a:lnTo>
                      <a:lnTo>
                        <a:pt x="1051" y="1422"/>
                      </a:lnTo>
                      <a:lnTo>
                        <a:pt x="1081" y="1417"/>
                      </a:lnTo>
                      <a:lnTo>
                        <a:pt x="1112" y="1409"/>
                      </a:lnTo>
                      <a:lnTo>
                        <a:pt x="1141" y="1401"/>
                      </a:lnTo>
                      <a:lnTo>
                        <a:pt x="1170" y="1390"/>
                      </a:lnTo>
                      <a:lnTo>
                        <a:pt x="1199" y="1378"/>
                      </a:lnTo>
                      <a:lnTo>
                        <a:pt x="1227" y="1364"/>
                      </a:lnTo>
                      <a:lnTo>
                        <a:pt x="1255" y="1349"/>
                      </a:lnTo>
                      <a:close/>
                      <a:moveTo>
                        <a:pt x="490" y="1093"/>
                      </a:moveTo>
                      <a:lnTo>
                        <a:pt x="518" y="1136"/>
                      </a:lnTo>
                      <a:lnTo>
                        <a:pt x="550" y="1177"/>
                      </a:lnTo>
                      <a:lnTo>
                        <a:pt x="567" y="1196"/>
                      </a:lnTo>
                      <a:lnTo>
                        <a:pt x="586" y="1213"/>
                      </a:lnTo>
                      <a:lnTo>
                        <a:pt x="626" y="1246"/>
                      </a:lnTo>
                      <a:lnTo>
                        <a:pt x="668" y="1275"/>
                      </a:lnTo>
                      <a:lnTo>
                        <a:pt x="712" y="1299"/>
                      </a:lnTo>
                      <a:lnTo>
                        <a:pt x="735" y="1310"/>
                      </a:lnTo>
                      <a:lnTo>
                        <a:pt x="759" y="1320"/>
                      </a:lnTo>
                      <a:lnTo>
                        <a:pt x="807" y="1336"/>
                      </a:lnTo>
                      <a:lnTo>
                        <a:pt x="832" y="1342"/>
                      </a:lnTo>
                      <a:lnTo>
                        <a:pt x="857" y="1347"/>
                      </a:lnTo>
                      <a:lnTo>
                        <a:pt x="909" y="1354"/>
                      </a:lnTo>
                      <a:lnTo>
                        <a:pt x="961" y="1356"/>
                      </a:lnTo>
                      <a:lnTo>
                        <a:pt x="1013" y="1352"/>
                      </a:lnTo>
                      <a:lnTo>
                        <a:pt x="1065" y="1344"/>
                      </a:lnTo>
                      <a:lnTo>
                        <a:pt x="1091" y="1337"/>
                      </a:lnTo>
                      <a:lnTo>
                        <a:pt x="1118" y="1330"/>
                      </a:lnTo>
                      <a:lnTo>
                        <a:pt x="1144" y="1321"/>
                      </a:lnTo>
                      <a:lnTo>
                        <a:pt x="1169" y="1310"/>
                      </a:lnTo>
                      <a:lnTo>
                        <a:pt x="1194" y="1298"/>
                      </a:lnTo>
                      <a:lnTo>
                        <a:pt x="1219" y="1285"/>
                      </a:lnTo>
                      <a:lnTo>
                        <a:pt x="1266" y="1254"/>
                      </a:lnTo>
                      <a:lnTo>
                        <a:pt x="1308" y="1220"/>
                      </a:lnTo>
                      <a:lnTo>
                        <a:pt x="1346" y="1182"/>
                      </a:lnTo>
                      <a:lnTo>
                        <a:pt x="1381" y="1141"/>
                      </a:lnTo>
                      <a:lnTo>
                        <a:pt x="1410" y="1097"/>
                      </a:lnTo>
                      <a:lnTo>
                        <a:pt x="1423" y="1074"/>
                      </a:lnTo>
                      <a:lnTo>
                        <a:pt x="1434" y="1051"/>
                      </a:lnTo>
                      <a:lnTo>
                        <a:pt x="1454" y="1003"/>
                      </a:lnTo>
                      <a:lnTo>
                        <a:pt x="1462" y="979"/>
                      </a:lnTo>
                      <a:lnTo>
                        <a:pt x="1469" y="954"/>
                      </a:lnTo>
                      <a:lnTo>
                        <a:pt x="1475" y="930"/>
                      </a:lnTo>
                      <a:lnTo>
                        <a:pt x="1479" y="904"/>
                      </a:lnTo>
                      <a:lnTo>
                        <a:pt x="1485" y="853"/>
                      </a:lnTo>
                      <a:lnTo>
                        <a:pt x="1486" y="802"/>
                      </a:lnTo>
                      <a:lnTo>
                        <a:pt x="1482" y="751"/>
                      </a:lnTo>
                      <a:lnTo>
                        <a:pt x="1473" y="701"/>
                      </a:lnTo>
                      <a:lnTo>
                        <a:pt x="1467" y="677"/>
                      </a:lnTo>
                      <a:lnTo>
                        <a:pt x="1459" y="651"/>
                      </a:lnTo>
                      <a:lnTo>
                        <a:pt x="1441" y="604"/>
                      </a:lnTo>
                      <a:lnTo>
                        <a:pt x="1417" y="558"/>
                      </a:lnTo>
                      <a:lnTo>
                        <a:pt x="1389" y="515"/>
                      </a:lnTo>
                      <a:lnTo>
                        <a:pt x="1357" y="475"/>
                      </a:lnTo>
                      <a:lnTo>
                        <a:pt x="1339" y="456"/>
                      </a:lnTo>
                      <a:lnTo>
                        <a:pt x="1321" y="439"/>
                      </a:lnTo>
                      <a:lnTo>
                        <a:pt x="1282" y="405"/>
                      </a:lnTo>
                      <a:lnTo>
                        <a:pt x="1240" y="376"/>
                      </a:lnTo>
                      <a:lnTo>
                        <a:pt x="1196" y="352"/>
                      </a:lnTo>
                      <a:lnTo>
                        <a:pt x="1173" y="341"/>
                      </a:lnTo>
                      <a:lnTo>
                        <a:pt x="1149" y="331"/>
                      </a:lnTo>
                      <a:lnTo>
                        <a:pt x="1100" y="315"/>
                      </a:lnTo>
                      <a:lnTo>
                        <a:pt x="1075" y="309"/>
                      </a:lnTo>
                      <a:lnTo>
                        <a:pt x="1050" y="304"/>
                      </a:lnTo>
                      <a:lnTo>
                        <a:pt x="999" y="297"/>
                      </a:lnTo>
                      <a:lnTo>
                        <a:pt x="947" y="295"/>
                      </a:lnTo>
                      <a:lnTo>
                        <a:pt x="895" y="298"/>
                      </a:lnTo>
                      <a:lnTo>
                        <a:pt x="842" y="307"/>
                      </a:lnTo>
                      <a:lnTo>
                        <a:pt x="816" y="313"/>
                      </a:lnTo>
                      <a:lnTo>
                        <a:pt x="790" y="321"/>
                      </a:lnTo>
                      <a:lnTo>
                        <a:pt x="764" y="330"/>
                      </a:lnTo>
                      <a:lnTo>
                        <a:pt x="739" y="341"/>
                      </a:lnTo>
                      <a:lnTo>
                        <a:pt x="713" y="353"/>
                      </a:lnTo>
                      <a:lnTo>
                        <a:pt x="689" y="366"/>
                      </a:lnTo>
                      <a:lnTo>
                        <a:pt x="642" y="397"/>
                      </a:lnTo>
                      <a:lnTo>
                        <a:pt x="620" y="413"/>
                      </a:lnTo>
                      <a:lnTo>
                        <a:pt x="598" y="432"/>
                      </a:lnTo>
                      <a:lnTo>
                        <a:pt x="561" y="470"/>
                      </a:lnTo>
                      <a:lnTo>
                        <a:pt x="543" y="490"/>
                      </a:lnTo>
                      <a:lnTo>
                        <a:pt x="527" y="511"/>
                      </a:lnTo>
                      <a:lnTo>
                        <a:pt x="498" y="554"/>
                      </a:lnTo>
                      <a:lnTo>
                        <a:pt x="486" y="577"/>
                      </a:lnTo>
                      <a:lnTo>
                        <a:pt x="474" y="600"/>
                      </a:lnTo>
                      <a:lnTo>
                        <a:pt x="454" y="647"/>
                      </a:lnTo>
                      <a:lnTo>
                        <a:pt x="446" y="673"/>
                      </a:lnTo>
                      <a:lnTo>
                        <a:pt x="439" y="697"/>
                      </a:lnTo>
                      <a:lnTo>
                        <a:pt x="433" y="722"/>
                      </a:lnTo>
                      <a:lnTo>
                        <a:pt x="429" y="747"/>
                      </a:lnTo>
                      <a:lnTo>
                        <a:pt x="423" y="798"/>
                      </a:lnTo>
                      <a:lnTo>
                        <a:pt x="422" y="849"/>
                      </a:lnTo>
                      <a:lnTo>
                        <a:pt x="423" y="874"/>
                      </a:lnTo>
                      <a:lnTo>
                        <a:pt x="426" y="900"/>
                      </a:lnTo>
                      <a:lnTo>
                        <a:pt x="430" y="926"/>
                      </a:lnTo>
                      <a:lnTo>
                        <a:pt x="435" y="951"/>
                      </a:lnTo>
                      <a:lnTo>
                        <a:pt x="441" y="975"/>
                      </a:lnTo>
                      <a:lnTo>
                        <a:pt x="448" y="1000"/>
                      </a:lnTo>
                      <a:lnTo>
                        <a:pt x="467" y="1047"/>
                      </a:lnTo>
                      <a:lnTo>
                        <a:pt x="490"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noEditPoints="1"/>
                </p:cNvSpPr>
                <p:nvPr userDrawn="1"/>
              </p:nvSpPr>
              <p:spPr bwMode="auto">
                <a:xfrm>
                  <a:off x="9842500" y="4679950"/>
                  <a:ext cx="635001" cy="350838"/>
                </a:xfrm>
                <a:custGeom>
                  <a:avLst/>
                  <a:gdLst>
                    <a:gd name="T0" fmla="*/ 2964 w 3202"/>
                    <a:gd name="T1" fmla="*/ 1214 h 1773"/>
                    <a:gd name="T2" fmla="*/ 3113 w 3202"/>
                    <a:gd name="T3" fmla="*/ 1193 h 1773"/>
                    <a:gd name="T4" fmla="*/ 2896 w 3202"/>
                    <a:gd name="T5" fmla="*/ 1451 h 1773"/>
                    <a:gd name="T6" fmla="*/ 3024 w 3202"/>
                    <a:gd name="T7" fmla="*/ 1571 h 1773"/>
                    <a:gd name="T8" fmla="*/ 2710 w 3202"/>
                    <a:gd name="T9" fmla="*/ 1478 h 1773"/>
                    <a:gd name="T10" fmla="*/ 2725 w 3202"/>
                    <a:gd name="T11" fmla="*/ 1167 h 1773"/>
                    <a:gd name="T12" fmla="*/ 133 w 3202"/>
                    <a:gd name="T13" fmla="*/ 522 h 1773"/>
                    <a:gd name="T14" fmla="*/ 233 w 3202"/>
                    <a:gd name="T15" fmla="*/ 664 h 1773"/>
                    <a:gd name="T16" fmla="*/ 745 w 3202"/>
                    <a:gd name="T17" fmla="*/ 235 h 1773"/>
                    <a:gd name="T18" fmla="*/ 870 w 3202"/>
                    <a:gd name="T19" fmla="*/ 522 h 1773"/>
                    <a:gd name="T20" fmla="*/ 606 w 3202"/>
                    <a:gd name="T21" fmla="*/ 710 h 1773"/>
                    <a:gd name="T22" fmla="*/ 366 w 3202"/>
                    <a:gd name="T23" fmla="*/ 510 h 1773"/>
                    <a:gd name="T24" fmla="*/ 505 w 3202"/>
                    <a:gd name="T25" fmla="*/ 229 h 1773"/>
                    <a:gd name="T26" fmla="*/ 722 w 3202"/>
                    <a:gd name="T27" fmla="*/ 458 h 1773"/>
                    <a:gd name="T28" fmla="*/ 552 w 3202"/>
                    <a:gd name="T29" fmla="*/ 370 h 1773"/>
                    <a:gd name="T30" fmla="*/ 619 w 3202"/>
                    <a:gd name="T31" fmla="*/ 570 h 1773"/>
                    <a:gd name="T32" fmla="*/ 1058 w 3202"/>
                    <a:gd name="T33" fmla="*/ 160 h 1773"/>
                    <a:gd name="T34" fmla="*/ 928 w 3202"/>
                    <a:gd name="T35" fmla="*/ 57 h 1773"/>
                    <a:gd name="T36" fmla="*/ 1346 w 3202"/>
                    <a:gd name="T37" fmla="*/ 231 h 1773"/>
                    <a:gd name="T38" fmla="*/ 1586 w 3202"/>
                    <a:gd name="T39" fmla="*/ 281 h 1773"/>
                    <a:gd name="T40" fmla="*/ 1437 w 3202"/>
                    <a:gd name="T41" fmla="*/ 360 h 1773"/>
                    <a:gd name="T42" fmla="*/ 1152 w 3202"/>
                    <a:gd name="T43" fmla="*/ 214 h 1773"/>
                    <a:gd name="T44" fmla="*/ 2014 w 3202"/>
                    <a:gd name="T45" fmla="*/ 702 h 1773"/>
                    <a:gd name="T46" fmla="*/ 1788 w 3202"/>
                    <a:gd name="T47" fmla="*/ 214 h 1773"/>
                    <a:gd name="T48" fmla="*/ 2578 w 3202"/>
                    <a:gd name="T49" fmla="*/ 228 h 1773"/>
                    <a:gd name="T50" fmla="*/ 2510 w 3202"/>
                    <a:gd name="T51" fmla="*/ 404 h 1773"/>
                    <a:gd name="T52" fmla="*/ 2361 w 3202"/>
                    <a:gd name="T53" fmla="*/ 401 h 1773"/>
                    <a:gd name="T54" fmla="*/ 3158 w 3202"/>
                    <a:gd name="T55" fmla="*/ 297 h 1773"/>
                    <a:gd name="T56" fmla="*/ 2938 w 3202"/>
                    <a:gd name="T57" fmla="*/ 572 h 1773"/>
                    <a:gd name="T58" fmla="*/ 3105 w 3202"/>
                    <a:gd name="T59" fmla="*/ 687 h 1773"/>
                    <a:gd name="T60" fmla="*/ 2783 w 3202"/>
                    <a:gd name="T61" fmla="*/ 622 h 1773"/>
                    <a:gd name="T62" fmla="*/ 2771 w 3202"/>
                    <a:gd name="T63" fmla="*/ 305 h 1773"/>
                    <a:gd name="T64" fmla="*/ 2911 w 3202"/>
                    <a:gd name="T65" fmla="*/ 346 h 1773"/>
                    <a:gd name="T66" fmla="*/ 313 w 3202"/>
                    <a:gd name="T67" fmla="*/ 1081 h 1773"/>
                    <a:gd name="T68" fmla="*/ 271 w 3202"/>
                    <a:gd name="T69" fmla="*/ 1224 h 1773"/>
                    <a:gd name="T70" fmla="*/ 242 w 3202"/>
                    <a:gd name="T71" fmla="*/ 1428 h 1773"/>
                    <a:gd name="T72" fmla="*/ 364 w 3202"/>
                    <a:gd name="T73" fmla="*/ 1579 h 1773"/>
                    <a:gd name="T74" fmla="*/ 64 w 3202"/>
                    <a:gd name="T75" fmla="*/ 1444 h 1773"/>
                    <a:gd name="T76" fmla="*/ 121 w 3202"/>
                    <a:gd name="T77" fmla="*/ 1145 h 1773"/>
                    <a:gd name="T78" fmla="*/ 768 w 3202"/>
                    <a:gd name="T79" fmla="*/ 1093 h 1773"/>
                    <a:gd name="T80" fmla="*/ 995 w 3202"/>
                    <a:gd name="T81" fmla="*/ 1174 h 1773"/>
                    <a:gd name="T82" fmla="*/ 789 w 3202"/>
                    <a:gd name="T83" fmla="*/ 1220 h 1773"/>
                    <a:gd name="T84" fmla="*/ 1373 w 3202"/>
                    <a:gd name="T85" fmla="*/ 1262 h 1773"/>
                    <a:gd name="T86" fmla="*/ 1084 w 3202"/>
                    <a:gd name="T87" fmla="*/ 1154 h 1773"/>
                    <a:gd name="T88" fmla="*/ 1423 w 3202"/>
                    <a:gd name="T89" fmla="*/ 1108 h 1773"/>
                    <a:gd name="T90" fmla="*/ 1377 w 3202"/>
                    <a:gd name="T91" fmla="*/ 1525 h 1773"/>
                    <a:gd name="T92" fmla="*/ 1101 w 3202"/>
                    <a:gd name="T93" fmla="*/ 1534 h 1773"/>
                    <a:gd name="T94" fmla="*/ 1149 w 3202"/>
                    <a:gd name="T95" fmla="*/ 1319 h 1773"/>
                    <a:gd name="T96" fmla="*/ 1368 w 3202"/>
                    <a:gd name="T97" fmla="*/ 1432 h 1773"/>
                    <a:gd name="T98" fmla="*/ 1231 w 3202"/>
                    <a:gd name="T99" fmla="*/ 1464 h 1773"/>
                    <a:gd name="T100" fmla="*/ 1861 w 3202"/>
                    <a:gd name="T101" fmla="*/ 1081 h 1773"/>
                    <a:gd name="T102" fmla="*/ 2048 w 3202"/>
                    <a:gd name="T103" fmla="*/ 1238 h 1773"/>
                    <a:gd name="T104" fmla="*/ 1802 w 3202"/>
                    <a:gd name="T105" fmla="*/ 1221 h 1773"/>
                    <a:gd name="T106" fmla="*/ 2395 w 3202"/>
                    <a:gd name="T107" fmla="*/ 1093 h 1773"/>
                    <a:gd name="T108" fmla="*/ 2552 w 3202"/>
                    <a:gd name="T109" fmla="*/ 1688 h 1773"/>
                    <a:gd name="T110" fmla="*/ 2190 w 3202"/>
                    <a:gd name="T111" fmla="*/ 1744 h 1773"/>
                    <a:gd name="T112" fmla="*/ 2416 w 3202"/>
                    <a:gd name="T113" fmla="*/ 1619 h 1773"/>
                    <a:gd name="T114" fmla="*/ 2336 w 3202"/>
                    <a:gd name="T115" fmla="*/ 1566 h 1773"/>
                    <a:gd name="T116" fmla="*/ 2112 w 3202"/>
                    <a:gd name="T117" fmla="*/ 1392 h 1773"/>
                    <a:gd name="T118" fmla="*/ 2229 w 3202"/>
                    <a:gd name="T119" fmla="*/ 1105 h 1773"/>
                    <a:gd name="T120" fmla="*/ 2458 w 3202"/>
                    <a:gd name="T121" fmla="*/ 1372 h 1773"/>
                    <a:gd name="T122" fmla="*/ 2312 w 3202"/>
                    <a:gd name="T123" fmla="*/ 1233 h 1773"/>
                    <a:gd name="T124" fmla="*/ 2304 w 3202"/>
                    <a:gd name="T125" fmla="*/ 1419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2" h="1773">
                      <a:moveTo>
                        <a:pt x="2915" y="1203"/>
                      </a:moveTo>
                      <a:lnTo>
                        <a:pt x="2905" y="1203"/>
                      </a:lnTo>
                      <a:lnTo>
                        <a:pt x="2895" y="1205"/>
                      </a:lnTo>
                      <a:lnTo>
                        <a:pt x="2886" y="1207"/>
                      </a:lnTo>
                      <a:lnTo>
                        <a:pt x="2876" y="1209"/>
                      </a:lnTo>
                      <a:lnTo>
                        <a:pt x="2868" y="1213"/>
                      </a:lnTo>
                      <a:lnTo>
                        <a:pt x="2860" y="1217"/>
                      </a:lnTo>
                      <a:lnTo>
                        <a:pt x="2853" y="1221"/>
                      </a:lnTo>
                      <a:lnTo>
                        <a:pt x="2847" y="1226"/>
                      </a:lnTo>
                      <a:lnTo>
                        <a:pt x="2841" y="1232"/>
                      </a:lnTo>
                      <a:lnTo>
                        <a:pt x="2835" y="1238"/>
                      </a:lnTo>
                      <a:lnTo>
                        <a:pt x="2830" y="1244"/>
                      </a:lnTo>
                      <a:lnTo>
                        <a:pt x="2826" y="1251"/>
                      </a:lnTo>
                      <a:lnTo>
                        <a:pt x="2822" y="1258"/>
                      </a:lnTo>
                      <a:lnTo>
                        <a:pt x="2819" y="1265"/>
                      </a:lnTo>
                      <a:lnTo>
                        <a:pt x="2816" y="1273"/>
                      </a:lnTo>
                      <a:lnTo>
                        <a:pt x="2814" y="1280"/>
                      </a:lnTo>
                      <a:lnTo>
                        <a:pt x="3008" y="1280"/>
                      </a:lnTo>
                      <a:lnTo>
                        <a:pt x="3006" y="1271"/>
                      </a:lnTo>
                      <a:lnTo>
                        <a:pt x="3004" y="1263"/>
                      </a:lnTo>
                      <a:lnTo>
                        <a:pt x="3001" y="1254"/>
                      </a:lnTo>
                      <a:lnTo>
                        <a:pt x="2997" y="1247"/>
                      </a:lnTo>
                      <a:lnTo>
                        <a:pt x="2993" y="1240"/>
                      </a:lnTo>
                      <a:lnTo>
                        <a:pt x="2988" y="1234"/>
                      </a:lnTo>
                      <a:lnTo>
                        <a:pt x="2983" y="1228"/>
                      </a:lnTo>
                      <a:lnTo>
                        <a:pt x="2977" y="1223"/>
                      </a:lnTo>
                      <a:lnTo>
                        <a:pt x="2971" y="1218"/>
                      </a:lnTo>
                      <a:lnTo>
                        <a:pt x="2964" y="1214"/>
                      </a:lnTo>
                      <a:lnTo>
                        <a:pt x="2957" y="1211"/>
                      </a:lnTo>
                      <a:lnTo>
                        <a:pt x="2949" y="1208"/>
                      </a:lnTo>
                      <a:lnTo>
                        <a:pt x="2941" y="1206"/>
                      </a:lnTo>
                      <a:lnTo>
                        <a:pt x="2933" y="1204"/>
                      </a:lnTo>
                      <a:lnTo>
                        <a:pt x="2924" y="1203"/>
                      </a:lnTo>
                      <a:lnTo>
                        <a:pt x="2915" y="1203"/>
                      </a:lnTo>
                      <a:close/>
                      <a:moveTo>
                        <a:pt x="2912" y="1080"/>
                      </a:moveTo>
                      <a:lnTo>
                        <a:pt x="2933" y="1081"/>
                      </a:lnTo>
                      <a:lnTo>
                        <a:pt x="2944" y="1082"/>
                      </a:lnTo>
                      <a:lnTo>
                        <a:pt x="2954" y="1084"/>
                      </a:lnTo>
                      <a:lnTo>
                        <a:pt x="2965" y="1086"/>
                      </a:lnTo>
                      <a:lnTo>
                        <a:pt x="2975" y="1088"/>
                      </a:lnTo>
                      <a:lnTo>
                        <a:pt x="2986" y="1091"/>
                      </a:lnTo>
                      <a:lnTo>
                        <a:pt x="2996" y="1094"/>
                      </a:lnTo>
                      <a:lnTo>
                        <a:pt x="3006" y="1098"/>
                      </a:lnTo>
                      <a:lnTo>
                        <a:pt x="3016" y="1102"/>
                      </a:lnTo>
                      <a:lnTo>
                        <a:pt x="3026" y="1107"/>
                      </a:lnTo>
                      <a:lnTo>
                        <a:pt x="3035" y="1112"/>
                      </a:lnTo>
                      <a:lnTo>
                        <a:pt x="3044" y="1118"/>
                      </a:lnTo>
                      <a:lnTo>
                        <a:pt x="3053" y="1124"/>
                      </a:lnTo>
                      <a:lnTo>
                        <a:pt x="3062" y="1131"/>
                      </a:lnTo>
                      <a:lnTo>
                        <a:pt x="3070" y="1138"/>
                      </a:lnTo>
                      <a:lnTo>
                        <a:pt x="3078" y="1146"/>
                      </a:lnTo>
                      <a:lnTo>
                        <a:pt x="3086" y="1155"/>
                      </a:lnTo>
                      <a:lnTo>
                        <a:pt x="3093" y="1163"/>
                      </a:lnTo>
                      <a:lnTo>
                        <a:pt x="3100" y="1173"/>
                      </a:lnTo>
                      <a:lnTo>
                        <a:pt x="3107" y="1183"/>
                      </a:lnTo>
                      <a:lnTo>
                        <a:pt x="3113" y="1193"/>
                      </a:lnTo>
                      <a:lnTo>
                        <a:pt x="3119" y="1204"/>
                      </a:lnTo>
                      <a:lnTo>
                        <a:pt x="3125" y="1216"/>
                      </a:lnTo>
                      <a:lnTo>
                        <a:pt x="3127" y="1222"/>
                      </a:lnTo>
                      <a:lnTo>
                        <a:pt x="3129" y="1228"/>
                      </a:lnTo>
                      <a:lnTo>
                        <a:pt x="3133" y="1241"/>
                      </a:lnTo>
                      <a:lnTo>
                        <a:pt x="3137" y="1255"/>
                      </a:lnTo>
                      <a:lnTo>
                        <a:pt x="3140" y="1269"/>
                      </a:lnTo>
                      <a:lnTo>
                        <a:pt x="3142" y="1284"/>
                      </a:lnTo>
                      <a:lnTo>
                        <a:pt x="3144" y="1300"/>
                      </a:lnTo>
                      <a:lnTo>
                        <a:pt x="3145" y="1315"/>
                      </a:lnTo>
                      <a:lnTo>
                        <a:pt x="3145" y="1332"/>
                      </a:lnTo>
                      <a:lnTo>
                        <a:pt x="3145" y="1377"/>
                      </a:lnTo>
                      <a:lnTo>
                        <a:pt x="2810" y="1377"/>
                      </a:lnTo>
                      <a:lnTo>
                        <a:pt x="2813" y="1386"/>
                      </a:lnTo>
                      <a:lnTo>
                        <a:pt x="2816" y="1394"/>
                      </a:lnTo>
                      <a:lnTo>
                        <a:pt x="2821" y="1401"/>
                      </a:lnTo>
                      <a:lnTo>
                        <a:pt x="2825" y="1408"/>
                      </a:lnTo>
                      <a:lnTo>
                        <a:pt x="2831" y="1415"/>
                      </a:lnTo>
                      <a:lnTo>
                        <a:pt x="2833" y="1419"/>
                      </a:lnTo>
                      <a:lnTo>
                        <a:pt x="2836" y="1422"/>
                      </a:lnTo>
                      <a:lnTo>
                        <a:pt x="2843" y="1428"/>
                      </a:lnTo>
                      <a:lnTo>
                        <a:pt x="2850" y="1433"/>
                      </a:lnTo>
                      <a:lnTo>
                        <a:pt x="2858" y="1438"/>
                      </a:lnTo>
                      <a:lnTo>
                        <a:pt x="2866" y="1442"/>
                      </a:lnTo>
                      <a:lnTo>
                        <a:pt x="2875" y="1446"/>
                      </a:lnTo>
                      <a:lnTo>
                        <a:pt x="2881" y="1447"/>
                      </a:lnTo>
                      <a:lnTo>
                        <a:pt x="2886" y="1449"/>
                      </a:lnTo>
                      <a:lnTo>
                        <a:pt x="2896" y="1451"/>
                      </a:lnTo>
                      <a:lnTo>
                        <a:pt x="2907" y="1453"/>
                      </a:lnTo>
                      <a:lnTo>
                        <a:pt x="2918" y="1454"/>
                      </a:lnTo>
                      <a:lnTo>
                        <a:pt x="2930" y="1455"/>
                      </a:lnTo>
                      <a:lnTo>
                        <a:pt x="2947" y="1454"/>
                      </a:lnTo>
                      <a:lnTo>
                        <a:pt x="2955" y="1453"/>
                      </a:lnTo>
                      <a:lnTo>
                        <a:pt x="2963" y="1452"/>
                      </a:lnTo>
                      <a:lnTo>
                        <a:pt x="2971" y="1451"/>
                      </a:lnTo>
                      <a:lnTo>
                        <a:pt x="2979" y="1449"/>
                      </a:lnTo>
                      <a:lnTo>
                        <a:pt x="2987" y="1447"/>
                      </a:lnTo>
                      <a:lnTo>
                        <a:pt x="2994" y="1445"/>
                      </a:lnTo>
                      <a:lnTo>
                        <a:pt x="3002" y="1442"/>
                      </a:lnTo>
                      <a:lnTo>
                        <a:pt x="3009" y="1439"/>
                      </a:lnTo>
                      <a:lnTo>
                        <a:pt x="3016" y="1436"/>
                      </a:lnTo>
                      <a:lnTo>
                        <a:pt x="3023" y="1432"/>
                      </a:lnTo>
                      <a:lnTo>
                        <a:pt x="3030" y="1428"/>
                      </a:lnTo>
                      <a:lnTo>
                        <a:pt x="3036" y="1424"/>
                      </a:lnTo>
                      <a:lnTo>
                        <a:pt x="3042" y="1419"/>
                      </a:lnTo>
                      <a:lnTo>
                        <a:pt x="3048" y="1414"/>
                      </a:lnTo>
                      <a:lnTo>
                        <a:pt x="3112" y="1525"/>
                      </a:lnTo>
                      <a:lnTo>
                        <a:pt x="3105" y="1530"/>
                      </a:lnTo>
                      <a:lnTo>
                        <a:pt x="3097" y="1536"/>
                      </a:lnTo>
                      <a:lnTo>
                        <a:pt x="3089" y="1542"/>
                      </a:lnTo>
                      <a:lnTo>
                        <a:pt x="3080" y="1547"/>
                      </a:lnTo>
                      <a:lnTo>
                        <a:pt x="3070" y="1553"/>
                      </a:lnTo>
                      <a:lnTo>
                        <a:pt x="3059" y="1558"/>
                      </a:lnTo>
                      <a:lnTo>
                        <a:pt x="3048" y="1563"/>
                      </a:lnTo>
                      <a:lnTo>
                        <a:pt x="3036" y="1567"/>
                      </a:lnTo>
                      <a:lnTo>
                        <a:pt x="3024" y="1571"/>
                      </a:lnTo>
                      <a:lnTo>
                        <a:pt x="3011" y="1575"/>
                      </a:lnTo>
                      <a:lnTo>
                        <a:pt x="2997" y="1578"/>
                      </a:lnTo>
                      <a:lnTo>
                        <a:pt x="2983" y="1581"/>
                      </a:lnTo>
                      <a:lnTo>
                        <a:pt x="2969" y="1583"/>
                      </a:lnTo>
                      <a:lnTo>
                        <a:pt x="2954" y="1585"/>
                      </a:lnTo>
                      <a:lnTo>
                        <a:pt x="2939" y="1586"/>
                      </a:lnTo>
                      <a:lnTo>
                        <a:pt x="2923" y="1586"/>
                      </a:lnTo>
                      <a:lnTo>
                        <a:pt x="2911" y="1586"/>
                      </a:lnTo>
                      <a:lnTo>
                        <a:pt x="2898" y="1585"/>
                      </a:lnTo>
                      <a:lnTo>
                        <a:pt x="2886" y="1584"/>
                      </a:lnTo>
                      <a:lnTo>
                        <a:pt x="2872" y="1582"/>
                      </a:lnTo>
                      <a:lnTo>
                        <a:pt x="2860" y="1579"/>
                      </a:lnTo>
                      <a:lnTo>
                        <a:pt x="2848" y="1576"/>
                      </a:lnTo>
                      <a:lnTo>
                        <a:pt x="2837" y="1572"/>
                      </a:lnTo>
                      <a:lnTo>
                        <a:pt x="2825" y="1568"/>
                      </a:lnTo>
                      <a:lnTo>
                        <a:pt x="2814" y="1563"/>
                      </a:lnTo>
                      <a:lnTo>
                        <a:pt x="2803" y="1558"/>
                      </a:lnTo>
                      <a:lnTo>
                        <a:pt x="2792" y="1552"/>
                      </a:lnTo>
                      <a:lnTo>
                        <a:pt x="2781" y="1546"/>
                      </a:lnTo>
                      <a:lnTo>
                        <a:pt x="2771" y="1539"/>
                      </a:lnTo>
                      <a:lnTo>
                        <a:pt x="2761" y="1532"/>
                      </a:lnTo>
                      <a:lnTo>
                        <a:pt x="2752" y="1524"/>
                      </a:lnTo>
                      <a:lnTo>
                        <a:pt x="2747" y="1520"/>
                      </a:lnTo>
                      <a:lnTo>
                        <a:pt x="2743" y="1515"/>
                      </a:lnTo>
                      <a:lnTo>
                        <a:pt x="2734" y="1506"/>
                      </a:lnTo>
                      <a:lnTo>
                        <a:pt x="2726" y="1497"/>
                      </a:lnTo>
                      <a:lnTo>
                        <a:pt x="2718" y="1488"/>
                      </a:lnTo>
                      <a:lnTo>
                        <a:pt x="2710" y="1478"/>
                      </a:lnTo>
                      <a:lnTo>
                        <a:pt x="2704" y="1468"/>
                      </a:lnTo>
                      <a:lnTo>
                        <a:pt x="2697" y="1457"/>
                      </a:lnTo>
                      <a:lnTo>
                        <a:pt x="2691" y="1446"/>
                      </a:lnTo>
                      <a:lnTo>
                        <a:pt x="2686" y="1435"/>
                      </a:lnTo>
                      <a:lnTo>
                        <a:pt x="2681" y="1423"/>
                      </a:lnTo>
                      <a:lnTo>
                        <a:pt x="2677" y="1411"/>
                      </a:lnTo>
                      <a:lnTo>
                        <a:pt x="2673" y="1399"/>
                      </a:lnTo>
                      <a:lnTo>
                        <a:pt x="2670" y="1386"/>
                      </a:lnTo>
                      <a:lnTo>
                        <a:pt x="2668" y="1373"/>
                      </a:lnTo>
                      <a:lnTo>
                        <a:pt x="2666" y="1360"/>
                      </a:lnTo>
                      <a:lnTo>
                        <a:pt x="2665" y="1347"/>
                      </a:lnTo>
                      <a:lnTo>
                        <a:pt x="2665" y="1333"/>
                      </a:lnTo>
                      <a:lnTo>
                        <a:pt x="2665" y="1320"/>
                      </a:lnTo>
                      <a:lnTo>
                        <a:pt x="2666" y="1307"/>
                      </a:lnTo>
                      <a:lnTo>
                        <a:pt x="2667" y="1294"/>
                      </a:lnTo>
                      <a:lnTo>
                        <a:pt x="2670" y="1282"/>
                      </a:lnTo>
                      <a:lnTo>
                        <a:pt x="2672" y="1269"/>
                      </a:lnTo>
                      <a:lnTo>
                        <a:pt x="2676" y="1257"/>
                      </a:lnTo>
                      <a:lnTo>
                        <a:pt x="2680" y="1245"/>
                      </a:lnTo>
                      <a:lnTo>
                        <a:pt x="2684" y="1233"/>
                      </a:lnTo>
                      <a:lnTo>
                        <a:pt x="2689" y="1222"/>
                      </a:lnTo>
                      <a:lnTo>
                        <a:pt x="2695" y="1211"/>
                      </a:lnTo>
                      <a:lnTo>
                        <a:pt x="2700" y="1201"/>
                      </a:lnTo>
                      <a:lnTo>
                        <a:pt x="2707" y="1191"/>
                      </a:lnTo>
                      <a:lnTo>
                        <a:pt x="2710" y="1186"/>
                      </a:lnTo>
                      <a:lnTo>
                        <a:pt x="2714" y="1181"/>
                      </a:lnTo>
                      <a:lnTo>
                        <a:pt x="2721" y="1171"/>
                      </a:lnTo>
                      <a:lnTo>
                        <a:pt x="2725" y="1167"/>
                      </a:lnTo>
                      <a:lnTo>
                        <a:pt x="2729" y="1162"/>
                      </a:lnTo>
                      <a:lnTo>
                        <a:pt x="2737" y="1154"/>
                      </a:lnTo>
                      <a:lnTo>
                        <a:pt x="2746" y="1145"/>
                      </a:lnTo>
                      <a:lnTo>
                        <a:pt x="2755" y="1137"/>
                      </a:lnTo>
                      <a:lnTo>
                        <a:pt x="2764" y="1130"/>
                      </a:lnTo>
                      <a:lnTo>
                        <a:pt x="2774" y="1123"/>
                      </a:lnTo>
                      <a:lnTo>
                        <a:pt x="2784" y="1117"/>
                      </a:lnTo>
                      <a:lnTo>
                        <a:pt x="2794" y="1111"/>
                      </a:lnTo>
                      <a:lnTo>
                        <a:pt x="2805" y="1105"/>
                      </a:lnTo>
                      <a:lnTo>
                        <a:pt x="2815" y="1100"/>
                      </a:lnTo>
                      <a:lnTo>
                        <a:pt x="2827" y="1096"/>
                      </a:lnTo>
                      <a:lnTo>
                        <a:pt x="2838" y="1092"/>
                      </a:lnTo>
                      <a:lnTo>
                        <a:pt x="2850" y="1088"/>
                      </a:lnTo>
                      <a:lnTo>
                        <a:pt x="2862" y="1085"/>
                      </a:lnTo>
                      <a:lnTo>
                        <a:pt x="2874" y="1083"/>
                      </a:lnTo>
                      <a:lnTo>
                        <a:pt x="2887" y="1082"/>
                      </a:lnTo>
                      <a:lnTo>
                        <a:pt x="2899" y="1081"/>
                      </a:lnTo>
                      <a:lnTo>
                        <a:pt x="2912" y="1080"/>
                      </a:lnTo>
                      <a:close/>
                      <a:moveTo>
                        <a:pt x="81" y="547"/>
                      </a:moveTo>
                      <a:lnTo>
                        <a:pt x="88" y="546"/>
                      </a:lnTo>
                      <a:lnTo>
                        <a:pt x="94" y="545"/>
                      </a:lnTo>
                      <a:lnTo>
                        <a:pt x="101" y="544"/>
                      </a:lnTo>
                      <a:lnTo>
                        <a:pt x="107" y="542"/>
                      </a:lnTo>
                      <a:lnTo>
                        <a:pt x="113" y="539"/>
                      </a:lnTo>
                      <a:lnTo>
                        <a:pt x="119" y="535"/>
                      </a:lnTo>
                      <a:lnTo>
                        <a:pt x="124" y="531"/>
                      </a:lnTo>
                      <a:lnTo>
                        <a:pt x="129" y="527"/>
                      </a:lnTo>
                      <a:lnTo>
                        <a:pt x="133" y="522"/>
                      </a:lnTo>
                      <a:lnTo>
                        <a:pt x="137" y="516"/>
                      </a:lnTo>
                      <a:lnTo>
                        <a:pt x="140" y="510"/>
                      </a:lnTo>
                      <a:lnTo>
                        <a:pt x="143" y="504"/>
                      </a:lnTo>
                      <a:lnTo>
                        <a:pt x="146" y="497"/>
                      </a:lnTo>
                      <a:lnTo>
                        <a:pt x="147" y="490"/>
                      </a:lnTo>
                      <a:lnTo>
                        <a:pt x="148" y="482"/>
                      </a:lnTo>
                      <a:lnTo>
                        <a:pt x="149" y="473"/>
                      </a:lnTo>
                      <a:lnTo>
                        <a:pt x="149" y="29"/>
                      </a:lnTo>
                      <a:lnTo>
                        <a:pt x="310" y="29"/>
                      </a:lnTo>
                      <a:lnTo>
                        <a:pt x="310" y="499"/>
                      </a:lnTo>
                      <a:lnTo>
                        <a:pt x="310" y="509"/>
                      </a:lnTo>
                      <a:lnTo>
                        <a:pt x="310" y="519"/>
                      </a:lnTo>
                      <a:lnTo>
                        <a:pt x="309" y="529"/>
                      </a:lnTo>
                      <a:lnTo>
                        <a:pt x="307" y="539"/>
                      </a:lnTo>
                      <a:lnTo>
                        <a:pt x="305" y="548"/>
                      </a:lnTo>
                      <a:lnTo>
                        <a:pt x="303" y="558"/>
                      </a:lnTo>
                      <a:lnTo>
                        <a:pt x="300" y="567"/>
                      </a:lnTo>
                      <a:lnTo>
                        <a:pt x="297" y="577"/>
                      </a:lnTo>
                      <a:lnTo>
                        <a:pt x="290" y="595"/>
                      </a:lnTo>
                      <a:lnTo>
                        <a:pt x="285" y="604"/>
                      </a:lnTo>
                      <a:lnTo>
                        <a:pt x="280" y="612"/>
                      </a:lnTo>
                      <a:lnTo>
                        <a:pt x="275" y="621"/>
                      </a:lnTo>
                      <a:lnTo>
                        <a:pt x="269" y="629"/>
                      </a:lnTo>
                      <a:lnTo>
                        <a:pt x="263" y="636"/>
                      </a:lnTo>
                      <a:lnTo>
                        <a:pt x="256" y="644"/>
                      </a:lnTo>
                      <a:lnTo>
                        <a:pt x="249" y="651"/>
                      </a:lnTo>
                      <a:lnTo>
                        <a:pt x="241" y="657"/>
                      </a:lnTo>
                      <a:lnTo>
                        <a:pt x="233" y="664"/>
                      </a:lnTo>
                      <a:lnTo>
                        <a:pt x="225" y="670"/>
                      </a:lnTo>
                      <a:lnTo>
                        <a:pt x="216" y="675"/>
                      </a:lnTo>
                      <a:lnTo>
                        <a:pt x="206" y="680"/>
                      </a:lnTo>
                      <a:lnTo>
                        <a:pt x="196" y="685"/>
                      </a:lnTo>
                      <a:lnTo>
                        <a:pt x="185" y="689"/>
                      </a:lnTo>
                      <a:lnTo>
                        <a:pt x="174" y="693"/>
                      </a:lnTo>
                      <a:lnTo>
                        <a:pt x="162" y="696"/>
                      </a:lnTo>
                      <a:lnTo>
                        <a:pt x="150" y="699"/>
                      </a:lnTo>
                      <a:lnTo>
                        <a:pt x="138" y="701"/>
                      </a:lnTo>
                      <a:lnTo>
                        <a:pt x="125" y="703"/>
                      </a:lnTo>
                      <a:lnTo>
                        <a:pt x="111" y="704"/>
                      </a:lnTo>
                      <a:lnTo>
                        <a:pt x="97" y="704"/>
                      </a:lnTo>
                      <a:lnTo>
                        <a:pt x="83" y="704"/>
                      </a:lnTo>
                      <a:lnTo>
                        <a:pt x="0" y="702"/>
                      </a:lnTo>
                      <a:lnTo>
                        <a:pt x="0" y="547"/>
                      </a:lnTo>
                      <a:lnTo>
                        <a:pt x="81" y="547"/>
                      </a:lnTo>
                      <a:close/>
                      <a:moveTo>
                        <a:pt x="619" y="205"/>
                      </a:moveTo>
                      <a:lnTo>
                        <a:pt x="633" y="206"/>
                      </a:lnTo>
                      <a:lnTo>
                        <a:pt x="646" y="207"/>
                      </a:lnTo>
                      <a:lnTo>
                        <a:pt x="659" y="208"/>
                      </a:lnTo>
                      <a:lnTo>
                        <a:pt x="672" y="210"/>
                      </a:lnTo>
                      <a:lnTo>
                        <a:pt x="686" y="213"/>
                      </a:lnTo>
                      <a:lnTo>
                        <a:pt x="698" y="216"/>
                      </a:lnTo>
                      <a:lnTo>
                        <a:pt x="711" y="220"/>
                      </a:lnTo>
                      <a:lnTo>
                        <a:pt x="716" y="222"/>
                      </a:lnTo>
                      <a:lnTo>
                        <a:pt x="722" y="225"/>
                      </a:lnTo>
                      <a:lnTo>
                        <a:pt x="734" y="229"/>
                      </a:lnTo>
                      <a:lnTo>
                        <a:pt x="745" y="235"/>
                      </a:lnTo>
                      <a:lnTo>
                        <a:pt x="756" y="241"/>
                      </a:lnTo>
                      <a:lnTo>
                        <a:pt x="766" y="247"/>
                      </a:lnTo>
                      <a:lnTo>
                        <a:pt x="776" y="254"/>
                      </a:lnTo>
                      <a:lnTo>
                        <a:pt x="786" y="261"/>
                      </a:lnTo>
                      <a:lnTo>
                        <a:pt x="795" y="269"/>
                      </a:lnTo>
                      <a:lnTo>
                        <a:pt x="804" y="277"/>
                      </a:lnTo>
                      <a:lnTo>
                        <a:pt x="812" y="286"/>
                      </a:lnTo>
                      <a:lnTo>
                        <a:pt x="820" y="295"/>
                      </a:lnTo>
                      <a:lnTo>
                        <a:pt x="828" y="305"/>
                      </a:lnTo>
                      <a:lnTo>
                        <a:pt x="835" y="314"/>
                      </a:lnTo>
                      <a:lnTo>
                        <a:pt x="842" y="325"/>
                      </a:lnTo>
                      <a:lnTo>
                        <a:pt x="848" y="336"/>
                      </a:lnTo>
                      <a:lnTo>
                        <a:pt x="853" y="347"/>
                      </a:lnTo>
                      <a:lnTo>
                        <a:pt x="858" y="358"/>
                      </a:lnTo>
                      <a:lnTo>
                        <a:pt x="863" y="370"/>
                      </a:lnTo>
                      <a:lnTo>
                        <a:pt x="867" y="382"/>
                      </a:lnTo>
                      <a:lnTo>
                        <a:pt x="870" y="394"/>
                      </a:lnTo>
                      <a:lnTo>
                        <a:pt x="873" y="406"/>
                      </a:lnTo>
                      <a:lnTo>
                        <a:pt x="875" y="419"/>
                      </a:lnTo>
                      <a:lnTo>
                        <a:pt x="876" y="425"/>
                      </a:lnTo>
                      <a:lnTo>
                        <a:pt x="877" y="431"/>
                      </a:lnTo>
                      <a:lnTo>
                        <a:pt x="878" y="445"/>
                      </a:lnTo>
                      <a:lnTo>
                        <a:pt x="878" y="458"/>
                      </a:lnTo>
                      <a:lnTo>
                        <a:pt x="878" y="471"/>
                      </a:lnTo>
                      <a:lnTo>
                        <a:pt x="877" y="484"/>
                      </a:lnTo>
                      <a:lnTo>
                        <a:pt x="875" y="497"/>
                      </a:lnTo>
                      <a:lnTo>
                        <a:pt x="873" y="510"/>
                      </a:lnTo>
                      <a:lnTo>
                        <a:pt x="870" y="522"/>
                      </a:lnTo>
                      <a:lnTo>
                        <a:pt x="867" y="534"/>
                      </a:lnTo>
                      <a:lnTo>
                        <a:pt x="863" y="546"/>
                      </a:lnTo>
                      <a:lnTo>
                        <a:pt x="858" y="558"/>
                      </a:lnTo>
                      <a:lnTo>
                        <a:pt x="853" y="569"/>
                      </a:lnTo>
                      <a:lnTo>
                        <a:pt x="848" y="581"/>
                      </a:lnTo>
                      <a:lnTo>
                        <a:pt x="842" y="591"/>
                      </a:lnTo>
                      <a:lnTo>
                        <a:pt x="835" y="601"/>
                      </a:lnTo>
                      <a:lnTo>
                        <a:pt x="828" y="611"/>
                      </a:lnTo>
                      <a:lnTo>
                        <a:pt x="820" y="621"/>
                      </a:lnTo>
                      <a:lnTo>
                        <a:pt x="812" y="630"/>
                      </a:lnTo>
                      <a:lnTo>
                        <a:pt x="804" y="638"/>
                      </a:lnTo>
                      <a:lnTo>
                        <a:pt x="795" y="647"/>
                      </a:lnTo>
                      <a:lnTo>
                        <a:pt x="786" y="654"/>
                      </a:lnTo>
                      <a:lnTo>
                        <a:pt x="776" y="662"/>
                      </a:lnTo>
                      <a:lnTo>
                        <a:pt x="766" y="669"/>
                      </a:lnTo>
                      <a:lnTo>
                        <a:pt x="756" y="675"/>
                      </a:lnTo>
                      <a:lnTo>
                        <a:pt x="745" y="681"/>
                      </a:lnTo>
                      <a:lnTo>
                        <a:pt x="734" y="686"/>
                      </a:lnTo>
                      <a:lnTo>
                        <a:pt x="722" y="691"/>
                      </a:lnTo>
                      <a:lnTo>
                        <a:pt x="711" y="696"/>
                      </a:lnTo>
                      <a:lnTo>
                        <a:pt x="698" y="700"/>
                      </a:lnTo>
                      <a:lnTo>
                        <a:pt x="686" y="703"/>
                      </a:lnTo>
                      <a:lnTo>
                        <a:pt x="672" y="706"/>
                      </a:lnTo>
                      <a:lnTo>
                        <a:pt x="659" y="708"/>
                      </a:lnTo>
                      <a:lnTo>
                        <a:pt x="646" y="709"/>
                      </a:lnTo>
                      <a:lnTo>
                        <a:pt x="633" y="710"/>
                      </a:lnTo>
                      <a:lnTo>
                        <a:pt x="619" y="710"/>
                      </a:lnTo>
                      <a:lnTo>
                        <a:pt x="606" y="710"/>
                      </a:lnTo>
                      <a:lnTo>
                        <a:pt x="592" y="709"/>
                      </a:lnTo>
                      <a:lnTo>
                        <a:pt x="579" y="708"/>
                      </a:lnTo>
                      <a:lnTo>
                        <a:pt x="566" y="706"/>
                      </a:lnTo>
                      <a:lnTo>
                        <a:pt x="553" y="703"/>
                      </a:lnTo>
                      <a:lnTo>
                        <a:pt x="541" y="700"/>
                      </a:lnTo>
                      <a:lnTo>
                        <a:pt x="529" y="696"/>
                      </a:lnTo>
                      <a:lnTo>
                        <a:pt x="523" y="694"/>
                      </a:lnTo>
                      <a:lnTo>
                        <a:pt x="517" y="691"/>
                      </a:lnTo>
                      <a:lnTo>
                        <a:pt x="505" y="686"/>
                      </a:lnTo>
                      <a:lnTo>
                        <a:pt x="494" y="681"/>
                      </a:lnTo>
                      <a:lnTo>
                        <a:pt x="483" y="675"/>
                      </a:lnTo>
                      <a:lnTo>
                        <a:pt x="473" y="669"/>
                      </a:lnTo>
                      <a:lnTo>
                        <a:pt x="463" y="662"/>
                      </a:lnTo>
                      <a:lnTo>
                        <a:pt x="453" y="654"/>
                      </a:lnTo>
                      <a:lnTo>
                        <a:pt x="444" y="647"/>
                      </a:lnTo>
                      <a:lnTo>
                        <a:pt x="435" y="638"/>
                      </a:lnTo>
                      <a:lnTo>
                        <a:pt x="426" y="630"/>
                      </a:lnTo>
                      <a:lnTo>
                        <a:pt x="418" y="621"/>
                      </a:lnTo>
                      <a:lnTo>
                        <a:pt x="410" y="611"/>
                      </a:lnTo>
                      <a:lnTo>
                        <a:pt x="403" y="601"/>
                      </a:lnTo>
                      <a:lnTo>
                        <a:pt x="397" y="591"/>
                      </a:lnTo>
                      <a:lnTo>
                        <a:pt x="391" y="581"/>
                      </a:lnTo>
                      <a:lnTo>
                        <a:pt x="385" y="569"/>
                      </a:lnTo>
                      <a:lnTo>
                        <a:pt x="380" y="558"/>
                      </a:lnTo>
                      <a:lnTo>
                        <a:pt x="376" y="546"/>
                      </a:lnTo>
                      <a:lnTo>
                        <a:pt x="372" y="534"/>
                      </a:lnTo>
                      <a:lnTo>
                        <a:pt x="368" y="522"/>
                      </a:lnTo>
                      <a:lnTo>
                        <a:pt x="366" y="510"/>
                      </a:lnTo>
                      <a:lnTo>
                        <a:pt x="363" y="497"/>
                      </a:lnTo>
                      <a:lnTo>
                        <a:pt x="363" y="491"/>
                      </a:lnTo>
                      <a:lnTo>
                        <a:pt x="362" y="484"/>
                      </a:lnTo>
                      <a:lnTo>
                        <a:pt x="361" y="471"/>
                      </a:lnTo>
                      <a:lnTo>
                        <a:pt x="361" y="458"/>
                      </a:lnTo>
                      <a:lnTo>
                        <a:pt x="361" y="445"/>
                      </a:lnTo>
                      <a:lnTo>
                        <a:pt x="362" y="431"/>
                      </a:lnTo>
                      <a:lnTo>
                        <a:pt x="363" y="419"/>
                      </a:lnTo>
                      <a:lnTo>
                        <a:pt x="366" y="406"/>
                      </a:lnTo>
                      <a:lnTo>
                        <a:pt x="368" y="394"/>
                      </a:lnTo>
                      <a:lnTo>
                        <a:pt x="372" y="382"/>
                      </a:lnTo>
                      <a:lnTo>
                        <a:pt x="376" y="370"/>
                      </a:lnTo>
                      <a:lnTo>
                        <a:pt x="380" y="358"/>
                      </a:lnTo>
                      <a:lnTo>
                        <a:pt x="385" y="347"/>
                      </a:lnTo>
                      <a:lnTo>
                        <a:pt x="391" y="336"/>
                      </a:lnTo>
                      <a:lnTo>
                        <a:pt x="397" y="325"/>
                      </a:lnTo>
                      <a:lnTo>
                        <a:pt x="403" y="314"/>
                      </a:lnTo>
                      <a:lnTo>
                        <a:pt x="410" y="305"/>
                      </a:lnTo>
                      <a:lnTo>
                        <a:pt x="418" y="295"/>
                      </a:lnTo>
                      <a:lnTo>
                        <a:pt x="426" y="286"/>
                      </a:lnTo>
                      <a:lnTo>
                        <a:pt x="435" y="277"/>
                      </a:lnTo>
                      <a:lnTo>
                        <a:pt x="444" y="269"/>
                      </a:lnTo>
                      <a:lnTo>
                        <a:pt x="453" y="261"/>
                      </a:lnTo>
                      <a:lnTo>
                        <a:pt x="463" y="254"/>
                      </a:lnTo>
                      <a:lnTo>
                        <a:pt x="473" y="247"/>
                      </a:lnTo>
                      <a:lnTo>
                        <a:pt x="483" y="241"/>
                      </a:lnTo>
                      <a:lnTo>
                        <a:pt x="494" y="235"/>
                      </a:lnTo>
                      <a:lnTo>
                        <a:pt x="505" y="229"/>
                      </a:lnTo>
                      <a:lnTo>
                        <a:pt x="517" y="225"/>
                      </a:lnTo>
                      <a:lnTo>
                        <a:pt x="529" y="220"/>
                      </a:lnTo>
                      <a:lnTo>
                        <a:pt x="541" y="216"/>
                      </a:lnTo>
                      <a:lnTo>
                        <a:pt x="553" y="213"/>
                      </a:lnTo>
                      <a:lnTo>
                        <a:pt x="566" y="210"/>
                      </a:lnTo>
                      <a:lnTo>
                        <a:pt x="579" y="208"/>
                      </a:lnTo>
                      <a:lnTo>
                        <a:pt x="592" y="207"/>
                      </a:lnTo>
                      <a:lnTo>
                        <a:pt x="606" y="206"/>
                      </a:lnTo>
                      <a:lnTo>
                        <a:pt x="619" y="205"/>
                      </a:lnTo>
                      <a:close/>
                      <a:moveTo>
                        <a:pt x="619" y="570"/>
                      </a:moveTo>
                      <a:lnTo>
                        <a:pt x="630" y="570"/>
                      </a:lnTo>
                      <a:lnTo>
                        <a:pt x="636" y="569"/>
                      </a:lnTo>
                      <a:lnTo>
                        <a:pt x="641" y="568"/>
                      </a:lnTo>
                      <a:lnTo>
                        <a:pt x="651" y="566"/>
                      </a:lnTo>
                      <a:lnTo>
                        <a:pt x="661" y="562"/>
                      </a:lnTo>
                      <a:lnTo>
                        <a:pt x="670" y="558"/>
                      </a:lnTo>
                      <a:lnTo>
                        <a:pt x="679" y="552"/>
                      </a:lnTo>
                      <a:lnTo>
                        <a:pt x="687" y="546"/>
                      </a:lnTo>
                      <a:lnTo>
                        <a:pt x="694" y="539"/>
                      </a:lnTo>
                      <a:lnTo>
                        <a:pt x="700" y="531"/>
                      </a:lnTo>
                      <a:lnTo>
                        <a:pt x="706" y="523"/>
                      </a:lnTo>
                      <a:lnTo>
                        <a:pt x="711" y="514"/>
                      </a:lnTo>
                      <a:lnTo>
                        <a:pt x="715" y="504"/>
                      </a:lnTo>
                      <a:lnTo>
                        <a:pt x="718" y="493"/>
                      </a:lnTo>
                      <a:lnTo>
                        <a:pt x="719" y="488"/>
                      </a:lnTo>
                      <a:lnTo>
                        <a:pt x="720" y="482"/>
                      </a:lnTo>
                      <a:lnTo>
                        <a:pt x="722" y="470"/>
                      </a:lnTo>
                      <a:lnTo>
                        <a:pt x="722" y="458"/>
                      </a:lnTo>
                      <a:lnTo>
                        <a:pt x="722" y="446"/>
                      </a:lnTo>
                      <a:lnTo>
                        <a:pt x="721" y="440"/>
                      </a:lnTo>
                      <a:lnTo>
                        <a:pt x="720" y="434"/>
                      </a:lnTo>
                      <a:lnTo>
                        <a:pt x="718" y="423"/>
                      </a:lnTo>
                      <a:lnTo>
                        <a:pt x="715" y="412"/>
                      </a:lnTo>
                      <a:lnTo>
                        <a:pt x="711" y="402"/>
                      </a:lnTo>
                      <a:lnTo>
                        <a:pt x="706" y="393"/>
                      </a:lnTo>
                      <a:lnTo>
                        <a:pt x="700" y="384"/>
                      </a:lnTo>
                      <a:lnTo>
                        <a:pt x="694" y="377"/>
                      </a:lnTo>
                      <a:lnTo>
                        <a:pt x="687" y="370"/>
                      </a:lnTo>
                      <a:lnTo>
                        <a:pt x="679" y="363"/>
                      </a:lnTo>
                      <a:lnTo>
                        <a:pt x="674" y="361"/>
                      </a:lnTo>
                      <a:lnTo>
                        <a:pt x="670" y="358"/>
                      </a:lnTo>
                      <a:lnTo>
                        <a:pt x="661" y="354"/>
                      </a:lnTo>
                      <a:lnTo>
                        <a:pt x="651" y="350"/>
                      </a:lnTo>
                      <a:lnTo>
                        <a:pt x="641" y="348"/>
                      </a:lnTo>
                      <a:lnTo>
                        <a:pt x="636" y="347"/>
                      </a:lnTo>
                      <a:lnTo>
                        <a:pt x="630" y="346"/>
                      </a:lnTo>
                      <a:lnTo>
                        <a:pt x="619" y="346"/>
                      </a:lnTo>
                      <a:lnTo>
                        <a:pt x="608" y="346"/>
                      </a:lnTo>
                      <a:lnTo>
                        <a:pt x="602" y="347"/>
                      </a:lnTo>
                      <a:lnTo>
                        <a:pt x="597" y="348"/>
                      </a:lnTo>
                      <a:lnTo>
                        <a:pt x="587" y="350"/>
                      </a:lnTo>
                      <a:lnTo>
                        <a:pt x="577" y="354"/>
                      </a:lnTo>
                      <a:lnTo>
                        <a:pt x="572" y="356"/>
                      </a:lnTo>
                      <a:lnTo>
                        <a:pt x="568" y="358"/>
                      </a:lnTo>
                      <a:lnTo>
                        <a:pt x="559" y="363"/>
                      </a:lnTo>
                      <a:lnTo>
                        <a:pt x="552" y="370"/>
                      </a:lnTo>
                      <a:lnTo>
                        <a:pt x="545" y="377"/>
                      </a:lnTo>
                      <a:lnTo>
                        <a:pt x="538" y="384"/>
                      </a:lnTo>
                      <a:lnTo>
                        <a:pt x="533" y="393"/>
                      </a:lnTo>
                      <a:lnTo>
                        <a:pt x="528" y="402"/>
                      </a:lnTo>
                      <a:lnTo>
                        <a:pt x="524" y="412"/>
                      </a:lnTo>
                      <a:lnTo>
                        <a:pt x="520" y="423"/>
                      </a:lnTo>
                      <a:lnTo>
                        <a:pt x="519" y="428"/>
                      </a:lnTo>
                      <a:lnTo>
                        <a:pt x="518" y="434"/>
                      </a:lnTo>
                      <a:lnTo>
                        <a:pt x="517" y="446"/>
                      </a:lnTo>
                      <a:lnTo>
                        <a:pt x="516" y="458"/>
                      </a:lnTo>
                      <a:lnTo>
                        <a:pt x="517" y="470"/>
                      </a:lnTo>
                      <a:lnTo>
                        <a:pt x="517" y="476"/>
                      </a:lnTo>
                      <a:lnTo>
                        <a:pt x="518" y="482"/>
                      </a:lnTo>
                      <a:lnTo>
                        <a:pt x="520" y="493"/>
                      </a:lnTo>
                      <a:lnTo>
                        <a:pt x="524" y="504"/>
                      </a:lnTo>
                      <a:lnTo>
                        <a:pt x="528" y="514"/>
                      </a:lnTo>
                      <a:lnTo>
                        <a:pt x="533" y="523"/>
                      </a:lnTo>
                      <a:lnTo>
                        <a:pt x="538" y="531"/>
                      </a:lnTo>
                      <a:lnTo>
                        <a:pt x="545" y="539"/>
                      </a:lnTo>
                      <a:lnTo>
                        <a:pt x="552" y="546"/>
                      </a:lnTo>
                      <a:lnTo>
                        <a:pt x="559" y="552"/>
                      </a:lnTo>
                      <a:lnTo>
                        <a:pt x="564" y="555"/>
                      </a:lnTo>
                      <a:lnTo>
                        <a:pt x="568" y="558"/>
                      </a:lnTo>
                      <a:lnTo>
                        <a:pt x="577" y="562"/>
                      </a:lnTo>
                      <a:lnTo>
                        <a:pt x="587" y="566"/>
                      </a:lnTo>
                      <a:lnTo>
                        <a:pt x="597" y="568"/>
                      </a:lnTo>
                      <a:lnTo>
                        <a:pt x="608" y="570"/>
                      </a:lnTo>
                      <a:lnTo>
                        <a:pt x="619" y="570"/>
                      </a:lnTo>
                      <a:close/>
                      <a:moveTo>
                        <a:pt x="1010" y="0"/>
                      </a:moveTo>
                      <a:lnTo>
                        <a:pt x="1019" y="1"/>
                      </a:lnTo>
                      <a:lnTo>
                        <a:pt x="1027" y="2"/>
                      </a:lnTo>
                      <a:lnTo>
                        <a:pt x="1036" y="4"/>
                      </a:lnTo>
                      <a:lnTo>
                        <a:pt x="1044" y="7"/>
                      </a:lnTo>
                      <a:lnTo>
                        <a:pt x="1051" y="11"/>
                      </a:lnTo>
                      <a:lnTo>
                        <a:pt x="1058" y="15"/>
                      </a:lnTo>
                      <a:lnTo>
                        <a:pt x="1065" y="20"/>
                      </a:lnTo>
                      <a:lnTo>
                        <a:pt x="1071" y="25"/>
                      </a:lnTo>
                      <a:lnTo>
                        <a:pt x="1076" y="32"/>
                      </a:lnTo>
                      <a:lnTo>
                        <a:pt x="1081" y="38"/>
                      </a:lnTo>
                      <a:lnTo>
                        <a:pt x="1085" y="45"/>
                      </a:lnTo>
                      <a:lnTo>
                        <a:pt x="1089" y="53"/>
                      </a:lnTo>
                      <a:lnTo>
                        <a:pt x="1092" y="61"/>
                      </a:lnTo>
                      <a:lnTo>
                        <a:pt x="1094" y="69"/>
                      </a:lnTo>
                      <a:lnTo>
                        <a:pt x="1095" y="78"/>
                      </a:lnTo>
                      <a:lnTo>
                        <a:pt x="1095" y="87"/>
                      </a:lnTo>
                      <a:lnTo>
                        <a:pt x="1095" y="96"/>
                      </a:lnTo>
                      <a:lnTo>
                        <a:pt x="1094" y="106"/>
                      </a:lnTo>
                      <a:lnTo>
                        <a:pt x="1092" y="114"/>
                      </a:lnTo>
                      <a:lnTo>
                        <a:pt x="1089" y="122"/>
                      </a:lnTo>
                      <a:lnTo>
                        <a:pt x="1085" y="130"/>
                      </a:lnTo>
                      <a:lnTo>
                        <a:pt x="1081" y="137"/>
                      </a:lnTo>
                      <a:lnTo>
                        <a:pt x="1076" y="144"/>
                      </a:lnTo>
                      <a:lnTo>
                        <a:pt x="1074" y="147"/>
                      </a:lnTo>
                      <a:lnTo>
                        <a:pt x="1071" y="150"/>
                      </a:lnTo>
                      <a:lnTo>
                        <a:pt x="1065" y="155"/>
                      </a:lnTo>
                      <a:lnTo>
                        <a:pt x="1058" y="160"/>
                      </a:lnTo>
                      <a:lnTo>
                        <a:pt x="1051" y="164"/>
                      </a:lnTo>
                      <a:lnTo>
                        <a:pt x="1044" y="168"/>
                      </a:lnTo>
                      <a:lnTo>
                        <a:pt x="1036" y="171"/>
                      </a:lnTo>
                      <a:lnTo>
                        <a:pt x="1027" y="173"/>
                      </a:lnTo>
                      <a:lnTo>
                        <a:pt x="1019" y="174"/>
                      </a:lnTo>
                      <a:lnTo>
                        <a:pt x="1010" y="174"/>
                      </a:lnTo>
                      <a:lnTo>
                        <a:pt x="1001" y="174"/>
                      </a:lnTo>
                      <a:lnTo>
                        <a:pt x="992" y="173"/>
                      </a:lnTo>
                      <a:lnTo>
                        <a:pt x="984" y="171"/>
                      </a:lnTo>
                      <a:lnTo>
                        <a:pt x="976" y="168"/>
                      </a:lnTo>
                      <a:lnTo>
                        <a:pt x="968" y="164"/>
                      </a:lnTo>
                      <a:lnTo>
                        <a:pt x="961" y="160"/>
                      </a:lnTo>
                      <a:lnTo>
                        <a:pt x="954" y="155"/>
                      </a:lnTo>
                      <a:lnTo>
                        <a:pt x="948" y="150"/>
                      </a:lnTo>
                      <a:lnTo>
                        <a:pt x="942" y="144"/>
                      </a:lnTo>
                      <a:lnTo>
                        <a:pt x="940" y="140"/>
                      </a:lnTo>
                      <a:lnTo>
                        <a:pt x="937" y="137"/>
                      </a:lnTo>
                      <a:lnTo>
                        <a:pt x="933" y="130"/>
                      </a:lnTo>
                      <a:lnTo>
                        <a:pt x="929" y="122"/>
                      </a:lnTo>
                      <a:lnTo>
                        <a:pt x="926" y="114"/>
                      </a:lnTo>
                      <a:lnTo>
                        <a:pt x="924" y="106"/>
                      </a:lnTo>
                      <a:lnTo>
                        <a:pt x="923" y="96"/>
                      </a:lnTo>
                      <a:lnTo>
                        <a:pt x="922" y="87"/>
                      </a:lnTo>
                      <a:lnTo>
                        <a:pt x="923" y="78"/>
                      </a:lnTo>
                      <a:lnTo>
                        <a:pt x="924" y="69"/>
                      </a:lnTo>
                      <a:lnTo>
                        <a:pt x="925" y="65"/>
                      </a:lnTo>
                      <a:lnTo>
                        <a:pt x="926" y="61"/>
                      </a:lnTo>
                      <a:lnTo>
                        <a:pt x="928" y="57"/>
                      </a:lnTo>
                      <a:lnTo>
                        <a:pt x="929" y="53"/>
                      </a:lnTo>
                      <a:lnTo>
                        <a:pt x="931" y="49"/>
                      </a:lnTo>
                      <a:lnTo>
                        <a:pt x="933" y="45"/>
                      </a:lnTo>
                      <a:lnTo>
                        <a:pt x="937" y="38"/>
                      </a:lnTo>
                      <a:lnTo>
                        <a:pt x="942" y="32"/>
                      </a:lnTo>
                      <a:lnTo>
                        <a:pt x="945" y="28"/>
                      </a:lnTo>
                      <a:lnTo>
                        <a:pt x="948" y="25"/>
                      </a:lnTo>
                      <a:lnTo>
                        <a:pt x="954" y="20"/>
                      </a:lnTo>
                      <a:lnTo>
                        <a:pt x="961" y="15"/>
                      </a:lnTo>
                      <a:lnTo>
                        <a:pt x="968" y="11"/>
                      </a:lnTo>
                      <a:lnTo>
                        <a:pt x="976" y="7"/>
                      </a:lnTo>
                      <a:lnTo>
                        <a:pt x="984" y="4"/>
                      </a:lnTo>
                      <a:lnTo>
                        <a:pt x="992" y="2"/>
                      </a:lnTo>
                      <a:lnTo>
                        <a:pt x="1001" y="1"/>
                      </a:lnTo>
                      <a:lnTo>
                        <a:pt x="1010" y="0"/>
                      </a:lnTo>
                      <a:close/>
                      <a:moveTo>
                        <a:pt x="1086" y="214"/>
                      </a:moveTo>
                      <a:lnTo>
                        <a:pt x="1086" y="702"/>
                      </a:lnTo>
                      <a:lnTo>
                        <a:pt x="932" y="702"/>
                      </a:lnTo>
                      <a:lnTo>
                        <a:pt x="932" y="214"/>
                      </a:lnTo>
                      <a:lnTo>
                        <a:pt x="1086" y="214"/>
                      </a:lnTo>
                      <a:close/>
                      <a:moveTo>
                        <a:pt x="1308" y="214"/>
                      </a:moveTo>
                      <a:lnTo>
                        <a:pt x="1308" y="269"/>
                      </a:lnTo>
                      <a:lnTo>
                        <a:pt x="1313" y="262"/>
                      </a:lnTo>
                      <a:lnTo>
                        <a:pt x="1319" y="255"/>
                      </a:lnTo>
                      <a:lnTo>
                        <a:pt x="1325" y="248"/>
                      </a:lnTo>
                      <a:lnTo>
                        <a:pt x="1331" y="242"/>
                      </a:lnTo>
                      <a:lnTo>
                        <a:pt x="1338" y="237"/>
                      </a:lnTo>
                      <a:lnTo>
                        <a:pt x="1346" y="231"/>
                      </a:lnTo>
                      <a:lnTo>
                        <a:pt x="1353" y="227"/>
                      </a:lnTo>
                      <a:lnTo>
                        <a:pt x="1361" y="222"/>
                      </a:lnTo>
                      <a:lnTo>
                        <a:pt x="1370" y="218"/>
                      </a:lnTo>
                      <a:lnTo>
                        <a:pt x="1379" y="215"/>
                      </a:lnTo>
                      <a:lnTo>
                        <a:pt x="1388" y="212"/>
                      </a:lnTo>
                      <a:lnTo>
                        <a:pt x="1398" y="210"/>
                      </a:lnTo>
                      <a:lnTo>
                        <a:pt x="1408" y="208"/>
                      </a:lnTo>
                      <a:lnTo>
                        <a:pt x="1419" y="206"/>
                      </a:lnTo>
                      <a:lnTo>
                        <a:pt x="1429" y="206"/>
                      </a:lnTo>
                      <a:lnTo>
                        <a:pt x="1440" y="205"/>
                      </a:lnTo>
                      <a:lnTo>
                        <a:pt x="1450" y="206"/>
                      </a:lnTo>
                      <a:lnTo>
                        <a:pt x="1460" y="206"/>
                      </a:lnTo>
                      <a:lnTo>
                        <a:pt x="1469" y="207"/>
                      </a:lnTo>
                      <a:lnTo>
                        <a:pt x="1478" y="209"/>
                      </a:lnTo>
                      <a:lnTo>
                        <a:pt x="1496" y="213"/>
                      </a:lnTo>
                      <a:lnTo>
                        <a:pt x="1505" y="216"/>
                      </a:lnTo>
                      <a:lnTo>
                        <a:pt x="1513" y="220"/>
                      </a:lnTo>
                      <a:lnTo>
                        <a:pt x="1521" y="223"/>
                      </a:lnTo>
                      <a:lnTo>
                        <a:pt x="1529" y="227"/>
                      </a:lnTo>
                      <a:lnTo>
                        <a:pt x="1537" y="232"/>
                      </a:lnTo>
                      <a:lnTo>
                        <a:pt x="1544" y="237"/>
                      </a:lnTo>
                      <a:lnTo>
                        <a:pt x="1551" y="242"/>
                      </a:lnTo>
                      <a:lnTo>
                        <a:pt x="1557" y="247"/>
                      </a:lnTo>
                      <a:lnTo>
                        <a:pt x="1564" y="253"/>
                      </a:lnTo>
                      <a:lnTo>
                        <a:pt x="1570" y="260"/>
                      </a:lnTo>
                      <a:lnTo>
                        <a:pt x="1576" y="266"/>
                      </a:lnTo>
                      <a:lnTo>
                        <a:pt x="1581" y="274"/>
                      </a:lnTo>
                      <a:lnTo>
                        <a:pt x="1586" y="281"/>
                      </a:lnTo>
                      <a:lnTo>
                        <a:pt x="1591" y="289"/>
                      </a:lnTo>
                      <a:lnTo>
                        <a:pt x="1595" y="297"/>
                      </a:lnTo>
                      <a:lnTo>
                        <a:pt x="1599" y="305"/>
                      </a:lnTo>
                      <a:lnTo>
                        <a:pt x="1603" y="314"/>
                      </a:lnTo>
                      <a:lnTo>
                        <a:pt x="1606" y="323"/>
                      </a:lnTo>
                      <a:lnTo>
                        <a:pt x="1609" y="332"/>
                      </a:lnTo>
                      <a:lnTo>
                        <a:pt x="1612" y="343"/>
                      </a:lnTo>
                      <a:lnTo>
                        <a:pt x="1614" y="353"/>
                      </a:lnTo>
                      <a:lnTo>
                        <a:pt x="1616" y="363"/>
                      </a:lnTo>
                      <a:lnTo>
                        <a:pt x="1617" y="373"/>
                      </a:lnTo>
                      <a:lnTo>
                        <a:pt x="1618" y="384"/>
                      </a:lnTo>
                      <a:lnTo>
                        <a:pt x="1619" y="395"/>
                      </a:lnTo>
                      <a:lnTo>
                        <a:pt x="1619" y="406"/>
                      </a:lnTo>
                      <a:lnTo>
                        <a:pt x="1619" y="702"/>
                      </a:lnTo>
                      <a:lnTo>
                        <a:pt x="1465" y="702"/>
                      </a:lnTo>
                      <a:lnTo>
                        <a:pt x="1465" y="434"/>
                      </a:lnTo>
                      <a:lnTo>
                        <a:pt x="1464" y="424"/>
                      </a:lnTo>
                      <a:lnTo>
                        <a:pt x="1463" y="413"/>
                      </a:lnTo>
                      <a:lnTo>
                        <a:pt x="1462" y="404"/>
                      </a:lnTo>
                      <a:lnTo>
                        <a:pt x="1461" y="400"/>
                      </a:lnTo>
                      <a:lnTo>
                        <a:pt x="1460" y="395"/>
                      </a:lnTo>
                      <a:lnTo>
                        <a:pt x="1457" y="387"/>
                      </a:lnTo>
                      <a:lnTo>
                        <a:pt x="1454" y="380"/>
                      </a:lnTo>
                      <a:lnTo>
                        <a:pt x="1450" y="373"/>
                      </a:lnTo>
                      <a:lnTo>
                        <a:pt x="1445" y="367"/>
                      </a:lnTo>
                      <a:lnTo>
                        <a:pt x="1443" y="365"/>
                      </a:lnTo>
                      <a:lnTo>
                        <a:pt x="1440" y="362"/>
                      </a:lnTo>
                      <a:lnTo>
                        <a:pt x="1437" y="360"/>
                      </a:lnTo>
                      <a:lnTo>
                        <a:pt x="1434" y="357"/>
                      </a:lnTo>
                      <a:lnTo>
                        <a:pt x="1428" y="353"/>
                      </a:lnTo>
                      <a:lnTo>
                        <a:pt x="1421" y="350"/>
                      </a:lnTo>
                      <a:lnTo>
                        <a:pt x="1414" y="348"/>
                      </a:lnTo>
                      <a:lnTo>
                        <a:pt x="1405" y="346"/>
                      </a:lnTo>
                      <a:lnTo>
                        <a:pt x="1396" y="345"/>
                      </a:lnTo>
                      <a:lnTo>
                        <a:pt x="1387" y="345"/>
                      </a:lnTo>
                      <a:lnTo>
                        <a:pt x="1378" y="345"/>
                      </a:lnTo>
                      <a:lnTo>
                        <a:pt x="1370" y="346"/>
                      </a:lnTo>
                      <a:lnTo>
                        <a:pt x="1362" y="348"/>
                      </a:lnTo>
                      <a:lnTo>
                        <a:pt x="1354" y="350"/>
                      </a:lnTo>
                      <a:lnTo>
                        <a:pt x="1347" y="353"/>
                      </a:lnTo>
                      <a:lnTo>
                        <a:pt x="1341" y="357"/>
                      </a:lnTo>
                      <a:lnTo>
                        <a:pt x="1335" y="362"/>
                      </a:lnTo>
                      <a:lnTo>
                        <a:pt x="1329" y="367"/>
                      </a:lnTo>
                      <a:lnTo>
                        <a:pt x="1327" y="370"/>
                      </a:lnTo>
                      <a:lnTo>
                        <a:pt x="1324" y="373"/>
                      </a:lnTo>
                      <a:lnTo>
                        <a:pt x="1320" y="380"/>
                      </a:lnTo>
                      <a:lnTo>
                        <a:pt x="1316" y="387"/>
                      </a:lnTo>
                      <a:lnTo>
                        <a:pt x="1313" y="395"/>
                      </a:lnTo>
                      <a:lnTo>
                        <a:pt x="1312" y="399"/>
                      </a:lnTo>
                      <a:lnTo>
                        <a:pt x="1311" y="403"/>
                      </a:lnTo>
                      <a:lnTo>
                        <a:pt x="1309" y="412"/>
                      </a:lnTo>
                      <a:lnTo>
                        <a:pt x="1308" y="422"/>
                      </a:lnTo>
                      <a:lnTo>
                        <a:pt x="1308" y="432"/>
                      </a:lnTo>
                      <a:lnTo>
                        <a:pt x="1308" y="702"/>
                      </a:lnTo>
                      <a:lnTo>
                        <a:pt x="1152" y="702"/>
                      </a:lnTo>
                      <a:lnTo>
                        <a:pt x="1152" y="214"/>
                      </a:lnTo>
                      <a:lnTo>
                        <a:pt x="1308" y="214"/>
                      </a:lnTo>
                      <a:close/>
                      <a:moveTo>
                        <a:pt x="1862" y="214"/>
                      </a:moveTo>
                      <a:lnTo>
                        <a:pt x="1862" y="119"/>
                      </a:lnTo>
                      <a:lnTo>
                        <a:pt x="2011" y="30"/>
                      </a:lnTo>
                      <a:lnTo>
                        <a:pt x="2011" y="214"/>
                      </a:lnTo>
                      <a:lnTo>
                        <a:pt x="2132" y="214"/>
                      </a:lnTo>
                      <a:lnTo>
                        <a:pt x="2132" y="351"/>
                      </a:lnTo>
                      <a:lnTo>
                        <a:pt x="2011" y="351"/>
                      </a:lnTo>
                      <a:lnTo>
                        <a:pt x="2011" y="512"/>
                      </a:lnTo>
                      <a:lnTo>
                        <a:pt x="2012" y="517"/>
                      </a:lnTo>
                      <a:lnTo>
                        <a:pt x="2012" y="523"/>
                      </a:lnTo>
                      <a:lnTo>
                        <a:pt x="2013" y="528"/>
                      </a:lnTo>
                      <a:lnTo>
                        <a:pt x="2014" y="533"/>
                      </a:lnTo>
                      <a:lnTo>
                        <a:pt x="2016" y="537"/>
                      </a:lnTo>
                      <a:lnTo>
                        <a:pt x="2018" y="541"/>
                      </a:lnTo>
                      <a:lnTo>
                        <a:pt x="2020" y="545"/>
                      </a:lnTo>
                      <a:lnTo>
                        <a:pt x="2023" y="548"/>
                      </a:lnTo>
                      <a:lnTo>
                        <a:pt x="2026" y="551"/>
                      </a:lnTo>
                      <a:lnTo>
                        <a:pt x="2029" y="554"/>
                      </a:lnTo>
                      <a:lnTo>
                        <a:pt x="2032" y="556"/>
                      </a:lnTo>
                      <a:lnTo>
                        <a:pt x="2036" y="558"/>
                      </a:lnTo>
                      <a:lnTo>
                        <a:pt x="2040" y="559"/>
                      </a:lnTo>
                      <a:lnTo>
                        <a:pt x="2045" y="560"/>
                      </a:lnTo>
                      <a:lnTo>
                        <a:pt x="2050" y="561"/>
                      </a:lnTo>
                      <a:lnTo>
                        <a:pt x="2055" y="561"/>
                      </a:lnTo>
                      <a:lnTo>
                        <a:pt x="2135" y="561"/>
                      </a:lnTo>
                      <a:lnTo>
                        <a:pt x="2135" y="702"/>
                      </a:lnTo>
                      <a:lnTo>
                        <a:pt x="2014" y="702"/>
                      </a:lnTo>
                      <a:lnTo>
                        <a:pt x="1999" y="702"/>
                      </a:lnTo>
                      <a:lnTo>
                        <a:pt x="1984" y="701"/>
                      </a:lnTo>
                      <a:lnTo>
                        <a:pt x="1976" y="700"/>
                      </a:lnTo>
                      <a:lnTo>
                        <a:pt x="1969" y="698"/>
                      </a:lnTo>
                      <a:lnTo>
                        <a:pt x="1955" y="695"/>
                      </a:lnTo>
                      <a:lnTo>
                        <a:pt x="1941" y="691"/>
                      </a:lnTo>
                      <a:lnTo>
                        <a:pt x="1934" y="688"/>
                      </a:lnTo>
                      <a:lnTo>
                        <a:pt x="1928" y="685"/>
                      </a:lnTo>
                      <a:lnTo>
                        <a:pt x="1922" y="682"/>
                      </a:lnTo>
                      <a:lnTo>
                        <a:pt x="1916" y="679"/>
                      </a:lnTo>
                      <a:lnTo>
                        <a:pt x="1910" y="675"/>
                      </a:lnTo>
                      <a:lnTo>
                        <a:pt x="1905" y="671"/>
                      </a:lnTo>
                      <a:lnTo>
                        <a:pt x="1900" y="666"/>
                      </a:lnTo>
                      <a:lnTo>
                        <a:pt x="1894" y="661"/>
                      </a:lnTo>
                      <a:lnTo>
                        <a:pt x="1889" y="656"/>
                      </a:lnTo>
                      <a:lnTo>
                        <a:pt x="1885" y="651"/>
                      </a:lnTo>
                      <a:lnTo>
                        <a:pt x="1877" y="638"/>
                      </a:lnTo>
                      <a:lnTo>
                        <a:pt x="1873" y="632"/>
                      </a:lnTo>
                      <a:lnTo>
                        <a:pt x="1870" y="624"/>
                      </a:lnTo>
                      <a:lnTo>
                        <a:pt x="1867" y="617"/>
                      </a:lnTo>
                      <a:lnTo>
                        <a:pt x="1865" y="609"/>
                      </a:lnTo>
                      <a:lnTo>
                        <a:pt x="1861" y="592"/>
                      </a:lnTo>
                      <a:lnTo>
                        <a:pt x="1859" y="573"/>
                      </a:lnTo>
                      <a:lnTo>
                        <a:pt x="1858" y="561"/>
                      </a:lnTo>
                      <a:lnTo>
                        <a:pt x="1858" y="551"/>
                      </a:lnTo>
                      <a:lnTo>
                        <a:pt x="1858" y="351"/>
                      </a:lnTo>
                      <a:lnTo>
                        <a:pt x="1788" y="351"/>
                      </a:lnTo>
                      <a:lnTo>
                        <a:pt x="1788" y="214"/>
                      </a:lnTo>
                      <a:lnTo>
                        <a:pt x="1862" y="214"/>
                      </a:lnTo>
                      <a:close/>
                      <a:moveTo>
                        <a:pt x="2357" y="9"/>
                      </a:moveTo>
                      <a:lnTo>
                        <a:pt x="2357" y="267"/>
                      </a:lnTo>
                      <a:lnTo>
                        <a:pt x="2360" y="261"/>
                      </a:lnTo>
                      <a:lnTo>
                        <a:pt x="2364" y="256"/>
                      </a:lnTo>
                      <a:lnTo>
                        <a:pt x="2369" y="250"/>
                      </a:lnTo>
                      <a:lnTo>
                        <a:pt x="2374" y="245"/>
                      </a:lnTo>
                      <a:lnTo>
                        <a:pt x="2380" y="239"/>
                      </a:lnTo>
                      <a:lnTo>
                        <a:pt x="2387" y="234"/>
                      </a:lnTo>
                      <a:lnTo>
                        <a:pt x="2395" y="230"/>
                      </a:lnTo>
                      <a:lnTo>
                        <a:pt x="2403" y="225"/>
                      </a:lnTo>
                      <a:lnTo>
                        <a:pt x="2411" y="221"/>
                      </a:lnTo>
                      <a:lnTo>
                        <a:pt x="2420" y="218"/>
                      </a:lnTo>
                      <a:lnTo>
                        <a:pt x="2429" y="214"/>
                      </a:lnTo>
                      <a:lnTo>
                        <a:pt x="2439" y="212"/>
                      </a:lnTo>
                      <a:lnTo>
                        <a:pt x="2450" y="209"/>
                      </a:lnTo>
                      <a:lnTo>
                        <a:pt x="2461" y="208"/>
                      </a:lnTo>
                      <a:lnTo>
                        <a:pt x="2473" y="207"/>
                      </a:lnTo>
                      <a:lnTo>
                        <a:pt x="2486" y="206"/>
                      </a:lnTo>
                      <a:lnTo>
                        <a:pt x="2501" y="207"/>
                      </a:lnTo>
                      <a:lnTo>
                        <a:pt x="2516" y="209"/>
                      </a:lnTo>
                      <a:lnTo>
                        <a:pt x="2532" y="211"/>
                      </a:lnTo>
                      <a:lnTo>
                        <a:pt x="2540" y="213"/>
                      </a:lnTo>
                      <a:lnTo>
                        <a:pt x="2548" y="215"/>
                      </a:lnTo>
                      <a:lnTo>
                        <a:pt x="2555" y="218"/>
                      </a:lnTo>
                      <a:lnTo>
                        <a:pt x="2563" y="221"/>
                      </a:lnTo>
                      <a:lnTo>
                        <a:pt x="2571" y="224"/>
                      </a:lnTo>
                      <a:lnTo>
                        <a:pt x="2578" y="228"/>
                      </a:lnTo>
                      <a:lnTo>
                        <a:pt x="2586" y="232"/>
                      </a:lnTo>
                      <a:lnTo>
                        <a:pt x="2593" y="237"/>
                      </a:lnTo>
                      <a:lnTo>
                        <a:pt x="2600" y="242"/>
                      </a:lnTo>
                      <a:lnTo>
                        <a:pt x="2607" y="247"/>
                      </a:lnTo>
                      <a:lnTo>
                        <a:pt x="2610" y="250"/>
                      </a:lnTo>
                      <a:lnTo>
                        <a:pt x="2613" y="253"/>
                      </a:lnTo>
                      <a:lnTo>
                        <a:pt x="2619" y="260"/>
                      </a:lnTo>
                      <a:lnTo>
                        <a:pt x="2625" y="266"/>
                      </a:lnTo>
                      <a:lnTo>
                        <a:pt x="2628" y="270"/>
                      </a:lnTo>
                      <a:lnTo>
                        <a:pt x="2631" y="274"/>
                      </a:lnTo>
                      <a:lnTo>
                        <a:pt x="2638" y="282"/>
                      </a:lnTo>
                      <a:lnTo>
                        <a:pt x="2643" y="290"/>
                      </a:lnTo>
                      <a:lnTo>
                        <a:pt x="2647" y="299"/>
                      </a:lnTo>
                      <a:lnTo>
                        <a:pt x="2652" y="309"/>
                      </a:lnTo>
                      <a:lnTo>
                        <a:pt x="2656" y="319"/>
                      </a:lnTo>
                      <a:lnTo>
                        <a:pt x="2659" y="329"/>
                      </a:lnTo>
                      <a:lnTo>
                        <a:pt x="2662" y="342"/>
                      </a:lnTo>
                      <a:lnTo>
                        <a:pt x="2664" y="354"/>
                      </a:lnTo>
                      <a:lnTo>
                        <a:pt x="2666" y="366"/>
                      </a:lnTo>
                      <a:lnTo>
                        <a:pt x="2668" y="379"/>
                      </a:lnTo>
                      <a:lnTo>
                        <a:pt x="2669" y="393"/>
                      </a:lnTo>
                      <a:lnTo>
                        <a:pt x="2669" y="407"/>
                      </a:lnTo>
                      <a:lnTo>
                        <a:pt x="2669" y="702"/>
                      </a:lnTo>
                      <a:lnTo>
                        <a:pt x="2513" y="702"/>
                      </a:lnTo>
                      <a:lnTo>
                        <a:pt x="2513" y="440"/>
                      </a:lnTo>
                      <a:lnTo>
                        <a:pt x="2513" y="427"/>
                      </a:lnTo>
                      <a:lnTo>
                        <a:pt x="2512" y="415"/>
                      </a:lnTo>
                      <a:lnTo>
                        <a:pt x="2510" y="404"/>
                      </a:lnTo>
                      <a:lnTo>
                        <a:pt x="2507" y="394"/>
                      </a:lnTo>
                      <a:lnTo>
                        <a:pt x="2504" y="385"/>
                      </a:lnTo>
                      <a:lnTo>
                        <a:pt x="2500" y="377"/>
                      </a:lnTo>
                      <a:lnTo>
                        <a:pt x="2495" y="371"/>
                      </a:lnTo>
                      <a:lnTo>
                        <a:pt x="2490" y="365"/>
                      </a:lnTo>
                      <a:lnTo>
                        <a:pt x="2485" y="360"/>
                      </a:lnTo>
                      <a:lnTo>
                        <a:pt x="2479" y="356"/>
                      </a:lnTo>
                      <a:lnTo>
                        <a:pt x="2473" y="352"/>
                      </a:lnTo>
                      <a:lnTo>
                        <a:pt x="2467" y="350"/>
                      </a:lnTo>
                      <a:lnTo>
                        <a:pt x="2461" y="348"/>
                      </a:lnTo>
                      <a:lnTo>
                        <a:pt x="2454" y="347"/>
                      </a:lnTo>
                      <a:lnTo>
                        <a:pt x="2448" y="346"/>
                      </a:lnTo>
                      <a:lnTo>
                        <a:pt x="2441" y="346"/>
                      </a:lnTo>
                      <a:lnTo>
                        <a:pt x="2433" y="346"/>
                      </a:lnTo>
                      <a:lnTo>
                        <a:pt x="2425" y="347"/>
                      </a:lnTo>
                      <a:lnTo>
                        <a:pt x="2418" y="348"/>
                      </a:lnTo>
                      <a:lnTo>
                        <a:pt x="2410" y="350"/>
                      </a:lnTo>
                      <a:lnTo>
                        <a:pt x="2403" y="352"/>
                      </a:lnTo>
                      <a:lnTo>
                        <a:pt x="2396" y="356"/>
                      </a:lnTo>
                      <a:lnTo>
                        <a:pt x="2390" y="359"/>
                      </a:lnTo>
                      <a:lnTo>
                        <a:pt x="2386" y="362"/>
                      </a:lnTo>
                      <a:lnTo>
                        <a:pt x="2383" y="364"/>
                      </a:lnTo>
                      <a:lnTo>
                        <a:pt x="2377" y="370"/>
                      </a:lnTo>
                      <a:lnTo>
                        <a:pt x="2372" y="376"/>
                      </a:lnTo>
                      <a:lnTo>
                        <a:pt x="2368" y="384"/>
                      </a:lnTo>
                      <a:lnTo>
                        <a:pt x="2364" y="392"/>
                      </a:lnTo>
                      <a:lnTo>
                        <a:pt x="2362" y="397"/>
                      </a:lnTo>
                      <a:lnTo>
                        <a:pt x="2361" y="401"/>
                      </a:lnTo>
                      <a:lnTo>
                        <a:pt x="2360" y="407"/>
                      </a:lnTo>
                      <a:lnTo>
                        <a:pt x="2359" y="412"/>
                      </a:lnTo>
                      <a:lnTo>
                        <a:pt x="2357" y="424"/>
                      </a:lnTo>
                      <a:lnTo>
                        <a:pt x="2357" y="436"/>
                      </a:lnTo>
                      <a:lnTo>
                        <a:pt x="2357" y="702"/>
                      </a:lnTo>
                      <a:lnTo>
                        <a:pt x="2202" y="702"/>
                      </a:lnTo>
                      <a:lnTo>
                        <a:pt x="2202" y="9"/>
                      </a:lnTo>
                      <a:lnTo>
                        <a:pt x="2357" y="9"/>
                      </a:lnTo>
                      <a:close/>
                      <a:moveTo>
                        <a:pt x="2969" y="204"/>
                      </a:moveTo>
                      <a:lnTo>
                        <a:pt x="2990" y="205"/>
                      </a:lnTo>
                      <a:lnTo>
                        <a:pt x="3001" y="206"/>
                      </a:lnTo>
                      <a:lnTo>
                        <a:pt x="3011" y="208"/>
                      </a:lnTo>
                      <a:lnTo>
                        <a:pt x="3022" y="210"/>
                      </a:lnTo>
                      <a:lnTo>
                        <a:pt x="3032" y="212"/>
                      </a:lnTo>
                      <a:lnTo>
                        <a:pt x="3043" y="215"/>
                      </a:lnTo>
                      <a:lnTo>
                        <a:pt x="3053" y="218"/>
                      </a:lnTo>
                      <a:lnTo>
                        <a:pt x="3063" y="222"/>
                      </a:lnTo>
                      <a:lnTo>
                        <a:pt x="3073" y="226"/>
                      </a:lnTo>
                      <a:lnTo>
                        <a:pt x="3083" y="231"/>
                      </a:lnTo>
                      <a:lnTo>
                        <a:pt x="3092" y="236"/>
                      </a:lnTo>
                      <a:lnTo>
                        <a:pt x="3101" y="242"/>
                      </a:lnTo>
                      <a:lnTo>
                        <a:pt x="3110" y="248"/>
                      </a:lnTo>
                      <a:lnTo>
                        <a:pt x="3119" y="255"/>
                      </a:lnTo>
                      <a:lnTo>
                        <a:pt x="3128" y="262"/>
                      </a:lnTo>
                      <a:lnTo>
                        <a:pt x="3136" y="270"/>
                      </a:lnTo>
                      <a:lnTo>
                        <a:pt x="3144" y="278"/>
                      </a:lnTo>
                      <a:lnTo>
                        <a:pt x="3151" y="287"/>
                      </a:lnTo>
                      <a:lnTo>
                        <a:pt x="3158" y="297"/>
                      </a:lnTo>
                      <a:lnTo>
                        <a:pt x="3165" y="307"/>
                      </a:lnTo>
                      <a:lnTo>
                        <a:pt x="3171" y="317"/>
                      </a:lnTo>
                      <a:lnTo>
                        <a:pt x="3176" y="328"/>
                      </a:lnTo>
                      <a:lnTo>
                        <a:pt x="3182" y="341"/>
                      </a:lnTo>
                      <a:lnTo>
                        <a:pt x="3184" y="347"/>
                      </a:lnTo>
                      <a:lnTo>
                        <a:pt x="3186" y="353"/>
                      </a:lnTo>
                      <a:lnTo>
                        <a:pt x="3190" y="366"/>
                      </a:lnTo>
                      <a:lnTo>
                        <a:pt x="3194" y="380"/>
                      </a:lnTo>
                      <a:lnTo>
                        <a:pt x="3197" y="394"/>
                      </a:lnTo>
                      <a:lnTo>
                        <a:pt x="3199" y="408"/>
                      </a:lnTo>
                      <a:lnTo>
                        <a:pt x="3200" y="423"/>
                      </a:lnTo>
                      <a:lnTo>
                        <a:pt x="3202" y="439"/>
                      </a:lnTo>
                      <a:lnTo>
                        <a:pt x="3202" y="456"/>
                      </a:lnTo>
                      <a:lnTo>
                        <a:pt x="3202" y="501"/>
                      </a:lnTo>
                      <a:lnTo>
                        <a:pt x="2867" y="501"/>
                      </a:lnTo>
                      <a:lnTo>
                        <a:pt x="2870" y="510"/>
                      </a:lnTo>
                      <a:lnTo>
                        <a:pt x="2873" y="518"/>
                      </a:lnTo>
                      <a:lnTo>
                        <a:pt x="2878" y="525"/>
                      </a:lnTo>
                      <a:lnTo>
                        <a:pt x="2883" y="532"/>
                      </a:lnTo>
                      <a:lnTo>
                        <a:pt x="2889" y="539"/>
                      </a:lnTo>
                      <a:lnTo>
                        <a:pt x="2891" y="542"/>
                      </a:lnTo>
                      <a:lnTo>
                        <a:pt x="2894" y="546"/>
                      </a:lnTo>
                      <a:lnTo>
                        <a:pt x="2901" y="552"/>
                      </a:lnTo>
                      <a:lnTo>
                        <a:pt x="2908" y="557"/>
                      </a:lnTo>
                      <a:lnTo>
                        <a:pt x="2916" y="562"/>
                      </a:lnTo>
                      <a:lnTo>
                        <a:pt x="2924" y="566"/>
                      </a:lnTo>
                      <a:lnTo>
                        <a:pt x="2933" y="570"/>
                      </a:lnTo>
                      <a:lnTo>
                        <a:pt x="2938" y="572"/>
                      </a:lnTo>
                      <a:lnTo>
                        <a:pt x="2943" y="574"/>
                      </a:lnTo>
                      <a:lnTo>
                        <a:pt x="2953" y="576"/>
                      </a:lnTo>
                      <a:lnTo>
                        <a:pt x="2964" y="578"/>
                      </a:lnTo>
                      <a:lnTo>
                        <a:pt x="2975" y="579"/>
                      </a:lnTo>
                      <a:lnTo>
                        <a:pt x="2987" y="580"/>
                      </a:lnTo>
                      <a:lnTo>
                        <a:pt x="3004" y="579"/>
                      </a:lnTo>
                      <a:lnTo>
                        <a:pt x="3012" y="578"/>
                      </a:lnTo>
                      <a:lnTo>
                        <a:pt x="3020" y="577"/>
                      </a:lnTo>
                      <a:lnTo>
                        <a:pt x="3028" y="576"/>
                      </a:lnTo>
                      <a:lnTo>
                        <a:pt x="3036" y="574"/>
                      </a:lnTo>
                      <a:lnTo>
                        <a:pt x="3044" y="572"/>
                      </a:lnTo>
                      <a:lnTo>
                        <a:pt x="3051" y="568"/>
                      </a:lnTo>
                      <a:lnTo>
                        <a:pt x="3059" y="566"/>
                      </a:lnTo>
                      <a:lnTo>
                        <a:pt x="3066" y="563"/>
                      </a:lnTo>
                      <a:lnTo>
                        <a:pt x="3073" y="560"/>
                      </a:lnTo>
                      <a:lnTo>
                        <a:pt x="3080" y="556"/>
                      </a:lnTo>
                      <a:lnTo>
                        <a:pt x="3087" y="552"/>
                      </a:lnTo>
                      <a:lnTo>
                        <a:pt x="3093" y="548"/>
                      </a:lnTo>
                      <a:lnTo>
                        <a:pt x="3099" y="543"/>
                      </a:lnTo>
                      <a:lnTo>
                        <a:pt x="3105" y="538"/>
                      </a:lnTo>
                      <a:lnTo>
                        <a:pt x="3170" y="649"/>
                      </a:lnTo>
                      <a:lnTo>
                        <a:pt x="3163" y="654"/>
                      </a:lnTo>
                      <a:lnTo>
                        <a:pt x="3155" y="660"/>
                      </a:lnTo>
                      <a:lnTo>
                        <a:pt x="3147" y="666"/>
                      </a:lnTo>
                      <a:lnTo>
                        <a:pt x="3138" y="671"/>
                      </a:lnTo>
                      <a:lnTo>
                        <a:pt x="3128" y="677"/>
                      </a:lnTo>
                      <a:lnTo>
                        <a:pt x="3116" y="682"/>
                      </a:lnTo>
                      <a:lnTo>
                        <a:pt x="3105" y="687"/>
                      </a:lnTo>
                      <a:lnTo>
                        <a:pt x="3093" y="691"/>
                      </a:lnTo>
                      <a:lnTo>
                        <a:pt x="3081" y="695"/>
                      </a:lnTo>
                      <a:lnTo>
                        <a:pt x="3068" y="699"/>
                      </a:lnTo>
                      <a:lnTo>
                        <a:pt x="3054" y="702"/>
                      </a:lnTo>
                      <a:lnTo>
                        <a:pt x="3040" y="705"/>
                      </a:lnTo>
                      <a:lnTo>
                        <a:pt x="3026" y="707"/>
                      </a:lnTo>
                      <a:lnTo>
                        <a:pt x="3011" y="709"/>
                      </a:lnTo>
                      <a:lnTo>
                        <a:pt x="2996" y="710"/>
                      </a:lnTo>
                      <a:lnTo>
                        <a:pt x="2980" y="710"/>
                      </a:lnTo>
                      <a:lnTo>
                        <a:pt x="2968" y="710"/>
                      </a:lnTo>
                      <a:lnTo>
                        <a:pt x="2955" y="709"/>
                      </a:lnTo>
                      <a:lnTo>
                        <a:pt x="2943" y="708"/>
                      </a:lnTo>
                      <a:lnTo>
                        <a:pt x="2930" y="706"/>
                      </a:lnTo>
                      <a:lnTo>
                        <a:pt x="2918" y="703"/>
                      </a:lnTo>
                      <a:lnTo>
                        <a:pt x="2906" y="700"/>
                      </a:lnTo>
                      <a:lnTo>
                        <a:pt x="2895" y="696"/>
                      </a:lnTo>
                      <a:lnTo>
                        <a:pt x="2883" y="692"/>
                      </a:lnTo>
                      <a:lnTo>
                        <a:pt x="2871" y="687"/>
                      </a:lnTo>
                      <a:lnTo>
                        <a:pt x="2860" y="682"/>
                      </a:lnTo>
                      <a:lnTo>
                        <a:pt x="2849" y="676"/>
                      </a:lnTo>
                      <a:lnTo>
                        <a:pt x="2838" y="670"/>
                      </a:lnTo>
                      <a:lnTo>
                        <a:pt x="2828" y="663"/>
                      </a:lnTo>
                      <a:lnTo>
                        <a:pt x="2818" y="656"/>
                      </a:lnTo>
                      <a:lnTo>
                        <a:pt x="2809" y="648"/>
                      </a:lnTo>
                      <a:lnTo>
                        <a:pt x="2804" y="644"/>
                      </a:lnTo>
                      <a:lnTo>
                        <a:pt x="2800" y="640"/>
                      </a:lnTo>
                      <a:lnTo>
                        <a:pt x="2791" y="631"/>
                      </a:lnTo>
                      <a:lnTo>
                        <a:pt x="2783" y="622"/>
                      </a:lnTo>
                      <a:lnTo>
                        <a:pt x="2775" y="613"/>
                      </a:lnTo>
                      <a:lnTo>
                        <a:pt x="2767" y="603"/>
                      </a:lnTo>
                      <a:lnTo>
                        <a:pt x="2761" y="593"/>
                      </a:lnTo>
                      <a:lnTo>
                        <a:pt x="2754" y="582"/>
                      </a:lnTo>
                      <a:lnTo>
                        <a:pt x="2748" y="570"/>
                      </a:lnTo>
                      <a:lnTo>
                        <a:pt x="2743" y="559"/>
                      </a:lnTo>
                      <a:lnTo>
                        <a:pt x="2738" y="547"/>
                      </a:lnTo>
                      <a:lnTo>
                        <a:pt x="2734" y="535"/>
                      </a:lnTo>
                      <a:lnTo>
                        <a:pt x="2730" y="523"/>
                      </a:lnTo>
                      <a:lnTo>
                        <a:pt x="2727" y="510"/>
                      </a:lnTo>
                      <a:lnTo>
                        <a:pt x="2725" y="497"/>
                      </a:lnTo>
                      <a:lnTo>
                        <a:pt x="2723" y="484"/>
                      </a:lnTo>
                      <a:lnTo>
                        <a:pt x="2722" y="471"/>
                      </a:lnTo>
                      <a:lnTo>
                        <a:pt x="2722" y="457"/>
                      </a:lnTo>
                      <a:lnTo>
                        <a:pt x="2722" y="444"/>
                      </a:lnTo>
                      <a:lnTo>
                        <a:pt x="2723" y="431"/>
                      </a:lnTo>
                      <a:lnTo>
                        <a:pt x="2724" y="418"/>
                      </a:lnTo>
                      <a:lnTo>
                        <a:pt x="2727" y="406"/>
                      </a:lnTo>
                      <a:lnTo>
                        <a:pt x="2729" y="394"/>
                      </a:lnTo>
                      <a:lnTo>
                        <a:pt x="2733" y="382"/>
                      </a:lnTo>
                      <a:lnTo>
                        <a:pt x="2737" y="370"/>
                      </a:lnTo>
                      <a:lnTo>
                        <a:pt x="2741" y="358"/>
                      </a:lnTo>
                      <a:lnTo>
                        <a:pt x="2746" y="347"/>
                      </a:lnTo>
                      <a:lnTo>
                        <a:pt x="2751" y="336"/>
                      </a:lnTo>
                      <a:lnTo>
                        <a:pt x="2757" y="325"/>
                      </a:lnTo>
                      <a:lnTo>
                        <a:pt x="2764" y="315"/>
                      </a:lnTo>
                      <a:lnTo>
                        <a:pt x="2767" y="310"/>
                      </a:lnTo>
                      <a:lnTo>
                        <a:pt x="2771" y="305"/>
                      </a:lnTo>
                      <a:lnTo>
                        <a:pt x="2778" y="295"/>
                      </a:lnTo>
                      <a:lnTo>
                        <a:pt x="2782" y="291"/>
                      </a:lnTo>
                      <a:lnTo>
                        <a:pt x="2786" y="286"/>
                      </a:lnTo>
                      <a:lnTo>
                        <a:pt x="2794" y="278"/>
                      </a:lnTo>
                      <a:lnTo>
                        <a:pt x="2803" y="269"/>
                      </a:lnTo>
                      <a:lnTo>
                        <a:pt x="2812" y="261"/>
                      </a:lnTo>
                      <a:lnTo>
                        <a:pt x="2821" y="254"/>
                      </a:lnTo>
                      <a:lnTo>
                        <a:pt x="2831" y="247"/>
                      </a:lnTo>
                      <a:lnTo>
                        <a:pt x="2841" y="240"/>
                      </a:lnTo>
                      <a:lnTo>
                        <a:pt x="2851" y="234"/>
                      </a:lnTo>
                      <a:lnTo>
                        <a:pt x="2862" y="229"/>
                      </a:lnTo>
                      <a:lnTo>
                        <a:pt x="2872" y="224"/>
                      </a:lnTo>
                      <a:lnTo>
                        <a:pt x="2885" y="219"/>
                      </a:lnTo>
                      <a:lnTo>
                        <a:pt x="2896" y="216"/>
                      </a:lnTo>
                      <a:lnTo>
                        <a:pt x="2908" y="212"/>
                      </a:lnTo>
                      <a:lnTo>
                        <a:pt x="2920" y="209"/>
                      </a:lnTo>
                      <a:lnTo>
                        <a:pt x="2932" y="207"/>
                      </a:lnTo>
                      <a:lnTo>
                        <a:pt x="2944" y="206"/>
                      </a:lnTo>
                      <a:lnTo>
                        <a:pt x="2956" y="205"/>
                      </a:lnTo>
                      <a:lnTo>
                        <a:pt x="2969" y="204"/>
                      </a:lnTo>
                      <a:close/>
                      <a:moveTo>
                        <a:pt x="2972" y="327"/>
                      </a:moveTo>
                      <a:lnTo>
                        <a:pt x="2962" y="327"/>
                      </a:lnTo>
                      <a:lnTo>
                        <a:pt x="2952" y="329"/>
                      </a:lnTo>
                      <a:lnTo>
                        <a:pt x="2943" y="331"/>
                      </a:lnTo>
                      <a:lnTo>
                        <a:pt x="2934" y="333"/>
                      </a:lnTo>
                      <a:lnTo>
                        <a:pt x="2926" y="338"/>
                      </a:lnTo>
                      <a:lnTo>
                        <a:pt x="2918" y="342"/>
                      </a:lnTo>
                      <a:lnTo>
                        <a:pt x="2911" y="346"/>
                      </a:lnTo>
                      <a:lnTo>
                        <a:pt x="2905" y="351"/>
                      </a:lnTo>
                      <a:lnTo>
                        <a:pt x="2899" y="357"/>
                      </a:lnTo>
                      <a:lnTo>
                        <a:pt x="2893" y="363"/>
                      </a:lnTo>
                      <a:lnTo>
                        <a:pt x="2888" y="369"/>
                      </a:lnTo>
                      <a:lnTo>
                        <a:pt x="2884" y="376"/>
                      </a:lnTo>
                      <a:lnTo>
                        <a:pt x="2880" y="383"/>
                      </a:lnTo>
                      <a:lnTo>
                        <a:pt x="2876" y="390"/>
                      </a:lnTo>
                      <a:lnTo>
                        <a:pt x="2873" y="398"/>
                      </a:lnTo>
                      <a:lnTo>
                        <a:pt x="2871" y="405"/>
                      </a:lnTo>
                      <a:lnTo>
                        <a:pt x="3065" y="405"/>
                      </a:lnTo>
                      <a:lnTo>
                        <a:pt x="3063" y="396"/>
                      </a:lnTo>
                      <a:lnTo>
                        <a:pt x="3061" y="388"/>
                      </a:lnTo>
                      <a:lnTo>
                        <a:pt x="3058" y="379"/>
                      </a:lnTo>
                      <a:lnTo>
                        <a:pt x="3054" y="372"/>
                      </a:lnTo>
                      <a:lnTo>
                        <a:pt x="3050" y="365"/>
                      </a:lnTo>
                      <a:lnTo>
                        <a:pt x="3045" y="359"/>
                      </a:lnTo>
                      <a:lnTo>
                        <a:pt x="3040" y="353"/>
                      </a:lnTo>
                      <a:lnTo>
                        <a:pt x="3034" y="348"/>
                      </a:lnTo>
                      <a:lnTo>
                        <a:pt x="3028" y="343"/>
                      </a:lnTo>
                      <a:lnTo>
                        <a:pt x="3021" y="339"/>
                      </a:lnTo>
                      <a:lnTo>
                        <a:pt x="3014" y="336"/>
                      </a:lnTo>
                      <a:lnTo>
                        <a:pt x="3006" y="332"/>
                      </a:lnTo>
                      <a:lnTo>
                        <a:pt x="2998" y="330"/>
                      </a:lnTo>
                      <a:lnTo>
                        <a:pt x="2990" y="328"/>
                      </a:lnTo>
                      <a:lnTo>
                        <a:pt x="2981" y="327"/>
                      </a:lnTo>
                      <a:lnTo>
                        <a:pt x="2972" y="327"/>
                      </a:lnTo>
                      <a:close/>
                      <a:moveTo>
                        <a:pt x="300" y="1081"/>
                      </a:moveTo>
                      <a:lnTo>
                        <a:pt x="313" y="1081"/>
                      </a:lnTo>
                      <a:lnTo>
                        <a:pt x="326" y="1082"/>
                      </a:lnTo>
                      <a:lnTo>
                        <a:pt x="339" y="1083"/>
                      </a:lnTo>
                      <a:lnTo>
                        <a:pt x="352" y="1085"/>
                      </a:lnTo>
                      <a:lnTo>
                        <a:pt x="364" y="1087"/>
                      </a:lnTo>
                      <a:lnTo>
                        <a:pt x="377" y="1090"/>
                      </a:lnTo>
                      <a:lnTo>
                        <a:pt x="389" y="1093"/>
                      </a:lnTo>
                      <a:lnTo>
                        <a:pt x="401" y="1097"/>
                      </a:lnTo>
                      <a:lnTo>
                        <a:pt x="413" y="1102"/>
                      </a:lnTo>
                      <a:lnTo>
                        <a:pt x="425" y="1107"/>
                      </a:lnTo>
                      <a:lnTo>
                        <a:pt x="437" y="1112"/>
                      </a:lnTo>
                      <a:lnTo>
                        <a:pt x="448" y="1118"/>
                      </a:lnTo>
                      <a:lnTo>
                        <a:pt x="459" y="1125"/>
                      </a:lnTo>
                      <a:lnTo>
                        <a:pt x="470" y="1132"/>
                      </a:lnTo>
                      <a:lnTo>
                        <a:pt x="480" y="1140"/>
                      </a:lnTo>
                      <a:lnTo>
                        <a:pt x="490" y="1149"/>
                      </a:lnTo>
                      <a:lnTo>
                        <a:pt x="420" y="1266"/>
                      </a:lnTo>
                      <a:lnTo>
                        <a:pt x="406" y="1255"/>
                      </a:lnTo>
                      <a:lnTo>
                        <a:pt x="392" y="1245"/>
                      </a:lnTo>
                      <a:lnTo>
                        <a:pt x="377" y="1237"/>
                      </a:lnTo>
                      <a:lnTo>
                        <a:pt x="363" y="1231"/>
                      </a:lnTo>
                      <a:lnTo>
                        <a:pt x="349" y="1225"/>
                      </a:lnTo>
                      <a:lnTo>
                        <a:pt x="335" y="1222"/>
                      </a:lnTo>
                      <a:lnTo>
                        <a:pt x="320" y="1220"/>
                      </a:lnTo>
                      <a:lnTo>
                        <a:pt x="306" y="1219"/>
                      </a:lnTo>
                      <a:lnTo>
                        <a:pt x="294" y="1219"/>
                      </a:lnTo>
                      <a:lnTo>
                        <a:pt x="288" y="1220"/>
                      </a:lnTo>
                      <a:lnTo>
                        <a:pt x="282" y="1221"/>
                      </a:lnTo>
                      <a:lnTo>
                        <a:pt x="271" y="1224"/>
                      </a:lnTo>
                      <a:lnTo>
                        <a:pt x="261" y="1227"/>
                      </a:lnTo>
                      <a:lnTo>
                        <a:pt x="251" y="1232"/>
                      </a:lnTo>
                      <a:lnTo>
                        <a:pt x="242" y="1237"/>
                      </a:lnTo>
                      <a:lnTo>
                        <a:pt x="238" y="1240"/>
                      </a:lnTo>
                      <a:lnTo>
                        <a:pt x="234" y="1243"/>
                      </a:lnTo>
                      <a:lnTo>
                        <a:pt x="226" y="1250"/>
                      </a:lnTo>
                      <a:lnTo>
                        <a:pt x="222" y="1254"/>
                      </a:lnTo>
                      <a:lnTo>
                        <a:pt x="219" y="1258"/>
                      </a:lnTo>
                      <a:lnTo>
                        <a:pt x="213" y="1267"/>
                      </a:lnTo>
                      <a:lnTo>
                        <a:pt x="208" y="1276"/>
                      </a:lnTo>
                      <a:lnTo>
                        <a:pt x="204" y="1287"/>
                      </a:lnTo>
                      <a:lnTo>
                        <a:pt x="200" y="1298"/>
                      </a:lnTo>
                      <a:lnTo>
                        <a:pt x="198" y="1309"/>
                      </a:lnTo>
                      <a:lnTo>
                        <a:pt x="197" y="1315"/>
                      </a:lnTo>
                      <a:lnTo>
                        <a:pt x="196" y="1321"/>
                      </a:lnTo>
                      <a:lnTo>
                        <a:pt x="196" y="1333"/>
                      </a:lnTo>
                      <a:lnTo>
                        <a:pt x="196" y="1345"/>
                      </a:lnTo>
                      <a:lnTo>
                        <a:pt x="197" y="1351"/>
                      </a:lnTo>
                      <a:lnTo>
                        <a:pt x="198" y="1357"/>
                      </a:lnTo>
                      <a:lnTo>
                        <a:pt x="200" y="1369"/>
                      </a:lnTo>
                      <a:lnTo>
                        <a:pt x="204" y="1379"/>
                      </a:lnTo>
                      <a:lnTo>
                        <a:pt x="208" y="1389"/>
                      </a:lnTo>
                      <a:lnTo>
                        <a:pt x="210" y="1394"/>
                      </a:lnTo>
                      <a:lnTo>
                        <a:pt x="213" y="1399"/>
                      </a:lnTo>
                      <a:lnTo>
                        <a:pt x="219" y="1407"/>
                      </a:lnTo>
                      <a:lnTo>
                        <a:pt x="226" y="1415"/>
                      </a:lnTo>
                      <a:lnTo>
                        <a:pt x="234" y="1422"/>
                      </a:lnTo>
                      <a:lnTo>
                        <a:pt x="242" y="1428"/>
                      </a:lnTo>
                      <a:lnTo>
                        <a:pt x="251" y="1434"/>
                      </a:lnTo>
                      <a:lnTo>
                        <a:pt x="261" y="1438"/>
                      </a:lnTo>
                      <a:lnTo>
                        <a:pt x="271" y="1442"/>
                      </a:lnTo>
                      <a:lnTo>
                        <a:pt x="277" y="1443"/>
                      </a:lnTo>
                      <a:lnTo>
                        <a:pt x="282" y="1444"/>
                      </a:lnTo>
                      <a:lnTo>
                        <a:pt x="288" y="1445"/>
                      </a:lnTo>
                      <a:lnTo>
                        <a:pt x="294" y="1446"/>
                      </a:lnTo>
                      <a:lnTo>
                        <a:pt x="306" y="1447"/>
                      </a:lnTo>
                      <a:lnTo>
                        <a:pt x="320" y="1446"/>
                      </a:lnTo>
                      <a:lnTo>
                        <a:pt x="335" y="1444"/>
                      </a:lnTo>
                      <a:lnTo>
                        <a:pt x="349" y="1440"/>
                      </a:lnTo>
                      <a:lnTo>
                        <a:pt x="363" y="1435"/>
                      </a:lnTo>
                      <a:lnTo>
                        <a:pt x="377" y="1428"/>
                      </a:lnTo>
                      <a:lnTo>
                        <a:pt x="392" y="1420"/>
                      </a:lnTo>
                      <a:lnTo>
                        <a:pt x="406" y="1410"/>
                      </a:lnTo>
                      <a:lnTo>
                        <a:pt x="420" y="1399"/>
                      </a:lnTo>
                      <a:lnTo>
                        <a:pt x="490" y="1517"/>
                      </a:lnTo>
                      <a:lnTo>
                        <a:pt x="480" y="1526"/>
                      </a:lnTo>
                      <a:lnTo>
                        <a:pt x="470" y="1534"/>
                      </a:lnTo>
                      <a:lnTo>
                        <a:pt x="459" y="1541"/>
                      </a:lnTo>
                      <a:lnTo>
                        <a:pt x="448" y="1548"/>
                      </a:lnTo>
                      <a:lnTo>
                        <a:pt x="437" y="1554"/>
                      </a:lnTo>
                      <a:lnTo>
                        <a:pt x="425" y="1560"/>
                      </a:lnTo>
                      <a:lnTo>
                        <a:pt x="413" y="1565"/>
                      </a:lnTo>
                      <a:lnTo>
                        <a:pt x="401" y="1569"/>
                      </a:lnTo>
                      <a:lnTo>
                        <a:pt x="389" y="1573"/>
                      </a:lnTo>
                      <a:lnTo>
                        <a:pt x="377" y="1576"/>
                      </a:lnTo>
                      <a:lnTo>
                        <a:pt x="364" y="1579"/>
                      </a:lnTo>
                      <a:lnTo>
                        <a:pt x="352" y="1582"/>
                      </a:lnTo>
                      <a:lnTo>
                        <a:pt x="339" y="1583"/>
                      </a:lnTo>
                      <a:lnTo>
                        <a:pt x="326" y="1585"/>
                      </a:lnTo>
                      <a:lnTo>
                        <a:pt x="313" y="1585"/>
                      </a:lnTo>
                      <a:lnTo>
                        <a:pt x="300" y="1586"/>
                      </a:lnTo>
                      <a:lnTo>
                        <a:pt x="286" y="1585"/>
                      </a:lnTo>
                      <a:lnTo>
                        <a:pt x="272" y="1584"/>
                      </a:lnTo>
                      <a:lnTo>
                        <a:pt x="258" y="1583"/>
                      </a:lnTo>
                      <a:lnTo>
                        <a:pt x="245" y="1581"/>
                      </a:lnTo>
                      <a:lnTo>
                        <a:pt x="232" y="1578"/>
                      </a:lnTo>
                      <a:lnTo>
                        <a:pt x="220" y="1575"/>
                      </a:lnTo>
                      <a:lnTo>
                        <a:pt x="207" y="1571"/>
                      </a:lnTo>
                      <a:lnTo>
                        <a:pt x="195" y="1566"/>
                      </a:lnTo>
                      <a:lnTo>
                        <a:pt x="183" y="1561"/>
                      </a:lnTo>
                      <a:lnTo>
                        <a:pt x="172" y="1556"/>
                      </a:lnTo>
                      <a:lnTo>
                        <a:pt x="161" y="1550"/>
                      </a:lnTo>
                      <a:lnTo>
                        <a:pt x="150" y="1544"/>
                      </a:lnTo>
                      <a:lnTo>
                        <a:pt x="140" y="1537"/>
                      </a:lnTo>
                      <a:lnTo>
                        <a:pt x="131" y="1529"/>
                      </a:lnTo>
                      <a:lnTo>
                        <a:pt x="121" y="1522"/>
                      </a:lnTo>
                      <a:lnTo>
                        <a:pt x="113" y="1512"/>
                      </a:lnTo>
                      <a:lnTo>
                        <a:pt x="104" y="1504"/>
                      </a:lnTo>
                      <a:lnTo>
                        <a:pt x="96" y="1495"/>
                      </a:lnTo>
                      <a:lnTo>
                        <a:pt x="89" y="1485"/>
                      </a:lnTo>
                      <a:lnTo>
                        <a:pt x="82" y="1475"/>
                      </a:lnTo>
                      <a:lnTo>
                        <a:pt x="75" y="1465"/>
                      </a:lnTo>
                      <a:lnTo>
                        <a:pt x="69" y="1455"/>
                      </a:lnTo>
                      <a:lnTo>
                        <a:pt x="64" y="1444"/>
                      </a:lnTo>
                      <a:lnTo>
                        <a:pt x="59" y="1432"/>
                      </a:lnTo>
                      <a:lnTo>
                        <a:pt x="55" y="1421"/>
                      </a:lnTo>
                      <a:lnTo>
                        <a:pt x="51" y="1409"/>
                      </a:lnTo>
                      <a:lnTo>
                        <a:pt x="48" y="1397"/>
                      </a:lnTo>
                      <a:lnTo>
                        <a:pt x="45" y="1385"/>
                      </a:lnTo>
                      <a:lnTo>
                        <a:pt x="43" y="1372"/>
                      </a:lnTo>
                      <a:lnTo>
                        <a:pt x="41" y="1359"/>
                      </a:lnTo>
                      <a:lnTo>
                        <a:pt x="40" y="1346"/>
                      </a:lnTo>
                      <a:lnTo>
                        <a:pt x="40" y="1333"/>
                      </a:lnTo>
                      <a:lnTo>
                        <a:pt x="40" y="1320"/>
                      </a:lnTo>
                      <a:lnTo>
                        <a:pt x="41" y="1307"/>
                      </a:lnTo>
                      <a:lnTo>
                        <a:pt x="43" y="1294"/>
                      </a:lnTo>
                      <a:lnTo>
                        <a:pt x="44" y="1288"/>
                      </a:lnTo>
                      <a:lnTo>
                        <a:pt x="45" y="1282"/>
                      </a:lnTo>
                      <a:lnTo>
                        <a:pt x="48" y="1268"/>
                      </a:lnTo>
                      <a:lnTo>
                        <a:pt x="51" y="1256"/>
                      </a:lnTo>
                      <a:lnTo>
                        <a:pt x="55" y="1244"/>
                      </a:lnTo>
                      <a:lnTo>
                        <a:pt x="57" y="1239"/>
                      </a:lnTo>
                      <a:lnTo>
                        <a:pt x="59" y="1233"/>
                      </a:lnTo>
                      <a:lnTo>
                        <a:pt x="64" y="1222"/>
                      </a:lnTo>
                      <a:lnTo>
                        <a:pt x="69" y="1211"/>
                      </a:lnTo>
                      <a:lnTo>
                        <a:pt x="75" y="1200"/>
                      </a:lnTo>
                      <a:lnTo>
                        <a:pt x="82" y="1190"/>
                      </a:lnTo>
                      <a:lnTo>
                        <a:pt x="89" y="1180"/>
                      </a:lnTo>
                      <a:lnTo>
                        <a:pt x="96" y="1171"/>
                      </a:lnTo>
                      <a:lnTo>
                        <a:pt x="104" y="1162"/>
                      </a:lnTo>
                      <a:lnTo>
                        <a:pt x="113" y="1153"/>
                      </a:lnTo>
                      <a:lnTo>
                        <a:pt x="121" y="1145"/>
                      </a:lnTo>
                      <a:lnTo>
                        <a:pt x="131" y="1137"/>
                      </a:lnTo>
                      <a:lnTo>
                        <a:pt x="135" y="1133"/>
                      </a:lnTo>
                      <a:lnTo>
                        <a:pt x="140" y="1130"/>
                      </a:lnTo>
                      <a:lnTo>
                        <a:pt x="150" y="1123"/>
                      </a:lnTo>
                      <a:lnTo>
                        <a:pt x="161" y="1116"/>
                      </a:lnTo>
                      <a:lnTo>
                        <a:pt x="172" y="1110"/>
                      </a:lnTo>
                      <a:lnTo>
                        <a:pt x="183" y="1105"/>
                      </a:lnTo>
                      <a:lnTo>
                        <a:pt x="195" y="1100"/>
                      </a:lnTo>
                      <a:lnTo>
                        <a:pt x="207" y="1096"/>
                      </a:lnTo>
                      <a:lnTo>
                        <a:pt x="220" y="1092"/>
                      </a:lnTo>
                      <a:lnTo>
                        <a:pt x="232" y="1088"/>
                      </a:lnTo>
                      <a:lnTo>
                        <a:pt x="245" y="1086"/>
                      </a:lnTo>
                      <a:lnTo>
                        <a:pt x="258" y="1083"/>
                      </a:lnTo>
                      <a:lnTo>
                        <a:pt x="272" y="1082"/>
                      </a:lnTo>
                      <a:lnTo>
                        <a:pt x="286" y="1081"/>
                      </a:lnTo>
                      <a:lnTo>
                        <a:pt x="300" y="1081"/>
                      </a:lnTo>
                      <a:close/>
                      <a:moveTo>
                        <a:pt x="706" y="884"/>
                      </a:moveTo>
                      <a:lnTo>
                        <a:pt x="706" y="1142"/>
                      </a:lnTo>
                      <a:lnTo>
                        <a:pt x="709" y="1137"/>
                      </a:lnTo>
                      <a:lnTo>
                        <a:pt x="714" y="1131"/>
                      </a:lnTo>
                      <a:lnTo>
                        <a:pt x="718" y="1125"/>
                      </a:lnTo>
                      <a:lnTo>
                        <a:pt x="724" y="1120"/>
                      </a:lnTo>
                      <a:lnTo>
                        <a:pt x="730" y="1115"/>
                      </a:lnTo>
                      <a:lnTo>
                        <a:pt x="736" y="1110"/>
                      </a:lnTo>
                      <a:lnTo>
                        <a:pt x="743" y="1105"/>
                      </a:lnTo>
                      <a:lnTo>
                        <a:pt x="751" y="1100"/>
                      </a:lnTo>
                      <a:lnTo>
                        <a:pt x="759" y="1096"/>
                      </a:lnTo>
                      <a:lnTo>
                        <a:pt x="768" y="1093"/>
                      </a:lnTo>
                      <a:lnTo>
                        <a:pt x="777" y="1090"/>
                      </a:lnTo>
                      <a:lnTo>
                        <a:pt x="787" y="1087"/>
                      </a:lnTo>
                      <a:lnTo>
                        <a:pt x="798" y="1085"/>
                      </a:lnTo>
                      <a:lnTo>
                        <a:pt x="809" y="1083"/>
                      </a:lnTo>
                      <a:lnTo>
                        <a:pt x="821" y="1082"/>
                      </a:lnTo>
                      <a:lnTo>
                        <a:pt x="834" y="1082"/>
                      </a:lnTo>
                      <a:lnTo>
                        <a:pt x="849" y="1082"/>
                      </a:lnTo>
                      <a:lnTo>
                        <a:pt x="864" y="1084"/>
                      </a:lnTo>
                      <a:lnTo>
                        <a:pt x="880" y="1087"/>
                      </a:lnTo>
                      <a:lnTo>
                        <a:pt x="888" y="1089"/>
                      </a:lnTo>
                      <a:lnTo>
                        <a:pt x="896" y="1091"/>
                      </a:lnTo>
                      <a:lnTo>
                        <a:pt x="903" y="1093"/>
                      </a:lnTo>
                      <a:lnTo>
                        <a:pt x="911" y="1096"/>
                      </a:lnTo>
                      <a:lnTo>
                        <a:pt x="919" y="1100"/>
                      </a:lnTo>
                      <a:lnTo>
                        <a:pt x="927" y="1103"/>
                      </a:lnTo>
                      <a:lnTo>
                        <a:pt x="935" y="1108"/>
                      </a:lnTo>
                      <a:lnTo>
                        <a:pt x="942" y="1112"/>
                      </a:lnTo>
                      <a:lnTo>
                        <a:pt x="949" y="1117"/>
                      </a:lnTo>
                      <a:lnTo>
                        <a:pt x="956" y="1123"/>
                      </a:lnTo>
                      <a:lnTo>
                        <a:pt x="959" y="1125"/>
                      </a:lnTo>
                      <a:lnTo>
                        <a:pt x="962" y="1128"/>
                      </a:lnTo>
                      <a:lnTo>
                        <a:pt x="969" y="1135"/>
                      </a:lnTo>
                      <a:lnTo>
                        <a:pt x="975" y="1142"/>
                      </a:lnTo>
                      <a:lnTo>
                        <a:pt x="977" y="1145"/>
                      </a:lnTo>
                      <a:lnTo>
                        <a:pt x="980" y="1149"/>
                      </a:lnTo>
                      <a:lnTo>
                        <a:pt x="986" y="1157"/>
                      </a:lnTo>
                      <a:lnTo>
                        <a:pt x="991" y="1165"/>
                      </a:lnTo>
                      <a:lnTo>
                        <a:pt x="995" y="1174"/>
                      </a:lnTo>
                      <a:lnTo>
                        <a:pt x="1000" y="1184"/>
                      </a:lnTo>
                      <a:lnTo>
                        <a:pt x="1004" y="1194"/>
                      </a:lnTo>
                      <a:lnTo>
                        <a:pt x="1007" y="1205"/>
                      </a:lnTo>
                      <a:lnTo>
                        <a:pt x="1010" y="1216"/>
                      </a:lnTo>
                      <a:lnTo>
                        <a:pt x="1013" y="1228"/>
                      </a:lnTo>
                      <a:lnTo>
                        <a:pt x="1014" y="1240"/>
                      </a:lnTo>
                      <a:lnTo>
                        <a:pt x="1016" y="1253"/>
                      </a:lnTo>
                      <a:lnTo>
                        <a:pt x="1017" y="1267"/>
                      </a:lnTo>
                      <a:lnTo>
                        <a:pt x="1017" y="1283"/>
                      </a:lnTo>
                      <a:lnTo>
                        <a:pt x="1017" y="1577"/>
                      </a:lnTo>
                      <a:lnTo>
                        <a:pt x="861" y="1577"/>
                      </a:lnTo>
                      <a:lnTo>
                        <a:pt x="861" y="1316"/>
                      </a:lnTo>
                      <a:lnTo>
                        <a:pt x="861" y="1302"/>
                      </a:lnTo>
                      <a:lnTo>
                        <a:pt x="860" y="1290"/>
                      </a:lnTo>
                      <a:lnTo>
                        <a:pt x="858" y="1278"/>
                      </a:lnTo>
                      <a:lnTo>
                        <a:pt x="855" y="1268"/>
                      </a:lnTo>
                      <a:lnTo>
                        <a:pt x="852" y="1259"/>
                      </a:lnTo>
                      <a:lnTo>
                        <a:pt x="848" y="1252"/>
                      </a:lnTo>
                      <a:lnTo>
                        <a:pt x="843" y="1245"/>
                      </a:lnTo>
                      <a:lnTo>
                        <a:pt x="839" y="1239"/>
                      </a:lnTo>
                      <a:lnTo>
                        <a:pt x="833" y="1234"/>
                      </a:lnTo>
                      <a:lnTo>
                        <a:pt x="828" y="1230"/>
                      </a:lnTo>
                      <a:lnTo>
                        <a:pt x="822" y="1227"/>
                      </a:lnTo>
                      <a:lnTo>
                        <a:pt x="815" y="1224"/>
                      </a:lnTo>
                      <a:lnTo>
                        <a:pt x="809" y="1222"/>
                      </a:lnTo>
                      <a:lnTo>
                        <a:pt x="802" y="1221"/>
                      </a:lnTo>
                      <a:lnTo>
                        <a:pt x="796" y="1220"/>
                      </a:lnTo>
                      <a:lnTo>
                        <a:pt x="789" y="1220"/>
                      </a:lnTo>
                      <a:lnTo>
                        <a:pt x="781" y="1220"/>
                      </a:lnTo>
                      <a:lnTo>
                        <a:pt x="774" y="1221"/>
                      </a:lnTo>
                      <a:lnTo>
                        <a:pt x="766" y="1222"/>
                      </a:lnTo>
                      <a:lnTo>
                        <a:pt x="758" y="1224"/>
                      </a:lnTo>
                      <a:lnTo>
                        <a:pt x="751" y="1227"/>
                      </a:lnTo>
                      <a:lnTo>
                        <a:pt x="744" y="1230"/>
                      </a:lnTo>
                      <a:lnTo>
                        <a:pt x="738" y="1234"/>
                      </a:lnTo>
                      <a:lnTo>
                        <a:pt x="735" y="1236"/>
                      </a:lnTo>
                      <a:lnTo>
                        <a:pt x="732" y="1239"/>
                      </a:lnTo>
                      <a:lnTo>
                        <a:pt x="726" y="1244"/>
                      </a:lnTo>
                      <a:lnTo>
                        <a:pt x="721" y="1251"/>
                      </a:lnTo>
                      <a:lnTo>
                        <a:pt x="717" y="1258"/>
                      </a:lnTo>
                      <a:lnTo>
                        <a:pt x="713" y="1266"/>
                      </a:lnTo>
                      <a:lnTo>
                        <a:pt x="711" y="1271"/>
                      </a:lnTo>
                      <a:lnTo>
                        <a:pt x="710" y="1276"/>
                      </a:lnTo>
                      <a:lnTo>
                        <a:pt x="709" y="1282"/>
                      </a:lnTo>
                      <a:lnTo>
                        <a:pt x="708" y="1287"/>
                      </a:lnTo>
                      <a:lnTo>
                        <a:pt x="706" y="1299"/>
                      </a:lnTo>
                      <a:lnTo>
                        <a:pt x="706" y="1312"/>
                      </a:lnTo>
                      <a:lnTo>
                        <a:pt x="706" y="1577"/>
                      </a:lnTo>
                      <a:lnTo>
                        <a:pt x="550" y="1577"/>
                      </a:lnTo>
                      <a:lnTo>
                        <a:pt x="550" y="884"/>
                      </a:lnTo>
                      <a:lnTo>
                        <a:pt x="706" y="884"/>
                      </a:lnTo>
                      <a:close/>
                      <a:moveTo>
                        <a:pt x="1299" y="1286"/>
                      </a:moveTo>
                      <a:lnTo>
                        <a:pt x="1374" y="1286"/>
                      </a:lnTo>
                      <a:lnTo>
                        <a:pt x="1374" y="1277"/>
                      </a:lnTo>
                      <a:lnTo>
                        <a:pt x="1374" y="1269"/>
                      </a:lnTo>
                      <a:lnTo>
                        <a:pt x="1373" y="1262"/>
                      </a:lnTo>
                      <a:lnTo>
                        <a:pt x="1371" y="1256"/>
                      </a:lnTo>
                      <a:lnTo>
                        <a:pt x="1368" y="1250"/>
                      </a:lnTo>
                      <a:lnTo>
                        <a:pt x="1365" y="1244"/>
                      </a:lnTo>
                      <a:lnTo>
                        <a:pt x="1361" y="1239"/>
                      </a:lnTo>
                      <a:lnTo>
                        <a:pt x="1357" y="1234"/>
                      </a:lnTo>
                      <a:lnTo>
                        <a:pt x="1351" y="1229"/>
                      </a:lnTo>
                      <a:lnTo>
                        <a:pt x="1345" y="1226"/>
                      </a:lnTo>
                      <a:lnTo>
                        <a:pt x="1339" y="1222"/>
                      </a:lnTo>
                      <a:lnTo>
                        <a:pt x="1331" y="1219"/>
                      </a:lnTo>
                      <a:lnTo>
                        <a:pt x="1323" y="1217"/>
                      </a:lnTo>
                      <a:lnTo>
                        <a:pt x="1315" y="1215"/>
                      </a:lnTo>
                      <a:lnTo>
                        <a:pt x="1306" y="1214"/>
                      </a:lnTo>
                      <a:lnTo>
                        <a:pt x="1296" y="1213"/>
                      </a:lnTo>
                      <a:lnTo>
                        <a:pt x="1286" y="1213"/>
                      </a:lnTo>
                      <a:lnTo>
                        <a:pt x="1267" y="1213"/>
                      </a:lnTo>
                      <a:lnTo>
                        <a:pt x="1258" y="1215"/>
                      </a:lnTo>
                      <a:lnTo>
                        <a:pt x="1249" y="1216"/>
                      </a:lnTo>
                      <a:lnTo>
                        <a:pt x="1240" y="1218"/>
                      </a:lnTo>
                      <a:lnTo>
                        <a:pt x="1231" y="1220"/>
                      </a:lnTo>
                      <a:lnTo>
                        <a:pt x="1222" y="1223"/>
                      </a:lnTo>
                      <a:lnTo>
                        <a:pt x="1213" y="1226"/>
                      </a:lnTo>
                      <a:lnTo>
                        <a:pt x="1196" y="1233"/>
                      </a:lnTo>
                      <a:lnTo>
                        <a:pt x="1180" y="1242"/>
                      </a:lnTo>
                      <a:lnTo>
                        <a:pt x="1172" y="1247"/>
                      </a:lnTo>
                      <a:lnTo>
                        <a:pt x="1163" y="1252"/>
                      </a:lnTo>
                      <a:lnTo>
                        <a:pt x="1155" y="1258"/>
                      </a:lnTo>
                      <a:lnTo>
                        <a:pt x="1148" y="1264"/>
                      </a:lnTo>
                      <a:lnTo>
                        <a:pt x="1084" y="1154"/>
                      </a:lnTo>
                      <a:lnTo>
                        <a:pt x="1094" y="1146"/>
                      </a:lnTo>
                      <a:lnTo>
                        <a:pt x="1104" y="1138"/>
                      </a:lnTo>
                      <a:lnTo>
                        <a:pt x="1115" y="1130"/>
                      </a:lnTo>
                      <a:lnTo>
                        <a:pt x="1126" y="1123"/>
                      </a:lnTo>
                      <a:lnTo>
                        <a:pt x="1138" y="1117"/>
                      </a:lnTo>
                      <a:lnTo>
                        <a:pt x="1151" y="1111"/>
                      </a:lnTo>
                      <a:lnTo>
                        <a:pt x="1163" y="1105"/>
                      </a:lnTo>
                      <a:lnTo>
                        <a:pt x="1177" y="1100"/>
                      </a:lnTo>
                      <a:lnTo>
                        <a:pt x="1190" y="1096"/>
                      </a:lnTo>
                      <a:lnTo>
                        <a:pt x="1204" y="1092"/>
                      </a:lnTo>
                      <a:lnTo>
                        <a:pt x="1218" y="1088"/>
                      </a:lnTo>
                      <a:lnTo>
                        <a:pt x="1232" y="1086"/>
                      </a:lnTo>
                      <a:lnTo>
                        <a:pt x="1246" y="1084"/>
                      </a:lnTo>
                      <a:lnTo>
                        <a:pt x="1253" y="1083"/>
                      </a:lnTo>
                      <a:lnTo>
                        <a:pt x="1261" y="1082"/>
                      </a:lnTo>
                      <a:lnTo>
                        <a:pt x="1275" y="1081"/>
                      </a:lnTo>
                      <a:lnTo>
                        <a:pt x="1290" y="1081"/>
                      </a:lnTo>
                      <a:lnTo>
                        <a:pt x="1315" y="1081"/>
                      </a:lnTo>
                      <a:lnTo>
                        <a:pt x="1327" y="1082"/>
                      </a:lnTo>
                      <a:lnTo>
                        <a:pt x="1339" y="1084"/>
                      </a:lnTo>
                      <a:lnTo>
                        <a:pt x="1350" y="1086"/>
                      </a:lnTo>
                      <a:lnTo>
                        <a:pt x="1362" y="1088"/>
                      </a:lnTo>
                      <a:lnTo>
                        <a:pt x="1373" y="1090"/>
                      </a:lnTo>
                      <a:lnTo>
                        <a:pt x="1383" y="1093"/>
                      </a:lnTo>
                      <a:lnTo>
                        <a:pt x="1393" y="1096"/>
                      </a:lnTo>
                      <a:lnTo>
                        <a:pt x="1403" y="1100"/>
                      </a:lnTo>
                      <a:lnTo>
                        <a:pt x="1414" y="1104"/>
                      </a:lnTo>
                      <a:lnTo>
                        <a:pt x="1423" y="1108"/>
                      </a:lnTo>
                      <a:lnTo>
                        <a:pt x="1432" y="1113"/>
                      </a:lnTo>
                      <a:lnTo>
                        <a:pt x="1440" y="1118"/>
                      </a:lnTo>
                      <a:lnTo>
                        <a:pt x="1448" y="1124"/>
                      </a:lnTo>
                      <a:lnTo>
                        <a:pt x="1456" y="1130"/>
                      </a:lnTo>
                      <a:lnTo>
                        <a:pt x="1463" y="1136"/>
                      </a:lnTo>
                      <a:lnTo>
                        <a:pt x="1470" y="1143"/>
                      </a:lnTo>
                      <a:lnTo>
                        <a:pt x="1477" y="1150"/>
                      </a:lnTo>
                      <a:lnTo>
                        <a:pt x="1483" y="1157"/>
                      </a:lnTo>
                      <a:lnTo>
                        <a:pt x="1488" y="1165"/>
                      </a:lnTo>
                      <a:lnTo>
                        <a:pt x="1493" y="1173"/>
                      </a:lnTo>
                      <a:lnTo>
                        <a:pt x="1498" y="1181"/>
                      </a:lnTo>
                      <a:lnTo>
                        <a:pt x="1502" y="1190"/>
                      </a:lnTo>
                      <a:lnTo>
                        <a:pt x="1506" y="1199"/>
                      </a:lnTo>
                      <a:lnTo>
                        <a:pt x="1509" y="1208"/>
                      </a:lnTo>
                      <a:lnTo>
                        <a:pt x="1512" y="1218"/>
                      </a:lnTo>
                      <a:lnTo>
                        <a:pt x="1514" y="1228"/>
                      </a:lnTo>
                      <a:lnTo>
                        <a:pt x="1516" y="1239"/>
                      </a:lnTo>
                      <a:lnTo>
                        <a:pt x="1518" y="1250"/>
                      </a:lnTo>
                      <a:lnTo>
                        <a:pt x="1518" y="1261"/>
                      </a:lnTo>
                      <a:lnTo>
                        <a:pt x="1519" y="1272"/>
                      </a:lnTo>
                      <a:lnTo>
                        <a:pt x="1519" y="1527"/>
                      </a:lnTo>
                      <a:lnTo>
                        <a:pt x="1519" y="1540"/>
                      </a:lnTo>
                      <a:lnTo>
                        <a:pt x="1519" y="1553"/>
                      </a:lnTo>
                      <a:lnTo>
                        <a:pt x="1521" y="1565"/>
                      </a:lnTo>
                      <a:lnTo>
                        <a:pt x="1523" y="1577"/>
                      </a:lnTo>
                      <a:lnTo>
                        <a:pt x="1382" y="1577"/>
                      </a:lnTo>
                      <a:lnTo>
                        <a:pt x="1379" y="1554"/>
                      </a:lnTo>
                      <a:lnTo>
                        <a:pt x="1377" y="1525"/>
                      </a:lnTo>
                      <a:lnTo>
                        <a:pt x="1371" y="1532"/>
                      </a:lnTo>
                      <a:lnTo>
                        <a:pt x="1365" y="1539"/>
                      </a:lnTo>
                      <a:lnTo>
                        <a:pt x="1358" y="1546"/>
                      </a:lnTo>
                      <a:lnTo>
                        <a:pt x="1350" y="1552"/>
                      </a:lnTo>
                      <a:lnTo>
                        <a:pt x="1343" y="1557"/>
                      </a:lnTo>
                      <a:lnTo>
                        <a:pt x="1334" y="1562"/>
                      </a:lnTo>
                      <a:lnTo>
                        <a:pt x="1325" y="1567"/>
                      </a:lnTo>
                      <a:lnTo>
                        <a:pt x="1316" y="1571"/>
                      </a:lnTo>
                      <a:lnTo>
                        <a:pt x="1307" y="1574"/>
                      </a:lnTo>
                      <a:lnTo>
                        <a:pt x="1297" y="1577"/>
                      </a:lnTo>
                      <a:lnTo>
                        <a:pt x="1287" y="1580"/>
                      </a:lnTo>
                      <a:lnTo>
                        <a:pt x="1276" y="1582"/>
                      </a:lnTo>
                      <a:lnTo>
                        <a:pt x="1266" y="1584"/>
                      </a:lnTo>
                      <a:lnTo>
                        <a:pt x="1255" y="1585"/>
                      </a:lnTo>
                      <a:lnTo>
                        <a:pt x="1244" y="1585"/>
                      </a:lnTo>
                      <a:lnTo>
                        <a:pt x="1233" y="1586"/>
                      </a:lnTo>
                      <a:lnTo>
                        <a:pt x="1216" y="1585"/>
                      </a:lnTo>
                      <a:lnTo>
                        <a:pt x="1200" y="1583"/>
                      </a:lnTo>
                      <a:lnTo>
                        <a:pt x="1184" y="1580"/>
                      </a:lnTo>
                      <a:lnTo>
                        <a:pt x="1169" y="1576"/>
                      </a:lnTo>
                      <a:lnTo>
                        <a:pt x="1161" y="1574"/>
                      </a:lnTo>
                      <a:lnTo>
                        <a:pt x="1154" y="1571"/>
                      </a:lnTo>
                      <a:lnTo>
                        <a:pt x="1140" y="1565"/>
                      </a:lnTo>
                      <a:lnTo>
                        <a:pt x="1128" y="1557"/>
                      </a:lnTo>
                      <a:lnTo>
                        <a:pt x="1116" y="1549"/>
                      </a:lnTo>
                      <a:lnTo>
                        <a:pt x="1111" y="1544"/>
                      </a:lnTo>
                      <a:lnTo>
                        <a:pt x="1106" y="1540"/>
                      </a:lnTo>
                      <a:lnTo>
                        <a:pt x="1101" y="1534"/>
                      </a:lnTo>
                      <a:lnTo>
                        <a:pt x="1097" y="1529"/>
                      </a:lnTo>
                      <a:lnTo>
                        <a:pt x="1092" y="1523"/>
                      </a:lnTo>
                      <a:lnTo>
                        <a:pt x="1088" y="1517"/>
                      </a:lnTo>
                      <a:lnTo>
                        <a:pt x="1085" y="1511"/>
                      </a:lnTo>
                      <a:lnTo>
                        <a:pt x="1082" y="1504"/>
                      </a:lnTo>
                      <a:lnTo>
                        <a:pt x="1076" y="1491"/>
                      </a:lnTo>
                      <a:lnTo>
                        <a:pt x="1072" y="1477"/>
                      </a:lnTo>
                      <a:lnTo>
                        <a:pt x="1070" y="1462"/>
                      </a:lnTo>
                      <a:lnTo>
                        <a:pt x="1069" y="1454"/>
                      </a:lnTo>
                      <a:lnTo>
                        <a:pt x="1069" y="1446"/>
                      </a:lnTo>
                      <a:lnTo>
                        <a:pt x="1069" y="1436"/>
                      </a:lnTo>
                      <a:lnTo>
                        <a:pt x="1070" y="1428"/>
                      </a:lnTo>
                      <a:lnTo>
                        <a:pt x="1071" y="1419"/>
                      </a:lnTo>
                      <a:lnTo>
                        <a:pt x="1073" y="1411"/>
                      </a:lnTo>
                      <a:lnTo>
                        <a:pt x="1076" y="1402"/>
                      </a:lnTo>
                      <a:lnTo>
                        <a:pt x="1078" y="1394"/>
                      </a:lnTo>
                      <a:lnTo>
                        <a:pt x="1082" y="1387"/>
                      </a:lnTo>
                      <a:lnTo>
                        <a:pt x="1086" y="1379"/>
                      </a:lnTo>
                      <a:lnTo>
                        <a:pt x="1090" y="1372"/>
                      </a:lnTo>
                      <a:lnTo>
                        <a:pt x="1095" y="1365"/>
                      </a:lnTo>
                      <a:lnTo>
                        <a:pt x="1100" y="1358"/>
                      </a:lnTo>
                      <a:lnTo>
                        <a:pt x="1106" y="1352"/>
                      </a:lnTo>
                      <a:lnTo>
                        <a:pt x="1112" y="1346"/>
                      </a:lnTo>
                      <a:lnTo>
                        <a:pt x="1119" y="1340"/>
                      </a:lnTo>
                      <a:lnTo>
                        <a:pt x="1126" y="1334"/>
                      </a:lnTo>
                      <a:lnTo>
                        <a:pt x="1133" y="1329"/>
                      </a:lnTo>
                      <a:lnTo>
                        <a:pt x="1141" y="1324"/>
                      </a:lnTo>
                      <a:lnTo>
                        <a:pt x="1149" y="1319"/>
                      </a:lnTo>
                      <a:lnTo>
                        <a:pt x="1158" y="1315"/>
                      </a:lnTo>
                      <a:lnTo>
                        <a:pt x="1167" y="1310"/>
                      </a:lnTo>
                      <a:lnTo>
                        <a:pt x="1177" y="1307"/>
                      </a:lnTo>
                      <a:lnTo>
                        <a:pt x="1186" y="1303"/>
                      </a:lnTo>
                      <a:lnTo>
                        <a:pt x="1207" y="1297"/>
                      </a:lnTo>
                      <a:lnTo>
                        <a:pt x="1217" y="1294"/>
                      </a:lnTo>
                      <a:lnTo>
                        <a:pt x="1228" y="1292"/>
                      </a:lnTo>
                      <a:lnTo>
                        <a:pt x="1239" y="1290"/>
                      </a:lnTo>
                      <a:lnTo>
                        <a:pt x="1251" y="1289"/>
                      </a:lnTo>
                      <a:lnTo>
                        <a:pt x="1262" y="1287"/>
                      </a:lnTo>
                      <a:lnTo>
                        <a:pt x="1274" y="1286"/>
                      </a:lnTo>
                      <a:lnTo>
                        <a:pt x="1287" y="1286"/>
                      </a:lnTo>
                      <a:lnTo>
                        <a:pt x="1299" y="1286"/>
                      </a:lnTo>
                      <a:close/>
                      <a:moveTo>
                        <a:pt x="1283" y="1487"/>
                      </a:moveTo>
                      <a:lnTo>
                        <a:pt x="1293" y="1486"/>
                      </a:lnTo>
                      <a:lnTo>
                        <a:pt x="1302" y="1485"/>
                      </a:lnTo>
                      <a:lnTo>
                        <a:pt x="1311" y="1483"/>
                      </a:lnTo>
                      <a:lnTo>
                        <a:pt x="1320" y="1480"/>
                      </a:lnTo>
                      <a:lnTo>
                        <a:pt x="1324" y="1478"/>
                      </a:lnTo>
                      <a:lnTo>
                        <a:pt x="1328" y="1476"/>
                      </a:lnTo>
                      <a:lnTo>
                        <a:pt x="1332" y="1474"/>
                      </a:lnTo>
                      <a:lnTo>
                        <a:pt x="1336" y="1472"/>
                      </a:lnTo>
                      <a:lnTo>
                        <a:pt x="1343" y="1467"/>
                      </a:lnTo>
                      <a:lnTo>
                        <a:pt x="1349" y="1461"/>
                      </a:lnTo>
                      <a:lnTo>
                        <a:pt x="1355" y="1455"/>
                      </a:lnTo>
                      <a:lnTo>
                        <a:pt x="1360" y="1448"/>
                      </a:lnTo>
                      <a:lnTo>
                        <a:pt x="1364" y="1440"/>
                      </a:lnTo>
                      <a:lnTo>
                        <a:pt x="1368" y="1432"/>
                      </a:lnTo>
                      <a:lnTo>
                        <a:pt x="1371" y="1423"/>
                      </a:lnTo>
                      <a:lnTo>
                        <a:pt x="1373" y="1414"/>
                      </a:lnTo>
                      <a:lnTo>
                        <a:pt x="1374" y="1405"/>
                      </a:lnTo>
                      <a:lnTo>
                        <a:pt x="1374" y="1395"/>
                      </a:lnTo>
                      <a:lnTo>
                        <a:pt x="1374" y="1381"/>
                      </a:lnTo>
                      <a:lnTo>
                        <a:pt x="1313" y="1381"/>
                      </a:lnTo>
                      <a:lnTo>
                        <a:pt x="1303" y="1381"/>
                      </a:lnTo>
                      <a:lnTo>
                        <a:pt x="1294" y="1382"/>
                      </a:lnTo>
                      <a:lnTo>
                        <a:pt x="1285" y="1383"/>
                      </a:lnTo>
                      <a:lnTo>
                        <a:pt x="1276" y="1385"/>
                      </a:lnTo>
                      <a:lnTo>
                        <a:pt x="1268" y="1387"/>
                      </a:lnTo>
                      <a:lnTo>
                        <a:pt x="1261" y="1389"/>
                      </a:lnTo>
                      <a:lnTo>
                        <a:pt x="1254" y="1393"/>
                      </a:lnTo>
                      <a:lnTo>
                        <a:pt x="1248" y="1396"/>
                      </a:lnTo>
                      <a:lnTo>
                        <a:pt x="1245" y="1398"/>
                      </a:lnTo>
                      <a:lnTo>
                        <a:pt x="1243" y="1400"/>
                      </a:lnTo>
                      <a:lnTo>
                        <a:pt x="1238" y="1405"/>
                      </a:lnTo>
                      <a:lnTo>
                        <a:pt x="1234" y="1410"/>
                      </a:lnTo>
                      <a:lnTo>
                        <a:pt x="1231" y="1415"/>
                      </a:lnTo>
                      <a:lnTo>
                        <a:pt x="1228" y="1421"/>
                      </a:lnTo>
                      <a:lnTo>
                        <a:pt x="1226" y="1427"/>
                      </a:lnTo>
                      <a:lnTo>
                        <a:pt x="1225" y="1433"/>
                      </a:lnTo>
                      <a:lnTo>
                        <a:pt x="1225" y="1440"/>
                      </a:lnTo>
                      <a:lnTo>
                        <a:pt x="1225" y="1446"/>
                      </a:lnTo>
                      <a:lnTo>
                        <a:pt x="1226" y="1451"/>
                      </a:lnTo>
                      <a:lnTo>
                        <a:pt x="1227" y="1456"/>
                      </a:lnTo>
                      <a:lnTo>
                        <a:pt x="1229" y="1460"/>
                      </a:lnTo>
                      <a:lnTo>
                        <a:pt x="1231" y="1464"/>
                      </a:lnTo>
                      <a:lnTo>
                        <a:pt x="1234" y="1468"/>
                      </a:lnTo>
                      <a:lnTo>
                        <a:pt x="1237" y="1472"/>
                      </a:lnTo>
                      <a:lnTo>
                        <a:pt x="1240" y="1475"/>
                      </a:lnTo>
                      <a:lnTo>
                        <a:pt x="1244" y="1478"/>
                      </a:lnTo>
                      <a:lnTo>
                        <a:pt x="1248" y="1480"/>
                      </a:lnTo>
                      <a:lnTo>
                        <a:pt x="1253" y="1482"/>
                      </a:lnTo>
                      <a:lnTo>
                        <a:pt x="1258" y="1484"/>
                      </a:lnTo>
                      <a:lnTo>
                        <a:pt x="1264" y="1485"/>
                      </a:lnTo>
                      <a:lnTo>
                        <a:pt x="1270" y="1486"/>
                      </a:lnTo>
                      <a:lnTo>
                        <a:pt x="1276" y="1487"/>
                      </a:lnTo>
                      <a:lnTo>
                        <a:pt x="1283" y="1487"/>
                      </a:lnTo>
                      <a:close/>
                      <a:moveTo>
                        <a:pt x="1740" y="1089"/>
                      </a:moveTo>
                      <a:lnTo>
                        <a:pt x="1740" y="1145"/>
                      </a:lnTo>
                      <a:lnTo>
                        <a:pt x="1746" y="1138"/>
                      </a:lnTo>
                      <a:lnTo>
                        <a:pt x="1751" y="1131"/>
                      </a:lnTo>
                      <a:lnTo>
                        <a:pt x="1757" y="1124"/>
                      </a:lnTo>
                      <a:lnTo>
                        <a:pt x="1764" y="1118"/>
                      </a:lnTo>
                      <a:lnTo>
                        <a:pt x="1771" y="1112"/>
                      </a:lnTo>
                      <a:lnTo>
                        <a:pt x="1778" y="1107"/>
                      </a:lnTo>
                      <a:lnTo>
                        <a:pt x="1786" y="1102"/>
                      </a:lnTo>
                      <a:lnTo>
                        <a:pt x="1794" y="1098"/>
                      </a:lnTo>
                      <a:lnTo>
                        <a:pt x="1802" y="1094"/>
                      </a:lnTo>
                      <a:lnTo>
                        <a:pt x="1811" y="1091"/>
                      </a:lnTo>
                      <a:lnTo>
                        <a:pt x="1821" y="1088"/>
                      </a:lnTo>
                      <a:lnTo>
                        <a:pt x="1830" y="1085"/>
                      </a:lnTo>
                      <a:lnTo>
                        <a:pt x="1840" y="1084"/>
                      </a:lnTo>
                      <a:lnTo>
                        <a:pt x="1850" y="1082"/>
                      </a:lnTo>
                      <a:lnTo>
                        <a:pt x="1861" y="1081"/>
                      </a:lnTo>
                      <a:lnTo>
                        <a:pt x="1871" y="1081"/>
                      </a:lnTo>
                      <a:lnTo>
                        <a:pt x="1881" y="1081"/>
                      </a:lnTo>
                      <a:lnTo>
                        <a:pt x="1891" y="1082"/>
                      </a:lnTo>
                      <a:lnTo>
                        <a:pt x="1902" y="1083"/>
                      </a:lnTo>
                      <a:lnTo>
                        <a:pt x="1911" y="1085"/>
                      </a:lnTo>
                      <a:lnTo>
                        <a:pt x="1929" y="1089"/>
                      </a:lnTo>
                      <a:lnTo>
                        <a:pt x="1937" y="1092"/>
                      </a:lnTo>
                      <a:lnTo>
                        <a:pt x="1946" y="1095"/>
                      </a:lnTo>
                      <a:lnTo>
                        <a:pt x="1954" y="1099"/>
                      </a:lnTo>
                      <a:lnTo>
                        <a:pt x="1961" y="1103"/>
                      </a:lnTo>
                      <a:lnTo>
                        <a:pt x="1969" y="1108"/>
                      </a:lnTo>
                      <a:lnTo>
                        <a:pt x="1976" y="1112"/>
                      </a:lnTo>
                      <a:lnTo>
                        <a:pt x="1983" y="1118"/>
                      </a:lnTo>
                      <a:lnTo>
                        <a:pt x="1990" y="1123"/>
                      </a:lnTo>
                      <a:lnTo>
                        <a:pt x="1996" y="1129"/>
                      </a:lnTo>
                      <a:lnTo>
                        <a:pt x="2002" y="1136"/>
                      </a:lnTo>
                      <a:lnTo>
                        <a:pt x="2008" y="1142"/>
                      </a:lnTo>
                      <a:lnTo>
                        <a:pt x="2013" y="1149"/>
                      </a:lnTo>
                      <a:lnTo>
                        <a:pt x="2018" y="1157"/>
                      </a:lnTo>
                      <a:lnTo>
                        <a:pt x="2023" y="1164"/>
                      </a:lnTo>
                      <a:lnTo>
                        <a:pt x="2028" y="1172"/>
                      </a:lnTo>
                      <a:lnTo>
                        <a:pt x="2032" y="1181"/>
                      </a:lnTo>
                      <a:lnTo>
                        <a:pt x="2035" y="1190"/>
                      </a:lnTo>
                      <a:lnTo>
                        <a:pt x="2039" y="1199"/>
                      </a:lnTo>
                      <a:lnTo>
                        <a:pt x="2042" y="1208"/>
                      </a:lnTo>
                      <a:lnTo>
                        <a:pt x="2044" y="1218"/>
                      </a:lnTo>
                      <a:lnTo>
                        <a:pt x="2047" y="1227"/>
                      </a:lnTo>
                      <a:lnTo>
                        <a:pt x="2048" y="1238"/>
                      </a:lnTo>
                      <a:lnTo>
                        <a:pt x="2050" y="1248"/>
                      </a:lnTo>
                      <a:lnTo>
                        <a:pt x="2051" y="1259"/>
                      </a:lnTo>
                      <a:lnTo>
                        <a:pt x="2052" y="1270"/>
                      </a:lnTo>
                      <a:lnTo>
                        <a:pt x="2052" y="1282"/>
                      </a:lnTo>
                      <a:lnTo>
                        <a:pt x="2052" y="1578"/>
                      </a:lnTo>
                      <a:lnTo>
                        <a:pt x="1896" y="1578"/>
                      </a:lnTo>
                      <a:lnTo>
                        <a:pt x="1896" y="1310"/>
                      </a:lnTo>
                      <a:lnTo>
                        <a:pt x="1896" y="1299"/>
                      </a:lnTo>
                      <a:lnTo>
                        <a:pt x="1895" y="1289"/>
                      </a:lnTo>
                      <a:lnTo>
                        <a:pt x="1893" y="1279"/>
                      </a:lnTo>
                      <a:lnTo>
                        <a:pt x="1892" y="1274"/>
                      </a:lnTo>
                      <a:lnTo>
                        <a:pt x="1891" y="1270"/>
                      </a:lnTo>
                      <a:lnTo>
                        <a:pt x="1888" y="1262"/>
                      </a:lnTo>
                      <a:lnTo>
                        <a:pt x="1885" y="1255"/>
                      </a:lnTo>
                      <a:lnTo>
                        <a:pt x="1881" y="1248"/>
                      </a:lnTo>
                      <a:lnTo>
                        <a:pt x="1876" y="1242"/>
                      </a:lnTo>
                      <a:lnTo>
                        <a:pt x="1874" y="1239"/>
                      </a:lnTo>
                      <a:lnTo>
                        <a:pt x="1871" y="1237"/>
                      </a:lnTo>
                      <a:lnTo>
                        <a:pt x="1869" y="1234"/>
                      </a:lnTo>
                      <a:lnTo>
                        <a:pt x="1866" y="1232"/>
                      </a:lnTo>
                      <a:lnTo>
                        <a:pt x="1859" y="1228"/>
                      </a:lnTo>
                      <a:lnTo>
                        <a:pt x="1853" y="1225"/>
                      </a:lnTo>
                      <a:lnTo>
                        <a:pt x="1845" y="1223"/>
                      </a:lnTo>
                      <a:lnTo>
                        <a:pt x="1837" y="1221"/>
                      </a:lnTo>
                      <a:lnTo>
                        <a:pt x="1829" y="1220"/>
                      </a:lnTo>
                      <a:lnTo>
                        <a:pt x="1820" y="1219"/>
                      </a:lnTo>
                      <a:lnTo>
                        <a:pt x="1811" y="1220"/>
                      </a:lnTo>
                      <a:lnTo>
                        <a:pt x="1802" y="1221"/>
                      </a:lnTo>
                      <a:lnTo>
                        <a:pt x="1794" y="1223"/>
                      </a:lnTo>
                      <a:lnTo>
                        <a:pt x="1787" y="1225"/>
                      </a:lnTo>
                      <a:lnTo>
                        <a:pt x="1779" y="1228"/>
                      </a:lnTo>
                      <a:lnTo>
                        <a:pt x="1773" y="1232"/>
                      </a:lnTo>
                      <a:lnTo>
                        <a:pt x="1767" y="1237"/>
                      </a:lnTo>
                      <a:lnTo>
                        <a:pt x="1762" y="1242"/>
                      </a:lnTo>
                      <a:lnTo>
                        <a:pt x="1759" y="1245"/>
                      </a:lnTo>
                      <a:lnTo>
                        <a:pt x="1757" y="1248"/>
                      </a:lnTo>
                      <a:lnTo>
                        <a:pt x="1752" y="1254"/>
                      </a:lnTo>
                      <a:lnTo>
                        <a:pt x="1749" y="1261"/>
                      </a:lnTo>
                      <a:lnTo>
                        <a:pt x="1746" y="1269"/>
                      </a:lnTo>
                      <a:lnTo>
                        <a:pt x="1745" y="1273"/>
                      </a:lnTo>
                      <a:lnTo>
                        <a:pt x="1744" y="1278"/>
                      </a:lnTo>
                      <a:lnTo>
                        <a:pt x="1742" y="1288"/>
                      </a:lnTo>
                      <a:lnTo>
                        <a:pt x="1741" y="1298"/>
                      </a:lnTo>
                      <a:lnTo>
                        <a:pt x="1740" y="1308"/>
                      </a:lnTo>
                      <a:lnTo>
                        <a:pt x="1740" y="1578"/>
                      </a:lnTo>
                      <a:lnTo>
                        <a:pt x="1585" y="1578"/>
                      </a:lnTo>
                      <a:lnTo>
                        <a:pt x="1585" y="1089"/>
                      </a:lnTo>
                      <a:lnTo>
                        <a:pt x="1740" y="1089"/>
                      </a:lnTo>
                      <a:close/>
                      <a:moveTo>
                        <a:pt x="2326" y="1081"/>
                      </a:moveTo>
                      <a:lnTo>
                        <a:pt x="2336" y="1082"/>
                      </a:lnTo>
                      <a:lnTo>
                        <a:pt x="2347" y="1082"/>
                      </a:lnTo>
                      <a:lnTo>
                        <a:pt x="2357" y="1084"/>
                      </a:lnTo>
                      <a:lnTo>
                        <a:pt x="2367" y="1085"/>
                      </a:lnTo>
                      <a:lnTo>
                        <a:pt x="2376" y="1087"/>
                      </a:lnTo>
                      <a:lnTo>
                        <a:pt x="2385" y="1090"/>
                      </a:lnTo>
                      <a:lnTo>
                        <a:pt x="2395" y="1093"/>
                      </a:lnTo>
                      <a:lnTo>
                        <a:pt x="2403" y="1096"/>
                      </a:lnTo>
                      <a:lnTo>
                        <a:pt x="2412" y="1100"/>
                      </a:lnTo>
                      <a:lnTo>
                        <a:pt x="2419" y="1105"/>
                      </a:lnTo>
                      <a:lnTo>
                        <a:pt x="2426" y="1109"/>
                      </a:lnTo>
                      <a:lnTo>
                        <a:pt x="2430" y="1112"/>
                      </a:lnTo>
                      <a:lnTo>
                        <a:pt x="2433" y="1114"/>
                      </a:lnTo>
                      <a:lnTo>
                        <a:pt x="2440" y="1120"/>
                      </a:lnTo>
                      <a:lnTo>
                        <a:pt x="2446" y="1126"/>
                      </a:lnTo>
                      <a:lnTo>
                        <a:pt x="2451" y="1132"/>
                      </a:lnTo>
                      <a:lnTo>
                        <a:pt x="2456" y="1139"/>
                      </a:lnTo>
                      <a:lnTo>
                        <a:pt x="2456" y="1090"/>
                      </a:lnTo>
                      <a:lnTo>
                        <a:pt x="2611" y="1090"/>
                      </a:lnTo>
                      <a:lnTo>
                        <a:pt x="2611" y="1532"/>
                      </a:lnTo>
                      <a:lnTo>
                        <a:pt x="2611" y="1545"/>
                      </a:lnTo>
                      <a:lnTo>
                        <a:pt x="2610" y="1558"/>
                      </a:lnTo>
                      <a:lnTo>
                        <a:pt x="2608" y="1570"/>
                      </a:lnTo>
                      <a:lnTo>
                        <a:pt x="2606" y="1583"/>
                      </a:lnTo>
                      <a:lnTo>
                        <a:pt x="2603" y="1595"/>
                      </a:lnTo>
                      <a:lnTo>
                        <a:pt x="2600" y="1606"/>
                      </a:lnTo>
                      <a:lnTo>
                        <a:pt x="2596" y="1618"/>
                      </a:lnTo>
                      <a:lnTo>
                        <a:pt x="2591" y="1629"/>
                      </a:lnTo>
                      <a:lnTo>
                        <a:pt x="2589" y="1634"/>
                      </a:lnTo>
                      <a:lnTo>
                        <a:pt x="2586" y="1640"/>
                      </a:lnTo>
                      <a:lnTo>
                        <a:pt x="2580" y="1650"/>
                      </a:lnTo>
                      <a:lnTo>
                        <a:pt x="2574" y="1660"/>
                      </a:lnTo>
                      <a:lnTo>
                        <a:pt x="2567" y="1670"/>
                      </a:lnTo>
                      <a:lnTo>
                        <a:pt x="2560" y="1679"/>
                      </a:lnTo>
                      <a:lnTo>
                        <a:pt x="2552" y="1688"/>
                      </a:lnTo>
                      <a:lnTo>
                        <a:pt x="2544" y="1697"/>
                      </a:lnTo>
                      <a:lnTo>
                        <a:pt x="2535" y="1705"/>
                      </a:lnTo>
                      <a:lnTo>
                        <a:pt x="2526" y="1713"/>
                      </a:lnTo>
                      <a:lnTo>
                        <a:pt x="2516" y="1720"/>
                      </a:lnTo>
                      <a:lnTo>
                        <a:pt x="2506" y="1727"/>
                      </a:lnTo>
                      <a:lnTo>
                        <a:pt x="2495" y="1733"/>
                      </a:lnTo>
                      <a:lnTo>
                        <a:pt x="2484" y="1739"/>
                      </a:lnTo>
                      <a:lnTo>
                        <a:pt x="2472" y="1745"/>
                      </a:lnTo>
                      <a:lnTo>
                        <a:pt x="2460" y="1750"/>
                      </a:lnTo>
                      <a:lnTo>
                        <a:pt x="2448" y="1755"/>
                      </a:lnTo>
                      <a:lnTo>
                        <a:pt x="2435" y="1759"/>
                      </a:lnTo>
                      <a:lnTo>
                        <a:pt x="2422" y="1763"/>
                      </a:lnTo>
                      <a:lnTo>
                        <a:pt x="2408" y="1766"/>
                      </a:lnTo>
                      <a:lnTo>
                        <a:pt x="2394" y="1769"/>
                      </a:lnTo>
                      <a:lnTo>
                        <a:pt x="2379" y="1770"/>
                      </a:lnTo>
                      <a:lnTo>
                        <a:pt x="2364" y="1772"/>
                      </a:lnTo>
                      <a:lnTo>
                        <a:pt x="2349" y="1773"/>
                      </a:lnTo>
                      <a:lnTo>
                        <a:pt x="2334" y="1773"/>
                      </a:lnTo>
                      <a:lnTo>
                        <a:pt x="2318" y="1773"/>
                      </a:lnTo>
                      <a:lnTo>
                        <a:pt x="2303" y="1772"/>
                      </a:lnTo>
                      <a:lnTo>
                        <a:pt x="2288" y="1771"/>
                      </a:lnTo>
                      <a:lnTo>
                        <a:pt x="2273" y="1769"/>
                      </a:lnTo>
                      <a:lnTo>
                        <a:pt x="2259" y="1766"/>
                      </a:lnTo>
                      <a:lnTo>
                        <a:pt x="2244" y="1763"/>
                      </a:lnTo>
                      <a:lnTo>
                        <a:pt x="2230" y="1759"/>
                      </a:lnTo>
                      <a:lnTo>
                        <a:pt x="2217" y="1755"/>
                      </a:lnTo>
                      <a:lnTo>
                        <a:pt x="2203" y="1749"/>
                      </a:lnTo>
                      <a:lnTo>
                        <a:pt x="2190" y="1744"/>
                      </a:lnTo>
                      <a:lnTo>
                        <a:pt x="2177" y="1738"/>
                      </a:lnTo>
                      <a:lnTo>
                        <a:pt x="2165" y="1732"/>
                      </a:lnTo>
                      <a:lnTo>
                        <a:pt x="2153" y="1725"/>
                      </a:lnTo>
                      <a:lnTo>
                        <a:pt x="2140" y="1717"/>
                      </a:lnTo>
                      <a:lnTo>
                        <a:pt x="2128" y="1709"/>
                      </a:lnTo>
                      <a:lnTo>
                        <a:pt x="2117" y="1700"/>
                      </a:lnTo>
                      <a:lnTo>
                        <a:pt x="2184" y="1588"/>
                      </a:lnTo>
                      <a:lnTo>
                        <a:pt x="2201" y="1599"/>
                      </a:lnTo>
                      <a:lnTo>
                        <a:pt x="2219" y="1610"/>
                      </a:lnTo>
                      <a:lnTo>
                        <a:pt x="2228" y="1615"/>
                      </a:lnTo>
                      <a:lnTo>
                        <a:pt x="2237" y="1619"/>
                      </a:lnTo>
                      <a:lnTo>
                        <a:pt x="2247" y="1623"/>
                      </a:lnTo>
                      <a:lnTo>
                        <a:pt x="2256" y="1627"/>
                      </a:lnTo>
                      <a:lnTo>
                        <a:pt x="2266" y="1631"/>
                      </a:lnTo>
                      <a:lnTo>
                        <a:pt x="2276" y="1634"/>
                      </a:lnTo>
                      <a:lnTo>
                        <a:pt x="2285" y="1636"/>
                      </a:lnTo>
                      <a:lnTo>
                        <a:pt x="2295" y="1638"/>
                      </a:lnTo>
                      <a:lnTo>
                        <a:pt x="2314" y="1641"/>
                      </a:lnTo>
                      <a:lnTo>
                        <a:pt x="2324" y="1642"/>
                      </a:lnTo>
                      <a:lnTo>
                        <a:pt x="2334" y="1642"/>
                      </a:lnTo>
                      <a:lnTo>
                        <a:pt x="2347" y="1642"/>
                      </a:lnTo>
                      <a:lnTo>
                        <a:pt x="2354" y="1641"/>
                      </a:lnTo>
                      <a:lnTo>
                        <a:pt x="2360" y="1640"/>
                      </a:lnTo>
                      <a:lnTo>
                        <a:pt x="2373" y="1638"/>
                      </a:lnTo>
                      <a:lnTo>
                        <a:pt x="2385" y="1634"/>
                      </a:lnTo>
                      <a:lnTo>
                        <a:pt x="2397" y="1630"/>
                      </a:lnTo>
                      <a:lnTo>
                        <a:pt x="2407" y="1625"/>
                      </a:lnTo>
                      <a:lnTo>
                        <a:pt x="2416" y="1619"/>
                      </a:lnTo>
                      <a:lnTo>
                        <a:pt x="2425" y="1613"/>
                      </a:lnTo>
                      <a:lnTo>
                        <a:pt x="2433" y="1605"/>
                      </a:lnTo>
                      <a:lnTo>
                        <a:pt x="2436" y="1602"/>
                      </a:lnTo>
                      <a:lnTo>
                        <a:pt x="2440" y="1598"/>
                      </a:lnTo>
                      <a:lnTo>
                        <a:pt x="2446" y="1589"/>
                      </a:lnTo>
                      <a:lnTo>
                        <a:pt x="2450" y="1580"/>
                      </a:lnTo>
                      <a:lnTo>
                        <a:pt x="2454" y="1570"/>
                      </a:lnTo>
                      <a:lnTo>
                        <a:pt x="2457" y="1560"/>
                      </a:lnTo>
                      <a:lnTo>
                        <a:pt x="2459" y="1550"/>
                      </a:lnTo>
                      <a:lnTo>
                        <a:pt x="2459" y="1545"/>
                      </a:lnTo>
                      <a:lnTo>
                        <a:pt x="2459" y="1539"/>
                      </a:lnTo>
                      <a:lnTo>
                        <a:pt x="2459" y="1506"/>
                      </a:lnTo>
                      <a:lnTo>
                        <a:pt x="2454" y="1513"/>
                      </a:lnTo>
                      <a:lnTo>
                        <a:pt x="2449" y="1521"/>
                      </a:lnTo>
                      <a:lnTo>
                        <a:pt x="2443" y="1527"/>
                      </a:lnTo>
                      <a:lnTo>
                        <a:pt x="2436" y="1532"/>
                      </a:lnTo>
                      <a:lnTo>
                        <a:pt x="2429" y="1538"/>
                      </a:lnTo>
                      <a:lnTo>
                        <a:pt x="2422" y="1543"/>
                      </a:lnTo>
                      <a:lnTo>
                        <a:pt x="2414" y="1547"/>
                      </a:lnTo>
                      <a:lnTo>
                        <a:pt x="2405" y="1551"/>
                      </a:lnTo>
                      <a:lnTo>
                        <a:pt x="2396" y="1554"/>
                      </a:lnTo>
                      <a:lnTo>
                        <a:pt x="2392" y="1556"/>
                      </a:lnTo>
                      <a:lnTo>
                        <a:pt x="2386" y="1558"/>
                      </a:lnTo>
                      <a:lnTo>
                        <a:pt x="2377" y="1560"/>
                      </a:lnTo>
                      <a:lnTo>
                        <a:pt x="2367" y="1562"/>
                      </a:lnTo>
                      <a:lnTo>
                        <a:pt x="2357" y="1564"/>
                      </a:lnTo>
                      <a:lnTo>
                        <a:pt x="2346" y="1566"/>
                      </a:lnTo>
                      <a:lnTo>
                        <a:pt x="2336" y="1566"/>
                      </a:lnTo>
                      <a:lnTo>
                        <a:pt x="2324" y="1567"/>
                      </a:lnTo>
                      <a:lnTo>
                        <a:pt x="2313" y="1567"/>
                      </a:lnTo>
                      <a:lnTo>
                        <a:pt x="2301" y="1566"/>
                      </a:lnTo>
                      <a:lnTo>
                        <a:pt x="2290" y="1565"/>
                      </a:lnTo>
                      <a:lnTo>
                        <a:pt x="2279" y="1563"/>
                      </a:lnTo>
                      <a:lnTo>
                        <a:pt x="2268" y="1561"/>
                      </a:lnTo>
                      <a:lnTo>
                        <a:pt x="2257" y="1558"/>
                      </a:lnTo>
                      <a:lnTo>
                        <a:pt x="2247" y="1555"/>
                      </a:lnTo>
                      <a:lnTo>
                        <a:pt x="2237" y="1551"/>
                      </a:lnTo>
                      <a:lnTo>
                        <a:pt x="2227" y="1546"/>
                      </a:lnTo>
                      <a:lnTo>
                        <a:pt x="2218" y="1541"/>
                      </a:lnTo>
                      <a:lnTo>
                        <a:pt x="2209" y="1536"/>
                      </a:lnTo>
                      <a:lnTo>
                        <a:pt x="2200" y="1530"/>
                      </a:lnTo>
                      <a:lnTo>
                        <a:pt x="2191" y="1524"/>
                      </a:lnTo>
                      <a:lnTo>
                        <a:pt x="2183" y="1516"/>
                      </a:lnTo>
                      <a:lnTo>
                        <a:pt x="2176" y="1509"/>
                      </a:lnTo>
                      <a:lnTo>
                        <a:pt x="2168" y="1501"/>
                      </a:lnTo>
                      <a:lnTo>
                        <a:pt x="2161" y="1493"/>
                      </a:lnTo>
                      <a:lnTo>
                        <a:pt x="2154" y="1485"/>
                      </a:lnTo>
                      <a:lnTo>
                        <a:pt x="2148" y="1476"/>
                      </a:lnTo>
                      <a:lnTo>
                        <a:pt x="2141" y="1467"/>
                      </a:lnTo>
                      <a:lnTo>
                        <a:pt x="2136" y="1457"/>
                      </a:lnTo>
                      <a:lnTo>
                        <a:pt x="2131" y="1447"/>
                      </a:lnTo>
                      <a:lnTo>
                        <a:pt x="2126" y="1437"/>
                      </a:lnTo>
                      <a:lnTo>
                        <a:pt x="2122" y="1426"/>
                      </a:lnTo>
                      <a:lnTo>
                        <a:pt x="2118" y="1415"/>
                      </a:lnTo>
                      <a:lnTo>
                        <a:pt x="2115" y="1404"/>
                      </a:lnTo>
                      <a:lnTo>
                        <a:pt x="2112" y="1392"/>
                      </a:lnTo>
                      <a:lnTo>
                        <a:pt x="2110" y="1380"/>
                      </a:lnTo>
                      <a:lnTo>
                        <a:pt x="2108" y="1368"/>
                      </a:lnTo>
                      <a:lnTo>
                        <a:pt x="2107" y="1355"/>
                      </a:lnTo>
                      <a:lnTo>
                        <a:pt x="2106" y="1342"/>
                      </a:lnTo>
                      <a:lnTo>
                        <a:pt x="2106" y="1329"/>
                      </a:lnTo>
                      <a:lnTo>
                        <a:pt x="2106" y="1316"/>
                      </a:lnTo>
                      <a:lnTo>
                        <a:pt x="2107" y="1303"/>
                      </a:lnTo>
                      <a:lnTo>
                        <a:pt x="2108" y="1290"/>
                      </a:lnTo>
                      <a:lnTo>
                        <a:pt x="2110" y="1276"/>
                      </a:lnTo>
                      <a:lnTo>
                        <a:pt x="2113" y="1264"/>
                      </a:lnTo>
                      <a:lnTo>
                        <a:pt x="2115" y="1252"/>
                      </a:lnTo>
                      <a:lnTo>
                        <a:pt x="2119" y="1241"/>
                      </a:lnTo>
                      <a:lnTo>
                        <a:pt x="2122" y="1229"/>
                      </a:lnTo>
                      <a:lnTo>
                        <a:pt x="2127" y="1218"/>
                      </a:lnTo>
                      <a:lnTo>
                        <a:pt x="2131" y="1208"/>
                      </a:lnTo>
                      <a:lnTo>
                        <a:pt x="2136" y="1197"/>
                      </a:lnTo>
                      <a:lnTo>
                        <a:pt x="2142" y="1187"/>
                      </a:lnTo>
                      <a:lnTo>
                        <a:pt x="2149" y="1178"/>
                      </a:lnTo>
                      <a:lnTo>
                        <a:pt x="2155" y="1169"/>
                      </a:lnTo>
                      <a:lnTo>
                        <a:pt x="2162" y="1160"/>
                      </a:lnTo>
                      <a:lnTo>
                        <a:pt x="2169" y="1151"/>
                      </a:lnTo>
                      <a:lnTo>
                        <a:pt x="2177" y="1143"/>
                      </a:lnTo>
                      <a:lnTo>
                        <a:pt x="2184" y="1136"/>
                      </a:lnTo>
                      <a:lnTo>
                        <a:pt x="2193" y="1129"/>
                      </a:lnTo>
                      <a:lnTo>
                        <a:pt x="2201" y="1122"/>
                      </a:lnTo>
                      <a:lnTo>
                        <a:pt x="2210" y="1116"/>
                      </a:lnTo>
                      <a:lnTo>
                        <a:pt x="2219" y="1110"/>
                      </a:lnTo>
                      <a:lnTo>
                        <a:pt x="2229" y="1105"/>
                      </a:lnTo>
                      <a:lnTo>
                        <a:pt x="2238" y="1100"/>
                      </a:lnTo>
                      <a:lnTo>
                        <a:pt x="2248" y="1096"/>
                      </a:lnTo>
                      <a:lnTo>
                        <a:pt x="2259" y="1092"/>
                      </a:lnTo>
                      <a:lnTo>
                        <a:pt x="2269" y="1089"/>
                      </a:lnTo>
                      <a:lnTo>
                        <a:pt x="2280" y="1086"/>
                      </a:lnTo>
                      <a:lnTo>
                        <a:pt x="2291" y="1084"/>
                      </a:lnTo>
                      <a:lnTo>
                        <a:pt x="2302" y="1083"/>
                      </a:lnTo>
                      <a:lnTo>
                        <a:pt x="2314" y="1082"/>
                      </a:lnTo>
                      <a:lnTo>
                        <a:pt x="2326" y="1081"/>
                      </a:lnTo>
                      <a:close/>
                      <a:moveTo>
                        <a:pt x="2363" y="1436"/>
                      </a:moveTo>
                      <a:lnTo>
                        <a:pt x="2374" y="1436"/>
                      </a:lnTo>
                      <a:lnTo>
                        <a:pt x="2384" y="1434"/>
                      </a:lnTo>
                      <a:lnTo>
                        <a:pt x="2395" y="1432"/>
                      </a:lnTo>
                      <a:lnTo>
                        <a:pt x="2400" y="1430"/>
                      </a:lnTo>
                      <a:lnTo>
                        <a:pt x="2405" y="1428"/>
                      </a:lnTo>
                      <a:lnTo>
                        <a:pt x="2414" y="1424"/>
                      </a:lnTo>
                      <a:lnTo>
                        <a:pt x="2418" y="1421"/>
                      </a:lnTo>
                      <a:lnTo>
                        <a:pt x="2422" y="1419"/>
                      </a:lnTo>
                      <a:lnTo>
                        <a:pt x="2426" y="1416"/>
                      </a:lnTo>
                      <a:lnTo>
                        <a:pt x="2430" y="1413"/>
                      </a:lnTo>
                      <a:lnTo>
                        <a:pt x="2434" y="1409"/>
                      </a:lnTo>
                      <a:lnTo>
                        <a:pt x="2437" y="1406"/>
                      </a:lnTo>
                      <a:lnTo>
                        <a:pt x="2440" y="1402"/>
                      </a:lnTo>
                      <a:lnTo>
                        <a:pt x="2443" y="1399"/>
                      </a:lnTo>
                      <a:lnTo>
                        <a:pt x="2446" y="1395"/>
                      </a:lnTo>
                      <a:lnTo>
                        <a:pt x="2449" y="1390"/>
                      </a:lnTo>
                      <a:lnTo>
                        <a:pt x="2454" y="1382"/>
                      </a:lnTo>
                      <a:lnTo>
                        <a:pt x="2458" y="1372"/>
                      </a:lnTo>
                      <a:lnTo>
                        <a:pt x="2461" y="1362"/>
                      </a:lnTo>
                      <a:lnTo>
                        <a:pt x="2464" y="1351"/>
                      </a:lnTo>
                      <a:lnTo>
                        <a:pt x="2465" y="1346"/>
                      </a:lnTo>
                      <a:lnTo>
                        <a:pt x="2465" y="1340"/>
                      </a:lnTo>
                      <a:lnTo>
                        <a:pt x="2466" y="1329"/>
                      </a:lnTo>
                      <a:lnTo>
                        <a:pt x="2465" y="1317"/>
                      </a:lnTo>
                      <a:lnTo>
                        <a:pt x="2465" y="1312"/>
                      </a:lnTo>
                      <a:lnTo>
                        <a:pt x="2464" y="1306"/>
                      </a:lnTo>
                      <a:lnTo>
                        <a:pt x="2461" y="1296"/>
                      </a:lnTo>
                      <a:lnTo>
                        <a:pt x="2458" y="1286"/>
                      </a:lnTo>
                      <a:lnTo>
                        <a:pt x="2454" y="1275"/>
                      </a:lnTo>
                      <a:lnTo>
                        <a:pt x="2449" y="1266"/>
                      </a:lnTo>
                      <a:lnTo>
                        <a:pt x="2443" y="1258"/>
                      </a:lnTo>
                      <a:lnTo>
                        <a:pt x="2437" y="1251"/>
                      </a:lnTo>
                      <a:lnTo>
                        <a:pt x="2430" y="1244"/>
                      </a:lnTo>
                      <a:lnTo>
                        <a:pt x="2422" y="1238"/>
                      </a:lnTo>
                      <a:lnTo>
                        <a:pt x="2414" y="1233"/>
                      </a:lnTo>
                      <a:lnTo>
                        <a:pt x="2405" y="1229"/>
                      </a:lnTo>
                      <a:lnTo>
                        <a:pt x="2395" y="1225"/>
                      </a:lnTo>
                      <a:lnTo>
                        <a:pt x="2384" y="1223"/>
                      </a:lnTo>
                      <a:lnTo>
                        <a:pt x="2374" y="1221"/>
                      </a:lnTo>
                      <a:lnTo>
                        <a:pt x="2363" y="1221"/>
                      </a:lnTo>
                      <a:lnTo>
                        <a:pt x="2352" y="1221"/>
                      </a:lnTo>
                      <a:lnTo>
                        <a:pt x="2341" y="1223"/>
                      </a:lnTo>
                      <a:lnTo>
                        <a:pt x="2331" y="1225"/>
                      </a:lnTo>
                      <a:lnTo>
                        <a:pt x="2326" y="1227"/>
                      </a:lnTo>
                      <a:lnTo>
                        <a:pt x="2321" y="1229"/>
                      </a:lnTo>
                      <a:lnTo>
                        <a:pt x="2312" y="1233"/>
                      </a:lnTo>
                      <a:lnTo>
                        <a:pt x="2308" y="1235"/>
                      </a:lnTo>
                      <a:lnTo>
                        <a:pt x="2304" y="1238"/>
                      </a:lnTo>
                      <a:lnTo>
                        <a:pt x="2300" y="1241"/>
                      </a:lnTo>
                      <a:lnTo>
                        <a:pt x="2296" y="1244"/>
                      </a:lnTo>
                      <a:lnTo>
                        <a:pt x="2293" y="1247"/>
                      </a:lnTo>
                      <a:lnTo>
                        <a:pt x="2289" y="1251"/>
                      </a:lnTo>
                      <a:lnTo>
                        <a:pt x="2286" y="1254"/>
                      </a:lnTo>
                      <a:lnTo>
                        <a:pt x="2283" y="1258"/>
                      </a:lnTo>
                      <a:lnTo>
                        <a:pt x="2280" y="1262"/>
                      </a:lnTo>
                      <a:lnTo>
                        <a:pt x="2277" y="1266"/>
                      </a:lnTo>
                      <a:lnTo>
                        <a:pt x="2272" y="1275"/>
                      </a:lnTo>
                      <a:lnTo>
                        <a:pt x="2268" y="1286"/>
                      </a:lnTo>
                      <a:lnTo>
                        <a:pt x="2265" y="1296"/>
                      </a:lnTo>
                      <a:lnTo>
                        <a:pt x="2262" y="1306"/>
                      </a:lnTo>
                      <a:lnTo>
                        <a:pt x="2262" y="1312"/>
                      </a:lnTo>
                      <a:lnTo>
                        <a:pt x="2261" y="1317"/>
                      </a:lnTo>
                      <a:lnTo>
                        <a:pt x="2261" y="1329"/>
                      </a:lnTo>
                      <a:lnTo>
                        <a:pt x="2261" y="1340"/>
                      </a:lnTo>
                      <a:lnTo>
                        <a:pt x="2262" y="1346"/>
                      </a:lnTo>
                      <a:lnTo>
                        <a:pt x="2262" y="1351"/>
                      </a:lnTo>
                      <a:lnTo>
                        <a:pt x="2265" y="1362"/>
                      </a:lnTo>
                      <a:lnTo>
                        <a:pt x="2268" y="1372"/>
                      </a:lnTo>
                      <a:lnTo>
                        <a:pt x="2272" y="1382"/>
                      </a:lnTo>
                      <a:lnTo>
                        <a:pt x="2277" y="1390"/>
                      </a:lnTo>
                      <a:lnTo>
                        <a:pt x="2283" y="1399"/>
                      </a:lnTo>
                      <a:lnTo>
                        <a:pt x="2289" y="1406"/>
                      </a:lnTo>
                      <a:lnTo>
                        <a:pt x="2296" y="1413"/>
                      </a:lnTo>
                      <a:lnTo>
                        <a:pt x="2304" y="1419"/>
                      </a:lnTo>
                      <a:lnTo>
                        <a:pt x="2312" y="1424"/>
                      </a:lnTo>
                      <a:lnTo>
                        <a:pt x="2321" y="1428"/>
                      </a:lnTo>
                      <a:lnTo>
                        <a:pt x="2331" y="1432"/>
                      </a:lnTo>
                      <a:lnTo>
                        <a:pt x="2341" y="1434"/>
                      </a:lnTo>
                      <a:lnTo>
                        <a:pt x="2352" y="1436"/>
                      </a:lnTo>
                      <a:lnTo>
                        <a:pt x="2363" y="14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grpSp>
      <p:sp>
        <p:nvSpPr>
          <p:cNvPr id="16" name="Picture Placeholder 8"/>
          <p:cNvSpPr>
            <a:spLocks noGrp="1"/>
          </p:cNvSpPr>
          <p:nvPr>
            <p:ph type="pic" sz="quarter" idx="17"/>
          </p:nvPr>
        </p:nvSpPr>
        <p:spPr>
          <a:xfrm>
            <a:off x="0" y="0"/>
            <a:ext cx="12192000" cy="6858000"/>
          </a:xfrm>
          <a:custGeom>
            <a:avLst/>
            <a:gdLst/>
            <a:ahLst/>
            <a:cxnLst/>
            <a:rect l="l" t="t" r="r" b="b"/>
            <a:pathLst>
              <a:path w="12192000" h="6858000">
                <a:moveTo>
                  <a:pt x="10176312" y="5785847"/>
                </a:moveTo>
                <a:lnTo>
                  <a:pt x="10176312" y="5892262"/>
                </a:lnTo>
                <a:lnTo>
                  <a:pt x="10176312" y="5998816"/>
                </a:lnTo>
                <a:lnTo>
                  <a:pt x="10176312" y="6105371"/>
                </a:lnTo>
                <a:lnTo>
                  <a:pt x="10176312" y="6211926"/>
                </a:lnTo>
                <a:lnTo>
                  <a:pt x="10267500" y="6211926"/>
                </a:lnTo>
                <a:lnTo>
                  <a:pt x="10297850" y="6211926"/>
                </a:lnTo>
                <a:lnTo>
                  <a:pt x="10297850" y="6333813"/>
                </a:lnTo>
                <a:lnTo>
                  <a:pt x="10297850" y="6455700"/>
                </a:lnTo>
                <a:lnTo>
                  <a:pt x="10297850" y="6577586"/>
                </a:lnTo>
                <a:lnTo>
                  <a:pt x="10297850" y="6699473"/>
                </a:lnTo>
                <a:lnTo>
                  <a:pt x="10389125" y="6699473"/>
                </a:lnTo>
                <a:lnTo>
                  <a:pt x="10480540" y="6699473"/>
                </a:lnTo>
                <a:lnTo>
                  <a:pt x="10572095" y="6699473"/>
                </a:lnTo>
                <a:lnTo>
                  <a:pt x="10663510" y="6699473"/>
                </a:lnTo>
                <a:lnTo>
                  <a:pt x="10754785" y="6699473"/>
                </a:lnTo>
                <a:lnTo>
                  <a:pt x="10846199" y="6699473"/>
                </a:lnTo>
                <a:lnTo>
                  <a:pt x="10937754" y="6699473"/>
                </a:lnTo>
                <a:lnTo>
                  <a:pt x="11029169" y="6699473"/>
                </a:lnTo>
                <a:lnTo>
                  <a:pt x="11120444" y="6699473"/>
                </a:lnTo>
                <a:lnTo>
                  <a:pt x="11211859" y="6699473"/>
                </a:lnTo>
                <a:lnTo>
                  <a:pt x="11303274" y="6699473"/>
                </a:lnTo>
                <a:lnTo>
                  <a:pt x="11394828" y="6699473"/>
                </a:lnTo>
                <a:lnTo>
                  <a:pt x="11486104" y="6699473"/>
                </a:lnTo>
                <a:lnTo>
                  <a:pt x="11577518" y="6699473"/>
                </a:lnTo>
                <a:lnTo>
                  <a:pt x="11668933" y="6699473"/>
                </a:lnTo>
                <a:lnTo>
                  <a:pt x="11760488" y="6699473"/>
                </a:lnTo>
                <a:lnTo>
                  <a:pt x="11760488" y="6577586"/>
                </a:lnTo>
                <a:lnTo>
                  <a:pt x="11760488" y="6455700"/>
                </a:lnTo>
                <a:lnTo>
                  <a:pt x="11760488" y="6333813"/>
                </a:lnTo>
                <a:lnTo>
                  <a:pt x="11760488" y="6211926"/>
                </a:lnTo>
                <a:lnTo>
                  <a:pt x="11668933" y="6211926"/>
                </a:lnTo>
                <a:lnTo>
                  <a:pt x="11577518" y="6211926"/>
                </a:lnTo>
                <a:lnTo>
                  <a:pt x="11486104" y="6211926"/>
                </a:lnTo>
                <a:lnTo>
                  <a:pt x="11394828" y="6211926"/>
                </a:lnTo>
                <a:lnTo>
                  <a:pt x="11303274" y="6211926"/>
                </a:lnTo>
                <a:lnTo>
                  <a:pt x="11211859" y="6211926"/>
                </a:lnTo>
                <a:lnTo>
                  <a:pt x="11120444" y="6211926"/>
                </a:lnTo>
                <a:lnTo>
                  <a:pt x="11029169" y="6211926"/>
                </a:lnTo>
                <a:lnTo>
                  <a:pt x="10937754" y="6211926"/>
                </a:lnTo>
                <a:lnTo>
                  <a:pt x="10906933" y="6211926"/>
                </a:lnTo>
                <a:lnTo>
                  <a:pt x="10906933" y="6105371"/>
                </a:lnTo>
                <a:lnTo>
                  <a:pt x="10906933" y="5998816"/>
                </a:lnTo>
                <a:lnTo>
                  <a:pt x="10906933" y="5892262"/>
                </a:lnTo>
                <a:lnTo>
                  <a:pt x="10906933" y="5785847"/>
                </a:lnTo>
                <a:lnTo>
                  <a:pt x="10815605" y="5785847"/>
                </a:lnTo>
                <a:lnTo>
                  <a:pt x="10724138" y="5785847"/>
                </a:lnTo>
                <a:lnTo>
                  <a:pt x="10632810" y="5785847"/>
                </a:lnTo>
                <a:lnTo>
                  <a:pt x="10541622" y="5785847"/>
                </a:lnTo>
                <a:lnTo>
                  <a:pt x="10450295" y="5785847"/>
                </a:lnTo>
                <a:lnTo>
                  <a:pt x="10358828" y="5785847"/>
                </a:lnTo>
                <a:lnTo>
                  <a:pt x="10267500" y="5785847"/>
                </a:lnTo>
                <a:close/>
                <a:moveTo>
                  <a:pt x="0" y="0"/>
                </a:moveTo>
                <a:lnTo>
                  <a:pt x="12192000" y="0"/>
                </a:lnTo>
                <a:lnTo>
                  <a:pt x="12192000" y="6858000"/>
                </a:lnTo>
                <a:lnTo>
                  <a:pt x="0" y="6858000"/>
                </a:lnTo>
                <a:close/>
              </a:path>
            </a:pathLst>
          </a:custGeom>
          <a:solidFill>
            <a:schemeClr val="bg1">
              <a:lumMod val="75000"/>
            </a:schemeClr>
          </a:solidFill>
        </p:spPr>
        <p:txBody>
          <a:bodyPr>
            <a:normAutofit/>
          </a:bodyPr>
          <a:lstStyle>
            <a:lvl1pPr marL="0" indent="0" algn="r">
              <a:buFontTx/>
              <a:buNone/>
              <a:defRPr sz="1200"/>
            </a:lvl1pPr>
          </a:lstStyle>
          <a:p>
            <a:r>
              <a:rPr lang="en-US"/>
              <a:t>Click icon to add picture</a:t>
            </a:r>
            <a:endParaRPr lang="en-GB" dirty="0"/>
          </a:p>
        </p:txBody>
      </p:sp>
      <p:sp>
        <p:nvSpPr>
          <p:cNvPr id="4" name="Date Placeholder 3"/>
          <p:cNvSpPr>
            <a:spLocks noGrp="1"/>
          </p:cNvSpPr>
          <p:nvPr>
            <p:ph type="dt" sz="half" idx="10"/>
          </p:nvPr>
        </p:nvSpPr>
        <p:spPr>
          <a:noFill/>
        </p:spPr>
        <p:txBody>
          <a:bodyPr/>
          <a:lstStyle>
            <a:lvl1pPr>
              <a:defRPr>
                <a:noFill/>
              </a:defRPr>
            </a:lvl1pPr>
          </a:lstStyle>
          <a:p>
            <a:fld id="{65E9EF36-0BB9-4B28-98D8-EAC110379A93}" type="datetime1">
              <a:rPr lang="en-GB" noProof="0" smtClean="0"/>
              <a:t>12/02/2020</a:t>
            </a:fld>
            <a:endParaRPr lang="en-GB" noProof="0" dirty="0"/>
          </a:p>
        </p:txBody>
      </p:sp>
      <p:sp>
        <p:nvSpPr>
          <p:cNvPr id="5" name="Footer Placeholder 4"/>
          <p:cNvSpPr>
            <a:spLocks noGrp="1"/>
          </p:cNvSpPr>
          <p:nvPr>
            <p:ph type="ftr" sz="quarter" idx="11"/>
          </p:nvPr>
        </p:nvSpPr>
        <p:spPr>
          <a:noFill/>
        </p:spPr>
        <p:txBody>
          <a:bodyPr/>
          <a:lstStyle>
            <a:lvl1pPr>
              <a:defRPr>
                <a:noFill/>
              </a:defRPr>
            </a:lvl1pPr>
          </a:lstStyle>
          <a:p>
            <a:endParaRPr lang="en-GB" noProof="0"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14"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solidFill>
                  <a:schemeClr val="bg1"/>
                </a:solidFill>
                <a:latin typeface="Calibri" panose="020F0502020204030204" pitchFamily="34" charset="0"/>
              </a:defRPr>
            </a:lvl1pPr>
          </a:lstStyle>
          <a:p>
            <a:pPr marL="0" lvl="0" algn="ctr">
              <a:spcBef>
                <a:spcPts val="0"/>
              </a:spcBef>
              <a:spcAft>
                <a:spcPts val="0"/>
              </a:spcAft>
            </a:pPr>
            <a:r>
              <a:rPr lang="en-GB" noProof="0" dirty="0"/>
              <a:t>Click to add classification</a:t>
            </a:r>
          </a:p>
        </p:txBody>
      </p:sp>
      <p:sp>
        <p:nvSpPr>
          <p:cNvPr id="15" name="Subtitle 2"/>
          <p:cNvSpPr>
            <a:spLocks noGrp="1"/>
          </p:cNvSpPr>
          <p:nvPr>
            <p:ph type="subTitle" idx="1"/>
          </p:nvPr>
        </p:nvSpPr>
        <p:spPr>
          <a:xfrm>
            <a:off x="550862" y="4156367"/>
            <a:ext cx="9217545" cy="720080"/>
          </a:xfrm>
        </p:spPr>
        <p:txBody>
          <a:bodyPr anchor="t"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7" name="Title 1"/>
          <p:cNvSpPr>
            <a:spLocks noGrp="1"/>
          </p:cNvSpPr>
          <p:nvPr>
            <p:ph type="ctrTitle"/>
          </p:nvPr>
        </p:nvSpPr>
        <p:spPr>
          <a:xfrm>
            <a:off x="550866" y="2132856"/>
            <a:ext cx="9289549" cy="682879"/>
          </a:xfrm>
        </p:spPr>
        <p:txBody>
          <a:bodyPr anchor="t" anchorCtr="0">
            <a:spAutoFit/>
          </a:bodyPr>
          <a:lstStyle>
            <a:lvl1pPr algn="l">
              <a:defRPr sz="5000" b="0">
                <a:solidFill>
                  <a:schemeClr val="bg1"/>
                </a:solidFill>
              </a:defRPr>
            </a:lvl1pPr>
          </a:lstStyle>
          <a:p>
            <a:r>
              <a:rPr lang="en-GB" noProof="0" dirty="0"/>
              <a:t>Click to edit Master title style</a:t>
            </a:r>
          </a:p>
        </p:txBody>
      </p:sp>
      <p:sp>
        <p:nvSpPr>
          <p:cNvPr id="19" name="Text Placeholder 11"/>
          <p:cNvSpPr>
            <a:spLocks noGrp="1"/>
          </p:cNvSpPr>
          <p:nvPr>
            <p:ph type="body" sz="quarter" idx="13" hasCustomPrompt="1"/>
          </p:nvPr>
        </p:nvSpPr>
        <p:spPr>
          <a:xfrm>
            <a:off x="550866" y="5013175"/>
            <a:ext cx="9217025" cy="1079649"/>
          </a:xfrm>
        </p:spPr>
        <p:txBody>
          <a:bodyPr>
            <a:normAutofit/>
          </a:bodyPr>
          <a:lstStyle>
            <a:lvl1pPr marL="0" indent="0">
              <a:buFontTx/>
              <a:buNone/>
              <a:defRPr sz="1600" b="0" baseline="0">
                <a:solidFill>
                  <a:schemeClr val="bg1"/>
                </a:solidFill>
              </a:defRPr>
            </a:lvl1pPr>
          </a:lstStyle>
          <a:p>
            <a:pPr lvl="0"/>
            <a:r>
              <a:rPr lang="en-GB" noProof="0" dirty="0"/>
              <a:t>Name / Title / Date</a:t>
            </a:r>
          </a:p>
        </p:txBody>
      </p:sp>
      <p:sp>
        <p:nvSpPr>
          <p:cNvPr id="20" name="Text Placeholder 21"/>
          <p:cNvSpPr>
            <a:spLocks noGrp="1"/>
          </p:cNvSpPr>
          <p:nvPr>
            <p:ph type="body" sz="quarter" idx="15" hasCustomPrompt="1"/>
          </p:nvPr>
        </p:nvSpPr>
        <p:spPr>
          <a:xfrm>
            <a:off x="-1" y="0"/>
            <a:ext cx="1990800" cy="1267200"/>
          </a:xfrm>
          <a:blipFill>
            <a:blip r:embed="rId2"/>
            <a:stretch>
              <a:fillRect/>
            </a:stretch>
          </a:blipFill>
        </p:spPr>
        <p:txBody>
          <a:bodyPr>
            <a:normAutofit/>
          </a:bodyPr>
          <a:lstStyle>
            <a:lvl1pPr marL="0" indent="0">
              <a:buFontTx/>
              <a:buNone/>
              <a:defRPr sz="200">
                <a:noFill/>
              </a:defRPr>
            </a:lvl1pPr>
          </a:lstStyle>
          <a:p>
            <a:pPr lvl="0"/>
            <a:r>
              <a:rPr lang="fi-FI" dirty="0"/>
              <a:t> </a:t>
            </a:r>
          </a:p>
        </p:txBody>
      </p:sp>
    </p:spTree>
    <p:extLst>
      <p:ext uri="{BB962C8B-B14F-4D97-AF65-F5344CB8AC3E}">
        <p14:creationId xmlns:p14="http://schemas.microsoft.com/office/powerpoint/2010/main" val="1312882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_slide_picture_2nd">
    <p:spTree>
      <p:nvGrpSpPr>
        <p:cNvPr id="1" name=""/>
        <p:cNvGrpSpPr/>
        <p:nvPr/>
      </p:nvGrpSpPr>
      <p:grpSpPr>
        <a:xfrm>
          <a:off x="0" y="0"/>
          <a:ext cx="0" cy="0"/>
          <a:chOff x="0" y="0"/>
          <a:chExt cx="0" cy="0"/>
        </a:xfrm>
      </p:grpSpPr>
      <p:grpSp>
        <p:nvGrpSpPr>
          <p:cNvPr id="3" name="Group 2"/>
          <p:cNvGrpSpPr/>
          <p:nvPr userDrawn="1"/>
        </p:nvGrpSpPr>
        <p:grpSpPr>
          <a:xfrm>
            <a:off x="10176312" y="5785848"/>
            <a:ext cx="1584176" cy="913626"/>
            <a:chOff x="10176312" y="5785848"/>
            <a:chExt cx="1584176" cy="913626"/>
          </a:xfrm>
        </p:grpSpPr>
        <p:sp>
          <p:nvSpPr>
            <p:cNvPr id="20" name="Freeform 8"/>
            <p:cNvSpPr>
              <a:spLocks/>
            </p:cNvSpPr>
            <p:nvPr userDrawn="1"/>
          </p:nvSpPr>
          <p:spPr bwMode="auto">
            <a:xfrm>
              <a:off x="10176312" y="5785848"/>
              <a:ext cx="730621" cy="426079"/>
            </a:xfrm>
            <a:custGeom>
              <a:avLst/>
              <a:gdLst>
                <a:gd name="T0" fmla="*/ 0 w 5232"/>
                <a:gd name="T1" fmla="*/ 3051 h 3051"/>
                <a:gd name="T2" fmla="*/ 653 w 5232"/>
                <a:gd name="T3" fmla="*/ 3051 h 3051"/>
                <a:gd name="T4" fmla="*/ 1307 w 5232"/>
                <a:gd name="T5" fmla="*/ 3051 h 3051"/>
                <a:gd name="T6" fmla="*/ 1962 w 5232"/>
                <a:gd name="T7" fmla="*/ 3051 h 3051"/>
                <a:gd name="T8" fmla="*/ 2616 w 5232"/>
                <a:gd name="T9" fmla="*/ 3051 h 3051"/>
                <a:gd name="T10" fmla="*/ 3269 w 5232"/>
                <a:gd name="T11" fmla="*/ 3051 h 3051"/>
                <a:gd name="T12" fmla="*/ 3923 w 5232"/>
                <a:gd name="T13" fmla="*/ 3051 h 3051"/>
                <a:gd name="T14" fmla="*/ 4578 w 5232"/>
                <a:gd name="T15" fmla="*/ 3051 h 3051"/>
                <a:gd name="T16" fmla="*/ 5232 w 5232"/>
                <a:gd name="T17" fmla="*/ 3051 h 3051"/>
                <a:gd name="T18" fmla="*/ 5232 w 5232"/>
                <a:gd name="T19" fmla="*/ 2288 h 3051"/>
                <a:gd name="T20" fmla="*/ 5232 w 5232"/>
                <a:gd name="T21" fmla="*/ 1525 h 3051"/>
                <a:gd name="T22" fmla="*/ 5232 w 5232"/>
                <a:gd name="T23" fmla="*/ 762 h 3051"/>
                <a:gd name="T24" fmla="*/ 5232 w 5232"/>
                <a:gd name="T25" fmla="*/ 0 h 3051"/>
                <a:gd name="T26" fmla="*/ 4578 w 5232"/>
                <a:gd name="T27" fmla="*/ 0 h 3051"/>
                <a:gd name="T28" fmla="*/ 3923 w 5232"/>
                <a:gd name="T29" fmla="*/ 0 h 3051"/>
                <a:gd name="T30" fmla="*/ 3269 w 5232"/>
                <a:gd name="T31" fmla="*/ 0 h 3051"/>
                <a:gd name="T32" fmla="*/ 2616 w 5232"/>
                <a:gd name="T33" fmla="*/ 0 h 3051"/>
                <a:gd name="T34" fmla="*/ 1962 w 5232"/>
                <a:gd name="T35" fmla="*/ 0 h 3051"/>
                <a:gd name="T36" fmla="*/ 1307 w 5232"/>
                <a:gd name="T37" fmla="*/ 0 h 3051"/>
                <a:gd name="T38" fmla="*/ 653 w 5232"/>
                <a:gd name="T39" fmla="*/ 0 h 3051"/>
                <a:gd name="T40" fmla="*/ 0 w 5232"/>
                <a:gd name="T41" fmla="*/ 0 h 3051"/>
                <a:gd name="T42" fmla="*/ 0 w 5232"/>
                <a:gd name="T43" fmla="*/ 762 h 3051"/>
                <a:gd name="T44" fmla="*/ 0 w 5232"/>
                <a:gd name="T45" fmla="*/ 1525 h 3051"/>
                <a:gd name="T46" fmla="*/ 0 w 5232"/>
                <a:gd name="T47" fmla="*/ 2288 h 3051"/>
                <a:gd name="T48" fmla="*/ 0 w 5232"/>
                <a:gd name="T49" fmla="*/ 3051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32" h="3051">
                  <a:moveTo>
                    <a:pt x="0" y="3051"/>
                  </a:moveTo>
                  <a:lnTo>
                    <a:pt x="653" y="3051"/>
                  </a:lnTo>
                  <a:lnTo>
                    <a:pt x="1307" y="3051"/>
                  </a:lnTo>
                  <a:lnTo>
                    <a:pt x="1962" y="3051"/>
                  </a:lnTo>
                  <a:lnTo>
                    <a:pt x="2616" y="3051"/>
                  </a:lnTo>
                  <a:lnTo>
                    <a:pt x="3269" y="3051"/>
                  </a:lnTo>
                  <a:lnTo>
                    <a:pt x="3923" y="3051"/>
                  </a:lnTo>
                  <a:lnTo>
                    <a:pt x="4578" y="3051"/>
                  </a:lnTo>
                  <a:lnTo>
                    <a:pt x="5232" y="3051"/>
                  </a:lnTo>
                  <a:lnTo>
                    <a:pt x="5232" y="2288"/>
                  </a:lnTo>
                  <a:lnTo>
                    <a:pt x="5232" y="1525"/>
                  </a:lnTo>
                  <a:lnTo>
                    <a:pt x="5232" y="762"/>
                  </a:lnTo>
                  <a:lnTo>
                    <a:pt x="5232" y="0"/>
                  </a:lnTo>
                  <a:lnTo>
                    <a:pt x="4578" y="0"/>
                  </a:lnTo>
                  <a:lnTo>
                    <a:pt x="3923" y="0"/>
                  </a:lnTo>
                  <a:lnTo>
                    <a:pt x="3269" y="0"/>
                  </a:lnTo>
                  <a:lnTo>
                    <a:pt x="2616" y="0"/>
                  </a:lnTo>
                  <a:lnTo>
                    <a:pt x="1962" y="0"/>
                  </a:lnTo>
                  <a:lnTo>
                    <a:pt x="1307" y="0"/>
                  </a:lnTo>
                  <a:lnTo>
                    <a:pt x="653" y="0"/>
                  </a:lnTo>
                  <a:lnTo>
                    <a:pt x="0" y="0"/>
                  </a:lnTo>
                  <a:lnTo>
                    <a:pt x="0" y="762"/>
                  </a:lnTo>
                  <a:lnTo>
                    <a:pt x="0" y="1525"/>
                  </a:lnTo>
                  <a:lnTo>
                    <a:pt x="0" y="2288"/>
                  </a:lnTo>
                  <a:lnTo>
                    <a:pt x="0" y="305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2" name="Group 1"/>
            <p:cNvGrpSpPr/>
            <p:nvPr userDrawn="1"/>
          </p:nvGrpSpPr>
          <p:grpSpPr>
            <a:xfrm>
              <a:off x="10285902" y="5863869"/>
              <a:ext cx="1474586" cy="835605"/>
              <a:chOff x="10285902" y="5863869"/>
              <a:chExt cx="1474586" cy="835605"/>
            </a:xfrm>
          </p:grpSpPr>
          <p:sp>
            <p:nvSpPr>
              <p:cNvPr id="31" name="Freeform 6"/>
              <p:cNvSpPr>
                <a:spLocks/>
              </p:cNvSpPr>
              <p:nvPr userDrawn="1"/>
            </p:nvSpPr>
            <p:spPr bwMode="auto">
              <a:xfrm>
                <a:off x="10297850" y="6211927"/>
                <a:ext cx="1462638" cy="487547"/>
              </a:xfrm>
              <a:custGeom>
                <a:avLst/>
                <a:gdLst>
                  <a:gd name="T0" fmla="*/ 0 w 10464"/>
                  <a:gd name="T1" fmla="*/ 3488 h 3488"/>
                  <a:gd name="T2" fmla="*/ 653 w 10464"/>
                  <a:gd name="T3" fmla="*/ 3488 h 3488"/>
                  <a:gd name="T4" fmla="*/ 1307 w 10464"/>
                  <a:gd name="T5" fmla="*/ 3488 h 3488"/>
                  <a:gd name="T6" fmla="*/ 1962 w 10464"/>
                  <a:gd name="T7" fmla="*/ 3488 h 3488"/>
                  <a:gd name="T8" fmla="*/ 2616 w 10464"/>
                  <a:gd name="T9" fmla="*/ 3488 h 3488"/>
                  <a:gd name="T10" fmla="*/ 3269 w 10464"/>
                  <a:gd name="T11" fmla="*/ 3488 h 3488"/>
                  <a:gd name="T12" fmla="*/ 3923 w 10464"/>
                  <a:gd name="T13" fmla="*/ 3488 h 3488"/>
                  <a:gd name="T14" fmla="*/ 4578 w 10464"/>
                  <a:gd name="T15" fmla="*/ 3488 h 3488"/>
                  <a:gd name="T16" fmla="*/ 5232 w 10464"/>
                  <a:gd name="T17" fmla="*/ 3488 h 3488"/>
                  <a:gd name="T18" fmla="*/ 5885 w 10464"/>
                  <a:gd name="T19" fmla="*/ 3488 h 3488"/>
                  <a:gd name="T20" fmla="*/ 6539 w 10464"/>
                  <a:gd name="T21" fmla="*/ 3488 h 3488"/>
                  <a:gd name="T22" fmla="*/ 7193 w 10464"/>
                  <a:gd name="T23" fmla="*/ 3488 h 3488"/>
                  <a:gd name="T24" fmla="*/ 7848 w 10464"/>
                  <a:gd name="T25" fmla="*/ 3488 h 3488"/>
                  <a:gd name="T26" fmla="*/ 8501 w 10464"/>
                  <a:gd name="T27" fmla="*/ 3488 h 3488"/>
                  <a:gd name="T28" fmla="*/ 9155 w 10464"/>
                  <a:gd name="T29" fmla="*/ 3488 h 3488"/>
                  <a:gd name="T30" fmla="*/ 9809 w 10464"/>
                  <a:gd name="T31" fmla="*/ 3488 h 3488"/>
                  <a:gd name="T32" fmla="*/ 10464 w 10464"/>
                  <a:gd name="T33" fmla="*/ 3488 h 3488"/>
                  <a:gd name="T34" fmla="*/ 10464 w 10464"/>
                  <a:gd name="T35" fmla="*/ 2616 h 3488"/>
                  <a:gd name="T36" fmla="*/ 10464 w 10464"/>
                  <a:gd name="T37" fmla="*/ 1744 h 3488"/>
                  <a:gd name="T38" fmla="*/ 10464 w 10464"/>
                  <a:gd name="T39" fmla="*/ 872 h 3488"/>
                  <a:gd name="T40" fmla="*/ 10464 w 10464"/>
                  <a:gd name="T41" fmla="*/ 0 h 3488"/>
                  <a:gd name="T42" fmla="*/ 9809 w 10464"/>
                  <a:gd name="T43" fmla="*/ 0 h 3488"/>
                  <a:gd name="T44" fmla="*/ 9155 w 10464"/>
                  <a:gd name="T45" fmla="*/ 0 h 3488"/>
                  <a:gd name="T46" fmla="*/ 8501 w 10464"/>
                  <a:gd name="T47" fmla="*/ 0 h 3488"/>
                  <a:gd name="T48" fmla="*/ 7848 w 10464"/>
                  <a:gd name="T49" fmla="*/ 0 h 3488"/>
                  <a:gd name="T50" fmla="*/ 7193 w 10464"/>
                  <a:gd name="T51" fmla="*/ 0 h 3488"/>
                  <a:gd name="T52" fmla="*/ 6539 w 10464"/>
                  <a:gd name="T53" fmla="*/ 0 h 3488"/>
                  <a:gd name="T54" fmla="*/ 5885 w 10464"/>
                  <a:gd name="T55" fmla="*/ 0 h 3488"/>
                  <a:gd name="T56" fmla="*/ 5232 w 10464"/>
                  <a:gd name="T57" fmla="*/ 0 h 3488"/>
                  <a:gd name="T58" fmla="*/ 4578 w 10464"/>
                  <a:gd name="T59" fmla="*/ 0 h 3488"/>
                  <a:gd name="T60" fmla="*/ 3923 w 10464"/>
                  <a:gd name="T61" fmla="*/ 0 h 3488"/>
                  <a:gd name="T62" fmla="*/ 3269 w 10464"/>
                  <a:gd name="T63" fmla="*/ 0 h 3488"/>
                  <a:gd name="T64" fmla="*/ 2616 w 10464"/>
                  <a:gd name="T65" fmla="*/ 0 h 3488"/>
                  <a:gd name="T66" fmla="*/ 1962 w 10464"/>
                  <a:gd name="T67" fmla="*/ 0 h 3488"/>
                  <a:gd name="T68" fmla="*/ 1307 w 10464"/>
                  <a:gd name="T69" fmla="*/ 0 h 3488"/>
                  <a:gd name="T70" fmla="*/ 653 w 10464"/>
                  <a:gd name="T71" fmla="*/ 0 h 3488"/>
                  <a:gd name="T72" fmla="*/ 0 w 10464"/>
                  <a:gd name="T73" fmla="*/ 0 h 3488"/>
                  <a:gd name="T74" fmla="*/ 0 w 10464"/>
                  <a:gd name="T75" fmla="*/ 872 h 3488"/>
                  <a:gd name="T76" fmla="*/ 0 w 10464"/>
                  <a:gd name="T77" fmla="*/ 1744 h 3488"/>
                  <a:gd name="T78" fmla="*/ 0 w 10464"/>
                  <a:gd name="T79" fmla="*/ 2616 h 3488"/>
                  <a:gd name="T80" fmla="*/ 0 w 10464"/>
                  <a:gd name="T81" fmla="*/ 3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64" h="3488">
                    <a:moveTo>
                      <a:pt x="0" y="3488"/>
                    </a:moveTo>
                    <a:lnTo>
                      <a:pt x="653" y="3488"/>
                    </a:lnTo>
                    <a:lnTo>
                      <a:pt x="1307" y="3488"/>
                    </a:lnTo>
                    <a:lnTo>
                      <a:pt x="1962" y="3488"/>
                    </a:lnTo>
                    <a:lnTo>
                      <a:pt x="2616" y="3488"/>
                    </a:lnTo>
                    <a:lnTo>
                      <a:pt x="3269" y="3488"/>
                    </a:lnTo>
                    <a:lnTo>
                      <a:pt x="3923" y="3488"/>
                    </a:lnTo>
                    <a:lnTo>
                      <a:pt x="4578" y="3488"/>
                    </a:lnTo>
                    <a:lnTo>
                      <a:pt x="5232" y="3488"/>
                    </a:lnTo>
                    <a:lnTo>
                      <a:pt x="5885" y="3488"/>
                    </a:lnTo>
                    <a:lnTo>
                      <a:pt x="6539" y="3488"/>
                    </a:lnTo>
                    <a:lnTo>
                      <a:pt x="7193" y="3488"/>
                    </a:lnTo>
                    <a:lnTo>
                      <a:pt x="7848" y="3488"/>
                    </a:lnTo>
                    <a:lnTo>
                      <a:pt x="8501" y="3488"/>
                    </a:lnTo>
                    <a:lnTo>
                      <a:pt x="9155" y="3488"/>
                    </a:lnTo>
                    <a:lnTo>
                      <a:pt x="9809" y="3488"/>
                    </a:lnTo>
                    <a:lnTo>
                      <a:pt x="10464" y="3488"/>
                    </a:lnTo>
                    <a:lnTo>
                      <a:pt x="10464" y="2616"/>
                    </a:lnTo>
                    <a:lnTo>
                      <a:pt x="10464" y="1744"/>
                    </a:lnTo>
                    <a:lnTo>
                      <a:pt x="10464" y="872"/>
                    </a:lnTo>
                    <a:lnTo>
                      <a:pt x="10464" y="0"/>
                    </a:lnTo>
                    <a:lnTo>
                      <a:pt x="9809" y="0"/>
                    </a:lnTo>
                    <a:lnTo>
                      <a:pt x="9155" y="0"/>
                    </a:lnTo>
                    <a:lnTo>
                      <a:pt x="8501" y="0"/>
                    </a:lnTo>
                    <a:lnTo>
                      <a:pt x="7848" y="0"/>
                    </a:lnTo>
                    <a:lnTo>
                      <a:pt x="7193" y="0"/>
                    </a:lnTo>
                    <a:lnTo>
                      <a:pt x="6539" y="0"/>
                    </a:lnTo>
                    <a:lnTo>
                      <a:pt x="5885" y="0"/>
                    </a:lnTo>
                    <a:lnTo>
                      <a:pt x="5232" y="0"/>
                    </a:lnTo>
                    <a:lnTo>
                      <a:pt x="4578" y="0"/>
                    </a:lnTo>
                    <a:lnTo>
                      <a:pt x="3923" y="0"/>
                    </a:lnTo>
                    <a:lnTo>
                      <a:pt x="3269" y="0"/>
                    </a:lnTo>
                    <a:lnTo>
                      <a:pt x="2616" y="0"/>
                    </a:lnTo>
                    <a:lnTo>
                      <a:pt x="1962" y="0"/>
                    </a:lnTo>
                    <a:lnTo>
                      <a:pt x="1307" y="0"/>
                    </a:lnTo>
                    <a:lnTo>
                      <a:pt x="653" y="0"/>
                    </a:lnTo>
                    <a:lnTo>
                      <a:pt x="0" y="0"/>
                    </a:lnTo>
                    <a:lnTo>
                      <a:pt x="0" y="872"/>
                    </a:lnTo>
                    <a:lnTo>
                      <a:pt x="0" y="1744"/>
                    </a:lnTo>
                    <a:lnTo>
                      <a:pt x="0" y="2616"/>
                    </a:lnTo>
                    <a:lnTo>
                      <a:pt x="0" y="34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24" name="Group 23"/>
              <p:cNvGrpSpPr>
                <a:grpSpLocks noChangeAspect="1"/>
              </p:cNvGrpSpPr>
              <p:nvPr userDrawn="1"/>
            </p:nvGrpSpPr>
            <p:grpSpPr>
              <a:xfrm>
                <a:off x="10285902" y="5863869"/>
                <a:ext cx="1352352" cy="729973"/>
                <a:chOff x="9842500" y="4679950"/>
                <a:chExt cx="1658938" cy="898526"/>
              </a:xfrm>
            </p:grpSpPr>
            <p:sp>
              <p:nvSpPr>
                <p:cNvPr id="30" name="Freeform 8"/>
                <p:cNvSpPr>
                  <a:spLocks noEditPoints="1"/>
                </p:cNvSpPr>
                <p:nvPr userDrawn="1"/>
              </p:nvSpPr>
              <p:spPr bwMode="auto">
                <a:xfrm>
                  <a:off x="9999663" y="5224464"/>
                  <a:ext cx="1501775" cy="354012"/>
                </a:xfrm>
                <a:custGeom>
                  <a:avLst/>
                  <a:gdLst>
                    <a:gd name="T0" fmla="*/ 2962 w 7566"/>
                    <a:gd name="T1" fmla="*/ 886 h 1779"/>
                    <a:gd name="T2" fmla="*/ 2716 w 7566"/>
                    <a:gd name="T3" fmla="*/ 947 h 1779"/>
                    <a:gd name="T4" fmla="*/ 2674 w 7566"/>
                    <a:gd name="T5" fmla="*/ 1282 h 1779"/>
                    <a:gd name="T6" fmla="*/ 2878 w 7566"/>
                    <a:gd name="T7" fmla="*/ 1459 h 1779"/>
                    <a:gd name="T8" fmla="*/ 3063 w 7566"/>
                    <a:gd name="T9" fmla="*/ 1311 h 1779"/>
                    <a:gd name="T10" fmla="*/ 3299 w 7566"/>
                    <a:gd name="T11" fmla="*/ 1477 h 1779"/>
                    <a:gd name="T12" fmla="*/ 2880 w 7566"/>
                    <a:gd name="T13" fmla="*/ 1710 h 1779"/>
                    <a:gd name="T14" fmla="*/ 2501 w 7566"/>
                    <a:gd name="T15" fmla="*/ 1561 h 1779"/>
                    <a:gd name="T16" fmla="*/ 2362 w 7566"/>
                    <a:gd name="T17" fmla="*/ 1160 h 1779"/>
                    <a:gd name="T18" fmla="*/ 2577 w 7566"/>
                    <a:gd name="T19" fmla="*/ 709 h 1779"/>
                    <a:gd name="T20" fmla="*/ 3089 w 7566"/>
                    <a:gd name="T21" fmla="*/ 659 h 1779"/>
                    <a:gd name="T22" fmla="*/ 3355 w 7566"/>
                    <a:gd name="T23" fmla="*/ 970 h 1779"/>
                    <a:gd name="T24" fmla="*/ 3979 w 7566"/>
                    <a:gd name="T25" fmla="*/ 907 h 1779"/>
                    <a:gd name="T26" fmla="*/ 3783 w 7566"/>
                    <a:gd name="T27" fmla="*/ 1152 h 1779"/>
                    <a:gd name="T28" fmla="*/ 3810 w 7566"/>
                    <a:gd name="T29" fmla="*/ 777 h 1779"/>
                    <a:gd name="T30" fmla="*/ 4051 w 7566"/>
                    <a:gd name="T31" fmla="*/ 633 h 1779"/>
                    <a:gd name="T32" fmla="*/ 4672 w 7566"/>
                    <a:gd name="T33" fmla="*/ 1458 h 1779"/>
                    <a:gd name="T34" fmla="*/ 4564 w 7566"/>
                    <a:gd name="T35" fmla="*/ 1267 h 1779"/>
                    <a:gd name="T36" fmla="*/ 4293 w 7566"/>
                    <a:gd name="T37" fmla="*/ 1491 h 1779"/>
                    <a:gd name="T38" fmla="*/ 4663 w 7566"/>
                    <a:gd name="T39" fmla="*/ 1702 h 1779"/>
                    <a:gd name="T40" fmla="*/ 5590 w 7566"/>
                    <a:gd name="T41" fmla="*/ 1334 h 1779"/>
                    <a:gd name="T42" fmla="*/ 5431 w 7566"/>
                    <a:gd name="T43" fmla="*/ 1455 h 1779"/>
                    <a:gd name="T44" fmla="*/ 5258 w 7566"/>
                    <a:gd name="T45" fmla="*/ 1317 h 1779"/>
                    <a:gd name="T46" fmla="*/ 4986 w 7566"/>
                    <a:gd name="T47" fmla="*/ 1451 h 1779"/>
                    <a:gd name="T48" fmla="*/ 5332 w 7566"/>
                    <a:gd name="T49" fmla="*/ 1700 h 1779"/>
                    <a:gd name="T50" fmla="*/ 5785 w 7566"/>
                    <a:gd name="T51" fmla="*/ 1576 h 1779"/>
                    <a:gd name="T52" fmla="*/ 7566 w 7566"/>
                    <a:gd name="T53" fmla="*/ 1028 h 1779"/>
                    <a:gd name="T54" fmla="*/ 7468 w 7566"/>
                    <a:gd name="T55" fmla="*/ 712 h 1779"/>
                    <a:gd name="T56" fmla="*/ 7124 w 7566"/>
                    <a:gd name="T57" fmla="*/ 640 h 1779"/>
                    <a:gd name="T58" fmla="*/ 6883 w 7566"/>
                    <a:gd name="T59" fmla="*/ 809 h 1779"/>
                    <a:gd name="T60" fmla="*/ 6675 w 7566"/>
                    <a:gd name="T61" fmla="*/ 629 h 1779"/>
                    <a:gd name="T62" fmla="*/ 6391 w 7566"/>
                    <a:gd name="T63" fmla="*/ 715 h 1779"/>
                    <a:gd name="T64" fmla="*/ 6307 w 7566"/>
                    <a:gd name="T65" fmla="*/ 1132 h 1779"/>
                    <a:gd name="T66" fmla="*/ 6434 w 7566"/>
                    <a:gd name="T67" fmla="*/ 906 h 1779"/>
                    <a:gd name="T68" fmla="*/ 6627 w 7566"/>
                    <a:gd name="T69" fmla="*/ 1011 h 1779"/>
                    <a:gd name="T70" fmla="*/ 6962 w 7566"/>
                    <a:gd name="T71" fmla="*/ 1010 h 1779"/>
                    <a:gd name="T72" fmla="*/ 7160 w 7566"/>
                    <a:gd name="T73" fmla="*/ 897 h 1779"/>
                    <a:gd name="T74" fmla="*/ 7270 w 7566"/>
                    <a:gd name="T75" fmla="*/ 1682 h 1779"/>
                    <a:gd name="T76" fmla="*/ 2128 w 7566"/>
                    <a:gd name="T77" fmla="*/ 436 h 1779"/>
                    <a:gd name="T78" fmla="*/ 1692 w 7566"/>
                    <a:gd name="T79" fmla="*/ 657 h 1779"/>
                    <a:gd name="T80" fmla="*/ 1942 w 7566"/>
                    <a:gd name="T81" fmla="*/ 148 h 1779"/>
                    <a:gd name="T82" fmla="*/ 2415 w 7566"/>
                    <a:gd name="T83" fmla="*/ 86 h 1779"/>
                    <a:gd name="T84" fmla="*/ 1209 w 7566"/>
                    <a:gd name="T85" fmla="*/ 1745 h 1779"/>
                    <a:gd name="T86" fmla="*/ 663 w 7566"/>
                    <a:gd name="T87" fmla="*/ 1734 h 1779"/>
                    <a:gd name="T88" fmla="*/ 210 w 7566"/>
                    <a:gd name="T89" fmla="*/ 1423 h 1779"/>
                    <a:gd name="T90" fmla="*/ 2 w 7566"/>
                    <a:gd name="T91" fmla="*/ 897 h 1779"/>
                    <a:gd name="T92" fmla="*/ 117 w 7566"/>
                    <a:gd name="T93" fmla="*/ 366 h 1779"/>
                    <a:gd name="T94" fmla="*/ 716 w 7566"/>
                    <a:gd name="T95" fmla="*/ 64 h 1779"/>
                    <a:gd name="T96" fmla="*/ 395 w 7566"/>
                    <a:gd name="T97" fmla="*/ 595 h 1779"/>
                    <a:gd name="T98" fmla="*/ 370 w 7566"/>
                    <a:gd name="T99" fmla="*/ 996 h 1779"/>
                    <a:gd name="T100" fmla="*/ 603 w 7566"/>
                    <a:gd name="T101" fmla="*/ 1321 h 1779"/>
                    <a:gd name="T102" fmla="*/ 992 w 7566"/>
                    <a:gd name="T103" fmla="*/ 1429 h 1779"/>
                    <a:gd name="T104" fmla="*/ 550 w 7566"/>
                    <a:gd name="T105" fmla="*/ 1177 h 1779"/>
                    <a:gd name="T106" fmla="*/ 961 w 7566"/>
                    <a:gd name="T107" fmla="*/ 1356 h 1779"/>
                    <a:gd name="T108" fmla="*/ 1381 w 7566"/>
                    <a:gd name="T109" fmla="*/ 1141 h 1779"/>
                    <a:gd name="T110" fmla="*/ 1473 w 7566"/>
                    <a:gd name="T111" fmla="*/ 701 h 1779"/>
                    <a:gd name="T112" fmla="*/ 1173 w 7566"/>
                    <a:gd name="T113" fmla="*/ 341 h 1779"/>
                    <a:gd name="T114" fmla="*/ 739 w 7566"/>
                    <a:gd name="T115" fmla="*/ 341 h 1779"/>
                    <a:gd name="T116" fmla="*/ 454 w 7566"/>
                    <a:gd name="T117" fmla="*/ 647 h 1779"/>
                    <a:gd name="T118" fmla="*/ 448 w 7566"/>
                    <a:gd name="T119" fmla="*/ 100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6" h="1779">
                      <a:moveTo>
                        <a:pt x="3085" y="1162"/>
                      </a:moveTo>
                      <a:lnTo>
                        <a:pt x="3084" y="1127"/>
                      </a:lnTo>
                      <a:lnTo>
                        <a:pt x="3081" y="1096"/>
                      </a:lnTo>
                      <a:lnTo>
                        <a:pt x="3076" y="1066"/>
                      </a:lnTo>
                      <a:lnTo>
                        <a:pt x="3070" y="1038"/>
                      </a:lnTo>
                      <a:lnTo>
                        <a:pt x="3052" y="987"/>
                      </a:lnTo>
                      <a:lnTo>
                        <a:pt x="3041" y="965"/>
                      </a:lnTo>
                      <a:lnTo>
                        <a:pt x="3028" y="945"/>
                      </a:lnTo>
                      <a:lnTo>
                        <a:pt x="3013" y="927"/>
                      </a:lnTo>
                      <a:lnTo>
                        <a:pt x="2998" y="912"/>
                      </a:lnTo>
                      <a:lnTo>
                        <a:pt x="2980" y="897"/>
                      </a:lnTo>
                      <a:lnTo>
                        <a:pt x="2962" y="886"/>
                      </a:lnTo>
                      <a:lnTo>
                        <a:pt x="2942" y="877"/>
                      </a:lnTo>
                      <a:lnTo>
                        <a:pt x="2920" y="871"/>
                      </a:lnTo>
                      <a:lnTo>
                        <a:pt x="2897" y="867"/>
                      </a:lnTo>
                      <a:lnTo>
                        <a:pt x="2873" y="866"/>
                      </a:lnTo>
                      <a:lnTo>
                        <a:pt x="2849" y="867"/>
                      </a:lnTo>
                      <a:lnTo>
                        <a:pt x="2827" y="871"/>
                      </a:lnTo>
                      <a:lnTo>
                        <a:pt x="2804" y="878"/>
                      </a:lnTo>
                      <a:lnTo>
                        <a:pt x="2784" y="887"/>
                      </a:lnTo>
                      <a:lnTo>
                        <a:pt x="2765" y="898"/>
                      </a:lnTo>
                      <a:lnTo>
                        <a:pt x="2747" y="913"/>
                      </a:lnTo>
                      <a:lnTo>
                        <a:pt x="2731" y="929"/>
                      </a:lnTo>
                      <a:lnTo>
                        <a:pt x="2716" y="947"/>
                      </a:lnTo>
                      <a:lnTo>
                        <a:pt x="2703" y="967"/>
                      </a:lnTo>
                      <a:lnTo>
                        <a:pt x="2691" y="989"/>
                      </a:lnTo>
                      <a:lnTo>
                        <a:pt x="2681" y="1013"/>
                      </a:lnTo>
                      <a:lnTo>
                        <a:pt x="2673" y="1039"/>
                      </a:lnTo>
                      <a:lnTo>
                        <a:pt x="2667" y="1066"/>
                      </a:lnTo>
                      <a:lnTo>
                        <a:pt x="2662" y="1095"/>
                      </a:lnTo>
                      <a:lnTo>
                        <a:pt x="2659" y="1126"/>
                      </a:lnTo>
                      <a:lnTo>
                        <a:pt x="2658" y="1160"/>
                      </a:lnTo>
                      <a:lnTo>
                        <a:pt x="2659" y="1192"/>
                      </a:lnTo>
                      <a:lnTo>
                        <a:pt x="2662" y="1224"/>
                      </a:lnTo>
                      <a:lnTo>
                        <a:pt x="2667" y="1253"/>
                      </a:lnTo>
                      <a:lnTo>
                        <a:pt x="2674" y="1282"/>
                      </a:lnTo>
                      <a:lnTo>
                        <a:pt x="2682" y="1308"/>
                      </a:lnTo>
                      <a:lnTo>
                        <a:pt x="2692" y="1332"/>
                      </a:lnTo>
                      <a:lnTo>
                        <a:pt x="2704" y="1355"/>
                      </a:lnTo>
                      <a:lnTo>
                        <a:pt x="2717" y="1377"/>
                      </a:lnTo>
                      <a:lnTo>
                        <a:pt x="2732" y="1395"/>
                      </a:lnTo>
                      <a:lnTo>
                        <a:pt x="2749" y="1412"/>
                      </a:lnTo>
                      <a:lnTo>
                        <a:pt x="2767" y="1426"/>
                      </a:lnTo>
                      <a:lnTo>
                        <a:pt x="2786" y="1437"/>
                      </a:lnTo>
                      <a:lnTo>
                        <a:pt x="2807" y="1447"/>
                      </a:lnTo>
                      <a:lnTo>
                        <a:pt x="2830" y="1453"/>
                      </a:lnTo>
                      <a:lnTo>
                        <a:pt x="2853" y="1458"/>
                      </a:lnTo>
                      <a:lnTo>
                        <a:pt x="2878" y="1459"/>
                      </a:lnTo>
                      <a:lnTo>
                        <a:pt x="2901" y="1458"/>
                      </a:lnTo>
                      <a:lnTo>
                        <a:pt x="2924" y="1454"/>
                      </a:lnTo>
                      <a:lnTo>
                        <a:pt x="2945" y="1447"/>
                      </a:lnTo>
                      <a:lnTo>
                        <a:pt x="2964" y="1438"/>
                      </a:lnTo>
                      <a:lnTo>
                        <a:pt x="2983" y="1427"/>
                      </a:lnTo>
                      <a:lnTo>
                        <a:pt x="3000" y="1413"/>
                      </a:lnTo>
                      <a:lnTo>
                        <a:pt x="3008" y="1406"/>
                      </a:lnTo>
                      <a:lnTo>
                        <a:pt x="3015" y="1398"/>
                      </a:lnTo>
                      <a:lnTo>
                        <a:pt x="3029" y="1379"/>
                      </a:lnTo>
                      <a:lnTo>
                        <a:pt x="3042" y="1358"/>
                      </a:lnTo>
                      <a:lnTo>
                        <a:pt x="3052" y="1336"/>
                      </a:lnTo>
                      <a:lnTo>
                        <a:pt x="3063" y="1311"/>
                      </a:lnTo>
                      <a:lnTo>
                        <a:pt x="3071" y="1285"/>
                      </a:lnTo>
                      <a:lnTo>
                        <a:pt x="3077" y="1257"/>
                      </a:lnTo>
                      <a:lnTo>
                        <a:pt x="3081" y="1227"/>
                      </a:lnTo>
                      <a:lnTo>
                        <a:pt x="3084" y="1195"/>
                      </a:lnTo>
                      <a:lnTo>
                        <a:pt x="3085" y="1162"/>
                      </a:lnTo>
                      <a:close/>
                      <a:moveTo>
                        <a:pt x="3381" y="1164"/>
                      </a:moveTo>
                      <a:lnTo>
                        <a:pt x="3379" y="1222"/>
                      </a:lnTo>
                      <a:lnTo>
                        <a:pt x="3372" y="1279"/>
                      </a:lnTo>
                      <a:lnTo>
                        <a:pt x="3360" y="1332"/>
                      </a:lnTo>
                      <a:lnTo>
                        <a:pt x="3344" y="1384"/>
                      </a:lnTo>
                      <a:lnTo>
                        <a:pt x="3324" y="1432"/>
                      </a:lnTo>
                      <a:lnTo>
                        <a:pt x="3299" y="1477"/>
                      </a:lnTo>
                      <a:lnTo>
                        <a:pt x="3272" y="1519"/>
                      </a:lnTo>
                      <a:lnTo>
                        <a:pt x="3240" y="1556"/>
                      </a:lnTo>
                      <a:lnTo>
                        <a:pt x="3205" y="1591"/>
                      </a:lnTo>
                      <a:lnTo>
                        <a:pt x="3187" y="1606"/>
                      </a:lnTo>
                      <a:lnTo>
                        <a:pt x="3167" y="1622"/>
                      </a:lnTo>
                      <a:lnTo>
                        <a:pt x="3126" y="1648"/>
                      </a:lnTo>
                      <a:lnTo>
                        <a:pt x="3082" y="1670"/>
                      </a:lnTo>
                      <a:lnTo>
                        <a:pt x="3058" y="1679"/>
                      </a:lnTo>
                      <a:lnTo>
                        <a:pt x="3035" y="1687"/>
                      </a:lnTo>
                      <a:lnTo>
                        <a:pt x="2985" y="1700"/>
                      </a:lnTo>
                      <a:lnTo>
                        <a:pt x="2934" y="1708"/>
                      </a:lnTo>
                      <a:lnTo>
                        <a:pt x="2880" y="1710"/>
                      </a:lnTo>
                      <a:lnTo>
                        <a:pt x="2822" y="1708"/>
                      </a:lnTo>
                      <a:lnTo>
                        <a:pt x="2766" y="1700"/>
                      </a:lnTo>
                      <a:lnTo>
                        <a:pt x="2740" y="1695"/>
                      </a:lnTo>
                      <a:lnTo>
                        <a:pt x="2714" y="1688"/>
                      </a:lnTo>
                      <a:lnTo>
                        <a:pt x="2689" y="1681"/>
                      </a:lnTo>
                      <a:lnTo>
                        <a:pt x="2665" y="1672"/>
                      </a:lnTo>
                      <a:lnTo>
                        <a:pt x="2642" y="1662"/>
                      </a:lnTo>
                      <a:lnTo>
                        <a:pt x="2619" y="1651"/>
                      </a:lnTo>
                      <a:lnTo>
                        <a:pt x="2577" y="1625"/>
                      </a:lnTo>
                      <a:lnTo>
                        <a:pt x="2556" y="1610"/>
                      </a:lnTo>
                      <a:lnTo>
                        <a:pt x="2537" y="1594"/>
                      </a:lnTo>
                      <a:lnTo>
                        <a:pt x="2501" y="1561"/>
                      </a:lnTo>
                      <a:lnTo>
                        <a:pt x="2485" y="1542"/>
                      </a:lnTo>
                      <a:lnTo>
                        <a:pt x="2469" y="1523"/>
                      </a:lnTo>
                      <a:lnTo>
                        <a:pt x="2442" y="1482"/>
                      </a:lnTo>
                      <a:lnTo>
                        <a:pt x="2429" y="1460"/>
                      </a:lnTo>
                      <a:lnTo>
                        <a:pt x="2418" y="1437"/>
                      </a:lnTo>
                      <a:lnTo>
                        <a:pt x="2398" y="1388"/>
                      </a:lnTo>
                      <a:lnTo>
                        <a:pt x="2382" y="1335"/>
                      </a:lnTo>
                      <a:lnTo>
                        <a:pt x="2376" y="1308"/>
                      </a:lnTo>
                      <a:lnTo>
                        <a:pt x="2371" y="1280"/>
                      </a:lnTo>
                      <a:lnTo>
                        <a:pt x="2364" y="1221"/>
                      </a:lnTo>
                      <a:lnTo>
                        <a:pt x="2362" y="1191"/>
                      </a:lnTo>
                      <a:lnTo>
                        <a:pt x="2362" y="1160"/>
                      </a:lnTo>
                      <a:lnTo>
                        <a:pt x="2364" y="1102"/>
                      </a:lnTo>
                      <a:lnTo>
                        <a:pt x="2371" y="1048"/>
                      </a:lnTo>
                      <a:lnTo>
                        <a:pt x="2382" y="996"/>
                      </a:lnTo>
                      <a:lnTo>
                        <a:pt x="2398" y="946"/>
                      </a:lnTo>
                      <a:lnTo>
                        <a:pt x="2418" y="898"/>
                      </a:lnTo>
                      <a:lnTo>
                        <a:pt x="2430" y="875"/>
                      </a:lnTo>
                      <a:lnTo>
                        <a:pt x="2442" y="853"/>
                      </a:lnTo>
                      <a:lnTo>
                        <a:pt x="2470" y="812"/>
                      </a:lnTo>
                      <a:lnTo>
                        <a:pt x="2502" y="774"/>
                      </a:lnTo>
                      <a:lnTo>
                        <a:pt x="2537" y="740"/>
                      </a:lnTo>
                      <a:lnTo>
                        <a:pt x="2556" y="724"/>
                      </a:lnTo>
                      <a:lnTo>
                        <a:pt x="2577" y="709"/>
                      </a:lnTo>
                      <a:lnTo>
                        <a:pt x="2619" y="683"/>
                      </a:lnTo>
                      <a:lnTo>
                        <a:pt x="2664" y="660"/>
                      </a:lnTo>
                      <a:lnTo>
                        <a:pt x="2712" y="642"/>
                      </a:lnTo>
                      <a:lnTo>
                        <a:pt x="2763" y="629"/>
                      </a:lnTo>
                      <a:lnTo>
                        <a:pt x="2817" y="621"/>
                      </a:lnTo>
                      <a:lnTo>
                        <a:pt x="2873" y="619"/>
                      </a:lnTo>
                      <a:lnTo>
                        <a:pt x="2932" y="621"/>
                      </a:lnTo>
                      <a:lnTo>
                        <a:pt x="2960" y="625"/>
                      </a:lnTo>
                      <a:lnTo>
                        <a:pt x="2987" y="629"/>
                      </a:lnTo>
                      <a:lnTo>
                        <a:pt x="3014" y="635"/>
                      </a:lnTo>
                      <a:lnTo>
                        <a:pt x="3039" y="642"/>
                      </a:lnTo>
                      <a:lnTo>
                        <a:pt x="3089" y="659"/>
                      </a:lnTo>
                      <a:lnTo>
                        <a:pt x="3134" y="682"/>
                      </a:lnTo>
                      <a:lnTo>
                        <a:pt x="3175" y="708"/>
                      </a:lnTo>
                      <a:lnTo>
                        <a:pt x="3195" y="723"/>
                      </a:lnTo>
                      <a:lnTo>
                        <a:pt x="3213" y="738"/>
                      </a:lnTo>
                      <a:lnTo>
                        <a:pt x="3247" y="772"/>
                      </a:lnTo>
                      <a:lnTo>
                        <a:pt x="3263" y="791"/>
                      </a:lnTo>
                      <a:lnTo>
                        <a:pt x="3278" y="810"/>
                      </a:lnTo>
                      <a:lnTo>
                        <a:pt x="3292" y="830"/>
                      </a:lnTo>
                      <a:lnTo>
                        <a:pt x="3305" y="851"/>
                      </a:lnTo>
                      <a:lnTo>
                        <a:pt x="3328" y="896"/>
                      </a:lnTo>
                      <a:lnTo>
                        <a:pt x="3347" y="945"/>
                      </a:lnTo>
                      <a:lnTo>
                        <a:pt x="3355" y="970"/>
                      </a:lnTo>
                      <a:lnTo>
                        <a:pt x="3362" y="995"/>
                      </a:lnTo>
                      <a:lnTo>
                        <a:pt x="3372" y="1049"/>
                      </a:lnTo>
                      <a:lnTo>
                        <a:pt x="3376" y="1076"/>
                      </a:lnTo>
                      <a:lnTo>
                        <a:pt x="3379" y="1105"/>
                      </a:lnTo>
                      <a:lnTo>
                        <a:pt x="3381" y="1164"/>
                      </a:lnTo>
                      <a:close/>
                      <a:moveTo>
                        <a:pt x="4174" y="932"/>
                      </a:moveTo>
                      <a:lnTo>
                        <a:pt x="4138" y="917"/>
                      </a:lnTo>
                      <a:lnTo>
                        <a:pt x="4106" y="908"/>
                      </a:lnTo>
                      <a:lnTo>
                        <a:pt x="4074" y="903"/>
                      </a:lnTo>
                      <a:lnTo>
                        <a:pt x="4037" y="900"/>
                      </a:lnTo>
                      <a:lnTo>
                        <a:pt x="4007" y="903"/>
                      </a:lnTo>
                      <a:lnTo>
                        <a:pt x="3979" y="907"/>
                      </a:lnTo>
                      <a:lnTo>
                        <a:pt x="3953" y="914"/>
                      </a:lnTo>
                      <a:lnTo>
                        <a:pt x="3928" y="924"/>
                      </a:lnTo>
                      <a:lnTo>
                        <a:pt x="3905" y="936"/>
                      </a:lnTo>
                      <a:lnTo>
                        <a:pt x="3884" y="951"/>
                      </a:lnTo>
                      <a:lnTo>
                        <a:pt x="3865" y="968"/>
                      </a:lnTo>
                      <a:lnTo>
                        <a:pt x="3847" y="987"/>
                      </a:lnTo>
                      <a:lnTo>
                        <a:pt x="3832" y="1009"/>
                      </a:lnTo>
                      <a:lnTo>
                        <a:pt x="3818" y="1034"/>
                      </a:lnTo>
                      <a:lnTo>
                        <a:pt x="3807" y="1060"/>
                      </a:lnTo>
                      <a:lnTo>
                        <a:pt x="3797" y="1088"/>
                      </a:lnTo>
                      <a:lnTo>
                        <a:pt x="3789" y="1119"/>
                      </a:lnTo>
                      <a:lnTo>
                        <a:pt x="3783" y="1152"/>
                      </a:lnTo>
                      <a:lnTo>
                        <a:pt x="3780" y="1187"/>
                      </a:lnTo>
                      <a:lnTo>
                        <a:pt x="3779" y="1223"/>
                      </a:lnTo>
                      <a:lnTo>
                        <a:pt x="3779" y="1682"/>
                      </a:lnTo>
                      <a:lnTo>
                        <a:pt x="3485" y="1682"/>
                      </a:lnTo>
                      <a:lnTo>
                        <a:pt x="3485" y="1165"/>
                      </a:lnTo>
                      <a:lnTo>
                        <a:pt x="3485" y="647"/>
                      </a:lnTo>
                      <a:lnTo>
                        <a:pt x="3768" y="647"/>
                      </a:lnTo>
                      <a:lnTo>
                        <a:pt x="3768" y="882"/>
                      </a:lnTo>
                      <a:lnTo>
                        <a:pt x="3776" y="854"/>
                      </a:lnTo>
                      <a:lnTo>
                        <a:pt x="3785" y="827"/>
                      </a:lnTo>
                      <a:lnTo>
                        <a:pt x="3797" y="801"/>
                      </a:lnTo>
                      <a:lnTo>
                        <a:pt x="3810" y="777"/>
                      </a:lnTo>
                      <a:lnTo>
                        <a:pt x="3825" y="755"/>
                      </a:lnTo>
                      <a:lnTo>
                        <a:pt x="3840" y="735"/>
                      </a:lnTo>
                      <a:lnTo>
                        <a:pt x="3858" y="716"/>
                      </a:lnTo>
                      <a:lnTo>
                        <a:pt x="3877" y="699"/>
                      </a:lnTo>
                      <a:lnTo>
                        <a:pt x="3898" y="684"/>
                      </a:lnTo>
                      <a:lnTo>
                        <a:pt x="3920" y="671"/>
                      </a:lnTo>
                      <a:lnTo>
                        <a:pt x="3943" y="658"/>
                      </a:lnTo>
                      <a:lnTo>
                        <a:pt x="3955" y="653"/>
                      </a:lnTo>
                      <a:lnTo>
                        <a:pt x="3968" y="649"/>
                      </a:lnTo>
                      <a:lnTo>
                        <a:pt x="3994" y="642"/>
                      </a:lnTo>
                      <a:lnTo>
                        <a:pt x="4021" y="636"/>
                      </a:lnTo>
                      <a:lnTo>
                        <a:pt x="4051" y="633"/>
                      </a:lnTo>
                      <a:lnTo>
                        <a:pt x="4081" y="632"/>
                      </a:lnTo>
                      <a:lnTo>
                        <a:pt x="4124" y="635"/>
                      </a:lnTo>
                      <a:lnTo>
                        <a:pt x="4174" y="643"/>
                      </a:lnTo>
                      <a:lnTo>
                        <a:pt x="4174" y="932"/>
                      </a:lnTo>
                      <a:close/>
                      <a:moveTo>
                        <a:pt x="4858" y="1682"/>
                      </a:moveTo>
                      <a:lnTo>
                        <a:pt x="4858" y="1450"/>
                      </a:lnTo>
                      <a:lnTo>
                        <a:pt x="4825" y="1457"/>
                      </a:lnTo>
                      <a:lnTo>
                        <a:pt x="4796" y="1461"/>
                      </a:lnTo>
                      <a:lnTo>
                        <a:pt x="4767" y="1463"/>
                      </a:lnTo>
                      <a:lnTo>
                        <a:pt x="4736" y="1463"/>
                      </a:lnTo>
                      <a:lnTo>
                        <a:pt x="4691" y="1461"/>
                      </a:lnTo>
                      <a:lnTo>
                        <a:pt x="4672" y="1458"/>
                      </a:lnTo>
                      <a:lnTo>
                        <a:pt x="4654" y="1453"/>
                      </a:lnTo>
                      <a:lnTo>
                        <a:pt x="4638" y="1447"/>
                      </a:lnTo>
                      <a:lnTo>
                        <a:pt x="4624" y="1440"/>
                      </a:lnTo>
                      <a:lnTo>
                        <a:pt x="4612" y="1431"/>
                      </a:lnTo>
                      <a:lnTo>
                        <a:pt x="4601" y="1420"/>
                      </a:lnTo>
                      <a:lnTo>
                        <a:pt x="4592" y="1408"/>
                      </a:lnTo>
                      <a:lnTo>
                        <a:pt x="4584" y="1394"/>
                      </a:lnTo>
                      <a:lnTo>
                        <a:pt x="4580" y="1386"/>
                      </a:lnTo>
                      <a:lnTo>
                        <a:pt x="4577" y="1378"/>
                      </a:lnTo>
                      <a:lnTo>
                        <a:pt x="4572" y="1359"/>
                      </a:lnTo>
                      <a:lnTo>
                        <a:pt x="4566" y="1317"/>
                      </a:lnTo>
                      <a:lnTo>
                        <a:pt x="4564" y="1267"/>
                      </a:lnTo>
                      <a:lnTo>
                        <a:pt x="4564" y="890"/>
                      </a:lnTo>
                      <a:lnTo>
                        <a:pt x="4845" y="890"/>
                      </a:lnTo>
                      <a:lnTo>
                        <a:pt x="4845" y="655"/>
                      </a:lnTo>
                      <a:lnTo>
                        <a:pt x="4564" y="655"/>
                      </a:lnTo>
                      <a:lnTo>
                        <a:pt x="4564" y="317"/>
                      </a:lnTo>
                      <a:lnTo>
                        <a:pt x="4268" y="484"/>
                      </a:lnTo>
                      <a:lnTo>
                        <a:pt x="4268" y="902"/>
                      </a:lnTo>
                      <a:lnTo>
                        <a:pt x="4268" y="1319"/>
                      </a:lnTo>
                      <a:lnTo>
                        <a:pt x="4270" y="1367"/>
                      </a:lnTo>
                      <a:lnTo>
                        <a:pt x="4274" y="1412"/>
                      </a:lnTo>
                      <a:lnTo>
                        <a:pt x="4281" y="1453"/>
                      </a:lnTo>
                      <a:lnTo>
                        <a:pt x="4293" y="1491"/>
                      </a:lnTo>
                      <a:lnTo>
                        <a:pt x="4306" y="1525"/>
                      </a:lnTo>
                      <a:lnTo>
                        <a:pt x="4322" y="1557"/>
                      </a:lnTo>
                      <a:lnTo>
                        <a:pt x="4342" y="1585"/>
                      </a:lnTo>
                      <a:lnTo>
                        <a:pt x="4364" y="1609"/>
                      </a:lnTo>
                      <a:lnTo>
                        <a:pt x="4390" y="1632"/>
                      </a:lnTo>
                      <a:lnTo>
                        <a:pt x="4419" y="1651"/>
                      </a:lnTo>
                      <a:lnTo>
                        <a:pt x="4451" y="1667"/>
                      </a:lnTo>
                      <a:lnTo>
                        <a:pt x="4487" y="1679"/>
                      </a:lnTo>
                      <a:lnTo>
                        <a:pt x="4525" y="1689"/>
                      </a:lnTo>
                      <a:lnTo>
                        <a:pt x="4569" y="1696"/>
                      </a:lnTo>
                      <a:lnTo>
                        <a:pt x="4614" y="1700"/>
                      </a:lnTo>
                      <a:lnTo>
                        <a:pt x="4663" y="1702"/>
                      </a:lnTo>
                      <a:lnTo>
                        <a:pt x="4712" y="1701"/>
                      </a:lnTo>
                      <a:lnTo>
                        <a:pt x="4759" y="1698"/>
                      </a:lnTo>
                      <a:lnTo>
                        <a:pt x="4807" y="1692"/>
                      </a:lnTo>
                      <a:lnTo>
                        <a:pt x="4858" y="1682"/>
                      </a:lnTo>
                      <a:close/>
                      <a:moveTo>
                        <a:pt x="5897" y="1179"/>
                      </a:moveTo>
                      <a:lnTo>
                        <a:pt x="5897" y="647"/>
                      </a:lnTo>
                      <a:lnTo>
                        <a:pt x="5603" y="647"/>
                      </a:lnTo>
                      <a:lnTo>
                        <a:pt x="5603" y="1179"/>
                      </a:lnTo>
                      <a:lnTo>
                        <a:pt x="5601" y="1250"/>
                      </a:lnTo>
                      <a:lnTo>
                        <a:pt x="5599" y="1281"/>
                      </a:lnTo>
                      <a:lnTo>
                        <a:pt x="5595" y="1309"/>
                      </a:lnTo>
                      <a:lnTo>
                        <a:pt x="5590" y="1334"/>
                      </a:lnTo>
                      <a:lnTo>
                        <a:pt x="5584" y="1357"/>
                      </a:lnTo>
                      <a:lnTo>
                        <a:pt x="5576" y="1378"/>
                      </a:lnTo>
                      <a:lnTo>
                        <a:pt x="5567" y="1395"/>
                      </a:lnTo>
                      <a:lnTo>
                        <a:pt x="5556" y="1410"/>
                      </a:lnTo>
                      <a:lnTo>
                        <a:pt x="5544" y="1423"/>
                      </a:lnTo>
                      <a:lnTo>
                        <a:pt x="5530" y="1433"/>
                      </a:lnTo>
                      <a:lnTo>
                        <a:pt x="5514" y="1441"/>
                      </a:lnTo>
                      <a:lnTo>
                        <a:pt x="5505" y="1445"/>
                      </a:lnTo>
                      <a:lnTo>
                        <a:pt x="5496" y="1448"/>
                      </a:lnTo>
                      <a:lnTo>
                        <a:pt x="5476" y="1452"/>
                      </a:lnTo>
                      <a:lnTo>
                        <a:pt x="5455" y="1455"/>
                      </a:lnTo>
                      <a:lnTo>
                        <a:pt x="5431" y="1455"/>
                      </a:lnTo>
                      <a:lnTo>
                        <a:pt x="5407" y="1455"/>
                      </a:lnTo>
                      <a:lnTo>
                        <a:pt x="5385" y="1452"/>
                      </a:lnTo>
                      <a:lnTo>
                        <a:pt x="5364" y="1448"/>
                      </a:lnTo>
                      <a:lnTo>
                        <a:pt x="5346" y="1442"/>
                      </a:lnTo>
                      <a:lnTo>
                        <a:pt x="5329" y="1434"/>
                      </a:lnTo>
                      <a:lnTo>
                        <a:pt x="5315" y="1424"/>
                      </a:lnTo>
                      <a:lnTo>
                        <a:pt x="5301" y="1412"/>
                      </a:lnTo>
                      <a:lnTo>
                        <a:pt x="5290" y="1397"/>
                      </a:lnTo>
                      <a:lnTo>
                        <a:pt x="5280" y="1381"/>
                      </a:lnTo>
                      <a:lnTo>
                        <a:pt x="5272" y="1361"/>
                      </a:lnTo>
                      <a:lnTo>
                        <a:pt x="5265" y="1340"/>
                      </a:lnTo>
                      <a:lnTo>
                        <a:pt x="5258" y="1317"/>
                      </a:lnTo>
                      <a:lnTo>
                        <a:pt x="5254" y="1290"/>
                      </a:lnTo>
                      <a:lnTo>
                        <a:pt x="5251" y="1262"/>
                      </a:lnTo>
                      <a:lnTo>
                        <a:pt x="5250" y="1230"/>
                      </a:lnTo>
                      <a:lnTo>
                        <a:pt x="5249" y="1196"/>
                      </a:lnTo>
                      <a:lnTo>
                        <a:pt x="5249" y="647"/>
                      </a:lnTo>
                      <a:lnTo>
                        <a:pt x="4955" y="647"/>
                      </a:lnTo>
                      <a:lnTo>
                        <a:pt x="4955" y="1192"/>
                      </a:lnTo>
                      <a:lnTo>
                        <a:pt x="4957" y="1271"/>
                      </a:lnTo>
                      <a:lnTo>
                        <a:pt x="4962" y="1339"/>
                      </a:lnTo>
                      <a:lnTo>
                        <a:pt x="4966" y="1370"/>
                      </a:lnTo>
                      <a:lnTo>
                        <a:pt x="4972" y="1400"/>
                      </a:lnTo>
                      <a:lnTo>
                        <a:pt x="4986" y="1451"/>
                      </a:lnTo>
                      <a:lnTo>
                        <a:pt x="4994" y="1474"/>
                      </a:lnTo>
                      <a:lnTo>
                        <a:pt x="5005" y="1496"/>
                      </a:lnTo>
                      <a:lnTo>
                        <a:pt x="5016" y="1516"/>
                      </a:lnTo>
                      <a:lnTo>
                        <a:pt x="5030" y="1535"/>
                      </a:lnTo>
                      <a:lnTo>
                        <a:pt x="5059" y="1571"/>
                      </a:lnTo>
                      <a:lnTo>
                        <a:pt x="5095" y="1604"/>
                      </a:lnTo>
                      <a:lnTo>
                        <a:pt x="5127" y="1628"/>
                      </a:lnTo>
                      <a:lnTo>
                        <a:pt x="5162" y="1649"/>
                      </a:lnTo>
                      <a:lnTo>
                        <a:pt x="5201" y="1666"/>
                      </a:lnTo>
                      <a:lnTo>
                        <a:pt x="5241" y="1680"/>
                      </a:lnTo>
                      <a:lnTo>
                        <a:pt x="5286" y="1692"/>
                      </a:lnTo>
                      <a:lnTo>
                        <a:pt x="5332" y="1700"/>
                      </a:lnTo>
                      <a:lnTo>
                        <a:pt x="5379" y="1704"/>
                      </a:lnTo>
                      <a:lnTo>
                        <a:pt x="5429" y="1706"/>
                      </a:lnTo>
                      <a:lnTo>
                        <a:pt x="5488" y="1704"/>
                      </a:lnTo>
                      <a:lnTo>
                        <a:pt x="5544" y="1696"/>
                      </a:lnTo>
                      <a:lnTo>
                        <a:pt x="5570" y="1691"/>
                      </a:lnTo>
                      <a:lnTo>
                        <a:pt x="5596" y="1685"/>
                      </a:lnTo>
                      <a:lnTo>
                        <a:pt x="5644" y="1668"/>
                      </a:lnTo>
                      <a:lnTo>
                        <a:pt x="5667" y="1658"/>
                      </a:lnTo>
                      <a:lnTo>
                        <a:pt x="5689" y="1648"/>
                      </a:lnTo>
                      <a:lnTo>
                        <a:pt x="5730" y="1622"/>
                      </a:lnTo>
                      <a:lnTo>
                        <a:pt x="5768" y="1592"/>
                      </a:lnTo>
                      <a:lnTo>
                        <a:pt x="5785" y="1576"/>
                      </a:lnTo>
                      <a:lnTo>
                        <a:pt x="5801" y="1559"/>
                      </a:lnTo>
                      <a:lnTo>
                        <a:pt x="5825" y="1528"/>
                      </a:lnTo>
                      <a:lnTo>
                        <a:pt x="5844" y="1494"/>
                      </a:lnTo>
                      <a:lnTo>
                        <a:pt x="5861" y="1456"/>
                      </a:lnTo>
                      <a:lnTo>
                        <a:pt x="5874" y="1414"/>
                      </a:lnTo>
                      <a:lnTo>
                        <a:pt x="5885" y="1364"/>
                      </a:lnTo>
                      <a:lnTo>
                        <a:pt x="5892" y="1310"/>
                      </a:lnTo>
                      <a:lnTo>
                        <a:pt x="5896" y="1248"/>
                      </a:lnTo>
                      <a:lnTo>
                        <a:pt x="5897" y="1179"/>
                      </a:lnTo>
                      <a:close/>
                      <a:moveTo>
                        <a:pt x="7566" y="1682"/>
                      </a:moveTo>
                      <a:lnTo>
                        <a:pt x="7566" y="1088"/>
                      </a:lnTo>
                      <a:lnTo>
                        <a:pt x="7566" y="1028"/>
                      </a:lnTo>
                      <a:lnTo>
                        <a:pt x="7564" y="976"/>
                      </a:lnTo>
                      <a:lnTo>
                        <a:pt x="7560" y="930"/>
                      </a:lnTo>
                      <a:lnTo>
                        <a:pt x="7555" y="889"/>
                      </a:lnTo>
                      <a:lnTo>
                        <a:pt x="7549" y="855"/>
                      </a:lnTo>
                      <a:lnTo>
                        <a:pt x="7545" y="839"/>
                      </a:lnTo>
                      <a:lnTo>
                        <a:pt x="7540" y="824"/>
                      </a:lnTo>
                      <a:lnTo>
                        <a:pt x="7530" y="797"/>
                      </a:lnTo>
                      <a:lnTo>
                        <a:pt x="7517" y="773"/>
                      </a:lnTo>
                      <a:lnTo>
                        <a:pt x="7507" y="756"/>
                      </a:lnTo>
                      <a:lnTo>
                        <a:pt x="7495" y="741"/>
                      </a:lnTo>
                      <a:lnTo>
                        <a:pt x="7482" y="726"/>
                      </a:lnTo>
                      <a:lnTo>
                        <a:pt x="7468" y="712"/>
                      </a:lnTo>
                      <a:lnTo>
                        <a:pt x="7436" y="687"/>
                      </a:lnTo>
                      <a:lnTo>
                        <a:pt x="7419" y="676"/>
                      </a:lnTo>
                      <a:lnTo>
                        <a:pt x="7401" y="666"/>
                      </a:lnTo>
                      <a:lnTo>
                        <a:pt x="7362" y="648"/>
                      </a:lnTo>
                      <a:lnTo>
                        <a:pt x="7342" y="641"/>
                      </a:lnTo>
                      <a:lnTo>
                        <a:pt x="7321" y="636"/>
                      </a:lnTo>
                      <a:lnTo>
                        <a:pt x="7277" y="628"/>
                      </a:lnTo>
                      <a:lnTo>
                        <a:pt x="7231" y="626"/>
                      </a:lnTo>
                      <a:lnTo>
                        <a:pt x="7202" y="626"/>
                      </a:lnTo>
                      <a:lnTo>
                        <a:pt x="7175" y="629"/>
                      </a:lnTo>
                      <a:lnTo>
                        <a:pt x="7149" y="634"/>
                      </a:lnTo>
                      <a:lnTo>
                        <a:pt x="7124" y="640"/>
                      </a:lnTo>
                      <a:lnTo>
                        <a:pt x="7100" y="648"/>
                      </a:lnTo>
                      <a:lnTo>
                        <a:pt x="7077" y="658"/>
                      </a:lnTo>
                      <a:lnTo>
                        <a:pt x="7055" y="671"/>
                      </a:lnTo>
                      <a:lnTo>
                        <a:pt x="7034" y="685"/>
                      </a:lnTo>
                      <a:lnTo>
                        <a:pt x="7015" y="700"/>
                      </a:lnTo>
                      <a:lnTo>
                        <a:pt x="6996" y="718"/>
                      </a:lnTo>
                      <a:lnTo>
                        <a:pt x="6977" y="737"/>
                      </a:lnTo>
                      <a:lnTo>
                        <a:pt x="6959" y="759"/>
                      </a:lnTo>
                      <a:lnTo>
                        <a:pt x="6943" y="783"/>
                      </a:lnTo>
                      <a:lnTo>
                        <a:pt x="6928" y="808"/>
                      </a:lnTo>
                      <a:lnTo>
                        <a:pt x="6900" y="865"/>
                      </a:lnTo>
                      <a:lnTo>
                        <a:pt x="6883" y="809"/>
                      </a:lnTo>
                      <a:lnTo>
                        <a:pt x="6873" y="784"/>
                      </a:lnTo>
                      <a:lnTo>
                        <a:pt x="6862" y="761"/>
                      </a:lnTo>
                      <a:lnTo>
                        <a:pt x="6849" y="739"/>
                      </a:lnTo>
                      <a:lnTo>
                        <a:pt x="6835" y="720"/>
                      </a:lnTo>
                      <a:lnTo>
                        <a:pt x="6820" y="702"/>
                      </a:lnTo>
                      <a:lnTo>
                        <a:pt x="6804" y="686"/>
                      </a:lnTo>
                      <a:lnTo>
                        <a:pt x="6786" y="672"/>
                      </a:lnTo>
                      <a:lnTo>
                        <a:pt x="6766" y="659"/>
                      </a:lnTo>
                      <a:lnTo>
                        <a:pt x="6746" y="649"/>
                      </a:lnTo>
                      <a:lnTo>
                        <a:pt x="6723" y="640"/>
                      </a:lnTo>
                      <a:lnTo>
                        <a:pt x="6700" y="634"/>
                      </a:lnTo>
                      <a:lnTo>
                        <a:pt x="6675" y="629"/>
                      </a:lnTo>
                      <a:lnTo>
                        <a:pt x="6649" y="626"/>
                      </a:lnTo>
                      <a:lnTo>
                        <a:pt x="6621" y="626"/>
                      </a:lnTo>
                      <a:lnTo>
                        <a:pt x="6593" y="626"/>
                      </a:lnTo>
                      <a:lnTo>
                        <a:pt x="6566" y="629"/>
                      </a:lnTo>
                      <a:lnTo>
                        <a:pt x="6540" y="633"/>
                      </a:lnTo>
                      <a:lnTo>
                        <a:pt x="6516" y="639"/>
                      </a:lnTo>
                      <a:lnTo>
                        <a:pt x="6493" y="647"/>
                      </a:lnTo>
                      <a:lnTo>
                        <a:pt x="6470" y="657"/>
                      </a:lnTo>
                      <a:lnTo>
                        <a:pt x="6448" y="670"/>
                      </a:lnTo>
                      <a:lnTo>
                        <a:pt x="6428" y="683"/>
                      </a:lnTo>
                      <a:lnTo>
                        <a:pt x="6409" y="698"/>
                      </a:lnTo>
                      <a:lnTo>
                        <a:pt x="6391" y="715"/>
                      </a:lnTo>
                      <a:lnTo>
                        <a:pt x="6373" y="734"/>
                      </a:lnTo>
                      <a:lnTo>
                        <a:pt x="6356" y="755"/>
                      </a:lnTo>
                      <a:lnTo>
                        <a:pt x="6325" y="803"/>
                      </a:lnTo>
                      <a:lnTo>
                        <a:pt x="6295" y="859"/>
                      </a:lnTo>
                      <a:lnTo>
                        <a:pt x="6295" y="647"/>
                      </a:lnTo>
                      <a:lnTo>
                        <a:pt x="6011" y="647"/>
                      </a:lnTo>
                      <a:lnTo>
                        <a:pt x="6011" y="1165"/>
                      </a:lnTo>
                      <a:lnTo>
                        <a:pt x="6011" y="1682"/>
                      </a:lnTo>
                      <a:lnTo>
                        <a:pt x="6305" y="1682"/>
                      </a:lnTo>
                      <a:lnTo>
                        <a:pt x="6305" y="1201"/>
                      </a:lnTo>
                      <a:lnTo>
                        <a:pt x="6306" y="1155"/>
                      </a:lnTo>
                      <a:lnTo>
                        <a:pt x="6307" y="1132"/>
                      </a:lnTo>
                      <a:lnTo>
                        <a:pt x="6309" y="1113"/>
                      </a:lnTo>
                      <a:lnTo>
                        <a:pt x="6314" y="1078"/>
                      </a:lnTo>
                      <a:lnTo>
                        <a:pt x="6320" y="1048"/>
                      </a:lnTo>
                      <a:lnTo>
                        <a:pt x="6332" y="1015"/>
                      </a:lnTo>
                      <a:lnTo>
                        <a:pt x="6347" y="985"/>
                      </a:lnTo>
                      <a:lnTo>
                        <a:pt x="6365" y="959"/>
                      </a:lnTo>
                      <a:lnTo>
                        <a:pt x="6375" y="947"/>
                      </a:lnTo>
                      <a:lnTo>
                        <a:pt x="6386" y="937"/>
                      </a:lnTo>
                      <a:lnTo>
                        <a:pt x="6397" y="927"/>
                      </a:lnTo>
                      <a:lnTo>
                        <a:pt x="6409" y="919"/>
                      </a:lnTo>
                      <a:lnTo>
                        <a:pt x="6421" y="912"/>
                      </a:lnTo>
                      <a:lnTo>
                        <a:pt x="6434" y="906"/>
                      </a:lnTo>
                      <a:lnTo>
                        <a:pt x="6448" y="900"/>
                      </a:lnTo>
                      <a:lnTo>
                        <a:pt x="6462" y="897"/>
                      </a:lnTo>
                      <a:lnTo>
                        <a:pt x="6492" y="894"/>
                      </a:lnTo>
                      <a:lnTo>
                        <a:pt x="6514" y="895"/>
                      </a:lnTo>
                      <a:lnTo>
                        <a:pt x="6534" y="900"/>
                      </a:lnTo>
                      <a:lnTo>
                        <a:pt x="6553" y="907"/>
                      </a:lnTo>
                      <a:lnTo>
                        <a:pt x="6569" y="917"/>
                      </a:lnTo>
                      <a:lnTo>
                        <a:pt x="6584" y="929"/>
                      </a:lnTo>
                      <a:lnTo>
                        <a:pt x="6597" y="943"/>
                      </a:lnTo>
                      <a:lnTo>
                        <a:pt x="6608" y="960"/>
                      </a:lnTo>
                      <a:lnTo>
                        <a:pt x="6617" y="979"/>
                      </a:lnTo>
                      <a:lnTo>
                        <a:pt x="6627" y="1011"/>
                      </a:lnTo>
                      <a:lnTo>
                        <a:pt x="6634" y="1050"/>
                      </a:lnTo>
                      <a:lnTo>
                        <a:pt x="6638" y="1100"/>
                      </a:lnTo>
                      <a:lnTo>
                        <a:pt x="6639" y="1165"/>
                      </a:lnTo>
                      <a:lnTo>
                        <a:pt x="6639" y="1682"/>
                      </a:lnTo>
                      <a:lnTo>
                        <a:pt x="6935" y="1682"/>
                      </a:lnTo>
                      <a:lnTo>
                        <a:pt x="6935" y="1184"/>
                      </a:lnTo>
                      <a:lnTo>
                        <a:pt x="6936" y="1150"/>
                      </a:lnTo>
                      <a:lnTo>
                        <a:pt x="6938" y="1117"/>
                      </a:lnTo>
                      <a:lnTo>
                        <a:pt x="6942" y="1087"/>
                      </a:lnTo>
                      <a:lnTo>
                        <a:pt x="6947" y="1059"/>
                      </a:lnTo>
                      <a:lnTo>
                        <a:pt x="6954" y="1033"/>
                      </a:lnTo>
                      <a:lnTo>
                        <a:pt x="6962" y="1010"/>
                      </a:lnTo>
                      <a:lnTo>
                        <a:pt x="6971" y="988"/>
                      </a:lnTo>
                      <a:lnTo>
                        <a:pt x="6983" y="969"/>
                      </a:lnTo>
                      <a:lnTo>
                        <a:pt x="6996" y="952"/>
                      </a:lnTo>
                      <a:lnTo>
                        <a:pt x="7009" y="937"/>
                      </a:lnTo>
                      <a:lnTo>
                        <a:pt x="7025" y="924"/>
                      </a:lnTo>
                      <a:lnTo>
                        <a:pt x="7041" y="914"/>
                      </a:lnTo>
                      <a:lnTo>
                        <a:pt x="7059" y="906"/>
                      </a:lnTo>
                      <a:lnTo>
                        <a:pt x="7079" y="899"/>
                      </a:lnTo>
                      <a:lnTo>
                        <a:pt x="7100" y="895"/>
                      </a:lnTo>
                      <a:lnTo>
                        <a:pt x="7122" y="894"/>
                      </a:lnTo>
                      <a:lnTo>
                        <a:pt x="7148" y="895"/>
                      </a:lnTo>
                      <a:lnTo>
                        <a:pt x="7160" y="897"/>
                      </a:lnTo>
                      <a:lnTo>
                        <a:pt x="7171" y="900"/>
                      </a:lnTo>
                      <a:lnTo>
                        <a:pt x="7192" y="909"/>
                      </a:lnTo>
                      <a:lnTo>
                        <a:pt x="7210" y="919"/>
                      </a:lnTo>
                      <a:lnTo>
                        <a:pt x="7227" y="933"/>
                      </a:lnTo>
                      <a:lnTo>
                        <a:pt x="7241" y="951"/>
                      </a:lnTo>
                      <a:lnTo>
                        <a:pt x="7251" y="971"/>
                      </a:lnTo>
                      <a:lnTo>
                        <a:pt x="7259" y="995"/>
                      </a:lnTo>
                      <a:lnTo>
                        <a:pt x="7264" y="1023"/>
                      </a:lnTo>
                      <a:lnTo>
                        <a:pt x="7267" y="1058"/>
                      </a:lnTo>
                      <a:lnTo>
                        <a:pt x="7269" y="1101"/>
                      </a:lnTo>
                      <a:lnTo>
                        <a:pt x="7270" y="1150"/>
                      </a:lnTo>
                      <a:lnTo>
                        <a:pt x="7270" y="1682"/>
                      </a:lnTo>
                      <a:lnTo>
                        <a:pt x="7566" y="1682"/>
                      </a:lnTo>
                      <a:close/>
                      <a:moveTo>
                        <a:pt x="2275" y="320"/>
                      </a:moveTo>
                      <a:lnTo>
                        <a:pt x="2258" y="320"/>
                      </a:lnTo>
                      <a:lnTo>
                        <a:pt x="2241" y="323"/>
                      </a:lnTo>
                      <a:lnTo>
                        <a:pt x="2226" y="326"/>
                      </a:lnTo>
                      <a:lnTo>
                        <a:pt x="2212" y="332"/>
                      </a:lnTo>
                      <a:lnTo>
                        <a:pt x="2185" y="346"/>
                      </a:lnTo>
                      <a:lnTo>
                        <a:pt x="2163" y="365"/>
                      </a:lnTo>
                      <a:lnTo>
                        <a:pt x="2154" y="377"/>
                      </a:lnTo>
                      <a:lnTo>
                        <a:pt x="2146" y="390"/>
                      </a:lnTo>
                      <a:lnTo>
                        <a:pt x="2133" y="419"/>
                      </a:lnTo>
                      <a:lnTo>
                        <a:pt x="2128" y="436"/>
                      </a:lnTo>
                      <a:lnTo>
                        <a:pt x="2125" y="453"/>
                      </a:lnTo>
                      <a:lnTo>
                        <a:pt x="2123" y="471"/>
                      </a:lnTo>
                      <a:lnTo>
                        <a:pt x="2122" y="490"/>
                      </a:lnTo>
                      <a:lnTo>
                        <a:pt x="2122" y="657"/>
                      </a:lnTo>
                      <a:lnTo>
                        <a:pt x="2337" y="657"/>
                      </a:lnTo>
                      <a:lnTo>
                        <a:pt x="2337" y="891"/>
                      </a:lnTo>
                      <a:lnTo>
                        <a:pt x="2122" y="891"/>
                      </a:lnTo>
                      <a:lnTo>
                        <a:pt x="2122" y="1683"/>
                      </a:lnTo>
                      <a:lnTo>
                        <a:pt x="1828" y="1683"/>
                      </a:lnTo>
                      <a:lnTo>
                        <a:pt x="1828" y="891"/>
                      </a:lnTo>
                      <a:lnTo>
                        <a:pt x="1692" y="891"/>
                      </a:lnTo>
                      <a:lnTo>
                        <a:pt x="1692" y="657"/>
                      </a:lnTo>
                      <a:lnTo>
                        <a:pt x="1828" y="657"/>
                      </a:lnTo>
                      <a:lnTo>
                        <a:pt x="1828" y="516"/>
                      </a:lnTo>
                      <a:lnTo>
                        <a:pt x="1830" y="435"/>
                      </a:lnTo>
                      <a:lnTo>
                        <a:pt x="1834" y="393"/>
                      </a:lnTo>
                      <a:lnTo>
                        <a:pt x="1841" y="354"/>
                      </a:lnTo>
                      <a:lnTo>
                        <a:pt x="1849" y="315"/>
                      </a:lnTo>
                      <a:lnTo>
                        <a:pt x="1860" y="277"/>
                      </a:lnTo>
                      <a:lnTo>
                        <a:pt x="1875" y="242"/>
                      </a:lnTo>
                      <a:lnTo>
                        <a:pt x="1883" y="225"/>
                      </a:lnTo>
                      <a:lnTo>
                        <a:pt x="1893" y="208"/>
                      </a:lnTo>
                      <a:lnTo>
                        <a:pt x="1915" y="176"/>
                      </a:lnTo>
                      <a:lnTo>
                        <a:pt x="1942" y="148"/>
                      </a:lnTo>
                      <a:lnTo>
                        <a:pt x="1973" y="123"/>
                      </a:lnTo>
                      <a:lnTo>
                        <a:pt x="1990" y="112"/>
                      </a:lnTo>
                      <a:lnTo>
                        <a:pt x="2009" y="102"/>
                      </a:lnTo>
                      <a:lnTo>
                        <a:pt x="2051" y="85"/>
                      </a:lnTo>
                      <a:lnTo>
                        <a:pt x="2100" y="72"/>
                      </a:lnTo>
                      <a:lnTo>
                        <a:pt x="2153" y="65"/>
                      </a:lnTo>
                      <a:lnTo>
                        <a:pt x="2183" y="63"/>
                      </a:lnTo>
                      <a:lnTo>
                        <a:pt x="2214" y="62"/>
                      </a:lnTo>
                      <a:lnTo>
                        <a:pt x="2268" y="63"/>
                      </a:lnTo>
                      <a:lnTo>
                        <a:pt x="2315" y="68"/>
                      </a:lnTo>
                      <a:lnTo>
                        <a:pt x="2361" y="76"/>
                      </a:lnTo>
                      <a:lnTo>
                        <a:pt x="2415" y="86"/>
                      </a:lnTo>
                      <a:lnTo>
                        <a:pt x="2415" y="338"/>
                      </a:lnTo>
                      <a:lnTo>
                        <a:pt x="2387" y="332"/>
                      </a:lnTo>
                      <a:lnTo>
                        <a:pt x="2358" y="326"/>
                      </a:lnTo>
                      <a:lnTo>
                        <a:pt x="2321" y="321"/>
                      </a:lnTo>
                      <a:lnTo>
                        <a:pt x="2275" y="320"/>
                      </a:lnTo>
                      <a:close/>
                      <a:moveTo>
                        <a:pt x="1255" y="1349"/>
                      </a:moveTo>
                      <a:lnTo>
                        <a:pt x="1431" y="1652"/>
                      </a:lnTo>
                      <a:lnTo>
                        <a:pt x="1388" y="1675"/>
                      </a:lnTo>
                      <a:lnTo>
                        <a:pt x="1343" y="1696"/>
                      </a:lnTo>
                      <a:lnTo>
                        <a:pt x="1299" y="1715"/>
                      </a:lnTo>
                      <a:lnTo>
                        <a:pt x="1255" y="1731"/>
                      </a:lnTo>
                      <a:lnTo>
                        <a:pt x="1209" y="1745"/>
                      </a:lnTo>
                      <a:lnTo>
                        <a:pt x="1164" y="1756"/>
                      </a:lnTo>
                      <a:lnTo>
                        <a:pt x="1118" y="1766"/>
                      </a:lnTo>
                      <a:lnTo>
                        <a:pt x="1071" y="1772"/>
                      </a:lnTo>
                      <a:lnTo>
                        <a:pt x="1025" y="1777"/>
                      </a:lnTo>
                      <a:lnTo>
                        <a:pt x="979" y="1779"/>
                      </a:lnTo>
                      <a:lnTo>
                        <a:pt x="934" y="1779"/>
                      </a:lnTo>
                      <a:lnTo>
                        <a:pt x="888" y="1777"/>
                      </a:lnTo>
                      <a:lnTo>
                        <a:pt x="841" y="1773"/>
                      </a:lnTo>
                      <a:lnTo>
                        <a:pt x="796" y="1766"/>
                      </a:lnTo>
                      <a:lnTo>
                        <a:pt x="751" y="1758"/>
                      </a:lnTo>
                      <a:lnTo>
                        <a:pt x="707" y="1747"/>
                      </a:lnTo>
                      <a:lnTo>
                        <a:pt x="663" y="1734"/>
                      </a:lnTo>
                      <a:lnTo>
                        <a:pt x="620" y="1719"/>
                      </a:lnTo>
                      <a:lnTo>
                        <a:pt x="577" y="1702"/>
                      </a:lnTo>
                      <a:lnTo>
                        <a:pt x="535" y="1683"/>
                      </a:lnTo>
                      <a:lnTo>
                        <a:pt x="494" y="1662"/>
                      </a:lnTo>
                      <a:lnTo>
                        <a:pt x="455" y="1639"/>
                      </a:lnTo>
                      <a:lnTo>
                        <a:pt x="416" y="1614"/>
                      </a:lnTo>
                      <a:lnTo>
                        <a:pt x="378" y="1586"/>
                      </a:lnTo>
                      <a:lnTo>
                        <a:pt x="341" y="1558"/>
                      </a:lnTo>
                      <a:lnTo>
                        <a:pt x="306" y="1527"/>
                      </a:lnTo>
                      <a:lnTo>
                        <a:pt x="272" y="1494"/>
                      </a:lnTo>
                      <a:lnTo>
                        <a:pt x="240" y="1460"/>
                      </a:lnTo>
                      <a:lnTo>
                        <a:pt x="210" y="1423"/>
                      </a:lnTo>
                      <a:lnTo>
                        <a:pt x="181" y="1385"/>
                      </a:lnTo>
                      <a:lnTo>
                        <a:pt x="153" y="1344"/>
                      </a:lnTo>
                      <a:lnTo>
                        <a:pt x="128" y="1303"/>
                      </a:lnTo>
                      <a:lnTo>
                        <a:pt x="103" y="1260"/>
                      </a:lnTo>
                      <a:lnTo>
                        <a:pt x="83" y="1216"/>
                      </a:lnTo>
                      <a:lnTo>
                        <a:pt x="64" y="1172"/>
                      </a:lnTo>
                      <a:lnTo>
                        <a:pt x="48" y="1126"/>
                      </a:lnTo>
                      <a:lnTo>
                        <a:pt x="34" y="1081"/>
                      </a:lnTo>
                      <a:lnTo>
                        <a:pt x="23" y="1036"/>
                      </a:lnTo>
                      <a:lnTo>
                        <a:pt x="13" y="990"/>
                      </a:lnTo>
                      <a:lnTo>
                        <a:pt x="7" y="944"/>
                      </a:lnTo>
                      <a:lnTo>
                        <a:pt x="2" y="897"/>
                      </a:lnTo>
                      <a:lnTo>
                        <a:pt x="0" y="851"/>
                      </a:lnTo>
                      <a:lnTo>
                        <a:pt x="0" y="805"/>
                      </a:lnTo>
                      <a:lnTo>
                        <a:pt x="2" y="760"/>
                      </a:lnTo>
                      <a:lnTo>
                        <a:pt x="6" y="714"/>
                      </a:lnTo>
                      <a:lnTo>
                        <a:pt x="13" y="669"/>
                      </a:lnTo>
                      <a:lnTo>
                        <a:pt x="21" y="623"/>
                      </a:lnTo>
                      <a:lnTo>
                        <a:pt x="32" y="579"/>
                      </a:lnTo>
                      <a:lnTo>
                        <a:pt x="45" y="535"/>
                      </a:lnTo>
                      <a:lnTo>
                        <a:pt x="60" y="492"/>
                      </a:lnTo>
                      <a:lnTo>
                        <a:pt x="77" y="450"/>
                      </a:lnTo>
                      <a:lnTo>
                        <a:pt x="96" y="407"/>
                      </a:lnTo>
                      <a:lnTo>
                        <a:pt x="117" y="366"/>
                      </a:lnTo>
                      <a:lnTo>
                        <a:pt x="141" y="327"/>
                      </a:lnTo>
                      <a:lnTo>
                        <a:pt x="166" y="288"/>
                      </a:lnTo>
                      <a:lnTo>
                        <a:pt x="193" y="250"/>
                      </a:lnTo>
                      <a:lnTo>
                        <a:pt x="221" y="214"/>
                      </a:lnTo>
                      <a:lnTo>
                        <a:pt x="252" y="178"/>
                      </a:lnTo>
                      <a:lnTo>
                        <a:pt x="285" y="145"/>
                      </a:lnTo>
                      <a:lnTo>
                        <a:pt x="319" y="112"/>
                      </a:lnTo>
                      <a:lnTo>
                        <a:pt x="356" y="82"/>
                      </a:lnTo>
                      <a:lnTo>
                        <a:pt x="395" y="53"/>
                      </a:lnTo>
                      <a:lnTo>
                        <a:pt x="435" y="25"/>
                      </a:lnTo>
                      <a:lnTo>
                        <a:pt x="477" y="0"/>
                      </a:lnTo>
                      <a:lnTo>
                        <a:pt x="716" y="64"/>
                      </a:lnTo>
                      <a:lnTo>
                        <a:pt x="652" y="303"/>
                      </a:lnTo>
                      <a:lnTo>
                        <a:pt x="625" y="319"/>
                      </a:lnTo>
                      <a:lnTo>
                        <a:pt x="598" y="337"/>
                      </a:lnTo>
                      <a:lnTo>
                        <a:pt x="573" y="356"/>
                      </a:lnTo>
                      <a:lnTo>
                        <a:pt x="549" y="376"/>
                      </a:lnTo>
                      <a:lnTo>
                        <a:pt x="527" y="397"/>
                      </a:lnTo>
                      <a:lnTo>
                        <a:pt x="506" y="419"/>
                      </a:lnTo>
                      <a:lnTo>
                        <a:pt x="486" y="443"/>
                      </a:lnTo>
                      <a:lnTo>
                        <a:pt x="468" y="467"/>
                      </a:lnTo>
                      <a:lnTo>
                        <a:pt x="435" y="516"/>
                      </a:lnTo>
                      <a:lnTo>
                        <a:pt x="407" y="568"/>
                      </a:lnTo>
                      <a:lnTo>
                        <a:pt x="395" y="595"/>
                      </a:lnTo>
                      <a:lnTo>
                        <a:pt x="385" y="622"/>
                      </a:lnTo>
                      <a:lnTo>
                        <a:pt x="376" y="650"/>
                      </a:lnTo>
                      <a:lnTo>
                        <a:pt x="367" y="679"/>
                      </a:lnTo>
                      <a:lnTo>
                        <a:pt x="355" y="736"/>
                      </a:lnTo>
                      <a:lnTo>
                        <a:pt x="351" y="765"/>
                      </a:lnTo>
                      <a:lnTo>
                        <a:pt x="348" y="794"/>
                      </a:lnTo>
                      <a:lnTo>
                        <a:pt x="347" y="823"/>
                      </a:lnTo>
                      <a:lnTo>
                        <a:pt x="347" y="852"/>
                      </a:lnTo>
                      <a:lnTo>
                        <a:pt x="352" y="911"/>
                      </a:lnTo>
                      <a:lnTo>
                        <a:pt x="356" y="939"/>
                      </a:lnTo>
                      <a:lnTo>
                        <a:pt x="362" y="968"/>
                      </a:lnTo>
                      <a:lnTo>
                        <a:pt x="370" y="996"/>
                      </a:lnTo>
                      <a:lnTo>
                        <a:pt x="378" y="1024"/>
                      </a:lnTo>
                      <a:lnTo>
                        <a:pt x="388" y="1051"/>
                      </a:lnTo>
                      <a:lnTo>
                        <a:pt x="399" y="1078"/>
                      </a:lnTo>
                      <a:lnTo>
                        <a:pt x="412" y="1104"/>
                      </a:lnTo>
                      <a:lnTo>
                        <a:pt x="426" y="1130"/>
                      </a:lnTo>
                      <a:lnTo>
                        <a:pt x="458" y="1180"/>
                      </a:lnTo>
                      <a:lnTo>
                        <a:pt x="476" y="1204"/>
                      </a:lnTo>
                      <a:lnTo>
                        <a:pt x="494" y="1226"/>
                      </a:lnTo>
                      <a:lnTo>
                        <a:pt x="514" y="1247"/>
                      </a:lnTo>
                      <a:lnTo>
                        <a:pt x="535" y="1267"/>
                      </a:lnTo>
                      <a:lnTo>
                        <a:pt x="580" y="1304"/>
                      </a:lnTo>
                      <a:lnTo>
                        <a:pt x="603" y="1321"/>
                      </a:lnTo>
                      <a:lnTo>
                        <a:pt x="628" y="1337"/>
                      </a:lnTo>
                      <a:lnTo>
                        <a:pt x="653" y="1352"/>
                      </a:lnTo>
                      <a:lnTo>
                        <a:pt x="679" y="1365"/>
                      </a:lnTo>
                      <a:lnTo>
                        <a:pt x="705" y="1378"/>
                      </a:lnTo>
                      <a:lnTo>
                        <a:pt x="732" y="1389"/>
                      </a:lnTo>
                      <a:lnTo>
                        <a:pt x="787" y="1407"/>
                      </a:lnTo>
                      <a:lnTo>
                        <a:pt x="816" y="1415"/>
                      </a:lnTo>
                      <a:lnTo>
                        <a:pt x="844" y="1420"/>
                      </a:lnTo>
                      <a:lnTo>
                        <a:pt x="904" y="1428"/>
                      </a:lnTo>
                      <a:lnTo>
                        <a:pt x="933" y="1430"/>
                      </a:lnTo>
                      <a:lnTo>
                        <a:pt x="962" y="1430"/>
                      </a:lnTo>
                      <a:lnTo>
                        <a:pt x="992" y="1429"/>
                      </a:lnTo>
                      <a:lnTo>
                        <a:pt x="1022" y="1426"/>
                      </a:lnTo>
                      <a:lnTo>
                        <a:pt x="1051" y="1422"/>
                      </a:lnTo>
                      <a:lnTo>
                        <a:pt x="1081" y="1417"/>
                      </a:lnTo>
                      <a:lnTo>
                        <a:pt x="1112" y="1409"/>
                      </a:lnTo>
                      <a:lnTo>
                        <a:pt x="1141" y="1401"/>
                      </a:lnTo>
                      <a:lnTo>
                        <a:pt x="1170" y="1390"/>
                      </a:lnTo>
                      <a:lnTo>
                        <a:pt x="1199" y="1378"/>
                      </a:lnTo>
                      <a:lnTo>
                        <a:pt x="1227" y="1364"/>
                      </a:lnTo>
                      <a:lnTo>
                        <a:pt x="1255" y="1349"/>
                      </a:lnTo>
                      <a:close/>
                      <a:moveTo>
                        <a:pt x="490" y="1093"/>
                      </a:moveTo>
                      <a:lnTo>
                        <a:pt x="518" y="1136"/>
                      </a:lnTo>
                      <a:lnTo>
                        <a:pt x="550" y="1177"/>
                      </a:lnTo>
                      <a:lnTo>
                        <a:pt x="567" y="1196"/>
                      </a:lnTo>
                      <a:lnTo>
                        <a:pt x="586" y="1213"/>
                      </a:lnTo>
                      <a:lnTo>
                        <a:pt x="626" y="1246"/>
                      </a:lnTo>
                      <a:lnTo>
                        <a:pt x="668" y="1275"/>
                      </a:lnTo>
                      <a:lnTo>
                        <a:pt x="712" y="1299"/>
                      </a:lnTo>
                      <a:lnTo>
                        <a:pt x="735" y="1310"/>
                      </a:lnTo>
                      <a:lnTo>
                        <a:pt x="759" y="1320"/>
                      </a:lnTo>
                      <a:lnTo>
                        <a:pt x="807" y="1336"/>
                      </a:lnTo>
                      <a:lnTo>
                        <a:pt x="832" y="1342"/>
                      </a:lnTo>
                      <a:lnTo>
                        <a:pt x="857" y="1347"/>
                      </a:lnTo>
                      <a:lnTo>
                        <a:pt x="909" y="1354"/>
                      </a:lnTo>
                      <a:lnTo>
                        <a:pt x="961" y="1356"/>
                      </a:lnTo>
                      <a:lnTo>
                        <a:pt x="1013" y="1352"/>
                      </a:lnTo>
                      <a:lnTo>
                        <a:pt x="1065" y="1344"/>
                      </a:lnTo>
                      <a:lnTo>
                        <a:pt x="1091" y="1337"/>
                      </a:lnTo>
                      <a:lnTo>
                        <a:pt x="1118" y="1330"/>
                      </a:lnTo>
                      <a:lnTo>
                        <a:pt x="1144" y="1321"/>
                      </a:lnTo>
                      <a:lnTo>
                        <a:pt x="1169" y="1310"/>
                      </a:lnTo>
                      <a:lnTo>
                        <a:pt x="1194" y="1298"/>
                      </a:lnTo>
                      <a:lnTo>
                        <a:pt x="1219" y="1285"/>
                      </a:lnTo>
                      <a:lnTo>
                        <a:pt x="1266" y="1254"/>
                      </a:lnTo>
                      <a:lnTo>
                        <a:pt x="1308" y="1220"/>
                      </a:lnTo>
                      <a:lnTo>
                        <a:pt x="1346" y="1182"/>
                      </a:lnTo>
                      <a:lnTo>
                        <a:pt x="1381" y="1141"/>
                      </a:lnTo>
                      <a:lnTo>
                        <a:pt x="1410" y="1097"/>
                      </a:lnTo>
                      <a:lnTo>
                        <a:pt x="1423" y="1074"/>
                      </a:lnTo>
                      <a:lnTo>
                        <a:pt x="1434" y="1051"/>
                      </a:lnTo>
                      <a:lnTo>
                        <a:pt x="1454" y="1003"/>
                      </a:lnTo>
                      <a:lnTo>
                        <a:pt x="1462" y="979"/>
                      </a:lnTo>
                      <a:lnTo>
                        <a:pt x="1469" y="954"/>
                      </a:lnTo>
                      <a:lnTo>
                        <a:pt x="1475" y="930"/>
                      </a:lnTo>
                      <a:lnTo>
                        <a:pt x="1479" y="904"/>
                      </a:lnTo>
                      <a:lnTo>
                        <a:pt x="1485" y="853"/>
                      </a:lnTo>
                      <a:lnTo>
                        <a:pt x="1486" y="802"/>
                      </a:lnTo>
                      <a:lnTo>
                        <a:pt x="1482" y="751"/>
                      </a:lnTo>
                      <a:lnTo>
                        <a:pt x="1473" y="701"/>
                      </a:lnTo>
                      <a:lnTo>
                        <a:pt x="1467" y="677"/>
                      </a:lnTo>
                      <a:lnTo>
                        <a:pt x="1459" y="651"/>
                      </a:lnTo>
                      <a:lnTo>
                        <a:pt x="1441" y="604"/>
                      </a:lnTo>
                      <a:lnTo>
                        <a:pt x="1417" y="558"/>
                      </a:lnTo>
                      <a:lnTo>
                        <a:pt x="1389" y="515"/>
                      </a:lnTo>
                      <a:lnTo>
                        <a:pt x="1357" y="475"/>
                      </a:lnTo>
                      <a:lnTo>
                        <a:pt x="1339" y="456"/>
                      </a:lnTo>
                      <a:lnTo>
                        <a:pt x="1321" y="439"/>
                      </a:lnTo>
                      <a:lnTo>
                        <a:pt x="1282" y="405"/>
                      </a:lnTo>
                      <a:lnTo>
                        <a:pt x="1240" y="376"/>
                      </a:lnTo>
                      <a:lnTo>
                        <a:pt x="1196" y="352"/>
                      </a:lnTo>
                      <a:lnTo>
                        <a:pt x="1173" y="341"/>
                      </a:lnTo>
                      <a:lnTo>
                        <a:pt x="1149" y="331"/>
                      </a:lnTo>
                      <a:lnTo>
                        <a:pt x="1100" y="315"/>
                      </a:lnTo>
                      <a:lnTo>
                        <a:pt x="1075" y="309"/>
                      </a:lnTo>
                      <a:lnTo>
                        <a:pt x="1050" y="304"/>
                      </a:lnTo>
                      <a:lnTo>
                        <a:pt x="999" y="297"/>
                      </a:lnTo>
                      <a:lnTo>
                        <a:pt x="947" y="295"/>
                      </a:lnTo>
                      <a:lnTo>
                        <a:pt x="895" y="298"/>
                      </a:lnTo>
                      <a:lnTo>
                        <a:pt x="842" y="307"/>
                      </a:lnTo>
                      <a:lnTo>
                        <a:pt x="816" y="313"/>
                      </a:lnTo>
                      <a:lnTo>
                        <a:pt x="790" y="321"/>
                      </a:lnTo>
                      <a:lnTo>
                        <a:pt x="764" y="330"/>
                      </a:lnTo>
                      <a:lnTo>
                        <a:pt x="739" y="341"/>
                      </a:lnTo>
                      <a:lnTo>
                        <a:pt x="713" y="353"/>
                      </a:lnTo>
                      <a:lnTo>
                        <a:pt x="689" y="366"/>
                      </a:lnTo>
                      <a:lnTo>
                        <a:pt x="642" y="397"/>
                      </a:lnTo>
                      <a:lnTo>
                        <a:pt x="620" y="413"/>
                      </a:lnTo>
                      <a:lnTo>
                        <a:pt x="598" y="432"/>
                      </a:lnTo>
                      <a:lnTo>
                        <a:pt x="561" y="470"/>
                      </a:lnTo>
                      <a:lnTo>
                        <a:pt x="543" y="490"/>
                      </a:lnTo>
                      <a:lnTo>
                        <a:pt x="527" y="511"/>
                      </a:lnTo>
                      <a:lnTo>
                        <a:pt x="498" y="554"/>
                      </a:lnTo>
                      <a:lnTo>
                        <a:pt x="486" y="577"/>
                      </a:lnTo>
                      <a:lnTo>
                        <a:pt x="474" y="600"/>
                      </a:lnTo>
                      <a:lnTo>
                        <a:pt x="454" y="647"/>
                      </a:lnTo>
                      <a:lnTo>
                        <a:pt x="446" y="673"/>
                      </a:lnTo>
                      <a:lnTo>
                        <a:pt x="439" y="697"/>
                      </a:lnTo>
                      <a:lnTo>
                        <a:pt x="433" y="722"/>
                      </a:lnTo>
                      <a:lnTo>
                        <a:pt x="429" y="747"/>
                      </a:lnTo>
                      <a:lnTo>
                        <a:pt x="423" y="798"/>
                      </a:lnTo>
                      <a:lnTo>
                        <a:pt x="422" y="849"/>
                      </a:lnTo>
                      <a:lnTo>
                        <a:pt x="423" y="874"/>
                      </a:lnTo>
                      <a:lnTo>
                        <a:pt x="426" y="900"/>
                      </a:lnTo>
                      <a:lnTo>
                        <a:pt x="430" y="926"/>
                      </a:lnTo>
                      <a:lnTo>
                        <a:pt x="435" y="951"/>
                      </a:lnTo>
                      <a:lnTo>
                        <a:pt x="441" y="975"/>
                      </a:lnTo>
                      <a:lnTo>
                        <a:pt x="448" y="1000"/>
                      </a:lnTo>
                      <a:lnTo>
                        <a:pt x="467" y="1047"/>
                      </a:lnTo>
                      <a:lnTo>
                        <a:pt x="490" y="109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noEditPoints="1"/>
                </p:cNvSpPr>
                <p:nvPr userDrawn="1"/>
              </p:nvSpPr>
              <p:spPr bwMode="auto">
                <a:xfrm>
                  <a:off x="9842500" y="4679950"/>
                  <a:ext cx="635001" cy="350838"/>
                </a:xfrm>
                <a:custGeom>
                  <a:avLst/>
                  <a:gdLst>
                    <a:gd name="T0" fmla="*/ 2964 w 3202"/>
                    <a:gd name="T1" fmla="*/ 1214 h 1773"/>
                    <a:gd name="T2" fmla="*/ 3113 w 3202"/>
                    <a:gd name="T3" fmla="*/ 1193 h 1773"/>
                    <a:gd name="T4" fmla="*/ 2896 w 3202"/>
                    <a:gd name="T5" fmla="*/ 1451 h 1773"/>
                    <a:gd name="T6" fmla="*/ 3024 w 3202"/>
                    <a:gd name="T7" fmla="*/ 1571 h 1773"/>
                    <a:gd name="T8" fmla="*/ 2710 w 3202"/>
                    <a:gd name="T9" fmla="*/ 1478 h 1773"/>
                    <a:gd name="T10" fmla="*/ 2725 w 3202"/>
                    <a:gd name="T11" fmla="*/ 1167 h 1773"/>
                    <a:gd name="T12" fmla="*/ 133 w 3202"/>
                    <a:gd name="T13" fmla="*/ 522 h 1773"/>
                    <a:gd name="T14" fmla="*/ 233 w 3202"/>
                    <a:gd name="T15" fmla="*/ 664 h 1773"/>
                    <a:gd name="T16" fmla="*/ 745 w 3202"/>
                    <a:gd name="T17" fmla="*/ 235 h 1773"/>
                    <a:gd name="T18" fmla="*/ 870 w 3202"/>
                    <a:gd name="T19" fmla="*/ 522 h 1773"/>
                    <a:gd name="T20" fmla="*/ 606 w 3202"/>
                    <a:gd name="T21" fmla="*/ 710 h 1773"/>
                    <a:gd name="T22" fmla="*/ 366 w 3202"/>
                    <a:gd name="T23" fmla="*/ 510 h 1773"/>
                    <a:gd name="T24" fmla="*/ 505 w 3202"/>
                    <a:gd name="T25" fmla="*/ 229 h 1773"/>
                    <a:gd name="T26" fmla="*/ 722 w 3202"/>
                    <a:gd name="T27" fmla="*/ 458 h 1773"/>
                    <a:gd name="T28" fmla="*/ 552 w 3202"/>
                    <a:gd name="T29" fmla="*/ 370 h 1773"/>
                    <a:gd name="T30" fmla="*/ 619 w 3202"/>
                    <a:gd name="T31" fmla="*/ 570 h 1773"/>
                    <a:gd name="T32" fmla="*/ 1058 w 3202"/>
                    <a:gd name="T33" fmla="*/ 160 h 1773"/>
                    <a:gd name="T34" fmla="*/ 928 w 3202"/>
                    <a:gd name="T35" fmla="*/ 57 h 1773"/>
                    <a:gd name="T36" fmla="*/ 1346 w 3202"/>
                    <a:gd name="T37" fmla="*/ 231 h 1773"/>
                    <a:gd name="T38" fmla="*/ 1586 w 3202"/>
                    <a:gd name="T39" fmla="*/ 281 h 1773"/>
                    <a:gd name="T40" fmla="*/ 1437 w 3202"/>
                    <a:gd name="T41" fmla="*/ 360 h 1773"/>
                    <a:gd name="T42" fmla="*/ 1152 w 3202"/>
                    <a:gd name="T43" fmla="*/ 214 h 1773"/>
                    <a:gd name="T44" fmla="*/ 2014 w 3202"/>
                    <a:gd name="T45" fmla="*/ 702 h 1773"/>
                    <a:gd name="T46" fmla="*/ 1788 w 3202"/>
                    <a:gd name="T47" fmla="*/ 214 h 1773"/>
                    <a:gd name="T48" fmla="*/ 2578 w 3202"/>
                    <a:gd name="T49" fmla="*/ 228 h 1773"/>
                    <a:gd name="T50" fmla="*/ 2510 w 3202"/>
                    <a:gd name="T51" fmla="*/ 404 h 1773"/>
                    <a:gd name="T52" fmla="*/ 2361 w 3202"/>
                    <a:gd name="T53" fmla="*/ 401 h 1773"/>
                    <a:gd name="T54" fmla="*/ 3158 w 3202"/>
                    <a:gd name="T55" fmla="*/ 297 h 1773"/>
                    <a:gd name="T56" fmla="*/ 2938 w 3202"/>
                    <a:gd name="T57" fmla="*/ 572 h 1773"/>
                    <a:gd name="T58" fmla="*/ 3105 w 3202"/>
                    <a:gd name="T59" fmla="*/ 687 h 1773"/>
                    <a:gd name="T60" fmla="*/ 2783 w 3202"/>
                    <a:gd name="T61" fmla="*/ 622 h 1773"/>
                    <a:gd name="T62" fmla="*/ 2771 w 3202"/>
                    <a:gd name="T63" fmla="*/ 305 h 1773"/>
                    <a:gd name="T64" fmla="*/ 2911 w 3202"/>
                    <a:gd name="T65" fmla="*/ 346 h 1773"/>
                    <a:gd name="T66" fmla="*/ 313 w 3202"/>
                    <a:gd name="T67" fmla="*/ 1081 h 1773"/>
                    <a:gd name="T68" fmla="*/ 271 w 3202"/>
                    <a:gd name="T69" fmla="*/ 1224 h 1773"/>
                    <a:gd name="T70" fmla="*/ 242 w 3202"/>
                    <a:gd name="T71" fmla="*/ 1428 h 1773"/>
                    <a:gd name="T72" fmla="*/ 364 w 3202"/>
                    <a:gd name="T73" fmla="*/ 1579 h 1773"/>
                    <a:gd name="T74" fmla="*/ 64 w 3202"/>
                    <a:gd name="T75" fmla="*/ 1444 h 1773"/>
                    <a:gd name="T76" fmla="*/ 121 w 3202"/>
                    <a:gd name="T77" fmla="*/ 1145 h 1773"/>
                    <a:gd name="T78" fmla="*/ 768 w 3202"/>
                    <a:gd name="T79" fmla="*/ 1093 h 1773"/>
                    <a:gd name="T80" fmla="*/ 995 w 3202"/>
                    <a:gd name="T81" fmla="*/ 1174 h 1773"/>
                    <a:gd name="T82" fmla="*/ 789 w 3202"/>
                    <a:gd name="T83" fmla="*/ 1220 h 1773"/>
                    <a:gd name="T84" fmla="*/ 1373 w 3202"/>
                    <a:gd name="T85" fmla="*/ 1262 h 1773"/>
                    <a:gd name="T86" fmla="*/ 1084 w 3202"/>
                    <a:gd name="T87" fmla="*/ 1154 h 1773"/>
                    <a:gd name="T88" fmla="*/ 1423 w 3202"/>
                    <a:gd name="T89" fmla="*/ 1108 h 1773"/>
                    <a:gd name="T90" fmla="*/ 1377 w 3202"/>
                    <a:gd name="T91" fmla="*/ 1525 h 1773"/>
                    <a:gd name="T92" fmla="*/ 1101 w 3202"/>
                    <a:gd name="T93" fmla="*/ 1534 h 1773"/>
                    <a:gd name="T94" fmla="*/ 1149 w 3202"/>
                    <a:gd name="T95" fmla="*/ 1319 h 1773"/>
                    <a:gd name="T96" fmla="*/ 1368 w 3202"/>
                    <a:gd name="T97" fmla="*/ 1432 h 1773"/>
                    <a:gd name="T98" fmla="*/ 1231 w 3202"/>
                    <a:gd name="T99" fmla="*/ 1464 h 1773"/>
                    <a:gd name="T100" fmla="*/ 1861 w 3202"/>
                    <a:gd name="T101" fmla="*/ 1081 h 1773"/>
                    <a:gd name="T102" fmla="*/ 2048 w 3202"/>
                    <a:gd name="T103" fmla="*/ 1238 h 1773"/>
                    <a:gd name="T104" fmla="*/ 1802 w 3202"/>
                    <a:gd name="T105" fmla="*/ 1221 h 1773"/>
                    <a:gd name="T106" fmla="*/ 2395 w 3202"/>
                    <a:gd name="T107" fmla="*/ 1093 h 1773"/>
                    <a:gd name="T108" fmla="*/ 2552 w 3202"/>
                    <a:gd name="T109" fmla="*/ 1688 h 1773"/>
                    <a:gd name="T110" fmla="*/ 2190 w 3202"/>
                    <a:gd name="T111" fmla="*/ 1744 h 1773"/>
                    <a:gd name="T112" fmla="*/ 2416 w 3202"/>
                    <a:gd name="T113" fmla="*/ 1619 h 1773"/>
                    <a:gd name="T114" fmla="*/ 2336 w 3202"/>
                    <a:gd name="T115" fmla="*/ 1566 h 1773"/>
                    <a:gd name="T116" fmla="*/ 2112 w 3202"/>
                    <a:gd name="T117" fmla="*/ 1392 h 1773"/>
                    <a:gd name="T118" fmla="*/ 2229 w 3202"/>
                    <a:gd name="T119" fmla="*/ 1105 h 1773"/>
                    <a:gd name="T120" fmla="*/ 2458 w 3202"/>
                    <a:gd name="T121" fmla="*/ 1372 h 1773"/>
                    <a:gd name="T122" fmla="*/ 2312 w 3202"/>
                    <a:gd name="T123" fmla="*/ 1233 h 1773"/>
                    <a:gd name="T124" fmla="*/ 2304 w 3202"/>
                    <a:gd name="T125" fmla="*/ 1419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2" h="1773">
                      <a:moveTo>
                        <a:pt x="2915" y="1203"/>
                      </a:moveTo>
                      <a:lnTo>
                        <a:pt x="2905" y="1203"/>
                      </a:lnTo>
                      <a:lnTo>
                        <a:pt x="2895" y="1205"/>
                      </a:lnTo>
                      <a:lnTo>
                        <a:pt x="2886" y="1207"/>
                      </a:lnTo>
                      <a:lnTo>
                        <a:pt x="2876" y="1209"/>
                      </a:lnTo>
                      <a:lnTo>
                        <a:pt x="2868" y="1213"/>
                      </a:lnTo>
                      <a:lnTo>
                        <a:pt x="2860" y="1217"/>
                      </a:lnTo>
                      <a:lnTo>
                        <a:pt x="2853" y="1221"/>
                      </a:lnTo>
                      <a:lnTo>
                        <a:pt x="2847" y="1226"/>
                      </a:lnTo>
                      <a:lnTo>
                        <a:pt x="2841" y="1232"/>
                      </a:lnTo>
                      <a:lnTo>
                        <a:pt x="2835" y="1238"/>
                      </a:lnTo>
                      <a:lnTo>
                        <a:pt x="2830" y="1244"/>
                      </a:lnTo>
                      <a:lnTo>
                        <a:pt x="2826" y="1251"/>
                      </a:lnTo>
                      <a:lnTo>
                        <a:pt x="2822" y="1258"/>
                      </a:lnTo>
                      <a:lnTo>
                        <a:pt x="2819" y="1265"/>
                      </a:lnTo>
                      <a:lnTo>
                        <a:pt x="2816" y="1273"/>
                      </a:lnTo>
                      <a:lnTo>
                        <a:pt x="2814" y="1280"/>
                      </a:lnTo>
                      <a:lnTo>
                        <a:pt x="3008" y="1280"/>
                      </a:lnTo>
                      <a:lnTo>
                        <a:pt x="3006" y="1271"/>
                      </a:lnTo>
                      <a:lnTo>
                        <a:pt x="3004" y="1263"/>
                      </a:lnTo>
                      <a:lnTo>
                        <a:pt x="3001" y="1254"/>
                      </a:lnTo>
                      <a:lnTo>
                        <a:pt x="2997" y="1247"/>
                      </a:lnTo>
                      <a:lnTo>
                        <a:pt x="2993" y="1240"/>
                      </a:lnTo>
                      <a:lnTo>
                        <a:pt x="2988" y="1234"/>
                      </a:lnTo>
                      <a:lnTo>
                        <a:pt x="2983" y="1228"/>
                      </a:lnTo>
                      <a:lnTo>
                        <a:pt x="2977" y="1223"/>
                      </a:lnTo>
                      <a:lnTo>
                        <a:pt x="2971" y="1218"/>
                      </a:lnTo>
                      <a:lnTo>
                        <a:pt x="2964" y="1214"/>
                      </a:lnTo>
                      <a:lnTo>
                        <a:pt x="2957" y="1211"/>
                      </a:lnTo>
                      <a:lnTo>
                        <a:pt x="2949" y="1208"/>
                      </a:lnTo>
                      <a:lnTo>
                        <a:pt x="2941" y="1206"/>
                      </a:lnTo>
                      <a:lnTo>
                        <a:pt x="2933" y="1204"/>
                      </a:lnTo>
                      <a:lnTo>
                        <a:pt x="2924" y="1203"/>
                      </a:lnTo>
                      <a:lnTo>
                        <a:pt x="2915" y="1203"/>
                      </a:lnTo>
                      <a:close/>
                      <a:moveTo>
                        <a:pt x="2912" y="1080"/>
                      </a:moveTo>
                      <a:lnTo>
                        <a:pt x="2933" y="1081"/>
                      </a:lnTo>
                      <a:lnTo>
                        <a:pt x="2944" y="1082"/>
                      </a:lnTo>
                      <a:lnTo>
                        <a:pt x="2954" y="1084"/>
                      </a:lnTo>
                      <a:lnTo>
                        <a:pt x="2965" y="1086"/>
                      </a:lnTo>
                      <a:lnTo>
                        <a:pt x="2975" y="1088"/>
                      </a:lnTo>
                      <a:lnTo>
                        <a:pt x="2986" y="1091"/>
                      </a:lnTo>
                      <a:lnTo>
                        <a:pt x="2996" y="1094"/>
                      </a:lnTo>
                      <a:lnTo>
                        <a:pt x="3006" y="1098"/>
                      </a:lnTo>
                      <a:lnTo>
                        <a:pt x="3016" y="1102"/>
                      </a:lnTo>
                      <a:lnTo>
                        <a:pt x="3026" y="1107"/>
                      </a:lnTo>
                      <a:lnTo>
                        <a:pt x="3035" y="1112"/>
                      </a:lnTo>
                      <a:lnTo>
                        <a:pt x="3044" y="1118"/>
                      </a:lnTo>
                      <a:lnTo>
                        <a:pt x="3053" y="1124"/>
                      </a:lnTo>
                      <a:lnTo>
                        <a:pt x="3062" y="1131"/>
                      </a:lnTo>
                      <a:lnTo>
                        <a:pt x="3070" y="1138"/>
                      </a:lnTo>
                      <a:lnTo>
                        <a:pt x="3078" y="1146"/>
                      </a:lnTo>
                      <a:lnTo>
                        <a:pt x="3086" y="1155"/>
                      </a:lnTo>
                      <a:lnTo>
                        <a:pt x="3093" y="1163"/>
                      </a:lnTo>
                      <a:lnTo>
                        <a:pt x="3100" y="1173"/>
                      </a:lnTo>
                      <a:lnTo>
                        <a:pt x="3107" y="1183"/>
                      </a:lnTo>
                      <a:lnTo>
                        <a:pt x="3113" y="1193"/>
                      </a:lnTo>
                      <a:lnTo>
                        <a:pt x="3119" y="1204"/>
                      </a:lnTo>
                      <a:lnTo>
                        <a:pt x="3125" y="1216"/>
                      </a:lnTo>
                      <a:lnTo>
                        <a:pt x="3127" y="1222"/>
                      </a:lnTo>
                      <a:lnTo>
                        <a:pt x="3129" y="1228"/>
                      </a:lnTo>
                      <a:lnTo>
                        <a:pt x="3133" y="1241"/>
                      </a:lnTo>
                      <a:lnTo>
                        <a:pt x="3137" y="1255"/>
                      </a:lnTo>
                      <a:lnTo>
                        <a:pt x="3140" y="1269"/>
                      </a:lnTo>
                      <a:lnTo>
                        <a:pt x="3142" y="1284"/>
                      </a:lnTo>
                      <a:lnTo>
                        <a:pt x="3144" y="1300"/>
                      </a:lnTo>
                      <a:lnTo>
                        <a:pt x="3145" y="1315"/>
                      </a:lnTo>
                      <a:lnTo>
                        <a:pt x="3145" y="1332"/>
                      </a:lnTo>
                      <a:lnTo>
                        <a:pt x="3145" y="1377"/>
                      </a:lnTo>
                      <a:lnTo>
                        <a:pt x="2810" y="1377"/>
                      </a:lnTo>
                      <a:lnTo>
                        <a:pt x="2813" y="1386"/>
                      </a:lnTo>
                      <a:lnTo>
                        <a:pt x="2816" y="1394"/>
                      </a:lnTo>
                      <a:lnTo>
                        <a:pt x="2821" y="1401"/>
                      </a:lnTo>
                      <a:lnTo>
                        <a:pt x="2825" y="1408"/>
                      </a:lnTo>
                      <a:lnTo>
                        <a:pt x="2831" y="1415"/>
                      </a:lnTo>
                      <a:lnTo>
                        <a:pt x="2833" y="1419"/>
                      </a:lnTo>
                      <a:lnTo>
                        <a:pt x="2836" y="1422"/>
                      </a:lnTo>
                      <a:lnTo>
                        <a:pt x="2843" y="1428"/>
                      </a:lnTo>
                      <a:lnTo>
                        <a:pt x="2850" y="1433"/>
                      </a:lnTo>
                      <a:lnTo>
                        <a:pt x="2858" y="1438"/>
                      </a:lnTo>
                      <a:lnTo>
                        <a:pt x="2866" y="1442"/>
                      </a:lnTo>
                      <a:lnTo>
                        <a:pt x="2875" y="1446"/>
                      </a:lnTo>
                      <a:lnTo>
                        <a:pt x="2881" y="1447"/>
                      </a:lnTo>
                      <a:lnTo>
                        <a:pt x="2886" y="1449"/>
                      </a:lnTo>
                      <a:lnTo>
                        <a:pt x="2896" y="1451"/>
                      </a:lnTo>
                      <a:lnTo>
                        <a:pt x="2907" y="1453"/>
                      </a:lnTo>
                      <a:lnTo>
                        <a:pt x="2918" y="1454"/>
                      </a:lnTo>
                      <a:lnTo>
                        <a:pt x="2930" y="1455"/>
                      </a:lnTo>
                      <a:lnTo>
                        <a:pt x="2947" y="1454"/>
                      </a:lnTo>
                      <a:lnTo>
                        <a:pt x="2955" y="1453"/>
                      </a:lnTo>
                      <a:lnTo>
                        <a:pt x="2963" y="1452"/>
                      </a:lnTo>
                      <a:lnTo>
                        <a:pt x="2971" y="1451"/>
                      </a:lnTo>
                      <a:lnTo>
                        <a:pt x="2979" y="1449"/>
                      </a:lnTo>
                      <a:lnTo>
                        <a:pt x="2987" y="1447"/>
                      </a:lnTo>
                      <a:lnTo>
                        <a:pt x="2994" y="1445"/>
                      </a:lnTo>
                      <a:lnTo>
                        <a:pt x="3002" y="1442"/>
                      </a:lnTo>
                      <a:lnTo>
                        <a:pt x="3009" y="1439"/>
                      </a:lnTo>
                      <a:lnTo>
                        <a:pt x="3016" y="1436"/>
                      </a:lnTo>
                      <a:lnTo>
                        <a:pt x="3023" y="1432"/>
                      </a:lnTo>
                      <a:lnTo>
                        <a:pt x="3030" y="1428"/>
                      </a:lnTo>
                      <a:lnTo>
                        <a:pt x="3036" y="1424"/>
                      </a:lnTo>
                      <a:lnTo>
                        <a:pt x="3042" y="1419"/>
                      </a:lnTo>
                      <a:lnTo>
                        <a:pt x="3048" y="1414"/>
                      </a:lnTo>
                      <a:lnTo>
                        <a:pt x="3112" y="1525"/>
                      </a:lnTo>
                      <a:lnTo>
                        <a:pt x="3105" y="1530"/>
                      </a:lnTo>
                      <a:lnTo>
                        <a:pt x="3097" y="1536"/>
                      </a:lnTo>
                      <a:lnTo>
                        <a:pt x="3089" y="1542"/>
                      </a:lnTo>
                      <a:lnTo>
                        <a:pt x="3080" y="1547"/>
                      </a:lnTo>
                      <a:lnTo>
                        <a:pt x="3070" y="1553"/>
                      </a:lnTo>
                      <a:lnTo>
                        <a:pt x="3059" y="1558"/>
                      </a:lnTo>
                      <a:lnTo>
                        <a:pt x="3048" y="1563"/>
                      </a:lnTo>
                      <a:lnTo>
                        <a:pt x="3036" y="1567"/>
                      </a:lnTo>
                      <a:lnTo>
                        <a:pt x="3024" y="1571"/>
                      </a:lnTo>
                      <a:lnTo>
                        <a:pt x="3011" y="1575"/>
                      </a:lnTo>
                      <a:lnTo>
                        <a:pt x="2997" y="1578"/>
                      </a:lnTo>
                      <a:lnTo>
                        <a:pt x="2983" y="1581"/>
                      </a:lnTo>
                      <a:lnTo>
                        <a:pt x="2969" y="1583"/>
                      </a:lnTo>
                      <a:lnTo>
                        <a:pt x="2954" y="1585"/>
                      </a:lnTo>
                      <a:lnTo>
                        <a:pt x="2939" y="1586"/>
                      </a:lnTo>
                      <a:lnTo>
                        <a:pt x="2923" y="1586"/>
                      </a:lnTo>
                      <a:lnTo>
                        <a:pt x="2911" y="1586"/>
                      </a:lnTo>
                      <a:lnTo>
                        <a:pt x="2898" y="1585"/>
                      </a:lnTo>
                      <a:lnTo>
                        <a:pt x="2886" y="1584"/>
                      </a:lnTo>
                      <a:lnTo>
                        <a:pt x="2872" y="1582"/>
                      </a:lnTo>
                      <a:lnTo>
                        <a:pt x="2860" y="1579"/>
                      </a:lnTo>
                      <a:lnTo>
                        <a:pt x="2848" y="1576"/>
                      </a:lnTo>
                      <a:lnTo>
                        <a:pt x="2837" y="1572"/>
                      </a:lnTo>
                      <a:lnTo>
                        <a:pt x="2825" y="1568"/>
                      </a:lnTo>
                      <a:lnTo>
                        <a:pt x="2814" y="1563"/>
                      </a:lnTo>
                      <a:lnTo>
                        <a:pt x="2803" y="1558"/>
                      </a:lnTo>
                      <a:lnTo>
                        <a:pt x="2792" y="1552"/>
                      </a:lnTo>
                      <a:lnTo>
                        <a:pt x="2781" y="1546"/>
                      </a:lnTo>
                      <a:lnTo>
                        <a:pt x="2771" y="1539"/>
                      </a:lnTo>
                      <a:lnTo>
                        <a:pt x="2761" y="1532"/>
                      </a:lnTo>
                      <a:lnTo>
                        <a:pt x="2752" y="1524"/>
                      </a:lnTo>
                      <a:lnTo>
                        <a:pt x="2747" y="1520"/>
                      </a:lnTo>
                      <a:lnTo>
                        <a:pt x="2743" y="1515"/>
                      </a:lnTo>
                      <a:lnTo>
                        <a:pt x="2734" y="1506"/>
                      </a:lnTo>
                      <a:lnTo>
                        <a:pt x="2726" y="1497"/>
                      </a:lnTo>
                      <a:lnTo>
                        <a:pt x="2718" y="1488"/>
                      </a:lnTo>
                      <a:lnTo>
                        <a:pt x="2710" y="1478"/>
                      </a:lnTo>
                      <a:lnTo>
                        <a:pt x="2704" y="1468"/>
                      </a:lnTo>
                      <a:lnTo>
                        <a:pt x="2697" y="1457"/>
                      </a:lnTo>
                      <a:lnTo>
                        <a:pt x="2691" y="1446"/>
                      </a:lnTo>
                      <a:lnTo>
                        <a:pt x="2686" y="1435"/>
                      </a:lnTo>
                      <a:lnTo>
                        <a:pt x="2681" y="1423"/>
                      </a:lnTo>
                      <a:lnTo>
                        <a:pt x="2677" y="1411"/>
                      </a:lnTo>
                      <a:lnTo>
                        <a:pt x="2673" y="1399"/>
                      </a:lnTo>
                      <a:lnTo>
                        <a:pt x="2670" y="1386"/>
                      </a:lnTo>
                      <a:lnTo>
                        <a:pt x="2668" y="1373"/>
                      </a:lnTo>
                      <a:lnTo>
                        <a:pt x="2666" y="1360"/>
                      </a:lnTo>
                      <a:lnTo>
                        <a:pt x="2665" y="1347"/>
                      </a:lnTo>
                      <a:lnTo>
                        <a:pt x="2665" y="1333"/>
                      </a:lnTo>
                      <a:lnTo>
                        <a:pt x="2665" y="1320"/>
                      </a:lnTo>
                      <a:lnTo>
                        <a:pt x="2666" y="1307"/>
                      </a:lnTo>
                      <a:lnTo>
                        <a:pt x="2667" y="1294"/>
                      </a:lnTo>
                      <a:lnTo>
                        <a:pt x="2670" y="1282"/>
                      </a:lnTo>
                      <a:lnTo>
                        <a:pt x="2672" y="1269"/>
                      </a:lnTo>
                      <a:lnTo>
                        <a:pt x="2676" y="1257"/>
                      </a:lnTo>
                      <a:lnTo>
                        <a:pt x="2680" y="1245"/>
                      </a:lnTo>
                      <a:lnTo>
                        <a:pt x="2684" y="1233"/>
                      </a:lnTo>
                      <a:lnTo>
                        <a:pt x="2689" y="1222"/>
                      </a:lnTo>
                      <a:lnTo>
                        <a:pt x="2695" y="1211"/>
                      </a:lnTo>
                      <a:lnTo>
                        <a:pt x="2700" y="1201"/>
                      </a:lnTo>
                      <a:lnTo>
                        <a:pt x="2707" y="1191"/>
                      </a:lnTo>
                      <a:lnTo>
                        <a:pt x="2710" y="1186"/>
                      </a:lnTo>
                      <a:lnTo>
                        <a:pt x="2714" y="1181"/>
                      </a:lnTo>
                      <a:lnTo>
                        <a:pt x="2721" y="1171"/>
                      </a:lnTo>
                      <a:lnTo>
                        <a:pt x="2725" y="1167"/>
                      </a:lnTo>
                      <a:lnTo>
                        <a:pt x="2729" y="1162"/>
                      </a:lnTo>
                      <a:lnTo>
                        <a:pt x="2737" y="1154"/>
                      </a:lnTo>
                      <a:lnTo>
                        <a:pt x="2746" y="1145"/>
                      </a:lnTo>
                      <a:lnTo>
                        <a:pt x="2755" y="1137"/>
                      </a:lnTo>
                      <a:lnTo>
                        <a:pt x="2764" y="1130"/>
                      </a:lnTo>
                      <a:lnTo>
                        <a:pt x="2774" y="1123"/>
                      </a:lnTo>
                      <a:lnTo>
                        <a:pt x="2784" y="1117"/>
                      </a:lnTo>
                      <a:lnTo>
                        <a:pt x="2794" y="1111"/>
                      </a:lnTo>
                      <a:lnTo>
                        <a:pt x="2805" y="1105"/>
                      </a:lnTo>
                      <a:lnTo>
                        <a:pt x="2815" y="1100"/>
                      </a:lnTo>
                      <a:lnTo>
                        <a:pt x="2827" y="1096"/>
                      </a:lnTo>
                      <a:lnTo>
                        <a:pt x="2838" y="1092"/>
                      </a:lnTo>
                      <a:lnTo>
                        <a:pt x="2850" y="1088"/>
                      </a:lnTo>
                      <a:lnTo>
                        <a:pt x="2862" y="1085"/>
                      </a:lnTo>
                      <a:lnTo>
                        <a:pt x="2874" y="1083"/>
                      </a:lnTo>
                      <a:lnTo>
                        <a:pt x="2887" y="1082"/>
                      </a:lnTo>
                      <a:lnTo>
                        <a:pt x="2899" y="1081"/>
                      </a:lnTo>
                      <a:lnTo>
                        <a:pt x="2912" y="1080"/>
                      </a:lnTo>
                      <a:close/>
                      <a:moveTo>
                        <a:pt x="81" y="547"/>
                      </a:moveTo>
                      <a:lnTo>
                        <a:pt x="88" y="546"/>
                      </a:lnTo>
                      <a:lnTo>
                        <a:pt x="94" y="545"/>
                      </a:lnTo>
                      <a:lnTo>
                        <a:pt x="101" y="544"/>
                      </a:lnTo>
                      <a:lnTo>
                        <a:pt x="107" y="542"/>
                      </a:lnTo>
                      <a:lnTo>
                        <a:pt x="113" y="539"/>
                      </a:lnTo>
                      <a:lnTo>
                        <a:pt x="119" y="535"/>
                      </a:lnTo>
                      <a:lnTo>
                        <a:pt x="124" y="531"/>
                      </a:lnTo>
                      <a:lnTo>
                        <a:pt x="129" y="527"/>
                      </a:lnTo>
                      <a:lnTo>
                        <a:pt x="133" y="522"/>
                      </a:lnTo>
                      <a:lnTo>
                        <a:pt x="137" y="516"/>
                      </a:lnTo>
                      <a:lnTo>
                        <a:pt x="140" y="510"/>
                      </a:lnTo>
                      <a:lnTo>
                        <a:pt x="143" y="504"/>
                      </a:lnTo>
                      <a:lnTo>
                        <a:pt x="146" y="497"/>
                      </a:lnTo>
                      <a:lnTo>
                        <a:pt x="147" y="490"/>
                      </a:lnTo>
                      <a:lnTo>
                        <a:pt x="148" y="482"/>
                      </a:lnTo>
                      <a:lnTo>
                        <a:pt x="149" y="473"/>
                      </a:lnTo>
                      <a:lnTo>
                        <a:pt x="149" y="29"/>
                      </a:lnTo>
                      <a:lnTo>
                        <a:pt x="310" y="29"/>
                      </a:lnTo>
                      <a:lnTo>
                        <a:pt x="310" y="499"/>
                      </a:lnTo>
                      <a:lnTo>
                        <a:pt x="310" y="509"/>
                      </a:lnTo>
                      <a:lnTo>
                        <a:pt x="310" y="519"/>
                      </a:lnTo>
                      <a:lnTo>
                        <a:pt x="309" y="529"/>
                      </a:lnTo>
                      <a:lnTo>
                        <a:pt x="307" y="539"/>
                      </a:lnTo>
                      <a:lnTo>
                        <a:pt x="305" y="548"/>
                      </a:lnTo>
                      <a:lnTo>
                        <a:pt x="303" y="558"/>
                      </a:lnTo>
                      <a:lnTo>
                        <a:pt x="300" y="567"/>
                      </a:lnTo>
                      <a:lnTo>
                        <a:pt x="297" y="577"/>
                      </a:lnTo>
                      <a:lnTo>
                        <a:pt x="290" y="595"/>
                      </a:lnTo>
                      <a:lnTo>
                        <a:pt x="285" y="604"/>
                      </a:lnTo>
                      <a:lnTo>
                        <a:pt x="280" y="612"/>
                      </a:lnTo>
                      <a:lnTo>
                        <a:pt x="275" y="621"/>
                      </a:lnTo>
                      <a:lnTo>
                        <a:pt x="269" y="629"/>
                      </a:lnTo>
                      <a:lnTo>
                        <a:pt x="263" y="636"/>
                      </a:lnTo>
                      <a:lnTo>
                        <a:pt x="256" y="644"/>
                      </a:lnTo>
                      <a:lnTo>
                        <a:pt x="249" y="651"/>
                      </a:lnTo>
                      <a:lnTo>
                        <a:pt x="241" y="657"/>
                      </a:lnTo>
                      <a:lnTo>
                        <a:pt x="233" y="664"/>
                      </a:lnTo>
                      <a:lnTo>
                        <a:pt x="225" y="670"/>
                      </a:lnTo>
                      <a:lnTo>
                        <a:pt x="216" y="675"/>
                      </a:lnTo>
                      <a:lnTo>
                        <a:pt x="206" y="680"/>
                      </a:lnTo>
                      <a:lnTo>
                        <a:pt x="196" y="685"/>
                      </a:lnTo>
                      <a:lnTo>
                        <a:pt x="185" y="689"/>
                      </a:lnTo>
                      <a:lnTo>
                        <a:pt x="174" y="693"/>
                      </a:lnTo>
                      <a:lnTo>
                        <a:pt x="162" y="696"/>
                      </a:lnTo>
                      <a:lnTo>
                        <a:pt x="150" y="699"/>
                      </a:lnTo>
                      <a:lnTo>
                        <a:pt x="138" y="701"/>
                      </a:lnTo>
                      <a:lnTo>
                        <a:pt x="125" y="703"/>
                      </a:lnTo>
                      <a:lnTo>
                        <a:pt x="111" y="704"/>
                      </a:lnTo>
                      <a:lnTo>
                        <a:pt x="97" y="704"/>
                      </a:lnTo>
                      <a:lnTo>
                        <a:pt x="83" y="704"/>
                      </a:lnTo>
                      <a:lnTo>
                        <a:pt x="0" y="702"/>
                      </a:lnTo>
                      <a:lnTo>
                        <a:pt x="0" y="547"/>
                      </a:lnTo>
                      <a:lnTo>
                        <a:pt x="81" y="547"/>
                      </a:lnTo>
                      <a:close/>
                      <a:moveTo>
                        <a:pt x="619" y="205"/>
                      </a:moveTo>
                      <a:lnTo>
                        <a:pt x="633" y="206"/>
                      </a:lnTo>
                      <a:lnTo>
                        <a:pt x="646" y="207"/>
                      </a:lnTo>
                      <a:lnTo>
                        <a:pt x="659" y="208"/>
                      </a:lnTo>
                      <a:lnTo>
                        <a:pt x="672" y="210"/>
                      </a:lnTo>
                      <a:lnTo>
                        <a:pt x="686" y="213"/>
                      </a:lnTo>
                      <a:lnTo>
                        <a:pt x="698" y="216"/>
                      </a:lnTo>
                      <a:lnTo>
                        <a:pt x="711" y="220"/>
                      </a:lnTo>
                      <a:lnTo>
                        <a:pt x="716" y="222"/>
                      </a:lnTo>
                      <a:lnTo>
                        <a:pt x="722" y="225"/>
                      </a:lnTo>
                      <a:lnTo>
                        <a:pt x="734" y="229"/>
                      </a:lnTo>
                      <a:lnTo>
                        <a:pt x="745" y="235"/>
                      </a:lnTo>
                      <a:lnTo>
                        <a:pt x="756" y="241"/>
                      </a:lnTo>
                      <a:lnTo>
                        <a:pt x="766" y="247"/>
                      </a:lnTo>
                      <a:lnTo>
                        <a:pt x="776" y="254"/>
                      </a:lnTo>
                      <a:lnTo>
                        <a:pt x="786" y="261"/>
                      </a:lnTo>
                      <a:lnTo>
                        <a:pt x="795" y="269"/>
                      </a:lnTo>
                      <a:lnTo>
                        <a:pt x="804" y="277"/>
                      </a:lnTo>
                      <a:lnTo>
                        <a:pt x="812" y="286"/>
                      </a:lnTo>
                      <a:lnTo>
                        <a:pt x="820" y="295"/>
                      </a:lnTo>
                      <a:lnTo>
                        <a:pt x="828" y="305"/>
                      </a:lnTo>
                      <a:lnTo>
                        <a:pt x="835" y="314"/>
                      </a:lnTo>
                      <a:lnTo>
                        <a:pt x="842" y="325"/>
                      </a:lnTo>
                      <a:lnTo>
                        <a:pt x="848" y="336"/>
                      </a:lnTo>
                      <a:lnTo>
                        <a:pt x="853" y="347"/>
                      </a:lnTo>
                      <a:lnTo>
                        <a:pt x="858" y="358"/>
                      </a:lnTo>
                      <a:lnTo>
                        <a:pt x="863" y="370"/>
                      </a:lnTo>
                      <a:lnTo>
                        <a:pt x="867" y="382"/>
                      </a:lnTo>
                      <a:lnTo>
                        <a:pt x="870" y="394"/>
                      </a:lnTo>
                      <a:lnTo>
                        <a:pt x="873" y="406"/>
                      </a:lnTo>
                      <a:lnTo>
                        <a:pt x="875" y="419"/>
                      </a:lnTo>
                      <a:lnTo>
                        <a:pt x="876" y="425"/>
                      </a:lnTo>
                      <a:lnTo>
                        <a:pt x="877" y="431"/>
                      </a:lnTo>
                      <a:lnTo>
                        <a:pt x="878" y="445"/>
                      </a:lnTo>
                      <a:lnTo>
                        <a:pt x="878" y="458"/>
                      </a:lnTo>
                      <a:lnTo>
                        <a:pt x="878" y="471"/>
                      </a:lnTo>
                      <a:lnTo>
                        <a:pt x="877" y="484"/>
                      </a:lnTo>
                      <a:lnTo>
                        <a:pt x="875" y="497"/>
                      </a:lnTo>
                      <a:lnTo>
                        <a:pt x="873" y="510"/>
                      </a:lnTo>
                      <a:lnTo>
                        <a:pt x="870" y="522"/>
                      </a:lnTo>
                      <a:lnTo>
                        <a:pt x="867" y="534"/>
                      </a:lnTo>
                      <a:lnTo>
                        <a:pt x="863" y="546"/>
                      </a:lnTo>
                      <a:lnTo>
                        <a:pt x="858" y="558"/>
                      </a:lnTo>
                      <a:lnTo>
                        <a:pt x="853" y="569"/>
                      </a:lnTo>
                      <a:lnTo>
                        <a:pt x="848" y="581"/>
                      </a:lnTo>
                      <a:lnTo>
                        <a:pt x="842" y="591"/>
                      </a:lnTo>
                      <a:lnTo>
                        <a:pt x="835" y="601"/>
                      </a:lnTo>
                      <a:lnTo>
                        <a:pt x="828" y="611"/>
                      </a:lnTo>
                      <a:lnTo>
                        <a:pt x="820" y="621"/>
                      </a:lnTo>
                      <a:lnTo>
                        <a:pt x="812" y="630"/>
                      </a:lnTo>
                      <a:lnTo>
                        <a:pt x="804" y="638"/>
                      </a:lnTo>
                      <a:lnTo>
                        <a:pt x="795" y="647"/>
                      </a:lnTo>
                      <a:lnTo>
                        <a:pt x="786" y="654"/>
                      </a:lnTo>
                      <a:lnTo>
                        <a:pt x="776" y="662"/>
                      </a:lnTo>
                      <a:lnTo>
                        <a:pt x="766" y="669"/>
                      </a:lnTo>
                      <a:lnTo>
                        <a:pt x="756" y="675"/>
                      </a:lnTo>
                      <a:lnTo>
                        <a:pt x="745" y="681"/>
                      </a:lnTo>
                      <a:lnTo>
                        <a:pt x="734" y="686"/>
                      </a:lnTo>
                      <a:lnTo>
                        <a:pt x="722" y="691"/>
                      </a:lnTo>
                      <a:lnTo>
                        <a:pt x="711" y="696"/>
                      </a:lnTo>
                      <a:lnTo>
                        <a:pt x="698" y="700"/>
                      </a:lnTo>
                      <a:lnTo>
                        <a:pt x="686" y="703"/>
                      </a:lnTo>
                      <a:lnTo>
                        <a:pt x="672" y="706"/>
                      </a:lnTo>
                      <a:lnTo>
                        <a:pt x="659" y="708"/>
                      </a:lnTo>
                      <a:lnTo>
                        <a:pt x="646" y="709"/>
                      </a:lnTo>
                      <a:lnTo>
                        <a:pt x="633" y="710"/>
                      </a:lnTo>
                      <a:lnTo>
                        <a:pt x="619" y="710"/>
                      </a:lnTo>
                      <a:lnTo>
                        <a:pt x="606" y="710"/>
                      </a:lnTo>
                      <a:lnTo>
                        <a:pt x="592" y="709"/>
                      </a:lnTo>
                      <a:lnTo>
                        <a:pt x="579" y="708"/>
                      </a:lnTo>
                      <a:lnTo>
                        <a:pt x="566" y="706"/>
                      </a:lnTo>
                      <a:lnTo>
                        <a:pt x="553" y="703"/>
                      </a:lnTo>
                      <a:lnTo>
                        <a:pt x="541" y="700"/>
                      </a:lnTo>
                      <a:lnTo>
                        <a:pt x="529" y="696"/>
                      </a:lnTo>
                      <a:lnTo>
                        <a:pt x="523" y="694"/>
                      </a:lnTo>
                      <a:lnTo>
                        <a:pt x="517" y="691"/>
                      </a:lnTo>
                      <a:lnTo>
                        <a:pt x="505" y="686"/>
                      </a:lnTo>
                      <a:lnTo>
                        <a:pt x="494" y="681"/>
                      </a:lnTo>
                      <a:lnTo>
                        <a:pt x="483" y="675"/>
                      </a:lnTo>
                      <a:lnTo>
                        <a:pt x="473" y="669"/>
                      </a:lnTo>
                      <a:lnTo>
                        <a:pt x="463" y="662"/>
                      </a:lnTo>
                      <a:lnTo>
                        <a:pt x="453" y="654"/>
                      </a:lnTo>
                      <a:lnTo>
                        <a:pt x="444" y="647"/>
                      </a:lnTo>
                      <a:lnTo>
                        <a:pt x="435" y="638"/>
                      </a:lnTo>
                      <a:lnTo>
                        <a:pt x="426" y="630"/>
                      </a:lnTo>
                      <a:lnTo>
                        <a:pt x="418" y="621"/>
                      </a:lnTo>
                      <a:lnTo>
                        <a:pt x="410" y="611"/>
                      </a:lnTo>
                      <a:lnTo>
                        <a:pt x="403" y="601"/>
                      </a:lnTo>
                      <a:lnTo>
                        <a:pt x="397" y="591"/>
                      </a:lnTo>
                      <a:lnTo>
                        <a:pt x="391" y="581"/>
                      </a:lnTo>
                      <a:lnTo>
                        <a:pt x="385" y="569"/>
                      </a:lnTo>
                      <a:lnTo>
                        <a:pt x="380" y="558"/>
                      </a:lnTo>
                      <a:lnTo>
                        <a:pt x="376" y="546"/>
                      </a:lnTo>
                      <a:lnTo>
                        <a:pt x="372" y="534"/>
                      </a:lnTo>
                      <a:lnTo>
                        <a:pt x="368" y="522"/>
                      </a:lnTo>
                      <a:lnTo>
                        <a:pt x="366" y="510"/>
                      </a:lnTo>
                      <a:lnTo>
                        <a:pt x="363" y="497"/>
                      </a:lnTo>
                      <a:lnTo>
                        <a:pt x="363" y="491"/>
                      </a:lnTo>
                      <a:lnTo>
                        <a:pt x="362" y="484"/>
                      </a:lnTo>
                      <a:lnTo>
                        <a:pt x="361" y="471"/>
                      </a:lnTo>
                      <a:lnTo>
                        <a:pt x="361" y="458"/>
                      </a:lnTo>
                      <a:lnTo>
                        <a:pt x="361" y="445"/>
                      </a:lnTo>
                      <a:lnTo>
                        <a:pt x="362" y="431"/>
                      </a:lnTo>
                      <a:lnTo>
                        <a:pt x="363" y="419"/>
                      </a:lnTo>
                      <a:lnTo>
                        <a:pt x="366" y="406"/>
                      </a:lnTo>
                      <a:lnTo>
                        <a:pt x="368" y="394"/>
                      </a:lnTo>
                      <a:lnTo>
                        <a:pt x="372" y="382"/>
                      </a:lnTo>
                      <a:lnTo>
                        <a:pt x="376" y="370"/>
                      </a:lnTo>
                      <a:lnTo>
                        <a:pt x="380" y="358"/>
                      </a:lnTo>
                      <a:lnTo>
                        <a:pt x="385" y="347"/>
                      </a:lnTo>
                      <a:lnTo>
                        <a:pt x="391" y="336"/>
                      </a:lnTo>
                      <a:lnTo>
                        <a:pt x="397" y="325"/>
                      </a:lnTo>
                      <a:lnTo>
                        <a:pt x="403" y="314"/>
                      </a:lnTo>
                      <a:lnTo>
                        <a:pt x="410" y="305"/>
                      </a:lnTo>
                      <a:lnTo>
                        <a:pt x="418" y="295"/>
                      </a:lnTo>
                      <a:lnTo>
                        <a:pt x="426" y="286"/>
                      </a:lnTo>
                      <a:lnTo>
                        <a:pt x="435" y="277"/>
                      </a:lnTo>
                      <a:lnTo>
                        <a:pt x="444" y="269"/>
                      </a:lnTo>
                      <a:lnTo>
                        <a:pt x="453" y="261"/>
                      </a:lnTo>
                      <a:lnTo>
                        <a:pt x="463" y="254"/>
                      </a:lnTo>
                      <a:lnTo>
                        <a:pt x="473" y="247"/>
                      </a:lnTo>
                      <a:lnTo>
                        <a:pt x="483" y="241"/>
                      </a:lnTo>
                      <a:lnTo>
                        <a:pt x="494" y="235"/>
                      </a:lnTo>
                      <a:lnTo>
                        <a:pt x="505" y="229"/>
                      </a:lnTo>
                      <a:lnTo>
                        <a:pt x="517" y="225"/>
                      </a:lnTo>
                      <a:lnTo>
                        <a:pt x="529" y="220"/>
                      </a:lnTo>
                      <a:lnTo>
                        <a:pt x="541" y="216"/>
                      </a:lnTo>
                      <a:lnTo>
                        <a:pt x="553" y="213"/>
                      </a:lnTo>
                      <a:lnTo>
                        <a:pt x="566" y="210"/>
                      </a:lnTo>
                      <a:lnTo>
                        <a:pt x="579" y="208"/>
                      </a:lnTo>
                      <a:lnTo>
                        <a:pt x="592" y="207"/>
                      </a:lnTo>
                      <a:lnTo>
                        <a:pt x="606" y="206"/>
                      </a:lnTo>
                      <a:lnTo>
                        <a:pt x="619" y="205"/>
                      </a:lnTo>
                      <a:close/>
                      <a:moveTo>
                        <a:pt x="619" y="570"/>
                      </a:moveTo>
                      <a:lnTo>
                        <a:pt x="630" y="570"/>
                      </a:lnTo>
                      <a:lnTo>
                        <a:pt x="636" y="569"/>
                      </a:lnTo>
                      <a:lnTo>
                        <a:pt x="641" y="568"/>
                      </a:lnTo>
                      <a:lnTo>
                        <a:pt x="651" y="566"/>
                      </a:lnTo>
                      <a:lnTo>
                        <a:pt x="661" y="562"/>
                      </a:lnTo>
                      <a:lnTo>
                        <a:pt x="670" y="558"/>
                      </a:lnTo>
                      <a:lnTo>
                        <a:pt x="679" y="552"/>
                      </a:lnTo>
                      <a:lnTo>
                        <a:pt x="687" y="546"/>
                      </a:lnTo>
                      <a:lnTo>
                        <a:pt x="694" y="539"/>
                      </a:lnTo>
                      <a:lnTo>
                        <a:pt x="700" y="531"/>
                      </a:lnTo>
                      <a:lnTo>
                        <a:pt x="706" y="523"/>
                      </a:lnTo>
                      <a:lnTo>
                        <a:pt x="711" y="514"/>
                      </a:lnTo>
                      <a:lnTo>
                        <a:pt x="715" y="504"/>
                      </a:lnTo>
                      <a:lnTo>
                        <a:pt x="718" y="493"/>
                      </a:lnTo>
                      <a:lnTo>
                        <a:pt x="719" y="488"/>
                      </a:lnTo>
                      <a:lnTo>
                        <a:pt x="720" y="482"/>
                      </a:lnTo>
                      <a:lnTo>
                        <a:pt x="722" y="470"/>
                      </a:lnTo>
                      <a:lnTo>
                        <a:pt x="722" y="458"/>
                      </a:lnTo>
                      <a:lnTo>
                        <a:pt x="722" y="446"/>
                      </a:lnTo>
                      <a:lnTo>
                        <a:pt x="721" y="440"/>
                      </a:lnTo>
                      <a:lnTo>
                        <a:pt x="720" y="434"/>
                      </a:lnTo>
                      <a:lnTo>
                        <a:pt x="718" y="423"/>
                      </a:lnTo>
                      <a:lnTo>
                        <a:pt x="715" y="412"/>
                      </a:lnTo>
                      <a:lnTo>
                        <a:pt x="711" y="402"/>
                      </a:lnTo>
                      <a:lnTo>
                        <a:pt x="706" y="393"/>
                      </a:lnTo>
                      <a:lnTo>
                        <a:pt x="700" y="384"/>
                      </a:lnTo>
                      <a:lnTo>
                        <a:pt x="694" y="377"/>
                      </a:lnTo>
                      <a:lnTo>
                        <a:pt x="687" y="370"/>
                      </a:lnTo>
                      <a:lnTo>
                        <a:pt x="679" y="363"/>
                      </a:lnTo>
                      <a:lnTo>
                        <a:pt x="674" y="361"/>
                      </a:lnTo>
                      <a:lnTo>
                        <a:pt x="670" y="358"/>
                      </a:lnTo>
                      <a:lnTo>
                        <a:pt x="661" y="354"/>
                      </a:lnTo>
                      <a:lnTo>
                        <a:pt x="651" y="350"/>
                      </a:lnTo>
                      <a:lnTo>
                        <a:pt x="641" y="348"/>
                      </a:lnTo>
                      <a:lnTo>
                        <a:pt x="636" y="347"/>
                      </a:lnTo>
                      <a:lnTo>
                        <a:pt x="630" y="346"/>
                      </a:lnTo>
                      <a:lnTo>
                        <a:pt x="619" y="346"/>
                      </a:lnTo>
                      <a:lnTo>
                        <a:pt x="608" y="346"/>
                      </a:lnTo>
                      <a:lnTo>
                        <a:pt x="602" y="347"/>
                      </a:lnTo>
                      <a:lnTo>
                        <a:pt x="597" y="348"/>
                      </a:lnTo>
                      <a:lnTo>
                        <a:pt x="587" y="350"/>
                      </a:lnTo>
                      <a:lnTo>
                        <a:pt x="577" y="354"/>
                      </a:lnTo>
                      <a:lnTo>
                        <a:pt x="572" y="356"/>
                      </a:lnTo>
                      <a:lnTo>
                        <a:pt x="568" y="358"/>
                      </a:lnTo>
                      <a:lnTo>
                        <a:pt x="559" y="363"/>
                      </a:lnTo>
                      <a:lnTo>
                        <a:pt x="552" y="370"/>
                      </a:lnTo>
                      <a:lnTo>
                        <a:pt x="545" y="377"/>
                      </a:lnTo>
                      <a:lnTo>
                        <a:pt x="538" y="384"/>
                      </a:lnTo>
                      <a:lnTo>
                        <a:pt x="533" y="393"/>
                      </a:lnTo>
                      <a:lnTo>
                        <a:pt x="528" y="402"/>
                      </a:lnTo>
                      <a:lnTo>
                        <a:pt x="524" y="412"/>
                      </a:lnTo>
                      <a:lnTo>
                        <a:pt x="520" y="423"/>
                      </a:lnTo>
                      <a:lnTo>
                        <a:pt x="519" y="428"/>
                      </a:lnTo>
                      <a:lnTo>
                        <a:pt x="518" y="434"/>
                      </a:lnTo>
                      <a:lnTo>
                        <a:pt x="517" y="446"/>
                      </a:lnTo>
                      <a:lnTo>
                        <a:pt x="516" y="458"/>
                      </a:lnTo>
                      <a:lnTo>
                        <a:pt x="517" y="470"/>
                      </a:lnTo>
                      <a:lnTo>
                        <a:pt x="517" y="476"/>
                      </a:lnTo>
                      <a:lnTo>
                        <a:pt x="518" y="482"/>
                      </a:lnTo>
                      <a:lnTo>
                        <a:pt x="520" y="493"/>
                      </a:lnTo>
                      <a:lnTo>
                        <a:pt x="524" y="504"/>
                      </a:lnTo>
                      <a:lnTo>
                        <a:pt x="528" y="514"/>
                      </a:lnTo>
                      <a:lnTo>
                        <a:pt x="533" y="523"/>
                      </a:lnTo>
                      <a:lnTo>
                        <a:pt x="538" y="531"/>
                      </a:lnTo>
                      <a:lnTo>
                        <a:pt x="545" y="539"/>
                      </a:lnTo>
                      <a:lnTo>
                        <a:pt x="552" y="546"/>
                      </a:lnTo>
                      <a:lnTo>
                        <a:pt x="559" y="552"/>
                      </a:lnTo>
                      <a:lnTo>
                        <a:pt x="564" y="555"/>
                      </a:lnTo>
                      <a:lnTo>
                        <a:pt x="568" y="558"/>
                      </a:lnTo>
                      <a:lnTo>
                        <a:pt x="577" y="562"/>
                      </a:lnTo>
                      <a:lnTo>
                        <a:pt x="587" y="566"/>
                      </a:lnTo>
                      <a:lnTo>
                        <a:pt x="597" y="568"/>
                      </a:lnTo>
                      <a:lnTo>
                        <a:pt x="608" y="570"/>
                      </a:lnTo>
                      <a:lnTo>
                        <a:pt x="619" y="570"/>
                      </a:lnTo>
                      <a:close/>
                      <a:moveTo>
                        <a:pt x="1010" y="0"/>
                      </a:moveTo>
                      <a:lnTo>
                        <a:pt x="1019" y="1"/>
                      </a:lnTo>
                      <a:lnTo>
                        <a:pt x="1027" y="2"/>
                      </a:lnTo>
                      <a:lnTo>
                        <a:pt x="1036" y="4"/>
                      </a:lnTo>
                      <a:lnTo>
                        <a:pt x="1044" y="7"/>
                      </a:lnTo>
                      <a:lnTo>
                        <a:pt x="1051" y="11"/>
                      </a:lnTo>
                      <a:lnTo>
                        <a:pt x="1058" y="15"/>
                      </a:lnTo>
                      <a:lnTo>
                        <a:pt x="1065" y="20"/>
                      </a:lnTo>
                      <a:lnTo>
                        <a:pt x="1071" y="25"/>
                      </a:lnTo>
                      <a:lnTo>
                        <a:pt x="1076" y="32"/>
                      </a:lnTo>
                      <a:lnTo>
                        <a:pt x="1081" y="38"/>
                      </a:lnTo>
                      <a:lnTo>
                        <a:pt x="1085" y="45"/>
                      </a:lnTo>
                      <a:lnTo>
                        <a:pt x="1089" y="53"/>
                      </a:lnTo>
                      <a:lnTo>
                        <a:pt x="1092" y="61"/>
                      </a:lnTo>
                      <a:lnTo>
                        <a:pt x="1094" y="69"/>
                      </a:lnTo>
                      <a:lnTo>
                        <a:pt x="1095" y="78"/>
                      </a:lnTo>
                      <a:lnTo>
                        <a:pt x="1095" y="87"/>
                      </a:lnTo>
                      <a:lnTo>
                        <a:pt x="1095" y="96"/>
                      </a:lnTo>
                      <a:lnTo>
                        <a:pt x="1094" y="106"/>
                      </a:lnTo>
                      <a:lnTo>
                        <a:pt x="1092" y="114"/>
                      </a:lnTo>
                      <a:lnTo>
                        <a:pt x="1089" y="122"/>
                      </a:lnTo>
                      <a:lnTo>
                        <a:pt x="1085" y="130"/>
                      </a:lnTo>
                      <a:lnTo>
                        <a:pt x="1081" y="137"/>
                      </a:lnTo>
                      <a:lnTo>
                        <a:pt x="1076" y="144"/>
                      </a:lnTo>
                      <a:lnTo>
                        <a:pt x="1074" y="147"/>
                      </a:lnTo>
                      <a:lnTo>
                        <a:pt x="1071" y="150"/>
                      </a:lnTo>
                      <a:lnTo>
                        <a:pt x="1065" y="155"/>
                      </a:lnTo>
                      <a:lnTo>
                        <a:pt x="1058" y="160"/>
                      </a:lnTo>
                      <a:lnTo>
                        <a:pt x="1051" y="164"/>
                      </a:lnTo>
                      <a:lnTo>
                        <a:pt x="1044" y="168"/>
                      </a:lnTo>
                      <a:lnTo>
                        <a:pt x="1036" y="171"/>
                      </a:lnTo>
                      <a:lnTo>
                        <a:pt x="1027" y="173"/>
                      </a:lnTo>
                      <a:lnTo>
                        <a:pt x="1019" y="174"/>
                      </a:lnTo>
                      <a:lnTo>
                        <a:pt x="1010" y="174"/>
                      </a:lnTo>
                      <a:lnTo>
                        <a:pt x="1001" y="174"/>
                      </a:lnTo>
                      <a:lnTo>
                        <a:pt x="992" y="173"/>
                      </a:lnTo>
                      <a:lnTo>
                        <a:pt x="984" y="171"/>
                      </a:lnTo>
                      <a:lnTo>
                        <a:pt x="976" y="168"/>
                      </a:lnTo>
                      <a:lnTo>
                        <a:pt x="968" y="164"/>
                      </a:lnTo>
                      <a:lnTo>
                        <a:pt x="961" y="160"/>
                      </a:lnTo>
                      <a:lnTo>
                        <a:pt x="954" y="155"/>
                      </a:lnTo>
                      <a:lnTo>
                        <a:pt x="948" y="150"/>
                      </a:lnTo>
                      <a:lnTo>
                        <a:pt x="942" y="144"/>
                      </a:lnTo>
                      <a:lnTo>
                        <a:pt x="940" y="140"/>
                      </a:lnTo>
                      <a:lnTo>
                        <a:pt x="937" y="137"/>
                      </a:lnTo>
                      <a:lnTo>
                        <a:pt x="933" y="130"/>
                      </a:lnTo>
                      <a:lnTo>
                        <a:pt x="929" y="122"/>
                      </a:lnTo>
                      <a:lnTo>
                        <a:pt x="926" y="114"/>
                      </a:lnTo>
                      <a:lnTo>
                        <a:pt x="924" y="106"/>
                      </a:lnTo>
                      <a:lnTo>
                        <a:pt x="923" y="96"/>
                      </a:lnTo>
                      <a:lnTo>
                        <a:pt x="922" y="87"/>
                      </a:lnTo>
                      <a:lnTo>
                        <a:pt x="923" y="78"/>
                      </a:lnTo>
                      <a:lnTo>
                        <a:pt x="924" y="69"/>
                      </a:lnTo>
                      <a:lnTo>
                        <a:pt x="925" y="65"/>
                      </a:lnTo>
                      <a:lnTo>
                        <a:pt x="926" y="61"/>
                      </a:lnTo>
                      <a:lnTo>
                        <a:pt x="928" y="57"/>
                      </a:lnTo>
                      <a:lnTo>
                        <a:pt x="929" y="53"/>
                      </a:lnTo>
                      <a:lnTo>
                        <a:pt x="931" y="49"/>
                      </a:lnTo>
                      <a:lnTo>
                        <a:pt x="933" y="45"/>
                      </a:lnTo>
                      <a:lnTo>
                        <a:pt x="937" y="38"/>
                      </a:lnTo>
                      <a:lnTo>
                        <a:pt x="942" y="32"/>
                      </a:lnTo>
                      <a:lnTo>
                        <a:pt x="945" y="28"/>
                      </a:lnTo>
                      <a:lnTo>
                        <a:pt x="948" y="25"/>
                      </a:lnTo>
                      <a:lnTo>
                        <a:pt x="954" y="20"/>
                      </a:lnTo>
                      <a:lnTo>
                        <a:pt x="961" y="15"/>
                      </a:lnTo>
                      <a:lnTo>
                        <a:pt x="968" y="11"/>
                      </a:lnTo>
                      <a:lnTo>
                        <a:pt x="976" y="7"/>
                      </a:lnTo>
                      <a:lnTo>
                        <a:pt x="984" y="4"/>
                      </a:lnTo>
                      <a:lnTo>
                        <a:pt x="992" y="2"/>
                      </a:lnTo>
                      <a:lnTo>
                        <a:pt x="1001" y="1"/>
                      </a:lnTo>
                      <a:lnTo>
                        <a:pt x="1010" y="0"/>
                      </a:lnTo>
                      <a:close/>
                      <a:moveTo>
                        <a:pt x="1086" y="214"/>
                      </a:moveTo>
                      <a:lnTo>
                        <a:pt x="1086" y="702"/>
                      </a:lnTo>
                      <a:lnTo>
                        <a:pt x="932" y="702"/>
                      </a:lnTo>
                      <a:lnTo>
                        <a:pt x="932" y="214"/>
                      </a:lnTo>
                      <a:lnTo>
                        <a:pt x="1086" y="214"/>
                      </a:lnTo>
                      <a:close/>
                      <a:moveTo>
                        <a:pt x="1308" y="214"/>
                      </a:moveTo>
                      <a:lnTo>
                        <a:pt x="1308" y="269"/>
                      </a:lnTo>
                      <a:lnTo>
                        <a:pt x="1313" y="262"/>
                      </a:lnTo>
                      <a:lnTo>
                        <a:pt x="1319" y="255"/>
                      </a:lnTo>
                      <a:lnTo>
                        <a:pt x="1325" y="248"/>
                      </a:lnTo>
                      <a:lnTo>
                        <a:pt x="1331" y="242"/>
                      </a:lnTo>
                      <a:lnTo>
                        <a:pt x="1338" y="237"/>
                      </a:lnTo>
                      <a:lnTo>
                        <a:pt x="1346" y="231"/>
                      </a:lnTo>
                      <a:lnTo>
                        <a:pt x="1353" y="227"/>
                      </a:lnTo>
                      <a:lnTo>
                        <a:pt x="1361" y="222"/>
                      </a:lnTo>
                      <a:lnTo>
                        <a:pt x="1370" y="218"/>
                      </a:lnTo>
                      <a:lnTo>
                        <a:pt x="1379" y="215"/>
                      </a:lnTo>
                      <a:lnTo>
                        <a:pt x="1388" y="212"/>
                      </a:lnTo>
                      <a:lnTo>
                        <a:pt x="1398" y="210"/>
                      </a:lnTo>
                      <a:lnTo>
                        <a:pt x="1408" y="208"/>
                      </a:lnTo>
                      <a:lnTo>
                        <a:pt x="1419" y="206"/>
                      </a:lnTo>
                      <a:lnTo>
                        <a:pt x="1429" y="206"/>
                      </a:lnTo>
                      <a:lnTo>
                        <a:pt x="1440" y="205"/>
                      </a:lnTo>
                      <a:lnTo>
                        <a:pt x="1450" y="206"/>
                      </a:lnTo>
                      <a:lnTo>
                        <a:pt x="1460" y="206"/>
                      </a:lnTo>
                      <a:lnTo>
                        <a:pt x="1469" y="207"/>
                      </a:lnTo>
                      <a:lnTo>
                        <a:pt x="1478" y="209"/>
                      </a:lnTo>
                      <a:lnTo>
                        <a:pt x="1496" y="213"/>
                      </a:lnTo>
                      <a:lnTo>
                        <a:pt x="1505" y="216"/>
                      </a:lnTo>
                      <a:lnTo>
                        <a:pt x="1513" y="220"/>
                      </a:lnTo>
                      <a:lnTo>
                        <a:pt x="1521" y="223"/>
                      </a:lnTo>
                      <a:lnTo>
                        <a:pt x="1529" y="227"/>
                      </a:lnTo>
                      <a:lnTo>
                        <a:pt x="1537" y="232"/>
                      </a:lnTo>
                      <a:lnTo>
                        <a:pt x="1544" y="237"/>
                      </a:lnTo>
                      <a:lnTo>
                        <a:pt x="1551" y="242"/>
                      </a:lnTo>
                      <a:lnTo>
                        <a:pt x="1557" y="247"/>
                      </a:lnTo>
                      <a:lnTo>
                        <a:pt x="1564" y="253"/>
                      </a:lnTo>
                      <a:lnTo>
                        <a:pt x="1570" y="260"/>
                      </a:lnTo>
                      <a:lnTo>
                        <a:pt x="1576" y="266"/>
                      </a:lnTo>
                      <a:lnTo>
                        <a:pt x="1581" y="274"/>
                      </a:lnTo>
                      <a:lnTo>
                        <a:pt x="1586" y="281"/>
                      </a:lnTo>
                      <a:lnTo>
                        <a:pt x="1591" y="289"/>
                      </a:lnTo>
                      <a:lnTo>
                        <a:pt x="1595" y="297"/>
                      </a:lnTo>
                      <a:lnTo>
                        <a:pt x="1599" y="305"/>
                      </a:lnTo>
                      <a:lnTo>
                        <a:pt x="1603" y="314"/>
                      </a:lnTo>
                      <a:lnTo>
                        <a:pt x="1606" y="323"/>
                      </a:lnTo>
                      <a:lnTo>
                        <a:pt x="1609" y="332"/>
                      </a:lnTo>
                      <a:lnTo>
                        <a:pt x="1612" y="343"/>
                      </a:lnTo>
                      <a:lnTo>
                        <a:pt x="1614" y="353"/>
                      </a:lnTo>
                      <a:lnTo>
                        <a:pt x="1616" y="363"/>
                      </a:lnTo>
                      <a:lnTo>
                        <a:pt x="1617" y="373"/>
                      </a:lnTo>
                      <a:lnTo>
                        <a:pt x="1618" y="384"/>
                      </a:lnTo>
                      <a:lnTo>
                        <a:pt x="1619" y="395"/>
                      </a:lnTo>
                      <a:lnTo>
                        <a:pt x="1619" y="406"/>
                      </a:lnTo>
                      <a:lnTo>
                        <a:pt x="1619" y="702"/>
                      </a:lnTo>
                      <a:lnTo>
                        <a:pt x="1465" y="702"/>
                      </a:lnTo>
                      <a:lnTo>
                        <a:pt x="1465" y="434"/>
                      </a:lnTo>
                      <a:lnTo>
                        <a:pt x="1464" y="424"/>
                      </a:lnTo>
                      <a:lnTo>
                        <a:pt x="1463" y="413"/>
                      </a:lnTo>
                      <a:lnTo>
                        <a:pt x="1462" y="404"/>
                      </a:lnTo>
                      <a:lnTo>
                        <a:pt x="1461" y="400"/>
                      </a:lnTo>
                      <a:lnTo>
                        <a:pt x="1460" y="395"/>
                      </a:lnTo>
                      <a:lnTo>
                        <a:pt x="1457" y="387"/>
                      </a:lnTo>
                      <a:lnTo>
                        <a:pt x="1454" y="380"/>
                      </a:lnTo>
                      <a:lnTo>
                        <a:pt x="1450" y="373"/>
                      </a:lnTo>
                      <a:lnTo>
                        <a:pt x="1445" y="367"/>
                      </a:lnTo>
                      <a:lnTo>
                        <a:pt x="1443" y="365"/>
                      </a:lnTo>
                      <a:lnTo>
                        <a:pt x="1440" y="362"/>
                      </a:lnTo>
                      <a:lnTo>
                        <a:pt x="1437" y="360"/>
                      </a:lnTo>
                      <a:lnTo>
                        <a:pt x="1434" y="357"/>
                      </a:lnTo>
                      <a:lnTo>
                        <a:pt x="1428" y="353"/>
                      </a:lnTo>
                      <a:lnTo>
                        <a:pt x="1421" y="350"/>
                      </a:lnTo>
                      <a:lnTo>
                        <a:pt x="1414" y="348"/>
                      </a:lnTo>
                      <a:lnTo>
                        <a:pt x="1405" y="346"/>
                      </a:lnTo>
                      <a:lnTo>
                        <a:pt x="1396" y="345"/>
                      </a:lnTo>
                      <a:lnTo>
                        <a:pt x="1387" y="345"/>
                      </a:lnTo>
                      <a:lnTo>
                        <a:pt x="1378" y="345"/>
                      </a:lnTo>
                      <a:lnTo>
                        <a:pt x="1370" y="346"/>
                      </a:lnTo>
                      <a:lnTo>
                        <a:pt x="1362" y="348"/>
                      </a:lnTo>
                      <a:lnTo>
                        <a:pt x="1354" y="350"/>
                      </a:lnTo>
                      <a:lnTo>
                        <a:pt x="1347" y="353"/>
                      </a:lnTo>
                      <a:lnTo>
                        <a:pt x="1341" y="357"/>
                      </a:lnTo>
                      <a:lnTo>
                        <a:pt x="1335" y="362"/>
                      </a:lnTo>
                      <a:lnTo>
                        <a:pt x="1329" y="367"/>
                      </a:lnTo>
                      <a:lnTo>
                        <a:pt x="1327" y="370"/>
                      </a:lnTo>
                      <a:lnTo>
                        <a:pt x="1324" y="373"/>
                      </a:lnTo>
                      <a:lnTo>
                        <a:pt x="1320" y="380"/>
                      </a:lnTo>
                      <a:lnTo>
                        <a:pt x="1316" y="387"/>
                      </a:lnTo>
                      <a:lnTo>
                        <a:pt x="1313" y="395"/>
                      </a:lnTo>
                      <a:lnTo>
                        <a:pt x="1312" y="399"/>
                      </a:lnTo>
                      <a:lnTo>
                        <a:pt x="1311" y="403"/>
                      </a:lnTo>
                      <a:lnTo>
                        <a:pt x="1309" y="412"/>
                      </a:lnTo>
                      <a:lnTo>
                        <a:pt x="1308" y="422"/>
                      </a:lnTo>
                      <a:lnTo>
                        <a:pt x="1308" y="432"/>
                      </a:lnTo>
                      <a:lnTo>
                        <a:pt x="1308" y="702"/>
                      </a:lnTo>
                      <a:lnTo>
                        <a:pt x="1152" y="702"/>
                      </a:lnTo>
                      <a:lnTo>
                        <a:pt x="1152" y="214"/>
                      </a:lnTo>
                      <a:lnTo>
                        <a:pt x="1308" y="214"/>
                      </a:lnTo>
                      <a:close/>
                      <a:moveTo>
                        <a:pt x="1862" y="214"/>
                      </a:moveTo>
                      <a:lnTo>
                        <a:pt x="1862" y="119"/>
                      </a:lnTo>
                      <a:lnTo>
                        <a:pt x="2011" y="30"/>
                      </a:lnTo>
                      <a:lnTo>
                        <a:pt x="2011" y="214"/>
                      </a:lnTo>
                      <a:lnTo>
                        <a:pt x="2132" y="214"/>
                      </a:lnTo>
                      <a:lnTo>
                        <a:pt x="2132" y="351"/>
                      </a:lnTo>
                      <a:lnTo>
                        <a:pt x="2011" y="351"/>
                      </a:lnTo>
                      <a:lnTo>
                        <a:pt x="2011" y="512"/>
                      </a:lnTo>
                      <a:lnTo>
                        <a:pt x="2012" y="517"/>
                      </a:lnTo>
                      <a:lnTo>
                        <a:pt x="2012" y="523"/>
                      </a:lnTo>
                      <a:lnTo>
                        <a:pt x="2013" y="528"/>
                      </a:lnTo>
                      <a:lnTo>
                        <a:pt x="2014" y="533"/>
                      </a:lnTo>
                      <a:lnTo>
                        <a:pt x="2016" y="537"/>
                      </a:lnTo>
                      <a:lnTo>
                        <a:pt x="2018" y="541"/>
                      </a:lnTo>
                      <a:lnTo>
                        <a:pt x="2020" y="545"/>
                      </a:lnTo>
                      <a:lnTo>
                        <a:pt x="2023" y="548"/>
                      </a:lnTo>
                      <a:lnTo>
                        <a:pt x="2026" y="551"/>
                      </a:lnTo>
                      <a:lnTo>
                        <a:pt x="2029" y="554"/>
                      </a:lnTo>
                      <a:lnTo>
                        <a:pt x="2032" y="556"/>
                      </a:lnTo>
                      <a:lnTo>
                        <a:pt x="2036" y="558"/>
                      </a:lnTo>
                      <a:lnTo>
                        <a:pt x="2040" y="559"/>
                      </a:lnTo>
                      <a:lnTo>
                        <a:pt x="2045" y="560"/>
                      </a:lnTo>
                      <a:lnTo>
                        <a:pt x="2050" y="561"/>
                      </a:lnTo>
                      <a:lnTo>
                        <a:pt x="2055" y="561"/>
                      </a:lnTo>
                      <a:lnTo>
                        <a:pt x="2135" y="561"/>
                      </a:lnTo>
                      <a:lnTo>
                        <a:pt x="2135" y="702"/>
                      </a:lnTo>
                      <a:lnTo>
                        <a:pt x="2014" y="702"/>
                      </a:lnTo>
                      <a:lnTo>
                        <a:pt x="1999" y="702"/>
                      </a:lnTo>
                      <a:lnTo>
                        <a:pt x="1984" y="701"/>
                      </a:lnTo>
                      <a:lnTo>
                        <a:pt x="1976" y="700"/>
                      </a:lnTo>
                      <a:lnTo>
                        <a:pt x="1969" y="698"/>
                      </a:lnTo>
                      <a:lnTo>
                        <a:pt x="1955" y="695"/>
                      </a:lnTo>
                      <a:lnTo>
                        <a:pt x="1941" y="691"/>
                      </a:lnTo>
                      <a:lnTo>
                        <a:pt x="1934" y="688"/>
                      </a:lnTo>
                      <a:lnTo>
                        <a:pt x="1928" y="685"/>
                      </a:lnTo>
                      <a:lnTo>
                        <a:pt x="1922" y="682"/>
                      </a:lnTo>
                      <a:lnTo>
                        <a:pt x="1916" y="679"/>
                      </a:lnTo>
                      <a:lnTo>
                        <a:pt x="1910" y="675"/>
                      </a:lnTo>
                      <a:lnTo>
                        <a:pt x="1905" y="671"/>
                      </a:lnTo>
                      <a:lnTo>
                        <a:pt x="1900" y="666"/>
                      </a:lnTo>
                      <a:lnTo>
                        <a:pt x="1894" y="661"/>
                      </a:lnTo>
                      <a:lnTo>
                        <a:pt x="1889" y="656"/>
                      </a:lnTo>
                      <a:lnTo>
                        <a:pt x="1885" y="651"/>
                      </a:lnTo>
                      <a:lnTo>
                        <a:pt x="1877" y="638"/>
                      </a:lnTo>
                      <a:lnTo>
                        <a:pt x="1873" y="632"/>
                      </a:lnTo>
                      <a:lnTo>
                        <a:pt x="1870" y="624"/>
                      </a:lnTo>
                      <a:lnTo>
                        <a:pt x="1867" y="617"/>
                      </a:lnTo>
                      <a:lnTo>
                        <a:pt x="1865" y="609"/>
                      </a:lnTo>
                      <a:lnTo>
                        <a:pt x="1861" y="592"/>
                      </a:lnTo>
                      <a:lnTo>
                        <a:pt x="1859" y="573"/>
                      </a:lnTo>
                      <a:lnTo>
                        <a:pt x="1858" y="561"/>
                      </a:lnTo>
                      <a:lnTo>
                        <a:pt x="1858" y="551"/>
                      </a:lnTo>
                      <a:lnTo>
                        <a:pt x="1858" y="351"/>
                      </a:lnTo>
                      <a:lnTo>
                        <a:pt x="1788" y="351"/>
                      </a:lnTo>
                      <a:lnTo>
                        <a:pt x="1788" y="214"/>
                      </a:lnTo>
                      <a:lnTo>
                        <a:pt x="1862" y="214"/>
                      </a:lnTo>
                      <a:close/>
                      <a:moveTo>
                        <a:pt x="2357" y="9"/>
                      </a:moveTo>
                      <a:lnTo>
                        <a:pt x="2357" y="267"/>
                      </a:lnTo>
                      <a:lnTo>
                        <a:pt x="2360" y="261"/>
                      </a:lnTo>
                      <a:lnTo>
                        <a:pt x="2364" y="256"/>
                      </a:lnTo>
                      <a:lnTo>
                        <a:pt x="2369" y="250"/>
                      </a:lnTo>
                      <a:lnTo>
                        <a:pt x="2374" y="245"/>
                      </a:lnTo>
                      <a:lnTo>
                        <a:pt x="2380" y="239"/>
                      </a:lnTo>
                      <a:lnTo>
                        <a:pt x="2387" y="234"/>
                      </a:lnTo>
                      <a:lnTo>
                        <a:pt x="2395" y="230"/>
                      </a:lnTo>
                      <a:lnTo>
                        <a:pt x="2403" y="225"/>
                      </a:lnTo>
                      <a:lnTo>
                        <a:pt x="2411" y="221"/>
                      </a:lnTo>
                      <a:lnTo>
                        <a:pt x="2420" y="218"/>
                      </a:lnTo>
                      <a:lnTo>
                        <a:pt x="2429" y="214"/>
                      </a:lnTo>
                      <a:lnTo>
                        <a:pt x="2439" y="212"/>
                      </a:lnTo>
                      <a:lnTo>
                        <a:pt x="2450" y="209"/>
                      </a:lnTo>
                      <a:lnTo>
                        <a:pt x="2461" y="208"/>
                      </a:lnTo>
                      <a:lnTo>
                        <a:pt x="2473" y="207"/>
                      </a:lnTo>
                      <a:lnTo>
                        <a:pt x="2486" y="206"/>
                      </a:lnTo>
                      <a:lnTo>
                        <a:pt x="2501" y="207"/>
                      </a:lnTo>
                      <a:lnTo>
                        <a:pt x="2516" y="209"/>
                      </a:lnTo>
                      <a:lnTo>
                        <a:pt x="2532" y="211"/>
                      </a:lnTo>
                      <a:lnTo>
                        <a:pt x="2540" y="213"/>
                      </a:lnTo>
                      <a:lnTo>
                        <a:pt x="2548" y="215"/>
                      </a:lnTo>
                      <a:lnTo>
                        <a:pt x="2555" y="218"/>
                      </a:lnTo>
                      <a:lnTo>
                        <a:pt x="2563" y="221"/>
                      </a:lnTo>
                      <a:lnTo>
                        <a:pt x="2571" y="224"/>
                      </a:lnTo>
                      <a:lnTo>
                        <a:pt x="2578" y="228"/>
                      </a:lnTo>
                      <a:lnTo>
                        <a:pt x="2586" y="232"/>
                      </a:lnTo>
                      <a:lnTo>
                        <a:pt x="2593" y="237"/>
                      </a:lnTo>
                      <a:lnTo>
                        <a:pt x="2600" y="242"/>
                      </a:lnTo>
                      <a:lnTo>
                        <a:pt x="2607" y="247"/>
                      </a:lnTo>
                      <a:lnTo>
                        <a:pt x="2610" y="250"/>
                      </a:lnTo>
                      <a:lnTo>
                        <a:pt x="2613" y="253"/>
                      </a:lnTo>
                      <a:lnTo>
                        <a:pt x="2619" y="260"/>
                      </a:lnTo>
                      <a:lnTo>
                        <a:pt x="2625" y="266"/>
                      </a:lnTo>
                      <a:lnTo>
                        <a:pt x="2628" y="270"/>
                      </a:lnTo>
                      <a:lnTo>
                        <a:pt x="2631" y="274"/>
                      </a:lnTo>
                      <a:lnTo>
                        <a:pt x="2638" y="282"/>
                      </a:lnTo>
                      <a:lnTo>
                        <a:pt x="2643" y="290"/>
                      </a:lnTo>
                      <a:lnTo>
                        <a:pt x="2647" y="299"/>
                      </a:lnTo>
                      <a:lnTo>
                        <a:pt x="2652" y="309"/>
                      </a:lnTo>
                      <a:lnTo>
                        <a:pt x="2656" y="319"/>
                      </a:lnTo>
                      <a:lnTo>
                        <a:pt x="2659" y="329"/>
                      </a:lnTo>
                      <a:lnTo>
                        <a:pt x="2662" y="342"/>
                      </a:lnTo>
                      <a:lnTo>
                        <a:pt x="2664" y="354"/>
                      </a:lnTo>
                      <a:lnTo>
                        <a:pt x="2666" y="366"/>
                      </a:lnTo>
                      <a:lnTo>
                        <a:pt x="2668" y="379"/>
                      </a:lnTo>
                      <a:lnTo>
                        <a:pt x="2669" y="393"/>
                      </a:lnTo>
                      <a:lnTo>
                        <a:pt x="2669" y="407"/>
                      </a:lnTo>
                      <a:lnTo>
                        <a:pt x="2669" y="702"/>
                      </a:lnTo>
                      <a:lnTo>
                        <a:pt x="2513" y="702"/>
                      </a:lnTo>
                      <a:lnTo>
                        <a:pt x="2513" y="440"/>
                      </a:lnTo>
                      <a:lnTo>
                        <a:pt x="2513" y="427"/>
                      </a:lnTo>
                      <a:lnTo>
                        <a:pt x="2512" y="415"/>
                      </a:lnTo>
                      <a:lnTo>
                        <a:pt x="2510" y="404"/>
                      </a:lnTo>
                      <a:lnTo>
                        <a:pt x="2507" y="394"/>
                      </a:lnTo>
                      <a:lnTo>
                        <a:pt x="2504" y="385"/>
                      </a:lnTo>
                      <a:lnTo>
                        <a:pt x="2500" y="377"/>
                      </a:lnTo>
                      <a:lnTo>
                        <a:pt x="2495" y="371"/>
                      </a:lnTo>
                      <a:lnTo>
                        <a:pt x="2490" y="365"/>
                      </a:lnTo>
                      <a:lnTo>
                        <a:pt x="2485" y="360"/>
                      </a:lnTo>
                      <a:lnTo>
                        <a:pt x="2479" y="356"/>
                      </a:lnTo>
                      <a:lnTo>
                        <a:pt x="2473" y="352"/>
                      </a:lnTo>
                      <a:lnTo>
                        <a:pt x="2467" y="350"/>
                      </a:lnTo>
                      <a:lnTo>
                        <a:pt x="2461" y="348"/>
                      </a:lnTo>
                      <a:lnTo>
                        <a:pt x="2454" y="347"/>
                      </a:lnTo>
                      <a:lnTo>
                        <a:pt x="2448" y="346"/>
                      </a:lnTo>
                      <a:lnTo>
                        <a:pt x="2441" y="346"/>
                      </a:lnTo>
                      <a:lnTo>
                        <a:pt x="2433" y="346"/>
                      </a:lnTo>
                      <a:lnTo>
                        <a:pt x="2425" y="347"/>
                      </a:lnTo>
                      <a:lnTo>
                        <a:pt x="2418" y="348"/>
                      </a:lnTo>
                      <a:lnTo>
                        <a:pt x="2410" y="350"/>
                      </a:lnTo>
                      <a:lnTo>
                        <a:pt x="2403" y="352"/>
                      </a:lnTo>
                      <a:lnTo>
                        <a:pt x="2396" y="356"/>
                      </a:lnTo>
                      <a:lnTo>
                        <a:pt x="2390" y="359"/>
                      </a:lnTo>
                      <a:lnTo>
                        <a:pt x="2386" y="362"/>
                      </a:lnTo>
                      <a:lnTo>
                        <a:pt x="2383" y="364"/>
                      </a:lnTo>
                      <a:lnTo>
                        <a:pt x="2377" y="370"/>
                      </a:lnTo>
                      <a:lnTo>
                        <a:pt x="2372" y="376"/>
                      </a:lnTo>
                      <a:lnTo>
                        <a:pt x="2368" y="384"/>
                      </a:lnTo>
                      <a:lnTo>
                        <a:pt x="2364" y="392"/>
                      </a:lnTo>
                      <a:lnTo>
                        <a:pt x="2362" y="397"/>
                      </a:lnTo>
                      <a:lnTo>
                        <a:pt x="2361" y="401"/>
                      </a:lnTo>
                      <a:lnTo>
                        <a:pt x="2360" y="407"/>
                      </a:lnTo>
                      <a:lnTo>
                        <a:pt x="2359" y="412"/>
                      </a:lnTo>
                      <a:lnTo>
                        <a:pt x="2357" y="424"/>
                      </a:lnTo>
                      <a:lnTo>
                        <a:pt x="2357" y="436"/>
                      </a:lnTo>
                      <a:lnTo>
                        <a:pt x="2357" y="702"/>
                      </a:lnTo>
                      <a:lnTo>
                        <a:pt x="2202" y="702"/>
                      </a:lnTo>
                      <a:lnTo>
                        <a:pt x="2202" y="9"/>
                      </a:lnTo>
                      <a:lnTo>
                        <a:pt x="2357" y="9"/>
                      </a:lnTo>
                      <a:close/>
                      <a:moveTo>
                        <a:pt x="2969" y="204"/>
                      </a:moveTo>
                      <a:lnTo>
                        <a:pt x="2990" y="205"/>
                      </a:lnTo>
                      <a:lnTo>
                        <a:pt x="3001" y="206"/>
                      </a:lnTo>
                      <a:lnTo>
                        <a:pt x="3011" y="208"/>
                      </a:lnTo>
                      <a:lnTo>
                        <a:pt x="3022" y="210"/>
                      </a:lnTo>
                      <a:lnTo>
                        <a:pt x="3032" y="212"/>
                      </a:lnTo>
                      <a:lnTo>
                        <a:pt x="3043" y="215"/>
                      </a:lnTo>
                      <a:lnTo>
                        <a:pt x="3053" y="218"/>
                      </a:lnTo>
                      <a:lnTo>
                        <a:pt x="3063" y="222"/>
                      </a:lnTo>
                      <a:lnTo>
                        <a:pt x="3073" y="226"/>
                      </a:lnTo>
                      <a:lnTo>
                        <a:pt x="3083" y="231"/>
                      </a:lnTo>
                      <a:lnTo>
                        <a:pt x="3092" y="236"/>
                      </a:lnTo>
                      <a:lnTo>
                        <a:pt x="3101" y="242"/>
                      </a:lnTo>
                      <a:lnTo>
                        <a:pt x="3110" y="248"/>
                      </a:lnTo>
                      <a:lnTo>
                        <a:pt x="3119" y="255"/>
                      </a:lnTo>
                      <a:lnTo>
                        <a:pt x="3128" y="262"/>
                      </a:lnTo>
                      <a:lnTo>
                        <a:pt x="3136" y="270"/>
                      </a:lnTo>
                      <a:lnTo>
                        <a:pt x="3144" y="278"/>
                      </a:lnTo>
                      <a:lnTo>
                        <a:pt x="3151" y="287"/>
                      </a:lnTo>
                      <a:lnTo>
                        <a:pt x="3158" y="297"/>
                      </a:lnTo>
                      <a:lnTo>
                        <a:pt x="3165" y="307"/>
                      </a:lnTo>
                      <a:lnTo>
                        <a:pt x="3171" y="317"/>
                      </a:lnTo>
                      <a:lnTo>
                        <a:pt x="3176" y="328"/>
                      </a:lnTo>
                      <a:lnTo>
                        <a:pt x="3182" y="341"/>
                      </a:lnTo>
                      <a:lnTo>
                        <a:pt x="3184" y="347"/>
                      </a:lnTo>
                      <a:lnTo>
                        <a:pt x="3186" y="353"/>
                      </a:lnTo>
                      <a:lnTo>
                        <a:pt x="3190" y="366"/>
                      </a:lnTo>
                      <a:lnTo>
                        <a:pt x="3194" y="380"/>
                      </a:lnTo>
                      <a:lnTo>
                        <a:pt x="3197" y="394"/>
                      </a:lnTo>
                      <a:lnTo>
                        <a:pt x="3199" y="408"/>
                      </a:lnTo>
                      <a:lnTo>
                        <a:pt x="3200" y="423"/>
                      </a:lnTo>
                      <a:lnTo>
                        <a:pt x="3202" y="439"/>
                      </a:lnTo>
                      <a:lnTo>
                        <a:pt x="3202" y="456"/>
                      </a:lnTo>
                      <a:lnTo>
                        <a:pt x="3202" y="501"/>
                      </a:lnTo>
                      <a:lnTo>
                        <a:pt x="2867" y="501"/>
                      </a:lnTo>
                      <a:lnTo>
                        <a:pt x="2870" y="510"/>
                      </a:lnTo>
                      <a:lnTo>
                        <a:pt x="2873" y="518"/>
                      </a:lnTo>
                      <a:lnTo>
                        <a:pt x="2878" y="525"/>
                      </a:lnTo>
                      <a:lnTo>
                        <a:pt x="2883" y="532"/>
                      </a:lnTo>
                      <a:lnTo>
                        <a:pt x="2889" y="539"/>
                      </a:lnTo>
                      <a:lnTo>
                        <a:pt x="2891" y="542"/>
                      </a:lnTo>
                      <a:lnTo>
                        <a:pt x="2894" y="546"/>
                      </a:lnTo>
                      <a:lnTo>
                        <a:pt x="2901" y="552"/>
                      </a:lnTo>
                      <a:lnTo>
                        <a:pt x="2908" y="557"/>
                      </a:lnTo>
                      <a:lnTo>
                        <a:pt x="2916" y="562"/>
                      </a:lnTo>
                      <a:lnTo>
                        <a:pt x="2924" y="566"/>
                      </a:lnTo>
                      <a:lnTo>
                        <a:pt x="2933" y="570"/>
                      </a:lnTo>
                      <a:lnTo>
                        <a:pt x="2938" y="572"/>
                      </a:lnTo>
                      <a:lnTo>
                        <a:pt x="2943" y="574"/>
                      </a:lnTo>
                      <a:lnTo>
                        <a:pt x="2953" y="576"/>
                      </a:lnTo>
                      <a:lnTo>
                        <a:pt x="2964" y="578"/>
                      </a:lnTo>
                      <a:lnTo>
                        <a:pt x="2975" y="579"/>
                      </a:lnTo>
                      <a:lnTo>
                        <a:pt x="2987" y="580"/>
                      </a:lnTo>
                      <a:lnTo>
                        <a:pt x="3004" y="579"/>
                      </a:lnTo>
                      <a:lnTo>
                        <a:pt x="3012" y="578"/>
                      </a:lnTo>
                      <a:lnTo>
                        <a:pt x="3020" y="577"/>
                      </a:lnTo>
                      <a:lnTo>
                        <a:pt x="3028" y="576"/>
                      </a:lnTo>
                      <a:lnTo>
                        <a:pt x="3036" y="574"/>
                      </a:lnTo>
                      <a:lnTo>
                        <a:pt x="3044" y="572"/>
                      </a:lnTo>
                      <a:lnTo>
                        <a:pt x="3051" y="568"/>
                      </a:lnTo>
                      <a:lnTo>
                        <a:pt x="3059" y="566"/>
                      </a:lnTo>
                      <a:lnTo>
                        <a:pt x="3066" y="563"/>
                      </a:lnTo>
                      <a:lnTo>
                        <a:pt x="3073" y="560"/>
                      </a:lnTo>
                      <a:lnTo>
                        <a:pt x="3080" y="556"/>
                      </a:lnTo>
                      <a:lnTo>
                        <a:pt x="3087" y="552"/>
                      </a:lnTo>
                      <a:lnTo>
                        <a:pt x="3093" y="548"/>
                      </a:lnTo>
                      <a:lnTo>
                        <a:pt x="3099" y="543"/>
                      </a:lnTo>
                      <a:lnTo>
                        <a:pt x="3105" y="538"/>
                      </a:lnTo>
                      <a:lnTo>
                        <a:pt x="3170" y="649"/>
                      </a:lnTo>
                      <a:lnTo>
                        <a:pt x="3163" y="654"/>
                      </a:lnTo>
                      <a:lnTo>
                        <a:pt x="3155" y="660"/>
                      </a:lnTo>
                      <a:lnTo>
                        <a:pt x="3147" y="666"/>
                      </a:lnTo>
                      <a:lnTo>
                        <a:pt x="3138" y="671"/>
                      </a:lnTo>
                      <a:lnTo>
                        <a:pt x="3128" y="677"/>
                      </a:lnTo>
                      <a:lnTo>
                        <a:pt x="3116" y="682"/>
                      </a:lnTo>
                      <a:lnTo>
                        <a:pt x="3105" y="687"/>
                      </a:lnTo>
                      <a:lnTo>
                        <a:pt x="3093" y="691"/>
                      </a:lnTo>
                      <a:lnTo>
                        <a:pt x="3081" y="695"/>
                      </a:lnTo>
                      <a:lnTo>
                        <a:pt x="3068" y="699"/>
                      </a:lnTo>
                      <a:lnTo>
                        <a:pt x="3054" y="702"/>
                      </a:lnTo>
                      <a:lnTo>
                        <a:pt x="3040" y="705"/>
                      </a:lnTo>
                      <a:lnTo>
                        <a:pt x="3026" y="707"/>
                      </a:lnTo>
                      <a:lnTo>
                        <a:pt x="3011" y="709"/>
                      </a:lnTo>
                      <a:lnTo>
                        <a:pt x="2996" y="710"/>
                      </a:lnTo>
                      <a:lnTo>
                        <a:pt x="2980" y="710"/>
                      </a:lnTo>
                      <a:lnTo>
                        <a:pt x="2968" y="710"/>
                      </a:lnTo>
                      <a:lnTo>
                        <a:pt x="2955" y="709"/>
                      </a:lnTo>
                      <a:lnTo>
                        <a:pt x="2943" y="708"/>
                      </a:lnTo>
                      <a:lnTo>
                        <a:pt x="2930" y="706"/>
                      </a:lnTo>
                      <a:lnTo>
                        <a:pt x="2918" y="703"/>
                      </a:lnTo>
                      <a:lnTo>
                        <a:pt x="2906" y="700"/>
                      </a:lnTo>
                      <a:lnTo>
                        <a:pt x="2895" y="696"/>
                      </a:lnTo>
                      <a:lnTo>
                        <a:pt x="2883" y="692"/>
                      </a:lnTo>
                      <a:lnTo>
                        <a:pt x="2871" y="687"/>
                      </a:lnTo>
                      <a:lnTo>
                        <a:pt x="2860" y="682"/>
                      </a:lnTo>
                      <a:lnTo>
                        <a:pt x="2849" y="676"/>
                      </a:lnTo>
                      <a:lnTo>
                        <a:pt x="2838" y="670"/>
                      </a:lnTo>
                      <a:lnTo>
                        <a:pt x="2828" y="663"/>
                      </a:lnTo>
                      <a:lnTo>
                        <a:pt x="2818" y="656"/>
                      </a:lnTo>
                      <a:lnTo>
                        <a:pt x="2809" y="648"/>
                      </a:lnTo>
                      <a:lnTo>
                        <a:pt x="2804" y="644"/>
                      </a:lnTo>
                      <a:lnTo>
                        <a:pt x="2800" y="640"/>
                      </a:lnTo>
                      <a:lnTo>
                        <a:pt x="2791" y="631"/>
                      </a:lnTo>
                      <a:lnTo>
                        <a:pt x="2783" y="622"/>
                      </a:lnTo>
                      <a:lnTo>
                        <a:pt x="2775" y="613"/>
                      </a:lnTo>
                      <a:lnTo>
                        <a:pt x="2767" y="603"/>
                      </a:lnTo>
                      <a:lnTo>
                        <a:pt x="2761" y="593"/>
                      </a:lnTo>
                      <a:lnTo>
                        <a:pt x="2754" y="582"/>
                      </a:lnTo>
                      <a:lnTo>
                        <a:pt x="2748" y="570"/>
                      </a:lnTo>
                      <a:lnTo>
                        <a:pt x="2743" y="559"/>
                      </a:lnTo>
                      <a:lnTo>
                        <a:pt x="2738" y="547"/>
                      </a:lnTo>
                      <a:lnTo>
                        <a:pt x="2734" y="535"/>
                      </a:lnTo>
                      <a:lnTo>
                        <a:pt x="2730" y="523"/>
                      </a:lnTo>
                      <a:lnTo>
                        <a:pt x="2727" y="510"/>
                      </a:lnTo>
                      <a:lnTo>
                        <a:pt x="2725" y="497"/>
                      </a:lnTo>
                      <a:lnTo>
                        <a:pt x="2723" y="484"/>
                      </a:lnTo>
                      <a:lnTo>
                        <a:pt x="2722" y="471"/>
                      </a:lnTo>
                      <a:lnTo>
                        <a:pt x="2722" y="457"/>
                      </a:lnTo>
                      <a:lnTo>
                        <a:pt x="2722" y="444"/>
                      </a:lnTo>
                      <a:lnTo>
                        <a:pt x="2723" y="431"/>
                      </a:lnTo>
                      <a:lnTo>
                        <a:pt x="2724" y="418"/>
                      </a:lnTo>
                      <a:lnTo>
                        <a:pt x="2727" y="406"/>
                      </a:lnTo>
                      <a:lnTo>
                        <a:pt x="2729" y="394"/>
                      </a:lnTo>
                      <a:lnTo>
                        <a:pt x="2733" y="382"/>
                      </a:lnTo>
                      <a:lnTo>
                        <a:pt x="2737" y="370"/>
                      </a:lnTo>
                      <a:lnTo>
                        <a:pt x="2741" y="358"/>
                      </a:lnTo>
                      <a:lnTo>
                        <a:pt x="2746" y="347"/>
                      </a:lnTo>
                      <a:lnTo>
                        <a:pt x="2751" y="336"/>
                      </a:lnTo>
                      <a:lnTo>
                        <a:pt x="2757" y="325"/>
                      </a:lnTo>
                      <a:lnTo>
                        <a:pt x="2764" y="315"/>
                      </a:lnTo>
                      <a:lnTo>
                        <a:pt x="2767" y="310"/>
                      </a:lnTo>
                      <a:lnTo>
                        <a:pt x="2771" y="305"/>
                      </a:lnTo>
                      <a:lnTo>
                        <a:pt x="2778" y="295"/>
                      </a:lnTo>
                      <a:lnTo>
                        <a:pt x="2782" y="291"/>
                      </a:lnTo>
                      <a:lnTo>
                        <a:pt x="2786" y="286"/>
                      </a:lnTo>
                      <a:lnTo>
                        <a:pt x="2794" y="278"/>
                      </a:lnTo>
                      <a:lnTo>
                        <a:pt x="2803" y="269"/>
                      </a:lnTo>
                      <a:lnTo>
                        <a:pt x="2812" y="261"/>
                      </a:lnTo>
                      <a:lnTo>
                        <a:pt x="2821" y="254"/>
                      </a:lnTo>
                      <a:lnTo>
                        <a:pt x="2831" y="247"/>
                      </a:lnTo>
                      <a:lnTo>
                        <a:pt x="2841" y="240"/>
                      </a:lnTo>
                      <a:lnTo>
                        <a:pt x="2851" y="234"/>
                      </a:lnTo>
                      <a:lnTo>
                        <a:pt x="2862" y="229"/>
                      </a:lnTo>
                      <a:lnTo>
                        <a:pt x="2872" y="224"/>
                      </a:lnTo>
                      <a:lnTo>
                        <a:pt x="2885" y="219"/>
                      </a:lnTo>
                      <a:lnTo>
                        <a:pt x="2896" y="216"/>
                      </a:lnTo>
                      <a:lnTo>
                        <a:pt x="2908" y="212"/>
                      </a:lnTo>
                      <a:lnTo>
                        <a:pt x="2920" y="209"/>
                      </a:lnTo>
                      <a:lnTo>
                        <a:pt x="2932" y="207"/>
                      </a:lnTo>
                      <a:lnTo>
                        <a:pt x="2944" y="206"/>
                      </a:lnTo>
                      <a:lnTo>
                        <a:pt x="2956" y="205"/>
                      </a:lnTo>
                      <a:lnTo>
                        <a:pt x="2969" y="204"/>
                      </a:lnTo>
                      <a:close/>
                      <a:moveTo>
                        <a:pt x="2972" y="327"/>
                      </a:moveTo>
                      <a:lnTo>
                        <a:pt x="2962" y="327"/>
                      </a:lnTo>
                      <a:lnTo>
                        <a:pt x="2952" y="329"/>
                      </a:lnTo>
                      <a:lnTo>
                        <a:pt x="2943" y="331"/>
                      </a:lnTo>
                      <a:lnTo>
                        <a:pt x="2934" y="333"/>
                      </a:lnTo>
                      <a:lnTo>
                        <a:pt x="2926" y="338"/>
                      </a:lnTo>
                      <a:lnTo>
                        <a:pt x="2918" y="342"/>
                      </a:lnTo>
                      <a:lnTo>
                        <a:pt x="2911" y="346"/>
                      </a:lnTo>
                      <a:lnTo>
                        <a:pt x="2905" y="351"/>
                      </a:lnTo>
                      <a:lnTo>
                        <a:pt x="2899" y="357"/>
                      </a:lnTo>
                      <a:lnTo>
                        <a:pt x="2893" y="363"/>
                      </a:lnTo>
                      <a:lnTo>
                        <a:pt x="2888" y="369"/>
                      </a:lnTo>
                      <a:lnTo>
                        <a:pt x="2884" y="376"/>
                      </a:lnTo>
                      <a:lnTo>
                        <a:pt x="2880" y="383"/>
                      </a:lnTo>
                      <a:lnTo>
                        <a:pt x="2876" y="390"/>
                      </a:lnTo>
                      <a:lnTo>
                        <a:pt x="2873" y="398"/>
                      </a:lnTo>
                      <a:lnTo>
                        <a:pt x="2871" y="405"/>
                      </a:lnTo>
                      <a:lnTo>
                        <a:pt x="3065" y="405"/>
                      </a:lnTo>
                      <a:lnTo>
                        <a:pt x="3063" y="396"/>
                      </a:lnTo>
                      <a:lnTo>
                        <a:pt x="3061" y="388"/>
                      </a:lnTo>
                      <a:lnTo>
                        <a:pt x="3058" y="379"/>
                      </a:lnTo>
                      <a:lnTo>
                        <a:pt x="3054" y="372"/>
                      </a:lnTo>
                      <a:lnTo>
                        <a:pt x="3050" y="365"/>
                      </a:lnTo>
                      <a:lnTo>
                        <a:pt x="3045" y="359"/>
                      </a:lnTo>
                      <a:lnTo>
                        <a:pt x="3040" y="353"/>
                      </a:lnTo>
                      <a:lnTo>
                        <a:pt x="3034" y="348"/>
                      </a:lnTo>
                      <a:lnTo>
                        <a:pt x="3028" y="343"/>
                      </a:lnTo>
                      <a:lnTo>
                        <a:pt x="3021" y="339"/>
                      </a:lnTo>
                      <a:lnTo>
                        <a:pt x="3014" y="336"/>
                      </a:lnTo>
                      <a:lnTo>
                        <a:pt x="3006" y="332"/>
                      </a:lnTo>
                      <a:lnTo>
                        <a:pt x="2998" y="330"/>
                      </a:lnTo>
                      <a:lnTo>
                        <a:pt x="2990" y="328"/>
                      </a:lnTo>
                      <a:lnTo>
                        <a:pt x="2981" y="327"/>
                      </a:lnTo>
                      <a:lnTo>
                        <a:pt x="2972" y="327"/>
                      </a:lnTo>
                      <a:close/>
                      <a:moveTo>
                        <a:pt x="300" y="1081"/>
                      </a:moveTo>
                      <a:lnTo>
                        <a:pt x="313" y="1081"/>
                      </a:lnTo>
                      <a:lnTo>
                        <a:pt x="326" y="1082"/>
                      </a:lnTo>
                      <a:lnTo>
                        <a:pt x="339" y="1083"/>
                      </a:lnTo>
                      <a:lnTo>
                        <a:pt x="352" y="1085"/>
                      </a:lnTo>
                      <a:lnTo>
                        <a:pt x="364" y="1087"/>
                      </a:lnTo>
                      <a:lnTo>
                        <a:pt x="377" y="1090"/>
                      </a:lnTo>
                      <a:lnTo>
                        <a:pt x="389" y="1093"/>
                      </a:lnTo>
                      <a:lnTo>
                        <a:pt x="401" y="1097"/>
                      </a:lnTo>
                      <a:lnTo>
                        <a:pt x="413" y="1102"/>
                      </a:lnTo>
                      <a:lnTo>
                        <a:pt x="425" y="1107"/>
                      </a:lnTo>
                      <a:lnTo>
                        <a:pt x="437" y="1112"/>
                      </a:lnTo>
                      <a:lnTo>
                        <a:pt x="448" y="1118"/>
                      </a:lnTo>
                      <a:lnTo>
                        <a:pt x="459" y="1125"/>
                      </a:lnTo>
                      <a:lnTo>
                        <a:pt x="470" y="1132"/>
                      </a:lnTo>
                      <a:lnTo>
                        <a:pt x="480" y="1140"/>
                      </a:lnTo>
                      <a:lnTo>
                        <a:pt x="490" y="1149"/>
                      </a:lnTo>
                      <a:lnTo>
                        <a:pt x="420" y="1266"/>
                      </a:lnTo>
                      <a:lnTo>
                        <a:pt x="406" y="1255"/>
                      </a:lnTo>
                      <a:lnTo>
                        <a:pt x="392" y="1245"/>
                      </a:lnTo>
                      <a:lnTo>
                        <a:pt x="377" y="1237"/>
                      </a:lnTo>
                      <a:lnTo>
                        <a:pt x="363" y="1231"/>
                      </a:lnTo>
                      <a:lnTo>
                        <a:pt x="349" y="1225"/>
                      </a:lnTo>
                      <a:lnTo>
                        <a:pt x="335" y="1222"/>
                      </a:lnTo>
                      <a:lnTo>
                        <a:pt x="320" y="1220"/>
                      </a:lnTo>
                      <a:lnTo>
                        <a:pt x="306" y="1219"/>
                      </a:lnTo>
                      <a:lnTo>
                        <a:pt x="294" y="1219"/>
                      </a:lnTo>
                      <a:lnTo>
                        <a:pt x="288" y="1220"/>
                      </a:lnTo>
                      <a:lnTo>
                        <a:pt x="282" y="1221"/>
                      </a:lnTo>
                      <a:lnTo>
                        <a:pt x="271" y="1224"/>
                      </a:lnTo>
                      <a:lnTo>
                        <a:pt x="261" y="1227"/>
                      </a:lnTo>
                      <a:lnTo>
                        <a:pt x="251" y="1232"/>
                      </a:lnTo>
                      <a:lnTo>
                        <a:pt x="242" y="1237"/>
                      </a:lnTo>
                      <a:lnTo>
                        <a:pt x="238" y="1240"/>
                      </a:lnTo>
                      <a:lnTo>
                        <a:pt x="234" y="1243"/>
                      </a:lnTo>
                      <a:lnTo>
                        <a:pt x="226" y="1250"/>
                      </a:lnTo>
                      <a:lnTo>
                        <a:pt x="222" y="1254"/>
                      </a:lnTo>
                      <a:lnTo>
                        <a:pt x="219" y="1258"/>
                      </a:lnTo>
                      <a:lnTo>
                        <a:pt x="213" y="1267"/>
                      </a:lnTo>
                      <a:lnTo>
                        <a:pt x="208" y="1276"/>
                      </a:lnTo>
                      <a:lnTo>
                        <a:pt x="204" y="1287"/>
                      </a:lnTo>
                      <a:lnTo>
                        <a:pt x="200" y="1298"/>
                      </a:lnTo>
                      <a:lnTo>
                        <a:pt x="198" y="1309"/>
                      </a:lnTo>
                      <a:lnTo>
                        <a:pt x="197" y="1315"/>
                      </a:lnTo>
                      <a:lnTo>
                        <a:pt x="196" y="1321"/>
                      </a:lnTo>
                      <a:lnTo>
                        <a:pt x="196" y="1333"/>
                      </a:lnTo>
                      <a:lnTo>
                        <a:pt x="196" y="1345"/>
                      </a:lnTo>
                      <a:lnTo>
                        <a:pt x="197" y="1351"/>
                      </a:lnTo>
                      <a:lnTo>
                        <a:pt x="198" y="1357"/>
                      </a:lnTo>
                      <a:lnTo>
                        <a:pt x="200" y="1369"/>
                      </a:lnTo>
                      <a:lnTo>
                        <a:pt x="204" y="1379"/>
                      </a:lnTo>
                      <a:lnTo>
                        <a:pt x="208" y="1389"/>
                      </a:lnTo>
                      <a:lnTo>
                        <a:pt x="210" y="1394"/>
                      </a:lnTo>
                      <a:lnTo>
                        <a:pt x="213" y="1399"/>
                      </a:lnTo>
                      <a:lnTo>
                        <a:pt x="219" y="1407"/>
                      </a:lnTo>
                      <a:lnTo>
                        <a:pt x="226" y="1415"/>
                      </a:lnTo>
                      <a:lnTo>
                        <a:pt x="234" y="1422"/>
                      </a:lnTo>
                      <a:lnTo>
                        <a:pt x="242" y="1428"/>
                      </a:lnTo>
                      <a:lnTo>
                        <a:pt x="251" y="1434"/>
                      </a:lnTo>
                      <a:lnTo>
                        <a:pt x="261" y="1438"/>
                      </a:lnTo>
                      <a:lnTo>
                        <a:pt x="271" y="1442"/>
                      </a:lnTo>
                      <a:lnTo>
                        <a:pt x="277" y="1443"/>
                      </a:lnTo>
                      <a:lnTo>
                        <a:pt x="282" y="1444"/>
                      </a:lnTo>
                      <a:lnTo>
                        <a:pt x="288" y="1445"/>
                      </a:lnTo>
                      <a:lnTo>
                        <a:pt x="294" y="1446"/>
                      </a:lnTo>
                      <a:lnTo>
                        <a:pt x="306" y="1447"/>
                      </a:lnTo>
                      <a:lnTo>
                        <a:pt x="320" y="1446"/>
                      </a:lnTo>
                      <a:lnTo>
                        <a:pt x="335" y="1444"/>
                      </a:lnTo>
                      <a:lnTo>
                        <a:pt x="349" y="1440"/>
                      </a:lnTo>
                      <a:lnTo>
                        <a:pt x="363" y="1435"/>
                      </a:lnTo>
                      <a:lnTo>
                        <a:pt x="377" y="1428"/>
                      </a:lnTo>
                      <a:lnTo>
                        <a:pt x="392" y="1420"/>
                      </a:lnTo>
                      <a:lnTo>
                        <a:pt x="406" y="1410"/>
                      </a:lnTo>
                      <a:lnTo>
                        <a:pt x="420" y="1399"/>
                      </a:lnTo>
                      <a:lnTo>
                        <a:pt x="490" y="1517"/>
                      </a:lnTo>
                      <a:lnTo>
                        <a:pt x="480" y="1526"/>
                      </a:lnTo>
                      <a:lnTo>
                        <a:pt x="470" y="1534"/>
                      </a:lnTo>
                      <a:lnTo>
                        <a:pt x="459" y="1541"/>
                      </a:lnTo>
                      <a:lnTo>
                        <a:pt x="448" y="1548"/>
                      </a:lnTo>
                      <a:lnTo>
                        <a:pt x="437" y="1554"/>
                      </a:lnTo>
                      <a:lnTo>
                        <a:pt x="425" y="1560"/>
                      </a:lnTo>
                      <a:lnTo>
                        <a:pt x="413" y="1565"/>
                      </a:lnTo>
                      <a:lnTo>
                        <a:pt x="401" y="1569"/>
                      </a:lnTo>
                      <a:lnTo>
                        <a:pt x="389" y="1573"/>
                      </a:lnTo>
                      <a:lnTo>
                        <a:pt x="377" y="1576"/>
                      </a:lnTo>
                      <a:lnTo>
                        <a:pt x="364" y="1579"/>
                      </a:lnTo>
                      <a:lnTo>
                        <a:pt x="352" y="1582"/>
                      </a:lnTo>
                      <a:lnTo>
                        <a:pt x="339" y="1583"/>
                      </a:lnTo>
                      <a:lnTo>
                        <a:pt x="326" y="1585"/>
                      </a:lnTo>
                      <a:lnTo>
                        <a:pt x="313" y="1585"/>
                      </a:lnTo>
                      <a:lnTo>
                        <a:pt x="300" y="1586"/>
                      </a:lnTo>
                      <a:lnTo>
                        <a:pt x="286" y="1585"/>
                      </a:lnTo>
                      <a:lnTo>
                        <a:pt x="272" y="1584"/>
                      </a:lnTo>
                      <a:lnTo>
                        <a:pt x="258" y="1583"/>
                      </a:lnTo>
                      <a:lnTo>
                        <a:pt x="245" y="1581"/>
                      </a:lnTo>
                      <a:lnTo>
                        <a:pt x="232" y="1578"/>
                      </a:lnTo>
                      <a:lnTo>
                        <a:pt x="220" y="1575"/>
                      </a:lnTo>
                      <a:lnTo>
                        <a:pt x="207" y="1571"/>
                      </a:lnTo>
                      <a:lnTo>
                        <a:pt x="195" y="1566"/>
                      </a:lnTo>
                      <a:lnTo>
                        <a:pt x="183" y="1561"/>
                      </a:lnTo>
                      <a:lnTo>
                        <a:pt x="172" y="1556"/>
                      </a:lnTo>
                      <a:lnTo>
                        <a:pt x="161" y="1550"/>
                      </a:lnTo>
                      <a:lnTo>
                        <a:pt x="150" y="1544"/>
                      </a:lnTo>
                      <a:lnTo>
                        <a:pt x="140" y="1537"/>
                      </a:lnTo>
                      <a:lnTo>
                        <a:pt x="131" y="1529"/>
                      </a:lnTo>
                      <a:lnTo>
                        <a:pt x="121" y="1522"/>
                      </a:lnTo>
                      <a:lnTo>
                        <a:pt x="113" y="1512"/>
                      </a:lnTo>
                      <a:lnTo>
                        <a:pt x="104" y="1504"/>
                      </a:lnTo>
                      <a:lnTo>
                        <a:pt x="96" y="1495"/>
                      </a:lnTo>
                      <a:lnTo>
                        <a:pt x="89" y="1485"/>
                      </a:lnTo>
                      <a:lnTo>
                        <a:pt x="82" y="1475"/>
                      </a:lnTo>
                      <a:lnTo>
                        <a:pt x="75" y="1465"/>
                      </a:lnTo>
                      <a:lnTo>
                        <a:pt x="69" y="1455"/>
                      </a:lnTo>
                      <a:lnTo>
                        <a:pt x="64" y="1444"/>
                      </a:lnTo>
                      <a:lnTo>
                        <a:pt x="59" y="1432"/>
                      </a:lnTo>
                      <a:lnTo>
                        <a:pt x="55" y="1421"/>
                      </a:lnTo>
                      <a:lnTo>
                        <a:pt x="51" y="1409"/>
                      </a:lnTo>
                      <a:lnTo>
                        <a:pt x="48" y="1397"/>
                      </a:lnTo>
                      <a:lnTo>
                        <a:pt x="45" y="1385"/>
                      </a:lnTo>
                      <a:lnTo>
                        <a:pt x="43" y="1372"/>
                      </a:lnTo>
                      <a:lnTo>
                        <a:pt x="41" y="1359"/>
                      </a:lnTo>
                      <a:lnTo>
                        <a:pt x="40" y="1346"/>
                      </a:lnTo>
                      <a:lnTo>
                        <a:pt x="40" y="1333"/>
                      </a:lnTo>
                      <a:lnTo>
                        <a:pt x="40" y="1320"/>
                      </a:lnTo>
                      <a:lnTo>
                        <a:pt x="41" y="1307"/>
                      </a:lnTo>
                      <a:lnTo>
                        <a:pt x="43" y="1294"/>
                      </a:lnTo>
                      <a:lnTo>
                        <a:pt x="44" y="1288"/>
                      </a:lnTo>
                      <a:lnTo>
                        <a:pt x="45" y="1282"/>
                      </a:lnTo>
                      <a:lnTo>
                        <a:pt x="48" y="1268"/>
                      </a:lnTo>
                      <a:lnTo>
                        <a:pt x="51" y="1256"/>
                      </a:lnTo>
                      <a:lnTo>
                        <a:pt x="55" y="1244"/>
                      </a:lnTo>
                      <a:lnTo>
                        <a:pt x="57" y="1239"/>
                      </a:lnTo>
                      <a:lnTo>
                        <a:pt x="59" y="1233"/>
                      </a:lnTo>
                      <a:lnTo>
                        <a:pt x="64" y="1222"/>
                      </a:lnTo>
                      <a:lnTo>
                        <a:pt x="69" y="1211"/>
                      </a:lnTo>
                      <a:lnTo>
                        <a:pt x="75" y="1200"/>
                      </a:lnTo>
                      <a:lnTo>
                        <a:pt x="82" y="1190"/>
                      </a:lnTo>
                      <a:lnTo>
                        <a:pt x="89" y="1180"/>
                      </a:lnTo>
                      <a:lnTo>
                        <a:pt x="96" y="1171"/>
                      </a:lnTo>
                      <a:lnTo>
                        <a:pt x="104" y="1162"/>
                      </a:lnTo>
                      <a:lnTo>
                        <a:pt x="113" y="1153"/>
                      </a:lnTo>
                      <a:lnTo>
                        <a:pt x="121" y="1145"/>
                      </a:lnTo>
                      <a:lnTo>
                        <a:pt x="131" y="1137"/>
                      </a:lnTo>
                      <a:lnTo>
                        <a:pt x="135" y="1133"/>
                      </a:lnTo>
                      <a:lnTo>
                        <a:pt x="140" y="1130"/>
                      </a:lnTo>
                      <a:lnTo>
                        <a:pt x="150" y="1123"/>
                      </a:lnTo>
                      <a:lnTo>
                        <a:pt x="161" y="1116"/>
                      </a:lnTo>
                      <a:lnTo>
                        <a:pt x="172" y="1110"/>
                      </a:lnTo>
                      <a:lnTo>
                        <a:pt x="183" y="1105"/>
                      </a:lnTo>
                      <a:lnTo>
                        <a:pt x="195" y="1100"/>
                      </a:lnTo>
                      <a:lnTo>
                        <a:pt x="207" y="1096"/>
                      </a:lnTo>
                      <a:lnTo>
                        <a:pt x="220" y="1092"/>
                      </a:lnTo>
                      <a:lnTo>
                        <a:pt x="232" y="1088"/>
                      </a:lnTo>
                      <a:lnTo>
                        <a:pt x="245" y="1086"/>
                      </a:lnTo>
                      <a:lnTo>
                        <a:pt x="258" y="1083"/>
                      </a:lnTo>
                      <a:lnTo>
                        <a:pt x="272" y="1082"/>
                      </a:lnTo>
                      <a:lnTo>
                        <a:pt x="286" y="1081"/>
                      </a:lnTo>
                      <a:lnTo>
                        <a:pt x="300" y="1081"/>
                      </a:lnTo>
                      <a:close/>
                      <a:moveTo>
                        <a:pt x="706" y="884"/>
                      </a:moveTo>
                      <a:lnTo>
                        <a:pt x="706" y="1142"/>
                      </a:lnTo>
                      <a:lnTo>
                        <a:pt x="709" y="1137"/>
                      </a:lnTo>
                      <a:lnTo>
                        <a:pt x="714" y="1131"/>
                      </a:lnTo>
                      <a:lnTo>
                        <a:pt x="718" y="1125"/>
                      </a:lnTo>
                      <a:lnTo>
                        <a:pt x="724" y="1120"/>
                      </a:lnTo>
                      <a:lnTo>
                        <a:pt x="730" y="1115"/>
                      </a:lnTo>
                      <a:lnTo>
                        <a:pt x="736" y="1110"/>
                      </a:lnTo>
                      <a:lnTo>
                        <a:pt x="743" y="1105"/>
                      </a:lnTo>
                      <a:lnTo>
                        <a:pt x="751" y="1100"/>
                      </a:lnTo>
                      <a:lnTo>
                        <a:pt x="759" y="1096"/>
                      </a:lnTo>
                      <a:lnTo>
                        <a:pt x="768" y="1093"/>
                      </a:lnTo>
                      <a:lnTo>
                        <a:pt x="777" y="1090"/>
                      </a:lnTo>
                      <a:lnTo>
                        <a:pt x="787" y="1087"/>
                      </a:lnTo>
                      <a:lnTo>
                        <a:pt x="798" y="1085"/>
                      </a:lnTo>
                      <a:lnTo>
                        <a:pt x="809" y="1083"/>
                      </a:lnTo>
                      <a:lnTo>
                        <a:pt x="821" y="1082"/>
                      </a:lnTo>
                      <a:lnTo>
                        <a:pt x="834" y="1082"/>
                      </a:lnTo>
                      <a:lnTo>
                        <a:pt x="849" y="1082"/>
                      </a:lnTo>
                      <a:lnTo>
                        <a:pt x="864" y="1084"/>
                      </a:lnTo>
                      <a:lnTo>
                        <a:pt x="880" y="1087"/>
                      </a:lnTo>
                      <a:lnTo>
                        <a:pt x="888" y="1089"/>
                      </a:lnTo>
                      <a:lnTo>
                        <a:pt x="896" y="1091"/>
                      </a:lnTo>
                      <a:lnTo>
                        <a:pt x="903" y="1093"/>
                      </a:lnTo>
                      <a:lnTo>
                        <a:pt x="911" y="1096"/>
                      </a:lnTo>
                      <a:lnTo>
                        <a:pt x="919" y="1100"/>
                      </a:lnTo>
                      <a:lnTo>
                        <a:pt x="927" y="1103"/>
                      </a:lnTo>
                      <a:lnTo>
                        <a:pt x="935" y="1108"/>
                      </a:lnTo>
                      <a:lnTo>
                        <a:pt x="942" y="1112"/>
                      </a:lnTo>
                      <a:lnTo>
                        <a:pt x="949" y="1117"/>
                      </a:lnTo>
                      <a:lnTo>
                        <a:pt x="956" y="1123"/>
                      </a:lnTo>
                      <a:lnTo>
                        <a:pt x="959" y="1125"/>
                      </a:lnTo>
                      <a:lnTo>
                        <a:pt x="962" y="1128"/>
                      </a:lnTo>
                      <a:lnTo>
                        <a:pt x="969" y="1135"/>
                      </a:lnTo>
                      <a:lnTo>
                        <a:pt x="975" y="1142"/>
                      </a:lnTo>
                      <a:lnTo>
                        <a:pt x="977" y="1145"/>
                      </a:lnTo>
                      <a:lnTo>
                        <a:pt x="980" y="1149"/>
                      </a:lnTo>
                      <a:lnTo>
                        <a:pt x="986" y="1157"/>
                      </a:lnTo>
                      <a:lnTo>
                        <a:pt x="991" y="1165"/>
                      </a:lnTo>
                      <a:lnTo>
                        <a:pt x="995" y="1174"/>
                      </a:lnTo>
                      <a:lnTo>
                        <a:pt x="1000" y="1184"/>
                      </a:lnTo>
                      <a:lnTo>
                        <a:pt x="1004" y="1194"/>
                      </a:lnTo>
                      <a:lnTo>
                        <a:pt x="1007" y="1205"/>
                      </a:lnTo>
                      <a:lnTo>
                        <a:pt x="1010" y="1216"/>
                      </a:lnTo>
                      <a:lnTo>
                        <a:pt x="1013" y="1228"/>
                      </a:lnTo>
                      <a:lnTo>
                        <a:pt x="1014" y="1240"/>
                      </a:lnTo>
                      <a:lnTo>
                        <a:pt x="1016" y="1253"/>
                      </a:lnTo>
                      <a:lnTo>
                        <a:pt x="1017" y="1267"/>
                      </a:lnTo>
                      <a:lnTo>
                        <a:pt x="1017" y="1283"/>
                      </a:lnTo>
                      <a:lnTo>
                        <a:pt x="1017" y="1577"/>
                      </a:lnTo>
                      <a:lnTo>
                        <a:pt x="861" y="1577"/>
                      </a:lnTo>
                      <a:lnTo>
                        <a:pt x="861" y="1316"/>
                      </a:lnTo>
                      <a:lnTo>
                        <a:pt x="861" y="1302"/>
                      </a:lnTo>
                      <a:lnTo>
                        <a:pt x="860" y="1290"/>
                      </a:lnTo>
                      <a:lnTo>
                        <a:pt x="858" y="1278"/>
                      </a:lnTo>
                      <a:lnTo>
                        <a:pt x="855" y="1268"/>
                      </a:lnTo>
                      <a:lnTo>
                        <a:pt x="852" y="1259"/>
                      </a:lnTo>
                      <a:lnTo>
                        <a:pt x="848" y="1252"/>
                      </a:lnTo>
                      <a:lnTo>
                        <a:pt x="843" y="1245"/>
                      </a:lnTo>
                      <a:lnTo>
                        <a:pt x="839" y="1239"/>
                      </a:lnTo>
                      <a:lnTo>
                        <a:pt x="833" y="1234"/>
                      </a:lnTo>
                      <a:lnTo>
                        <a:pt x="828" y="1230"/>
                      </a:lnTo>
                      <a:lnTo>
                        <a:pt x="822" y="1227"/>
                      </a:lnTo>
                      <a:lnTo>
                        <a:pt x="815" y="1224"/>
                      </a:lnTo>
                      <a:lnTo>
                        <a:pt x="809" y="1222"/>
                      </a:lnTo>
                      <a:lnTo>
                        <a:pt x="802" y="1221"/>
                      </a:lnTo>
                      <a:lnTo>
                        <a:pt x="796" y="1220"/>
                      </a:lnTo>
                      <a:lnTo>
                        <a:pt x="789" y="1220"/>
                      </a:lnTo>
                      <a:lnTo>
                        <a:pt x="781" y="1220"/>
                      </a:lnTo>
                      <a:lnTo>
                        <a:pt x="774" y="1221"/>
                      </a:lnTo>
                      <a:lnTo>
                        <a:pt x="766" y="1222"/>
                      </a:lnTo>
                      <a:lnTo>
                        <a:pt x="758" y="1224"/>
                      </a:lnTo>
                      <a:lnTo>
                        <a:pt x="751" y="1227"/>
                      </a:lnTo>
                      <a:lnTo>
                        <a:pt x="744" y="1230"/>
                      </a:lnTo>
                      <a:lnTo>
                        <a:pt x="738" y="1234"/>
                      </a:lnTo>
                      <a:lnTo>
                        <a:pt x="735" y="1236"/>
                      </a:lnTo>
                      <a:lnTo>
                        <a:pt x="732" y="1239"/>
                      </a:lnTo>
                      <a:lnTo>
                        <a:pt x="726" y="1244"/>
                      </a:lnTo>
                      <a:lnTo>
                        <a:pt x="721" y="1251"/>
                      </a:lnTo>
                      <a:lnTo>
                        <a:pt x="717" y="1258"/>
                      </a:lnTo>
                      <a:lnTo>
                        <a:pt x="713" y="1266"/>
                      </a:lnTo>
                      <a:lnTo>
                        <a:pt x="711" y="1271"/>
                      </a:lnTo>
                      <a:lnTo>
                        <a:pt x="710" y="1276"/>
                      </a:lnTo>
                      <a:lnTo>
                        <a:pt x="709" y="1282"/>
                      </a:lnTo>
                      <a:lnTo>
                        <a:pt x="708" y="1287"/>
                      </a:lnTo>
                      <a:lnTo>
                        <a:pt x="706" y="1299"/>
                      </a:lnTo>
                      <a:lnTo>
                        <a:pt x="706" y="1312"/>
                      </a:lnTo>
                      <a:lnTo>
                        <a:pt x="706" y="1577"/>
                      </a:lnTo>
                      <a:lnTo>
                        <a:pt x="550" y="1577"/>
                      </a:lnTo>
                      <a:lnTo>
                        <a:pt x="550" y="884"/>
                      </a:lnTo>
                      <a:lnTo>
                        <a:pt x="706" y="884"/>
                      </a:lnTo>
                      <a:close/>
                      <a:moveTo>
                        <a:pt x="1299" y="1286"/>
                      </a:moveTo>
                      <a:lnTo>
                        <a:pt x="1374" y="1286"/>
                      </a:lnTo>
                      <a:lnTo>
                        <a:pt x="1374" y="1277"/>
                      </a:lnTo>
                      <a:lnTo>
                        <a:pt x="1374" y="1269"/>
                      </a:lnTo>
                      <a:lnTo>
                        <a:pt x="1373" y="1262"/>
                      </a:lnTo>
                      <a:lnTo>
                        <a:pt x="1371" y="1256"/>
                      </a:lnTo>
                      <a:lnTo>
                        <a:pt x="1368" y="1250"/>
                      </a:lnTo>
                      <a:lnTo>
                        <a:pt x="1365" y="1244"/>
                      </a:lnTo>
                      <a:lnTo>
                        <a:pt x="1361" y="1239"/>
                      </a:lnTo>
                      <a:lnTo>
                        <a:pt x="1357" y="1234"/>
                      </a:lnTo>
                      <a:lnTo>
                        <a:pt x="1351" y="1229"/>
                      </a:lnTo>
                      <a:lnTo>
                        <a:pt x="1345" y="1226"/>
                      </a:lnTo>
                      <a:lnTo>
                        <a:pt x="1339" y="1222"/>
                      </a:lnTo>
                      <a:lnTo>
                        <a:pt x="1331" y="1219"/>
                      </a:lnTo>
                      <a:lnTo>
                        <a:pt x="1323" y="1217"/>
                      </a:lnTo>
                      <a:lnTo>
                        <a:pt x="1315" y="1215"/>
                      </a:lnTo>
                      <a:lnTo>
                        <a:pt x="1306" y="1214"/>
                      </a:lnTo>
                      <a:lnTo>
                        <a:pt x="1296" y="1213"/>
                      </a:lnTo>
                      <a:lnTo>
                        <a:pt x="1286" y="1213"/>
                      </a:lnTo>
                      <a:lnTo>
                        <a:pt x="1267" y="1213"/>
                      </a:lnTo>
                      <a:lnTo>
                        <a:pt x="1258" y="1215"/>
                      </a:lnTo>
                      <a:lnTo>
                        <a:pt x="1249" y="1216"/>
                      </a:lnTo>
                      <a:lnTo>
                        <a:pt x="1240" y="1218"/>
                      </a:lnTo>
                      <a:lnTo>
                        <a:pt x="1231" y="1220"/>
                      </a:lnTo>
                      <a:lnTo>
                        <a:pt x="1222" y="1223"/>
                      </a:lnTo>
                      <a:lnTo>
                        <a:pt x="1213" y="1226"/>
                      </a:lnTo>
                      <a:lnTo>
                        <a:pt x="1196" y="1233"/>
                      </a:lnTo>
                      <a:lnTo>
                        <a:pt x="1180" y="1242"/>
                      </a:lnTo>
                      <a:lnTo>
                        <a:pt x="1172" y="1247"/>
                      </a:lnTo>
                      <a:lnTo>
                        <a:pt x="1163" y="1252"/>
                      </a:lnTo>
                      <a:lnTo>
                        <a:pt x="1155" y="1258"/>
                      </a:lnTo>
                      <a:lnTo>
                        <a:pt x="1148" y="1264"/>
                      </a:lnTo>
                      <a:lnTo>
                        <a:pt x="1084" y="1154"/>
                      </a:lnTo>
                      <a:lnTo>
                        <a:pt x="1094" y="1146"/>
                      </a:lnTo>
                      <a:lnTo>
                        <a:pt x="1104" y="1138"/>
                      </a:lnTo>
                      <a:lnTo>
                        <a:pt x="1115" y="1130"/>
                      </a:lnTo>
                      <a:lnTo>
                        <a:pt x="1126" y="1123"/>
                      </a:lnTo>
                      <a:lnTo>
                        <a:pt x="1138" y="1117"/>
                      </a:lnTo>
                      <a:lnTo>
                        <a:pt x="1151" y="1111"/>
                      </a:lnTo>
                      <a:lnTo>
                        <a:pt x="1163" y="1105"/>
                      </a:lnTo>
                      <a:lnTo>
                        <a:pt x="1177" y="1100"/>
                      </a:lnTo>
                      <a:lnTo>
                        <a:pt x="1190" y="1096"/>
                      </a:lnTo>
                      <a:lnTo>
                        <a:pt x="1204" y="1092"/>
                      </a:lnTo>
                      <a:lnTo>
                        <a:pt x="1218" y="1088"/>
                      </a:lnTo>
                      <a:lnTo>
                        <a:pt x="1232" y="1086"/>
                      </a:lnTo>
                      <a:lnTo>
                        <a:pt x="1246" y="1084"/>
                      </a:lnTo>
                      <a:lnTo>
                        <a:pt x="1253" y="1083"/>
                      </a:lnTo>
                      <a:lnTo>
                        <a:pt x="1261" y="1082"/>
                      </a:lnTo>
                      <a:lnTo>
                        <a:pt x="1275" y="1081"/>
                      </a:lnTo>
                      <a:lnTo>
                        <a:pt x="1290" y="1081"/>
                      </a:lnTo>
                      <a:lnTo>
                        <a:pt x="1315" y="1081"/>
                      </a:lnTo>
                      <a:lnTo>
                        <a:pt x="1327" y="1082"/>
                      </a:lnTo>
                      <a:lnTo>
                        <a:pt x="1339" y="1084"/>
                      </a:lnTo>
                      <a:lnTo>
                        <a:pt x="1350" y="1086"/>
                      </a:lnTo>
                      <a:lnTo>
                        <a:pt x="1362" y="1088"/>
                      </a:lnTo>
                      <a:lnTo>
                        <a:pt x="1373" y="1090"/>
                      </a:lnTo>
                      <a:lnTo>
                        <a:pt x="1383" y="1093"/>
                      </a:lnTo>
                      <a:lnTo>
                        <a:pt x="1393" y="1096"/>
                      </a:lnTo>
                      <a:lnTo>
                        <a:pt x="1403" y="1100"/>
                      </a:lnTo>
                      <a:lnTo>
                        <a:pt x="1414" y="1104"/>
                      </a:lnTo>
                      <a:lnTo>
                        <a:pt x="1423" y="1108"/>
                      </a:lnTo>
                      <a:lnTo>
                        <a:pt x="1432" y="1113"/>
                      </a:lnTo>
                      <a:lnTo>
                        <a:pt x="1440" y="1118"/>
                      </a:lnTo>
                      <a:lnTo>
                        <a:pt x="1448" y="1124"/>
                      </a:lnTo>
                      <a:lnTo>
                        <a:pt x="1456" y="1130"/>
                      </a:lnTo>
                      <a:lnTo>
                        <a:pt x="1463" y="1136"/>
                      </a:lnTo>
                      <a:lnTo>
                        <a:pt x="1470" y="1143"/>
                      </a:lnTo>
                      <a:lnTo>
                        <a:pt x="1477" y="1150"/>
                      </a:lnTo>
                      <a:lnTo>
                        <a:pt x="1483" y="1157"/>
                      </a:lnTo>
                      <a:lnTo>
                        <a:pt x="1488" y="1165"/>
                      </a:lnTo>
                      <a:lnTo>
                        <a:pt x="1493" y="1173"/>
                      </a:lnTo>
                      <a:lnTo>
                        <a:pt x="1498" y="1181"/>
                      </a:lnTo>
                      <a:lnTo>
                        <a:pt x="1502" y="1190"/>
                      </a:lnTo>
                      <a:lnTo>
                        <a:pt x="1506" y="1199"/>
                      </a:lnTo>
                      <a:lnTo>
                        <a:pt x="1509" y="1208"/>
                      </a:lnTo>
                      <a:lnTo>
                        <a:pt x="1512" y="1218"/>
                      </a:lnTo>
                      <a:lnTo>
                        <a:pt x="1514" y="1228"/>
                      </a:lnTo>
                      <a:lnTo>
                        <a:pt x="1516" y="1239"/>
                      </a:lnTo>
                      <a:lnTo>
                        <a:pt x="1518" y="1250"/>
                      </a:lnTo>
                      <a:lnTo>
                        <a:pt x="1518" y="1261"/>
                      </a:lnTo>
                      <a:lnTo>
                        <a:pt x="1519" y="1272"/>
                      </a:lnTo>
                      <a:lnTo>
                        <a:pt x="1519" y="1527"/>
                      </a:lnTo>
                      <a:lnTo>
                        <a:pt x="1519" y="1540"/>
                      </a:lnTo>
                      <a:lnTo>
                        <a:pt x="1519" y="1553"/>
                      </a:lnTo>
                      <a:lnTo>
                        <a:pt x="1521" y="1565"/>
                      </a:lnTo>
                      <a:lnTo>
                        <a:pt x="1523" y="1577"/>
                      </a:lnTo>
                      <a:lnTo>
                        <a:pt x="1382" y="1577"/>
                      </a:lnTo>
                      <a:lnTo>
                        <a:pt x="1379" y="1554"/>
                      </a:lnTo>
                      <a:lnTo>
                        <a:pt x="1377" y="1525"/>
                      </a:lnTo>
                      <a:lnTo>
                        <a:pt x="1371" y="1532"/>
                      </a:lnTo>
                      <a:lnTo>
                        <a:pt x="1365" y="1539"/>
                      </a:lnTo>
                      <a:lnTo>
                        <a:pt x="1358" y="1546"/>
                      </a:lnTo>
                      <a:lnTo>
                        <a:pt x="1350" y="1552"/>
                      </a:lnTo>
                      <a:lnTo>
                        <a:pt x="1343" y="1557"/>
                      </a:lnTo>
                      <a:lnTo>
                        <a:pt x="1334" y="1562"/>
                      </a:lnTo>
                      <a:lnTo>
                        <a:pt x="1325" y="1567"/>
                      </a:lnTo>
                      <a:lnTo>
                        <a:pt x="1316" y="1571"/>
                      </a:lnTo>
                      <a:lnTo>
                        <a:pt x="1307" y="1574"/>
                      </a:lnTo>
                      <a:lnTo>
                        <a:pt x="1297" y="1577"/>
                      </a:lnTo>
                      <a:lnTo>
                        <a:pt x="1287" y="1580"/>
                      </a:lnTo>
                      <a:lnTo>
                        <a:pt x="1276" y="1582"/>
                      </a:lnTo>
                      <a:lnTo>
                        <a:pt x="1266" y="1584"/>
                      </a:lnTo>
                      <a:lnTo>
                        <a:pt x="1255" y="1585"/>
                      </a:lnTo>
                      <a:lnTo>
                        <a:pt x="1244" y="1585"/>
                      </a:lnTo>
                      <a:lnTo>
                        <a:pt x="1233" y="1586"/>
                      </a:lnTo>
                      <a:lnTo>
                        <a:pt x="1216" y="1585"/>
                      </a:lnTo>
                      <a:lnTo>
                        <a:pt x="1200" y="1583"/>
                      </a:lnTo>
                      <a:lnTo>
                        <a:pt x="1184" y="1580"/>
                      </a:lnTo>
                      <a:lnTo>
                        <a:pt x="1169" y="1576"/>
                      </a:lnTo>
                      <a:lnTo>
                        <a:pt x="1161" y="1574"/>
                      </a:lnTo>
                      <a:lnTo>
                        <a:pt x="1154" y="1571"/>
                      </a:lnTo>
                      <a:lnTo>
                        <a:pt x="1140" y="1565"/>
                      </a:lnTo>
                      <a:lnTo>
                        <a:pt x="1128" y="1557"/>
                      </a:lnTo>
                      <a:lnTo>
                        <a:pt x="1116" y="1549"/>
                      </a:lnTo>
                      <a:lnTo>
                        <a:pt x="1111" y="1544"/>
                      </a:lnTo>
                      <a:lnTo>
                        <a:pt x="1106" y="1540"/>
                      </a:lnTo>
                      <a:lnTo>
                        <a:pt x="1101" y="1534"/>
                      </a:lnTo>
                      <a:lnTo>
                        <a:pt x="1097" y="1529"/>
                      </a:lnTo>
                      <a:lnTo>
                        <a:pt x="1092" y="1523"/>
                      </a:lnTo>
                      <a:lnTo>
                        <a:pt x="1088" y="1517"/>
                      </a:lnTo>
                      <a:lnTo>
                        <a:pt x="1085" y="1511"/>
                      </a:lnTo>
                      <a:lnTo>
                        <a:pt x="1082" y="1504"/>
                      </a:lnTo>
                      <a:lnTo>
                        <a:pt x="1076" y="1491"/>
                      </a:lnTo>
                      <a:lnTo>
                        <a:pt x="1072" y="1477"/>
                      </a:lnTo>
                      <a:lnTo>
                        <a:pt x="1070" y="1462"/>
                      </a:lnTo>
                      <a:lnTo>
                        <a:pt x="1069" y="1454"/>
                      </a:lnTo>
                      <a:lnTo>
                        <a:pt x="1069" y="1446"/>
                      </a:lnTo>
                      <a:lnTo>
                        <a:pt x="1069" y="1436"/>
                      </a:lnTo>
                      <a:lnTo>
                        <a:pt x="1070" y="1428"/>
                      </a:lnTo>
                      <a:lnTo>
                        <a:pt x="1071" y="1419"/>
                      </a:lnTo>
                      <a:lnTo>
                        <a:pt x="1073" y="1411"/>
                      </a:lnTo>
                      <a:lnTo>
                        <a:pt x="1076" y="1402"/>
                      </a:lnTo>
                      <a:lnTo>
                        <a:pt x="1078" y="1394"/>
                      </a:lnTo>
                      <a:lnTo>
                        <a:pt x="1082" y="1387"/>
                      </a:lnTo>
                      <a:lnTo>
                        <a:pt x="1086" y="1379"/>
                      </a:lnTo>
                      <a:lnTo>
                        <a:pt x="1090" y="1372"/>
                      </a:lnTo>
                      <a:lnTo>
                        <a:pt x="1095" y="1365"/>
                      </a:lnTo>
                      <a:lnTo>
                        <a:pt x="1100" y="1358"/>
                      </a:lnTo>
                      <a:lnTo>
                        <a:pt x="1106" y="1352"/>
                      </a:lnTo>
                      <a:lnTo>
                        <a:pt x="1112" y="1346"/>
                      </a:lnTo>
                      <a:lnTo>
                        <a:pt x="1119" y="1340"/>
                      </a:lnTo>
                      <a:lnTo>
                        <a:pt x="1126" y="1334"/>
                      </a:lnTo>
                      <a:lnTo>
                        <a:pt x="1133" y="1329"/>
                      </a:lnTo>
                      <a:lnTo>
                        <a:pt x="1141" y="1324"/>
                      </a:lnTo>
                      <a:lnTo>
                        <a:pt x="1149" y="1319"/>
                      </a:lnTo>
                      <a:lnTo>
                        <a:pt x="1158" y="1315"/>
                      </a:lnTo>
                      <a:lnTo>
                        <a:pt x="1167" y="1310"/>
                      </a:lnTo>
                      <a:lnTo>
                        <a:pt x="1177" y="1307"/>
                      </a:lnTo>
                      <a:lnTo>
                        <a:pt x="1186" y="1303"/>
                      </a:lnTo>
                      <a:lnTo>
                        <a:pt x="1207" y="1297"/>
                      </a:lnTo>
                      <a:lnTo>
                        <a:pt x="1217" y="1294"/>
                      </a:lnTo>
                      <a:lnTo>
                        <a:pt x="1228" y="1292"/>
                      </a:lnTo>
                      <a:lnTo>
                        <a:pt x="1239" y="1290"/>
                      </a:lnTo>
                      <a:lnTo>
                        <a:pt x="1251" y="1289"/>
                      </a:lnTo>
                      <a:lnTo>
                        <a:pt x="1262" y="1287"/>
                      </a:lnTo>
                      <a:lnTo>
                        <a:pt x="1274" y="1286"/>
                      </a:lnTo>
                      <a:lnTo>
                        <a:pt x="1287" y="1286"/>
                      </a:lnTo>
                      <a:lnTo>
                        <a:pt x="1299" y="1286"/>
                      </a:lnTo>
                      <a:close/>
                      <a:moveTo>
                        <a:pt x="1283" y="1487"/>
                      </a:moveTo>
                      <a:lnTo>
                        <a:pt x="1293" y="1486"/>
                      </a:lnTo>
                      <a:lnTo>
                        <a:pt x="1302" y="1485"/>
                      </a:lnTo>
                      <a:lnTo>
                        <a:pt x="1311" y="1483"/>
                      </a:lnTo>
                      <a:lnTo>
                        <a:pt x="1320" y="1480"/>
                      </a:lnTo>
                      <a:lnTo>
                        <a:pt x="1324" y="1478"/>
                      </a:lnTo>
                      <a:lnTo>
                        <a:pt x="1328" y="1476"/>
                      </a:lnTo>
                      <a:lnTo>
                        <a:pt x="1332" y="1474"/>
                      </a:lnTo>
                      <a:lnTo>
                        <a:pt x="1336" y="1472"/>
                      </a:lnTo>
                      <a:lnTo>
                        <a:pt x="1343" y="1467"/>
                      </a:lnTo>
                      <a:lnTo>
                        <a:pt x="1349" y="1461"/>
                      </a:lnTo>
                      <a:lnTo>
                        <a:pt x="1355" y="1455"/>
                      </a:lnTo>
                      <a:lnTo>
                        <a:pt x="1360" y="1448"/>
                      </a:lnTo>
                      <a:lnTo>
                        <a:pt x="1364" y="1440"/>
                      </a:lnTo>
                      <a:lnTo>
                        <a:pt x="1368" y="1432"/>
                      </a:lnTo>
                      <a:lnTo>
                        <a:pt x="1371" y="1423"/>
                      </a:lnTo>
                      <a:lnTo>
                        <a:pt x="1373" y="1414"/>
                      </a:lnTo>
                      <a:lnTo>
                        <a:pt x="1374" y="1405"/>
                      </a:lnTo>
                      <a:lnTo>
                        <a:pt x="1374" y="1395"/>
                      </a:lnTo>
                      <a:lnTo>
                        <a:pt x="1374" y="1381"/>
                      </a:lnTo>
                      <a:lnTo>
                        <a:pt x="1313" y="1381"/>
                      </a:lnTo>
                      <a:lnTo>
                        <a:pt x="1303" y="1381"/>
                      </a:lnTo>
                      <a:lnTo>
                        <a:pt x="1294" y="1382"/>
                      </a:lnTo>
                      <a:lnTo>
                        <a:pt x="1285" y="1383"/>
                      </a:lnTo>
                      <a:lnTo>
                        <a:pt x="1276" y="1385"/>
                      </a:lnTo>
                      <a:lnTo>
                        <a:pt x="1268" y="1387"/>
                      </a:lnTo>
                      <a:lnTo>
                        <a:pt x="1261" y="1389"/>
                      </a:lnTo>
                      <a:lnTo>
                        <a:pt x="1254" y="1393"/>
                      </a:lnTo>
                      <a:lnTo>
                        <a:pt x="1248" y="1396"/>
                      </a:lnTo>
                      <a:lnTo>
                        <a:pt x="1245" y="1398"/>
                      </a:lnTo>
                      <a:lnTo>
                        <a:pt x="1243" y="1400"/>
                      </a:lnTo>
                      <a:lnTo>
                        <a:pt x="1238" y="1405"/>
                      </a:lnTo>
                      <a:lnTo>
                        <a:pt x="1234" y="1410"/>
                      </a:lnTo>
                      <a:lnTo>
                        <a:pt x="1231" y="1415"/>
                      </a:lnTo>
                      <a:lnTo>
                        <a:pt x="1228" y="1421"/>
                      </a:lnTo>
                      <a:lnTo>
                        <a:pt x="1226" y="1427"/>
                      </a:lnTo>
                      <a:lnTo>
                        <a:pt x="1225" y="1433"/>
                      </a:lnTo>
                      <a:lnTo>
                        <a:pt x="1225" y="1440"/>
                      </a:lnTo>
                      <a:lnTo>
                        <a:pt x="1225" y="1446"/>
                      </a:lnTo>
                      <a:lnTo>
                        <a:pt x="1226" y="1451"/>
                      </a:lnTo>
                      <a:lnTo>
                        <a:pt x="1227" y="1456"/>
                      </a:lnTo>
                      <a:lnTo>
                        <a:pt x="1229" y="1460"/>
                      </a:lnTo>
                      <a:lnTo>
                        <a:pt x="1231" y="1464"/>
                      </a:lnTo>
                      <a:lnTo>
                        <a:pt x="1234" y="1468"/>
                      </a:lnTo>
                      <a:lnTo>
                        <a:pt x="1237" y="1472"/>
                      </a:lnTo>
                      <a:lnTo>
                        <a:pt x="1240" y="1475"/>
                      </a:lnTo>
                      <a:lnTo>
                        <a:pt x="1244" y="1478"/>
                      </a:lnTo>
                      <a:lnTo>
                        <a:pt x="1248" y="1480"/>
                      </a:lnTo>
                      <a:lnTo>
                        <a:pt x="1253" y="1482"/>
                      </a:lnTo>
                      <a:lnTo>
                        <a:pt x="1258" y="1484"/>
                      </a:lnTo>
                      <a:lnTo>
                        <a:pt x="1264" y="1485"/>
                      </a:lnTo>
                      <a:lnTo>
                        <a:pt x="1270" y="1486"/>
                      </a:lnTo>
                      <a:lnTo>
                        <a:pt x="1276" y="1487"/>
                      </a:lnTo>
                      <a:lnTo>
                        <a:pt x="1283" y="1487"/>
                      </a:lnTo>
                      <a:close/>
                      <a:moveTo>
                        <a:pt x="1740" y="1089"/>
                      </a:moveTo>
                      <a:lnTo>
                        <a:pt x="1740" y="1145"/>
                      </a:lnTo>
                      <a:lnTo>
                        <a:pt x="1746" y="1138"/>
                      </a:lnTo>
                      <a:lnTo>
                        <a:pt x="1751" y="1131"/>
                      </a:lnTo>
                      <a:lnTo>
                        <a:pt x="1757" y="1124"/>
                      </a:lnTo>
                      <a:lnTo>
                        <a:pt x="1764" y="1118"/>
                      </a:lnTo>
                      <a:lnTo>
                        <a:pt x="1771" y="1112"/>
                      </a:lnTo>
                      <a:lnTo>
                        <a:pt x="1778" y="1107"/>
                      </a:lnTo>
                      <a:lnTo>
                        <a:pt x="1786" y="1102"/>
                      </a:lnTo>
                      <a:lnTo>
                        <a:pt x="1794" y="1098"/>
                      </a:lnTo>
                      <a:lnTo>
                        <a:pt x="1802" y="1094"/>
                      </a:lnTo>
                      <a:lnTo>
                        <a:pt x="1811" y="1091"/>
                      </a:lnTo>
                      <a:lnTo>
                        <a:pt x="1821" y="1088"/>
                      </a:lnTo>
                      <a:lnTo>
                        <a:pt x="1830" y="1085"/>
                      </a:lnTo>
                      <a:lnTo>
                        <a:pt x="1840" y="1084"/>
                      </a:lnTo>
                      <a:lnTo>
                        <a:pt x="1850" y="1082"/>
                      </a:lnTo>
                      <a:lnTo>
                        <a:pt x="1861" y="1081"/>
                      </a:lnTo>
                      <a:lnTo>
                        <a:pt x="1871" y="1081"/>
                      </a:lnTo>
                      <a:lnTo>
                        <a:pt x="1881" y="1081"/>
                      </a:lnTo>
                      <a:lnTo>
                        <a:pt x="1891" y="1082"/>
                      </a:lnTo>
                      <a:lnTo>
                        <a:pt x="1902" y="1083"/>
                      </a:lnTo>
                      <a:lnTo>
                        <a:pt x="1911" y="1085"/>
                      </a:lnTo>
                      <a:lnTo>
                        <a:pt x="1929" y="1089"/>
                      </a:lnTo>
                      <a:lnTo>
                        <a:pt x="1937" y="1092"/>
                      </a:lnTo>
                      <a:lnTo>
                        <a:pt x="1946" y="1095"/>
                      </a:lnTo>
                      <a:lnTo>
                        <a:pt x="1954" y="1099"/>
                      </a:lnTo>
                      <a:lnTo>
                        <a:pt x="1961" y="1103"/>
                      </a:lnTo>
                      <a:lnTo>
                        <a:pt x="1969" y="1108"/>
                      </a:lnTo>
                      <a:lnTo>
                        <a:pt x="1976" y="1112"/>
                      </a:lnTo>
                      <a:lnTo>
                        <a:pt x="1983" y="1118"/>
                      </a:lnTo>
                      <a:lnTo>
                        <a:pt x="1990" y="1123"/>
                      </a:lnTo>
                      <a:lnTo>
                        <a:pt x="1996" y="1129"/>
                      </a:lnTo>
                      <a:lnTo>
                        <a:pt x="2002" y="1136"/>
                      </a:lnTo>
                      <a:lnTo>
                        <a:pt x="2008" y="1142"/>
                      </a:lnTo>
                      <a:lnTo>
                        <a:pt x="2013" y="1149"/>
                      </a:lnTo>
                      <a:lnTo>
                        <a:pt x="2018" y="1157"/>
                      </a:lnTo>
                      <a:lnTo>
                        <a:pt x="2023" y="1164"/>
                      </a:lnTo>
                      <a:lnTo>
                        <a:pt x="2028" y="1172"/>
                      </a:lnTo>
                      <a:lnTo>
                        <a:pt x="2032" y="1181"/>
                      </a:lnTo>
                      <a:lnTo>
                        <a:pt x="2035" y="1190"/>
                      </a:lnTo>
                      <a:lnTo>
                        <a:pt x="2039" y="1199"/>
                      </a:lnTo>
                      <a:lnTo>
                        <a:pt x="2042" y="1208"/>
                      </a:lnTo>
                      <a:lnTo>
                        <a:pt x="2044" y="1218"/>
                      </a:lnTo>
                      <a:lnTo>
                        <a:pt x="2047" y="1227"/>
                      </a:lnTo>
                      <a:lnTo>
                        <a:pt x="2048" y="1238"/>
                      </a:lnTo>
                      <a:lnTo>
                        <a:pt x="2050" y="1248"/>
                      </a:lnTo>
                      <a:lnTo>
                        <a:pt x="2051" y="1259"/>
                      </a:lnTo>
                      <a:lnTo>
                        <a:pt x="2052" y="1270"/>
                      </a:lnTo>
                      <a:lnTo>
                        <a:pt x="2052" y="1282"/>
                      </a:lnTo>
                      <a:lnTo>
                        <a:pt x="2052" y="1578"/>
                      </a:lnTo>
                      <a:lnTo>
                        <a:pt x="1896" y="1578"/>
                      </a:lnTo>
                      <a:lnTo>
                        <a:pt x="1896" y="1310"/>
                      </a:lnTo>
                      <a:lnTo>
                        <a:pt x="1896" y="1299"/>
                      </a:lnTo>
                      <a:lnTo>
                        <a:pt x="1895" y="1289"/>
                      </a:lnTo>
                      <a:lnTo>
                        <a:pt x="1893" y="1279"/>
                      </a:lnTo>
                      <a:lnTo>
                        <a:pt x="1892" y="1274"/>
                      </a:lnTo>
                      <a:lnTo>
                        <a:pt x="1891" y="1270"/>
                      </a:lnTo>
                      <a:lnTo>
                        <a:pt x="1888" y="1262"/>
                      </a:lnTo>
                      <a:lnTo>
                        <a:pt x="1885" y="1255"/>
                      </a:lnTo>
                      <a:lnTo>
                        <a:pt x="1881" y="1248"/>
                      </a:lnTo>
                      <a:lnTo>
                        <a:pt x="1876" y="1242"/>
                      </a:lnTo>
                      <a:lnTo>
                        <a:pt x="1874" y="1239"/>
                      </a:lnTo>
                      <a:lnTo>
                        <a:pt x="1871" y="1237"/>
                      </a:lnTo>
                      <a:lnTo>
                        <a:pt x="1869" y="1234"/>
                      </a:lnTo>
                      <a:lnTo>
                        <a:pt x="1866" y="1232"/>
                      </a:lnTo>
                      <a:lnTo>
                        <a:pt x="1859" y="1228"/>
                      </a:lnTo>
                      <a:lnTo>
                        <a:pt x="1853" y="1225"/>
                      </a:lnTo>
                      <a:lnTo>
                        <a:pt x="1845" y="1223"/>
                      </a:lnTo>
                      <a:lnTo>
                        <a:pt x="1837" y="1221"/>
                      </a:lnTo>
                      <a:lnTo>
                        <a:pt x="1829" y="1220"/>
                      </a:lnTo>
                      <a:lnTo>
                        <a:pt x="1820" y="1219"/>
                      </a:lnTo>
                      <a:lnTo>
                        <a:pt x="1811" y="1220"/>
                      </a:lnTo>
                      <a:lnTo>
                        <a:pt x="1802" y="1221"/>
                      </a:lnTo>
                      <a:lnTo>
                        <a:pt x="1794" y="1223"/>
                      </a:lnTo>
                      <a:lnTo>
                        <a:pt x="1787" y="1225"/>
                      </a:lnTo>
                      <a:lnTo>
                        <a:pt x="1779" y="1228"/>
                      </a:lnTo>
                      <a:lnTo>
                        <a:pt x="1773" y="1232"/>
                      </a:lnTo>
                      <a:lnTo>
                        <a:pt x="1767" y="1237"/>
                      </a:lnTo>
                      <a:lnTo>
                        <a:pt x="1762" y="1242"/>
                      </a:lnTo>
                      <a:lnTo>
                        <a:pt x="1759" y="1245"/>
                      </a:lnTo>
                      <a:lnTo>
                        <a:pt x="1757" y="1248"/>
                      </a:lnTo>
                      <a:lnTo>
                        <a:pt x="1752" y="1254"/>
                      </a:lnTo>
                      <a:lnTo>
                        <a:pt x="1749" y="1261"/>
                      </a:lnTo>
                      <a:lnTo>
                        <a:pt x="1746" y="1269"/>
                      </a:lnTo>
                      <a:lnTo>
                        <a:pt x="1745" y="1273"/>
                      </a:lnTo>
                      <a:lnTo>
                        <a:pt x="1744" y="1278"/>
                      </a:lnTo>
                      <a:lnTo>
                        <a:pt x="1742" y="1288"/>
                      </a:lnTo>
                      <a:lnTo>
                        <a:pt x="1741" y="1298"/>
                      </a:lnTo>
                      <a:lnTo>
                        <a:pt x="1740" y="1308"/>
                      </a:lnTo>
                      <a:lnTo>
                        <a:pt x="1740" y="1578"/>
                      </a:lnTo>
                      <a:lnTo>
                        <a:pt x="1585" y="1578"/>
                      </a:lnTo>
                      <a:lnTo>
                        <a:pt x="1585" y="1089"/>
                      </a:lnTo>
                      <a:lnTo>
                        <a:pt x="1740" y="1089"/>
                      </a:lnTo>
                      <a:close/>
                      <a:moveTo>
                        <a:pt x="2326" y="1081"/>
                      </a:moveTo>
                      <a:lnTo>
                        <a:pt x="2336" y="1082"/>
                      </a:lnTo>
                      <a:lnTo>
                        <a:pt x="2347" y="1082"/>
                      </a:lnTo>
                      <a:lnTo>
                        <a:pt x="2357" y="1084"/>
                      </a:lnTo>
                      <a:lnTo>
                        <a:pt x="2367" y="1085"/>
                      </a:lnTo>
                      <a:lnTo>
                        <a:pt x="2376" y="1087"/>
                      </a:lnTo>
                      <a:lnTo>
                        <a:pt x="2385" y="1090"/>
                      </a:lnTo>
                      <a:lnTo>
                        <a:pt x="2395" y="1093"/>
                      </a:lnTo>
                      <a:lnTo>
                        <a:pt x="2403" y="1096"/>
                      </a:lnTo>
                      <a:lnTo>
                        <a:pt x="2412" y="1100"/>
                      </a:lnTo>
                      <a:lnTo>
                        <a:pt x="2419" y="1105"/>
                      </a:lnTo>
                      <a:lnTo>
                        <a:pt x="2426" y="1109"/>
                      </a:lnTo>
                      <a:lnTo>
                        <a:pt x="2430" y="1112"/>
                      </a:lnTo>
                      <a:lnTo>
                        <a:pt x="2433" y="1114"/>
                      </a:lnTo>
                      <a:lnTo>
                        <a:pt x="2440" y="1120"/>
                      </a:lnTo>
                      <a:lnTo>
                        <a:pt x="2446" y="1126"/>
                      </a:lnTo>
                      <a:lnTo>
                        <a:pt x="2451" y="1132"/>
                      </a:lnTo>
                      <a:lnTo>
                        <a:pt x="2456" y="1139"/>
                      </a:lnTo>
                      <a:lnTo>
                        <a:pt x="2456" y="1090"/>
                      </a:lnTo>
                      <a:lnTo>
                        <a:pt x="2611" y="1090"/>
                      </a:lnTo>
                      <a:lnTo>
                        <a:pt x="2611" y="1532"/>
                      </a:lnTo>
                      <a:lnTo>
                        <a:pt x="2611" y="1545"/>
                      </a:lnTo>
                      <a:lnTo>
                        <a:pt x="2610" y="1558"/>
                      </a:lnTo>
                      <a:lnTo>
                        <a:pt x="2608" y="1570"/>
                      </a:lnTo>
                      <a:lnTo>
                        <a:pt x="2606" y="1583"/>
                      </a:lnTo>
                      <a:lnTo>
                        <a:pt x="2603" y="1595"/>
                      </a:lnTo>
                      <a:lnTo>
                        <a:pt x="2600" y="1606"/>
                      </a:lnTo>
                      <a:lnTo>
                        <a:pt x="2596" y="1618"/>
                      </a:lnTo>
                      <a:lnTo>
                        <a:pt x="2591" y="1629"/>
                      </a:lnTo>
                      <a:lnTo>
                        <a:pt x="2589" y="1634"/>
                      </a:lnTo>
                      <a:lnTo>
                        <a:pt x="2586" y="1640"/>
                      </a:lnTo>
                      <a:lnTo>
                        <a:pt x="2580" y="1650"/>
                      </a:lnTo>
                      <a:lnTo>
                        <a:pt x="2574" y="1660"/>
                      </a:lnTo>
                      <a:lnTo>
                        <a:pt x="2567" y="1670"/>
                      </a:lnTo>
                      <a:lnTo>
                        <a:pt x="2560" y="1679"/>
                      </a:lnTo>
                      <a:lnTo>
                        <a:pt x="2552" y="1688"/>
                      </a:lnTo>
                      <a:lnTo>
                        <a:pt x="2544" y="1697"/>
                      </a:lnTo>
                      <a:lnTo>
                        <a:pt x="2535" y="1705"/>
                      </a:lnTo>
                      <a:lnTo>
                        <a:pt x="2526" y="1713"/>
                      </a:lnTo>
                      <a:lnTo>
                        <a:pt x="2516" y="1720"/>
                      </a:lnTo>
                      <a:lnTo>
                        <a:pt x="2506" y="1727"/>
                      </a:lnTo>
                      <a:lnTo>
                        <a:pt x="2495" y="1733"/>
                      </a:lnTo>
                      <a:lnTo>
                        <a:pt x="2484" y="1739"/>
                      </a:lnTo>
                      <a:lnTo>
                        <a:pt x="2472" y="1745"/>
                      </a:lnTo>
                      <a:lnTo>
                        <a:pt x="2460" y="1750"/>
                      </a:lnTo>
                      <a:lnTo>
                        <a:pt x="2448" y="1755"/>
                      </a:lnTo>
                      <a:lnTo>
                        <a:pt x="2435" y="1759"/>
                      </a:lnTo>
                      <a:lnTo>
                        <a:pt x="2422" y="1763"/>
                      </a:lnTo>
                      <a:lnTo>
                        <a:pt x="2408" y="1766"/>
                      </a:lnTo>
                      <a:lnTo>
                        <a:pt x="2394" y="1769"/>
                      </a:lnTo>
                      <a:lnTo>
                        <a:pt x="2379" y="1770"/>
                      </a:lnTo>
                      <a:lnTo>
                        <a:pt x="2364" y="1772"/>
                      </a:lnTo>
                      <a:lnTo>
                        <a:pt x="2349" y="1773"/>
                      </a:lnTo>
                      <a:lnTo>
                        <a:pt x="2334" y="1773"/>
                      </a:lnTo>
                      <a:lnTo>
                        <a:pt x="2318" y="1773"/>
                      </a:lnTo>
                      <a:lnTo>
                        <a:pt x="2303" y="1772"/>
                      </a:lnTo>
                      <a:lnTo>
                        <a:pt x="2288" y="1771"/>
                      </a:lnTo>
                      <a:lnTo>
                        <a:pt x="2273" y="1769"/>
                      </a:lnTo>
                      <a:lnTo>
                        <a:pt x="2259" y="1766"/>
                      </a:lnTo>
                      <a:lnTo>
                        <a:pt x="2244" y="1763"/>
                      </a:lnTo>
                      <a:lnTo>
                        <a:pt x="2230" y="1759"/>
                      </a:lnTo>
                      <a:lnTo>
                        <a:pt x="2217" y="1755"/>
                      </a:lnTo>
                      <a:lnTo>
                        <a:pt x="2203" y="1749"/>
                      </a:lnTo>
                      <a:lnTo>
                        <a:pt x="2190" y="1744"/>
                      </a:lnTo>
                      <a:lnTo>
                        <a:pt x="2177" y="1738"/>
                      </a:lnTo>
                      <a:lnTo>
                        <a:pt x="2165" y="1732"/>
                      </a:lnTo>
                      <a:lnTo>
                        <a:pt x="2153" y="1725"/>
                      </a:lnTo>
                      <a:lnTo>
                        <a:pt x="2140" y="1717"/>
                      </a:lnTo>
                      <a:lnTo>
                        <a:pt x="2128" y="1709"/>
                      </a:lnTo>
                      <a:lnTo>
                        <a:pt x="2117" y="1700"/>
                      </a:lnTo>
                      <a:lnTo>
                        <a:pt x="2184" y="1588"/>
                      </a:lnTo>
                      <a:lnTo>
                        <a:pt x="2201" y="1599"/>
                      </a:lnTo>
                      <a:lnTo>
                        <a:pt x="2219" y="1610"/>
                      </a:lnTo>
                      <a:lnTo>
                        <a:pt x="2228" y="1615"/>
                      </a:lnTo>
                      <a:lnTo>
                        <a:pt x="2237" y="1619"/>
                      </a:lnTo>
                      <a:lnTo>
                        <a:pt x="2247" y="1623"/>
                      </a:lnTo>
                      <a:lnTo>
                        <a:pt x="2256" y="1627"/>
                      </a:lnTo>
                      <a:lnTo>
                        <a:pt x="2266" y="1631"/>
                      </a:lnTo>
                      <a:lnTo>
                        <a:pt x="2276" y="1634"/>
                      </a:lnTo>
                      <a:lnTo>
                        <a:pt x="2285" y="1636"/>
                      </a:lnTo>
                      <a:lnTo>
                        <a:pt x="2295" y="1638"/>
                      </a:lnTo>
                      <a:lnTo>
                        <a:pt x="2314" y="1641"/>
                      </a:lnTo>
                      <a:lnTo>
                        <a:pt x="2324" y="1642"/>
                      </a:lnTo>
                      <a:lnTo>
                        <a:pt x="2334" y="1642"/>
                      </a:lnTo>
                      <a:lnTo>
                        <a:pt x="2347" y="1642"/>
                      </a:lnTo>
                      <a:lnTo>
                        <a:pt x="2354" y="1641"/>
                      </a:lnTo>
                      <a:lnTo>
                        <a:pt x="2360" y="1640"/>
                      </a:lnTo>
                      <a:lnTo>
                        <a:pt x="2373" y="1638"/>
                      </a:lnTo>
                      <a:lnTo>
                        <a:pt x="2385" y="1634"/>
                      </a:lnTo>
                      <a:lnTo>
                        <a:pt x="2397" y="1630"/>
                      </a:lnTo>
                      <a:lnTo>
                        <a:pt x="2407" y="1625"/>
                      </a:lnTo>
                      <a:lnTo>
                        <a:pt x="2416" y="1619"/>
                      </a:lnTo>
                      <a:lnTo>
                        <a:pt x="2425" y="1613"/>
                      </a:lnTo>
                      <a:lnTo>
                        <a:pt x="2433" y="1605"/>
                      </a:lnTo>
                      <a:lnTo>
                        <a:pt x="2436" y="1602"/>
                      </a:lnTo>
                      <a:lnTo>
                        <a:pt x="2440" y="1598"/>
                      </a:lnTo>
                      <a:lnTo>
                        <a:pt x="2446" y="1589"/>
                      </a:lnTo>
                      <a:lnTo>
                        <a:pt x="2450" y="1580"/>
                      </a:lnTo>
                      <a:lnTo>
                        <a:pt x="2454" y="1570"/>
                      </a:lnTo>
                      <a:lnTo>
                        <a:pt x="2457" y="1560"/>
                      </a:lnTo>
                      <a:lnTo>
                        <a:pt x="2459" y="1550"/>
                      </a:lnTo>
                      <a:lnTo>
                        <a:pt x="2459" y="1545"/>
                      </a:lnTo>
                      <a:lnTo>
                        <a:pt x="2459" y="1539"/>
                      </a:lnTo>
                      <a:lnTo>
                        <a:pt x="2459" y="1506"/>
                      </a:lnTo>
                      <a:lnTo>
                        <a:pt x="2454" y="1513"/>
                      </a:lnTo>
                      <a:lnTo>
                        <a:pt x="2449" y="1521"/>
                      </a:lnTo>
                      <a:lnTo>
                        <a:pt x="2443" y="1527"/>
                      </a:lnTo>
                      <a:lnTo>
                        <a:pt x="2436" y="1532"/>
                      </a:lnTo>
                      <a:lnTo>
                        <a:pt x="2429" y="1538"/>
                      </a:lnTo>
                      <a:lnTo>
                        <a:pt x="2422" y="1543"/>
                      </a:lnTo>
                      <a:lnTo>
                        <a:pt x="2414" y="1547"/>
                      </a:lnTo>
                      <a:lnTo>
                        <a:pt x="2405" y="1551"/>
                      </a:lnTo>
                      <a:lnTo>
                        <a:pt x="2396" y="1554"/>
                      </a:lnTo>
                      <a:lnTo>
                        <a:pt x="2392" y="1556"/>
                      </a:lnTo>
                      <a:lnTo>
                        <a:pt x="2386" y="1558"/>
                      </a:lnTo>
                      <a:lnTo>
                        <a:pt x="2377" y="1560"/>
                      </a:lnTo>
                      <a:lnTo>
                        <a:pt x="2367" y="1562"/>
                      </a:lnTo>
                      <a:lnTo>
                        <a:pt x="2357" y="1564"/>
                      </a:lnTo>
                      <a:lnTo>
                        <a:pt x="2346" y="1566"/>
                      </a:lnTo>
                      <a:lnTo>
                        <a:pt x="2336" y="1566"/>
                      </a:lnTo>
                      <a:lnTo>
                        <a:pt x="2324" y="1567"/>
                      </a:lnTo>
                      <a:lnTo>
                        <a:pt x="2313" y="1567"/>
                      </a:lnTo>
                      <a:lnTo>
                        <a:pt x="2301" y="1566"/>
                      </a:lnTo>
                      <a:lnTo>
                        <a:pt x="2290" y="1565"/>
                      </a:lnTo>
                      <a:lnTo>
                        <a:pt x="2279" y="1563"/>
                      </a:lnTo>
                      <a:lnTo>
                        <a:pt x="2268" y="1561"/>
                      </a:lnTo>
                      <a:lnTo>
                        <a:pt x="2257" y="1558"/>
                      </a:lnTo>
                      <a:lnTo>
                        <a:pt x="2247" y="1555"/>
                      </a:lnTo>
                      <a:lnTo>
                        <a:pt x="2237" y="1551"/>
                      </a:lnTo>
                      <a:lnTo>
                        <a:pt x="2227" y="1546"/>
                      </a:lnTo>
                      <a:lnTo>
                        <a:pt x="2218" y="1541"/>
                      </a:lnTo>
                      <a:lnTo>
                        <a:pt x="2209" y="1536"/>
                      </a:lnTo>
                      <a:lnTo>
                        <a:pt x="2200" y="1530"/>
                      </a:lnTo>
                      <a:lnTo>
                        <a:pt x="2191" y="1524"/>
                      </a:lnTo>
                      <a:lnTo>
                        <a:pt x="2183" y="1516"/>
                      </a:lnTo>
                      <a:lnTo>
                        <a:pt x="2176" y="1509"/>
                      </a:lnTo>
                      <a:lnTo>
                        <a:pt x="2168" y="1501"/>
                      </a:lnTo>
                      <a:lnTo>
                        <a:pt x="2161" y="1493"/>
                      </a:lnTo>
                      <a:lnTo>
                        <a:pt x="2154" y="1485"/>
                      </a:lnTo>
                      <a:lnTo>
                        <a:pt x="2148" y="1476"/>
                      </a:lnTo>
                      <a:lnTo>
                        <a:pt x="2141" y="1467"/>
                      </a:lnTo>
                      <a:lnTo>
                        <a:pt x="2136" y="1457"/>
                      </a:lnTo>
                      <a:lnTo>
                        <a:pt x="2131" y="1447"/>
                      </a:lnTo>
                      <a:lnTo>
                        <a:pt x="2126" y="1437"/>
                      </a:lnTo>
                      <a:lnTo>
                        <a:pt x="2122" y="1426"/>
                      </a:lnTo>
                      <a:lnTo>
                        <a:pt x="2118" y="1415"/>
                      </a:lnTo>
                      <a:lnTo>
                        <a:pt x="2115" y="1404"/>
                      </a:lnTo>
                      <a:lnTo>
                        <a:pt x="2112" y="1392"/>
                      </a:lnTo>
                      <a:lnTo>
                        <a:pt x="2110" y="1380"/>
                      </a:lnTo>
                      <a:lnTo>
                        <a:pt x="2108" y="1368"/>
                      </a:lnTo>
                      <a:lnTo>
                        <a:pt x="2107" y="1355"/>
                      </a:lnTo>
                      <a:lnTo>
                        <a:pt x="2106" y="1342"/>
                      </a:lnTo>
                      <a:lnTo>
                        <a:pt x="2106" y="1329"/>
                      </a:lnTo>
                      <a:lnTo>
                        <a:pt x="2106" y="1316"/>
                      </a:lnTo>
                      <a:lnTo>
                        <a:pt x="2107" y="1303"/>
                      </a:lnTo>
                      <a:lnTo>
                        <a:pt x="2108" y="1290"/>
                      </a:lnTo>
                      <a:lnTo>
                        <a:pt x="2110" y="1276"/>
                      </a:lnTo>
                      <a:lnTo>
                        <a:pt x="2113" y="1264"/>
                      </a:lnTo>
                      <a:lnTo>
                        <a:pt x="2115" y="1252"/>
                      </a:lnTo>
                      <a:lnTo>
                        <a:pt x="2119" y="1241"/>
                      </a:lnTo>
                      <a:lnTo>
                        <a:pt x="2122" y="1229"/>
                      </a:lnTo>
                      <a:lnTo>
                        <a:pt x="2127" y="1218"/>
                      </a:lnTo>
                      <a:lnTo>
                        <a:pt x="2131" y="1208"/>
                      </a:lnTo>
                      <a:lnTo>
                        <a:pt x="2136" y="1197"/>
                      </a:lnTo>
                      <a:lnTo>
                        <a:pt x="2142" y="1187"/>
                      </a:lnTo>
                      <a:lnTo>
                        <a:pt x="2149" y="1178"/>
                      </a:lnTo>
                      <a:lnTo>
                        <a:pt x="2155" y="1169"/>
                      </a:lnTo>
                      <a:lnTo>
                        <a:pt x="2162" y="1160"/>
                      </a:lnTo>
                      <a:lnTo>
                        <a:pt x="2169" y="1151"/>
                      </a:lnTo>
                      <a:lnTo>
                        <a:pt x="2177" y="1143"/>
                      </a:lnTo>
                      <a:lnTo>
                        <a:pt x="2184" y="1136"/>
                      </a:lnTo>
                      <a:lnTo>
                        <a:pt x="2193" y="1129"/>
                      </a:lnTo>
                      <a:lnTo>
                        <a:pt x="2201" y="1122"/>
                      </a:lnTo>
                      <a:lnTo>
                        <a:pt x="2210" y="1116"/>
                      </a:lnTo>
                      <a:lnTo>
                        <a:pt x="2219" y="1110"/>
                      </a:lnTo>
                      <a:lnTo>
                        <a:pt x="2229" y="1105"/>
                      </a:lnTo>
                      <a:lnTo>
                        <a:pt x="2238" y="1100"/>
                      </a:lnTo>
                      <a:lnTo>
                        <a:pt x="2248" y="1096"/>
                      </a:lnTo>
                      <a:lnTo>
                        <a:pt x="2259" y="1092"/>
                      </a:lnTo>
                      <a:lnTo>
                        <a:pt x="2269" y="1089"/>
                      </a:lnTo>
                      <a:lnTo>
                        <a:pt x="2280" y="1086"/>
                      </a:lnTo>
                      <a:lnTo>
                        <a:pt x="2291" y="1084"/>
                      </a:lnTo>
                      <a:lnTo>
                        <a:pt x="2302" y="1083"/>
                      </a:lnTo>
                      <a:lnTo>
                        <a:pt x="2314" y="1082"/>
                      </a:lnTo>
                      <a:lnTo>
                        <a:pt x="2326" y="1081"/>
                      </a:lnTo>
                      <a:close/>
                      <a:moveTo>
                        <a:pt x="2363" y="1436"/>
                      </a:moveTo>
                      <a:lnTo>
                        <a:pt x="2374" y="1436"/>
                      </a:lnTo>
                      <a:lnTo>
                        <a:pt x="2384" y="1434"/>
                      </a:lnTo>
                      <a:lnTo>
                        <a:pt x="2395" y="1432"/>
                      </a:lnTo>
                      <a:lnTo>
                        <a:pt x="2400" y="1430"/>
                      </a:lnTo>
                      <a:lnTo>
                        <a:pt x="2405" y="1428"/>
                      </a:lnTo>
                      <a:lnTo>
                        <a:pt x="2414" y="1424"/>
                      </a:lnTo>
                      <a:lnTo>
                        <a:pt x="2418" y="1421"/>
                      </a:lnTo>
                      <a:lnTo>
                        <a:pt x="2422" y="1419"/>
                      </a:lnTo>
                      <a:lnTo>
                        <a:pt x="2426" y="1416"/>
                      </a:lnTo>
                      <a:lnTo>
                        <a:pt x="2430" y="1413"/>
                      </a:lnTo>
                      <a:lnTo>
                        <a:pt x="2434" y="1409"/>
                      </a:lnTo>
                      <a:lnTo>
                        <a:pt x="2437" y="1406"/>
                      </a:lnTo>
                      <a:lnTo>
                        <a:pt x="2440" y="1402"/>
                      </a:lnTo>
                      <a:lnTo>
                        <a:pt x="2443" y="1399"/>
                      </a:lnTo>
                      <a:lnTo>
                        <a:pt x="2446" y="1395"/>
                      </a:lnTo>
                      <a:lnTo>
                        <a:pt x="2449" y="1390"/>
                      </a:lnTo>
                      <a:lnTo>
                        <a:pt x="2454" y="1382"/>
                      </a:lnTo>
                      <a:lnTo>
                        <a:pt x="2458" y="1372"/>
                      </a:lnTo>
                      <a:lnTo>
                        <a:pt x="2461" y="1362"/>
                      </a:lnTo>
                      <a:lnTo>
                        <a:pt x="2464" y="1351"/>
                      </a:lnTo>
                      <a:lnTo>
                        <a:pt x="2465" y="1346"/>
                      </a:lnTo>
                      <a:lnTo>
                        <a:pt x="2465" y="1340"/>
                      </a:lnTo>
                      <a:lnTo>
                        <a:pt x="2466" y="1329"/>
                      </a:lnTo>
                      <a:lnTo>
                        <a:pt x="2465" y="1317"/>
                      </a:lnTo>
                      <a:lnTo>
                        <a:pt x="2465" y="1312"/>
                      </a:lnTo>
                      <a:lnTo>
                        <a:pt x="2464" y="1306"/>
                      </a:lnTo>
                      <a:lnTo>
                        <a:pt x="2461" y="1296"/>
                      </a:lnTo>
                      <a:lnTo>
                        <a:pt x="2458" y="1286"/>
                      </a:lnTo>
                      <a:lnTo>
                        <a:pt x="2454" y="1275"/>
                      </a:lnTo>
                      <a:lnTo>
                        <a:pt x="2449" y="1266"/>
                      </a:lnTo>
                      <a:lnTo>
                        <a:pt x="2443" y="1258"/>
                      </a:lnTo>
                      <a:lnTo>
                        <a:pt x="2437" y="1251"/>
                      </a:lnTo>
                      <a:lnTo>
                        <a:pt x="2430" y="1244"/>
                      </a:lnTo>
                      <a:lnTo>
                        <a:pt x="2422" y="1238"/>
                      </a:lnTo>
                      <a:lnTo>
                        <a:pt x="2414" y="1233"/>
                      </a:lnTo>
                      <a:lnTo>
                        <a:pt x="2405" y="1229"/>
                      </a:lnTo>
                      <a:lnTo>
                        <a:pt x="2395" y="1225"/>
                      </a:lnTo>
                      <a:lnTo>
                        <a:pt x="2384" y="1223"/>
                      </a:lnTo>
                      <a:lnTo>
                        <a:pt x="2374" y="1221"/>
                      </a:lnTo>
                      <a:lnTo>
                        <a:pt x="2363" y="1221"/>
                      </a:lnTo>
                      <a:lnTo>
                        <a:pt x="2352" y="1221"/>
                      </a:lnTo>
                      <a:lnTo>
                        <a:pt x="2341" y="1223"/>
                      </a:lnTo>
                      <a:lnTo>
                        <a:pt x="2331" y="1225"/>
                      </a:lnTo>
                      <a:lnTo>
                        <a:pt x="2326" y="1227"/>
                      </a:lnTo>
                      <a:lnTo>
                        <a:pt x="2321" y="1229"/>
                      </a:lnTo>
                      <a:lnTo>
                        <a:pt x="2312" y="1233"/>
                      </a:lnTo>
                      <a:lnTo>
                        <a:pt x="2308" y="1235"/>
                      </a:lnTo>
                      <a:lnTo>
                        <a:pt x="2304" y="1238"/>
                      </a:lnTo>
                      <a:lnTo>
                        <a:pt x="2300" y="1241"/>
                      </a:lnTo>
                      <a:lnTo>
                        <a:pt x="2296" y="1244"/>
                      </a:lnTo>
                      <a:lnTo>
                        <a:pt x="2293" y="1247"/>
                      </a:lnTo>
                      <a:lnTo>
                        <a:pt x="2289" y="1251"/>
                      </a:lnTo>
                      <a:lnTo>
                        <a:pt x="2286" y="1254"/>
                      </a:lnTo>
                      <a:lnTo>
                        <a:pt x="2283" y="1258"/>
                      </a:lnTo>
                      <a:lnTo>
                        <a:pt x="2280" y="1262"/>
                      </a:lnTo>
                      <a:lnTo>
                        <a:pt x="2277" y="1266"/>
                      </a:lnTo>
                      <a:lnTo>
                        <a:pt x="2272" y="1275"/>
                      </a:lnTo>
                      <a:lnTo>
                        <a:pt x="2268" y="1286"/>
                      </a:lnTo>
                      <a:lnTo>
                        <a:pt x="2265" y="1296"/>
                      </a:lnTo>
                      <a:lnTo>
                        <a:pt x="2262" y="1306"/>
                      </a:lnTo>
                      <a:lnTo>
                        <a:pt x="2262" y="1312"/>
                      </a:lnTo>
                      <a:lnTo>
                        <a:pt x="2261" y="1317"/>
                      </a:lnTo>
                      <a:lnTo>
                        <a:pt x="2261" y="1329"/>
                      </a:lnTo>
                      <a:lnTo>
                        <a:pt x="2261" y="1340"/>
                      </a:lnTo>
                      <a:lnTo>
                        <a:pt x="2262" y="1346"/>
                      </a:lnTo>
                      <a:lnTo>
                        <a:pt x="2262" y="1351"/>
                      </a:lnTo>
                      <a:lnTo>
                        <a:pt x="2265" y="1362"/>
                      </a:lnTo>
                      <a:lnTo>
                        <a:pt x="2268" y="1372"/>
                      </a:lnTo>
                      <a:lnTo>
                        <a:pt x="2272" y="1382"/>
                      </a:lnTo>
                      <a:lnTo>
                        <a:pt x="2277" y="1390"/>
                      </a:lnTo>
                      <a:lnTo>
                        <a:pt x="2283" y="1399"/>
                      </a:lnTo>
                      <a:lnTo>
                        <a:pt x="2289" y="1406"/>
                      </a:lnTo>
                      <a:lnTo>
                        <a:pt x="2296" y="1413"/>
                      </a:lnTo>
                      <a:lnTo>
                        <a:pt x="2304" y="1419"/>
                      </a:lnTo>
                      <a:lnTo>
                        <a:pt x="2312" y="1424"/>
                      </a:lnTo>
                      <a:lnTo>
                        <a:pt x="2321" y="1428"/>
                      </a:lnTo>
                      <a:lnTo>
                        <a:pt x="2331" y="1432"/>
                      </a:lnTo>
                      <a:lnTo>
                        <a:pt x="2341" y="1434"/>
                      </a:lnTo>
                      <a:lnTo>
                        <a:pt x="2352" y="1436"/>
                      </a:lnTo>
                      <a:lnTo>
                        <a:pt x="2363" y="14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grpSp>
      <p:sp>
        <p:nvSpPr>
          <p:cNvPr id="16" name="Picture Placeholder 8"/>
          <p:cNvSpPr>
            <a:spLocks noGrp="1"/>
          </p:cNvSpPr>
          <p:nvPr>
            <p:ph type="pic" sz="quarter" idx="17"/>
          </p:nvPr>
        </p:nvSpPr>
        <p:spPr>
          <a:xfrm>
            <a:off x="0" y="0"/>
            <a:ext cx="12192000" cy="6858000"/>
          </a:xfrm>
          <a:custGeom>
            <a:avLst/>
            <a:gdLst/>
            <a:ahLst/>
            <a:cxnLst/>
            <a:rect l="l" t="t" r="r" b="b"/>
            <a:pathLst>
              <a:path w="12192000" h="6858000">
                <a:moveTo>
                  <a:pt x="10176312" y="5785847"/>
                </a:moveTo>
                <a:lnTo>
                  <a:pt x="10176312" y="5892262"/>
                </a:lnTo>
                <a:lnTo>
                  <a:pt x="10176312" y="5998816"/>
                </a:lnTo>
                <a:lnTo>
                  <a:pt x="10176312" y="6105371"/>
                </a:lnTo>
                <a:lnTo>
                  <a:pt x="10176312" y="6211926"/>
                </a:lnTo>
                <a:lnTo>
                  <a:pt x="10267500" y="6211926"/>
                </a:lnTo>
                <a:lnTo>
                  <a:pt x="10297850" y="6211926"/>
                </a:lnTo>
                <a:lnTo>
                  <a:pt x="10297850" y="6333813"/>
                </a:lnTo>
                <a:lnTo>
                  <a:pt x="10297850" y="6455700"/>
                </a:lnTo>
                <a:lnTo>
                  <a:pt x="10297850" y="6577586"/>
                </a:lnTo>
                <a:lnTo>
                  <a:pt x="10297850" y="6699473"/>
                </a:lnTo>
                <a:lnTo>
                  <a:pt x="10389125" y="6699473"/>
                </a:lnTo>
                <a:lnTo>
                  <a:pt x="10480540" y="6699473"/>
                </a:lnTo>
                <a:lnTo>
                  <a:pt x="10572095" y="6699473"/>
                </a:lnTo>
                <a:lnTo>
                  <a:pt x="10663510" y="6699473"/>
                </a:lnTo>
                <a:lnTo>
                  <a:pt x="10754785" y="6699473"/>
                </a:lnTo>
                <a:lnTo>
                  <a:pt x="10846199" y="6699473"/>
                </a:lnTo>
                <a:lnTo>
                  <a:pt x="10937754" y="6699473"/>
                </a:lnTo>
                <a:lnTo>
                  <a:pt x="11029169" y="6699473"/>
                </a:lnTo>
                <a:lnTo>
                  <a:pt x="11120444" y="6699473"/>
                </a:lnTo>
                <a:lnTo>
                  <a:pt x="11211859" y="6699473"/>
                </a:lnTo>
                <a:lnTo>
                  <a:pt x="11303274" y="6699473"/>
                </a:lnTo>
                <a:lnTo>
                  <a:pt x="11394828" y="6699473"/>
                </a:lnTo>
                <a:lnTo>
                  <a:pt x="11486104" y="6699473"/>
                </a:lnTo>
                <a:lnTo>
                  <a:pt x="11577518" y="6699473"/>
                </a:lnTo>
                <a:lnTo>
                  <a:pt x="11668933" y="6699473"/>
                </a:lnTo>
                <a:lnTo>
                  <a:pt x="11760488" y="6699473"/>
                </a:lnTo>
                <a:lnTo>
                  <a:pt x="11760488" y="6577586"/>
                </a:lnTo>
                <a:lnTo>
                  <a:pt x="11760488" y="6455700"/>
                </a:lnTo>
                <a:lnTo>
                  <a:pt x="11760488" y="6333813"/>
                </a:lnTo>
                <a:lnTo>
                  <a:pt x="11760488" y="6211926"/>
                </a:lnTo>
                <a:lnTo>
                  <a:pt x="11668933" y="6211926"/>
                </a:lnTo>
                <a:lnTo>
                  <a:pt x="11577518" y="6211926"/>
                </a:lnTo>
                <a:lnTo>
                  <a:pt x="11486104" y="6211926"/>
                </a:lnTo>
                <a:lnTo>
                  <a:pt x="11394828" y="6211926"/>
                </a:lnTo>
                <a:lnTo>
                  <a:pt x="11303274" y="6211926"/>
                </a:lnTo>
                <a:lnTo>
                  <a:pt x="11211859" y="6211926"/>
                </a:lnTo>
                <a:lnTo>
                  <a:pt x="11120444" y="6211926"/>
                </a:lnTo>
                <a:lnTo>
                  <a:pt x="11029169" y="6211926"/>
                </a:lnTo>
                <a:lnTo>
                  <a:pt x="10937754" y="6211926"/>
                </a:lnTo>
                <a:lnTo>
                  <a:pt x="10906933" y="6211926"/>
                </a:lnTo>
                <a:lnTo>
                  <a:pt x="10906933" y="6105371"/>
                </a:lnTo>
                <a:lnTo>
                  <a:pt x="10906933" y="5998816"/>
                </a:lnTo>
                <a:lnTo>
                  <a:pt x="10906933" y="5892262"/>
                </a:lnTo>
                <a:lnTo>
                  <a:pt x="10906933" y="5785847"/>
                </a:lnTo>
                <a:lnTo>
                  <a:pt x="10815605" y="5785847"/>
                </a:lnTo>
                <a:lnTo>
                  <a:pt x="10724138" y="5785847"/>
                </a:lnTo>
                <a:lnTo>
                  <a:pt x="10632810" y="5785847"/>
                </a:lnTo>
                <a:lnTo>
                  <a:pt x="10541622" y="5785847"/>
                </a:lnTo>
                <a:lnTo>
                  <a:pt x="10450295" y="5785847"/>
                </a:lnTo>
                <a:lnTo>
                  <a:pt x="10358828" y="5785847"/>
                </a:lnTo>
                <a:lnTo>
                  <a:pt x="10267500" y="5785847"/>
                </a:lnTo>
                <a:close/>
                <a:moveTo>
                  <a:pt x="0" y="0"/>
                </a:moveTo>
                <a:lnTo>
                  <a:pt x="12192000" y="0"/>
                </a:lnTo>
                <a:lnTo>
                  <a:pt x="12192000" y="6858000"/>
                </a:lnTo>
                <a:lnTo>
                  <a:pt x="0" y="6858000"/>
                </a:lnTo>
                <a:close/>
              </a:path>
            </a:pathLst>
          </a:custGeom>
          <a:solidFill>
            <a:schemeClr val="bg1">
              <a:lumMod val="75000"/>
            </a:schemeClr>
          </a:solidFill>
        </p:spPr>
        <p:txBody>
          <a:bodyPr>
            <a:normAutofit/>
          </a:bodyPr>
          <a:lstStyle>
            <a:lvl1pPr marL="0" indent="0" algn="r">
              <a:buFontTx/>
              <a:buNone/>
              <a:defRPr sz="1200"/>
            </a:lvl1pPr>
          </a:lstStyle>
          <a:p>
            <a:r>
              <a:rPr lang="en-US"/>
              <a:t>Click icon to add picture</a:t>
            </a:r>
            <a:endParaRPr lang="en-GB" dirty="0"/>
          </a:p>
        </p:txBody>
      </p:sp>
      <p:sp>
        <p:nvSpPr>
          <p:cNvPr id="4" name="Date Placeholder 3"/>
          <p:cNvSpPr>
            <a:spLocks noGrp="1"/>
          </p:cNvSpPr>
          <p:nvPr>
            <p:ph type="dt" sz="half" idx="10"/>
          </p:nvPr>
        </p:nvSpPr>
        <p:spPr>
          <a:noFill/>
        </p:spPr>
        <p:txBody>
          <a:bodyPr/>
          <a:lstStyle>
            <a:lvl1pPr>
              <a:defRPr>
                <a:noFill/>
              </a:defRPr>
            </a:lvl1pPr>
          </a:lstStyle>
          <a:p>
            <a:fld id="{FBB696D9-7561-4EBA-945B-AA35AFFF17F7}" type="datetime1">
              <a:rPr lang="en-GB" noProof="0" smtClean="0"/>
              <a:t>12/02/2020</a:t>
            </a:fld>
            <a:endParaRPr lang="en-GB" noProof="0" dirty="0"/>
          </a:p>
        </p:txBody>
      </p:sp>
      <p:sp>
        <p:nvSpPr>
          <p:cNvPr id="5" name="Footer Placeholder 4"/>
          <p:cNvSpPr>
            <a:spLocks noGrp="1"/>
          </p:cNvSpPr>
          <p:nvPr>
            <p:ph type="ftr" sz="quarter" idx="11"/>
          </p:nvPr>
        </p:nvSpPr>
        <p:spPr>
          <a:noFill/>
        </p:spPr>
        <p:txBody>
          <a:bodyPr/>
          <a:lstStyle>
            <a:lvl1pPr>
              <a:defRPr>
                <a:noFill/>
              </a:defRPr>
            </a:lvl1pPr>
          </a:lstStyle>
          <a:p>
            <a:endParaRPr lang="en-GB" noProof="0"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14"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solidFill>
                  <a:schemeClr val="bg1"/>
                </a:solidFill>
                <a:latin typeface="Calibri" panose="020F0502020204030204" pitchFamily="34" charset="0"/>
              </a:defRPr>
            </a:lvl1pPr>
          </a:lstStyle>
          <a:p>
            <a:pPr marL="0" lvl="0" algn="ctr">
              <a:spcBef>
                <a:spcPts val="0"/>
              </a:spcBef>
              <a:spcAft>
                <a:spcPts val="0"/>
              </a:spcAft>
            </a:pPr>
            <a:r>
              <a:rPr lang="en-GB" noProof="0" dirty="0"/>
              <a:t>Click to add classification</a:t>
            </a:r>
          </a:p>
        </p:txBody>
      </p:sp>
      <p:sp>
        <p:nvSpPr>
          <p:cNvPr id="15" name="Subtitle 2"/>
          <p:cNvSpPr>
            <a:spLocks noGrp="1"/>
          </p:cNvSpPr>
          <p:nvPr>
            <p:ph type="subTitle" idx="1"/>
          </p:nvPr>
        </p:nvSpPr>
        <p:spPr>
          <a:xfrm>
            <a:off x="550862" y="4156367"/>
            <a:ext cx="9217545" cy="720080"/>
          </a:xfrm>
        </p:spPr>
        <p:txBody>
          <a:bodyPr anchor="t"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7" name="Title 1"/>
          <p:cNvSpPr>
            <a:spLocks noGrp="1"/>
          </p:cNvSpPr>
          <p:nvPr>
            <p:ph type="ctrTitle"/>
          </p:nvPr>
        </p:nvSpPr>
        <p:spPr>
          <a:xfrm>
            <a:off x="550866" y="2132856"/>
            <a:ext cx="9289549" cy="682879"/>
          </a:xfrm>
        </p:spPr>
        <p:txBody>
          <a:bodyPr anchor="t" anchorCtr="0">
            <a:spAutoFit/>
          </a:bodyPr>
          <a:lstStyle>
            <a:lvl1pPr algn="l">
              <a:defRPr sz="5000" b="0">
                <a:solidFill>
                  <a:schemeClr val="bg1"/>
                </a:solidFill>
              </a:defRPr>
            </a:lvl1pPr>
          </a:lstStyle>
          <a:p>
            <a:r>
              <a:rPr lang="en-GB" noProof="0" dirty="0"/>
              <a:t>Click to edit Master title style</a:t>
            </a:r>
          </a:p>
        </p:txBody>
      </p:sp>
      <p:sp>
        <p:nvSpPr>
          <p:cNvPr id="19" name="Text Placeholder 11"/>
          <p:cNvSpPr>
            <a:spLocks noGrp="1"/>
          </p:cNvSpPr>
          <p:nvPr>
            <p:ph type="body" sz="quarter" idx="13" hasCustomPrompt="1"/>
          </p:nvPr>
        </p:nvSpPr>
        <p:spPr>
          <a:xfrm>
            <a:off x="550866" y="5013175"/>
            <a:ext cx="9217025" cy="1079649"/>
          </a:xfrm>
        </p:spPr>
        <p:txBody>
          <a:bodyPr>
            <a:normAutofit/>
          </a:bodyPr>
          <a:lstStyle>
            <a:lvl1pPr marL="0" indent="0">
              <a:buFontTx/>
              <a:buNone/>
              <a:defRPr sz="1600" b="0" baseline="0">
                <a:solidFill>
                  <a:schemeClr val="bg1"/>
                </a:solidFill>
              </a:defRPr>
            </a:lvl1pPr>
          </a:lstStyle>
          <a:p>
            <a:pPr lvl="0"/>
            <a:r>
              <a:rPr lang="en-GB" noProof="0" dirty="0"/>
              <a:t>Name / Title / Date</a:t>
            </a:r>
          </a:p>
        </p:txBody>
      </p:sp>
      <p:sp>
        <p:nvSpPr>
          <p:cNvPr id="21" name="Text Placeholder 21"/>
          <p:cNvSpPr>
            <a:spLocks noGrp="1"/>
          </p:cNvSpPr>
          <p:nvPr>
            <p:ph type="body" sz="quarter" idx="15" hasCustomPrompt="1"/>
          </p:nvPr>
        </p:nvSpPr>
        <p:spPr>
          <a:xfrm>
            <a:off x="-1" y="0"/>
            <a:ext cx="1990800" cy="1267200"/>
          </a:xfrm>
          <a:blipFill>
            <a:blip r:embed="rId2"/>
            <a:stretch>
              <a:fillRect/>
            </a:stretch>
          </a:blipFill>
        </p:spPr>
        <p:txBody>
          <a:bodyPr>
            <a:normAutofit/>
          </a:bodyPr>
          <a:lstStyle>
            <a:lvl1pPr marL="0" indent="0">
              <a:buFontTx/>
              <a:buNone/>
              <a:defRPr sz="200">
                <a:noFill/>
              </a:defRPr>
            </a:lvl1pPr>
          </a:lstStyle>
          <a:p>
            <a:pPr lvl="0"/>
            <a:r>
              <a:rPr lang="en-GB" noProof="0" dirty="0"/>
              <a:t> </a:t>
            </a:r>
          </a:p>
        </p:txBody>
      </p:sp>
    </p:spTree>
    <p:extLst>
      <p:ext uri="{BB962C8B-B14F-4D97-AF65-F5344CB8AC3E}">
        <p14:creationId xmlns:p14="http://schemas.microsoft.com/office/powerpoint/2010/main" val="3562983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_slide_picture_3rd">
    <p:spTree>
      <p:nvGrpSpPr>
        <p:cNvPr id="1" name=""/>
        <p:cNvGrpSpPr/>
        <p:nvPr/>
      </p:nvGrpSpPr>
      <p:grpSpPr>
        <a:xfrm>
          <a:off x="0" y="0"/>
          <a:ext cx="0" cy="0"/>
          <a:chOff x="0" y="0"/>
          <a:chExt cx="0" cy="0"/>
        </a:xfrm>
      </p:grpSpPr>
      <p:sp>
        <p:nvSpPr>
          <p:cNvPr id="23" name="Picture Placeholder 8"/>
          <p:cNvSpPr>
            <a:spLocks noGrp="1"/>
          </p:cNvSpPr>
          <p:nvPr>
            <p:ph type="pic" sz="quarter" idx="16"/>
          </p:nvPr>
        </p:nvSpPr>
        <p:spPr>
          <a:xfrm>
            <a:off x="0" y="0"/>
            <a:ext cx="12192000" cy="6858000"/>
          </a:xfrm>
          <a:prstGeom prst="rect">
            <a:avLst/>
          </a:prstGeom>
          <a:solidFill>
            <a:schemeClr val="bg1">
              <a:lumMod val="75000"/>
            </a:schemeClr>
          </a:solidFill>
        </p:spPr>
        <p:txBody>
          <a:bodyPr>
            <a:normAutofit/>
          </a:bodyPr>
          <a:lstStyle>
            <a:lvl1pPr marL="0" indent="0" algn="r">
              <a:buFontTx/>
              <a:buNone/>
              <a:defRPr sz="1200"/>
            </a:lvl1pPr>
          </a:lstStyle>
          <a:p>
            <a:r>
              <a:rPr lang="en-US"/>
              <a:t>Click icon to add picture</a:t>
            </a:r>
            <a:endParaRPr lang="en-GB" dirty="0"/>
          </a:p>
        </p:txBody>
      </p:sp>
      <p:sp>
        <p:nvSpPr>
          <p:cNvPr id="4" name="Date Placeholder 3"/>
          <p:cNvSpPr>
            <a:spLocks noGrp="1"/>
          </p:cNvSpPr>
          <p:nvPr>
            <p:ph type="dt" sz="half" idx="10"/>
          </p:nvPr>
        </p:nvSpPr>
        <p:spPr>
          <a:noFill/>
        </p:spPr>
        <p:txBody>
          <a:bodyPr/>
          <a:lstStyle>
            <a:lvl1pPr>
              <a:defRPr>
                <a:noFill/>
              </a:defRPr>
            </a:lvl1pPr>
          </a:lstStyle>
          <a:p>
            <a:fld id="{9DB548F3-D1FF-4223-A164-8BB505FB9E55}" type="datetime1">
              <a:rPr lang="en-GB" noProof="0" smtClean="0"/>
              <a:t>12/02/2020</a:t>
            </a:fld>
            <a:endParaRPr lang="en-GB" noProof="0" dirty="0"/>
          </a:p>
        </p:txBody>
      </p:sp>
      <p:sp>
        <p:nvSpPr>
          <p:cNvPr id="5" name="Footer Placeholder 4"/>
          <p:cNvSpPr>
            <a:spLocks noGrp="1"/>
          </p:cNvSpPr>
          <p:nvPr>
            <p:ph type="ftr" sz="quarter" idx="11"/>
          </p:nvPr>
        </p:nvSpPr>
        <p:spPr>
          <a:noFill/>
        </p:spPr>
        <p:txBody>
          <a:bodyPr/>
          <a:lstStyle>
            <a:lvl1pPr>
              <a:defRPr>
                <a:noFill/>
              </a:defRPr>
            </a:lvl1pPr>
          </a:lstStyle>
          <a:p>
            <a:endParaRPr lang="en-GB" noProof="0"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14"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solidFill>
                  <a:schemeClr val="bg1"/>
                </a:solidFill>
                <a:latin typeface="Calibri" panose="020F0502020204030204" pitchFamily="34" charset="0"/>
              </a:defRPr>
            </a:lvl1pPr>
          </a:lstStyle>
          <a:p>
            <a:pPr marL="0" lvl="0" algn="ctr">
              <a:spcBef>
                <a:spcPts val="0"/>
              </a:spcBef>
              <a:spcAft>
                <a:spcPts val="0"/>
              </a:spcAft>
            </a:pPr>
            <a:r>
              <a:rPr lang="en-GB" noProof="0" dirty="0"/>
              <a:t>Click to add classification</a:t>
            </a:r>
          </a:p>
        </p:txBody>
      </p:sp>
      <p:sp>
        <p:nvSpPr>
          <p:cNvPr id="15" name="Subtitle 2"/>
          <p:cNvSpPr>
            <a:spLocks noGrp="1"/>
          </p:cNvSpPr>
          <p:nvPr>
            <p:ph type="subTitle" idx="1"/>
          </p:nvPr>
        </p:nvSpPr>
        <p:spPr>
          <a:xfrm>
            <a:off x="550862" y="4156367"/>
            <a:ext cx="9217545" cy="720080"/>
          </a:xfrm>
        </p:spPr>
        <p:txBody>
          <a:bodyPr anchor="t"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7" name="Title 1"/>
          <p:cNvSpPr>
            <a:spLocks noGrp="1"/>
          </p:cNvSpPr>
          <p:nvPr>
            <p:ph type="ctrTitle"/>
          </p:nvPr>
        </p:nvSpPr>
        <p:spPr>
          <a:xfrm>
            <a:off x="550866" y="2132856"/>
            <a:ext cx="9289549" cy="682879"/>
          </a:xfrm>
        </p:spPr>
        <p:txBody>
          <a:bodyPr anchor="t" anchorCtr="0">
            <a:spAutoFit/>
          </a:bodyPr>
          <a:lstStyle>
            <a:lvl1pPr algn="l">
              <a:defRPr sz="5000" b="0">
                <a:solidFill>
                  <a:schemeClr val="bg1"/>
                </a:solidFill>
              </a:defRPr>
            </a:lvl1pPr>
          </a:lstStyle>
          <a:p>
            <a:r>
              <a:rPr lang="en-GB" noProof="0" dirty="0"/>
              <a:t>Click to edit Master title style</a:t>
            </a:r>
          </a:p>
        </p:txBody>
      </p:sp>
      <p:sp>
        <p:nvSpPr>
          <p:cNvPr id="19" name="Text Placeholder 11"/>
          <p:cNvSpPr>
            <a:spLocks noGrp="1"/>
          </p:cNvSpPr>
          <p:nvPr>
            <p:ph type="body" sz="quarter" idx="13" hasCustomPrompt="1"/>
          </p:nvPr>
        </p:nvSpPr>
        <p:spPr>
          <a:xfrm>
            <a:off x="550866" y="5013175"/>
            <a:ext cx="9217025" cy="1079649"/>
          </a:xfrm>
        </p:spPr>
        <p:txBody>
          <a:bodyPr>
            <a:normAutofit/>
          </a:bodyPr>
          <a:lstStyle>
            <a:lvl1pPr marL="0" indent="0">
              <a:buFontTx/>
              <a:buNone/>
              <a:defRPr sz="1600" b="0" baseline="0">
                <a:solidFill>
                  <a:schemeClr val="bg1"/>
                </a:solidFill>
              </a:defRPr>
            </a:lvl1pPr>
          </a:lstStyle>
          <a:p>
            <a:pPr lvl="0"/>
            <a:r>
              <a:rPr lang="en-GB" noProof="0" dirty="0"/>
              <a:t>Name / Title / Date</a:t>
            </a:r>
          </a:p>
        </p:txBody>
      </p:sp>
      <p:sp>
        <p:nvSpPr>
          <p:cNvPr id="24" name="Text Placeholder 21"/>
          <p:cNvSpPr>
            <a:spLocks noGrp="1"/>
          </p:cNvSpPr>
          <p:nvPr>
            <p:ph type="body" sz="quarter" idx="17" hasCustomPrompt="1"/>
          </p:nvPr>
        </p:nvSpPr>
        <p:spPr>
          <a:xfrm>
            <a:off x="10418400" y="6307200"/>
            <a:ext cx="1216800" cy="288000"/>
          </a:xfrm>
          <a:blipFill>
            <a:blip r:embed="rId2"/>
            <a:stretch>
              <a:fillRect/>
            </a:stretch>
          </a:blipFill>
          <a:effectLst>
            <a:outerShdw blurRad="254000" algn="ctr" rotWithShape="0">
              <a:prstClr val="black">
                <a:alpha val="35000"/>
              </a:prstClr>
            </a:outerShdw>
          </a:effectLst>
        </p:spPr>
        <p:txBody>
          <a:bodyPr>
            <a:normAutofit/>
          </a:bodyPr>
          <a:lstStyle>
            <a:lvl1pPr marL="0" indent="0">
              <a:buFontTx/>
              <a:buNone/>
              <a:defRPr sz="200">
                <a:noFill/>
              </a:defRPr>
            </a:lvl1pPr>
          </a:lstStyle>
          <a:p>
            <a:pPr lvl="0"/>
            <a:r>
              <a:rPr lang="fi-FI" dirty="0"/>
              <a:t> </a:t>
            </a:r>
          </a:p>
        </p:txBody>
      </p:sp>
      <p:sp>
        <p:nvSpPr>
          <p:cNvPr id="13" name="Text Placeholder 21"/>
          <p:cNvSpPr>
            <a:spLocks noGrp="1"/>
          </p:cNvSpPr>
          <p:nvPr>
            <p:ph type="body" sz="quarter" idx="15" hasCustomPrompt="1"/>
          </p:nvPr>
        </p:nvSpPr>
        <p:spPr>
          <a:xfrm>
            <a:off x="-1" y="0"/>
            <a:ext cx="1990800" cy="1267200"/>
          </a:xfrm>
          <a:blipFill>
            <a:blip r:embed="rId3"/>
            <a:stretch>
              <a:fillRect/>
            </a:stretch>
          </a:blipFill>
        </p:spPr>
        <p:txBody>
          <a:bodyPr>
            <a:normAutofit/>
          </a:bodyPr>
          <a:lstStyle>
            <a:lvl1pPr marL="0" indent="0">
              <a:buFontTx/>
              <a:buNone/>
              <a:defRPr sz="200">
                <a:noFill/>
              </a:defRPr>
            </a:lvl1pPr>
          </a:lstStyle>
          <a:p>
            <a:pPr lvl="0"/>
            <a:r>
              <a:rPr lang="en-GB" noProof="0" dirty="0"/>
              <a:t> </a:t>
            </a:r>
          </a:p>
        </p:txBody>
      </p:sp>
    </p:spTree>
    <p:extLst>
      <p:ext uri="{BB962C8B-B14F-4D97-AF65-F5344CB8AC3E}">
        <p14:creationId xmlns:p14="http://schemas.microsoft.com/office/powerpoint/2010/main" val="2767112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4" y="476673"/>
            <a:ext cx="11090274" cy="792088"/>
          </a:xfrm>
        </p:spPr>
        <p:txBody>
          <a:bodyPr/>
          <a:lstStyle/>
          <a:p>
            <a:r>
              <a:rPr lang="en-GB" noProof="0" dirty="0"/>
              <a:t>Click to edit Master title style</a:t>
            </a:r>
          </a:p>
        </p:txBody>
      </p:sp>
      <p:sp>
        <p:nvSpPr>
          <p:cNvPr id="3" name="Content Placeholder 2"/>
          <p:cNvSpPr>
            <a:spLocks noGrp="1"/>
          </p:cNvSpPr>
          <p:nvPr>
            <p:ph idx="1"/>
          </p:nvPr>
        </p:nvSpPr>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7C3DCF0E-CD7F-47F8-8D7E-1006E3A7D9BE}"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Tree>
    <p:extLst>
      <p:ext uri="{BB962C8B-B14F-4D97-AF65-F5344CB8AC3E}">
        <p14:creationId xmlns:p14="http://schemas.microsoft.com/office/powerpoint/2010/main" val="245250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slide_picture_2nd">
    <p:spTree>
      <p:nvGrpSpPr>
        <p:cNvPr id="1" name=""/>
        <p:cNvGrpSpPr/>
        <p:nvPr/>
      </p:nvGrpSpPr>
      <p:grpSpPr>
        <a:xfrm>
          <a:off x="0" y="0"/>
          <a:ext cx="0" cy="0"/>
          <a:chOff x="0" y="0"/>
          <a:chExt cx="0" cy="0"/>
        </a:xfrm>
      </p:grpSpPr>
      <p:grpSp>
        <p:nvGrpSpPr>
          <p:cNvPr id="3" name="Group 2"/>
          <p:cNvGrpSpPr/>
          <p:nvPr userDrawn="1"/>
        </p:nvGrpSpPr>
        <p:grpSpPr>
          <a:xfrm>
            <a:off x="10176312" y="5785848"/>
            <a:ext cx="1584176" cy="913626"/>
            <a:chOff x="10176312" y="5785848"/>
            <a:chExt cx="1584176" cy="913626"/>
          </a:xfrm>
        </p:grpSpPr>
        <p:sp>
          <p:nvSpPr>
            <p:cNvPr id="20" name="Freeform 8"/>
            <p:cNvSpPr>
              <a:spLocks/>
            </p:cNvSpPr>
            <p:nvPr userDrawn="1"/>
          </p:nvSpPr>
          <p:spPr bwMode="auto">
            <a:xfrm>
              <a:off x="10176312" y="5785848"/>
              <a:ext cx="730621" cy="426079"/>
            </a:xfrm>
            <a:custGeom>
              <a:avLst/>
              <a:gdLst>
                <a:gd name="T0" fmla="*/ 0 w 5232"/>
                <a:gd name="T1" fmla="*/ 3051 h 3051"/>
                <a:gd name="T2" fmla="*/ 653 w 5232"/>
                <a:gd name="T3" fmla="*/ 3051 h 3051"/>
                <a:gd name="T4" fmla="*/ 1307 w 5232"/>
                <a:gd name="T5" fmla="*/ 3051 h 3051"/>
                <a:gd name="T6" fmla="*/ 1962 w 5232"/>
                <a:gd name="T7" fmla="*/ 3051 h 3051"/>
                <a:gd name="T8" fmla="*/ 2616 w 5232"/>
                <a:gd name="T9" fmla="*/ 3051 h 3051"/>
                <a:gd name="T10" fmla="*/ 3269 w 5232"/>
                <a:gd name="T11" fmla="*/ 3051 h 3051"/>
                <a:gd name="T12" fmla="*/ 3923 w 5232"/>
                <a:gd name="T13" fmla="*/ 3051 h 3051"/>
                <a:gd name="T14" fmla="*/ 4578 w 5232"/>
                <a:gd name="T15" fmla="*/ 3051 h 3051"/>
                <a:gd name="T16" fmla="*/ 5232 w 5232"/>
                <a:gd name="T17" fmla="*/ 3051 h 3051"/>
                <a:gd name="T18" fmla="*/ 5232 w 5232"/>
                <a:gd name="T19" fmla="*/ 2288 h 3051"/>
                <a:gd name="T20" fmla="*/ 5232 w 5232"/>
                <a:gd name="T21" fmla="*/ 1525 h 3051"/>
                <a:gd name="T22" fmla="*/ 5232 w 5232"/>
                <a:gd name="T23" fmla="*/ 762 h 3051"/>
                <a:gd name="T24" fmla="*/ 5232 w 5232"/>
                <a:gd name="T25" fmla="*/ 0 h 3051"/>
                <a:gd name="T26" fmla="*/ 4578 w 5232"/>
                <a:gd name="T27" fmla="*/ 0 h 3051"/>
                <a:gd name="T28" fmla="*/ 3923 w 5232"/>
                <a:gd name="T29" fmla="*/ 0 h 3051"/>
                <a:gd name="T30" fmla="*/ 3269 w 5232"/>
                <a:gd name="T31" fmla="*/ 0 h 3051"/>
                <a:gd name="T32" fmla="*/ 2616 w 5232"/>
                <a:gd name="T33" fmla="*/ 0 h 3051"/>
                <a:gd name="T34" fmla="*/ 1962 w 5232"/>
                <a:gd name="T35" fmla="*/ 0 h 3051"/>
                <a:gd name="T36" fmla="*/ 1307 w 5232"/>
                <a:gd name="T37" fmla="*/ 0 h 3051"/>
                <a:gd name="T38" fmla="*/ 653 w 5232"/>
                <a:gd name="T39" fmla="*/ 0 h 3051"/>
                <a:gd name="T40" fmla="*/ 0 w 5232"/>
                <a:gd name="T41" fmla="*/ 0 h 3051"/>
                <a:gd name="T42" fmla="*/ 0 w 5232"/>
                <a:gd name="T43" fmla="*/ 762 h 3051"/>
                <a:gd name="T44" fmla="*/ 0 w 5232"/>
                <a:gd name="T45" fmla="*/ 1525 h 3051"/>
                <a:gd name="T46" fmla="*/ 0 w 5232"/>
                <a:gd name="T47" fmla="*/ 2288 h 3051"/>
                <a:gd name="T48" fmla="*/ 0 w 5232"/>
                <a:gd name="T49" fmla="*/ 3051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32" h="3051">
                  <a:moveTo>
                    <a:pt x="0" y="3051"/>
                  </a:moveTo>
                  <a:lnTo>
                    <a:pt x="653" y="3051"/>
                  </a:lnTo>
                  <a:lnTo>
                    <a:pt x="1307" y="3051"/>
                  </a:lnTo>
                  <a:lnTo>
                    <a:pt x="1962" y="3051"/>
                  </a:lnTo>
                  <a:lnTo>
                    <a:pt x="2616" y="3051"/>
                  </a:lnTo>
                  <a:lnTo>
                    <a:pt x="3269" y="3051"/>
                  </a:lnTo>
                  <a:lnTo>
                    <a:pt x="3923" y="3051"/>
                  </a:lnTo>
                  <a:lnTo>
                    <a:pt x="4578" y="3051"/>
                  </a:lnTo>
                  <a:lnTo>
                    <a:pt x="5232" y="3051"/>
                  </a:lnTo>
                  <a:lnTo>
                    <a:pt x="5232" y="2288"/>
                  </a:lnTo>
                  <a:lnTo>
                    <a:pt x="5232" y="1525"/>
                  </a:lnTo>
                  <a:lnTo>
                    <a:pt x="5232" y="762"/>
                  </a:lnTo>
                  <a:lnTo>
                    <a:pt x="5232" y="0"/>
                  </a:lnTo>
                  <a:lnTo>
                    <a:pt x="4578" y="0"/>
                  </a:lnTo>
                  <a:lnTo>
                    <a:pt x="3923" y="0"/>
                  </a:lnTo>
                  <a:lnTo>
                    <a:pt x="3269" y="0"/>
                  </a:lnTo>
                  <a:lnTo>
                    <a:pt x="2616" y="0"/>
                  </a:lnTo>
                  <a:lnTo>
                    <a:pt x="1962" y="0"/>
                  </a:lnTo>
                  <a:lnTo>
                    <a:pt x="1307" y="0"/>
                  </a:lnTo>
                  <a:lnTo>
                    <a:pt x="653" y="0"/>
                  </a:lnTo>
                  <a:lnTo>
                    <a:pt x="0" y="0"/>
                  </a:lnTo>
                  <a:lnTo>
                    <a:pt x="0" y="762"/>
                  </a:lnTo>
                  <a:lnTo>
                    <a:pt x="0" y="1525"/>
                  </a:lnTo>
                  <a:lnTo>
                    <a:pt x="0" y="2288"/>
                  </a:lnTo>
                  <a:lnTo>
                    <a:pt x="0" y="305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2" name="Group 1"/>
            <p:cNvGrpSpPr/>
            <p:nvPr userDrawn="1"/>
          </p:nvGrpSpPr>
          <p:grpSpPr>
            <a:xfrm>
              <a:off x="10285902" y="5863869"/>
              <a:ext cx="1474586" cy="835605"/>
              <a:chOff x="10285902" y="5863869"/>
              <a:chExt cx="1474586" cy="835605"/>
            </a:xfrm>
          </p:grpSpPr>
          <p:sp>
            <p:nvSpPr>
              <p:cNvPr id="31" name="Freeform 6"/>
              <p:cNvSpPr>
                <a:spLocks/>
              </p:cNvSpPr>
              <p:nvPr userDrawn="1"/>
            </p:nvSpPr>
            <p:spPr bwMode="auto">
              <a:xfrm>
                <a:off x="10297850" y="6211927"/>
                <a:ext cx="1462638" cy="487547"/>
              </a:xfrm>
              <a:custGeom>
                <a:avLst/>
                <a:gdLst>
                  <a:gd name="T0" fmla="*/ 0 w 10464"/>
                  <a:gd name="T1" fmla="*/ 3488 h 3488"/>
                  <a:gd name="T2" fmla="*/ 653 w 10464"/>
                  <a:gd name="T3" fmla="*/ 3488 h 3488"/>
                  <a:gd name="T4" fmla="*/ 1307 w 10464"/>
                  <a:gd name="T5" fmla="*/ 3488 h 3488"/>
                  <a:gd name="T6" fmla="*/ 1962 w 10464"/>
                  <a:gd name="T7" fmla="*/ 3488 h 3488"/>
                  <a:gd name="T8" fmla="*/ 2616 w 10464"/>
                  <a:gd name="T9" fmla="*/ 3488 h 3488"/>
                  <a:gd name="T10" fmla="*/ 3269 w 10464"/>
                  <a:gd name="T11" fmla="*/ 3488 h 3488"/>
                  <a:gd name="T12" fmla="*/ 3923 w 10464"/>
                  <a:gd name="T13" fmla="*/ 3488 h 3488"/>
                  <a:gd name="T14" fmla="*/ 4578 w 10464"/>
                  <a:gd name="T15" fmla="*/ 3488 h 3488"/>
                  <a:gd name="T16" fmla="*/ 5232 w 10464"/>
                  <a:gd name="T17" fmla="*/ 3488 h 3488"/>
                  <a:gd name="T18" fmla="*/ 5885 w 10464"/>
                  <a:gd name="T19" fmla="*/ 3488 h 3488"/>
                  <a:gd name="T20" fmla="*/ 6539 w 10464"/>
                  <a:gd name="T21" fmla="*/ 3488 h 3488"/>
                  <a:gd name="T22" fmla="*/ 7193 w 10464"/>
                  <a:gd name="T23" fmla="*/ 3488 h 3488"/>
                  <a:gd name="T24" fmla="*/ 7848 w 10464"/>
                  <a:gd name="T25" fmla="*/ 3488 h 3488"/>
                  <a:gd name="T26" fmla="*/ 8501 w 10464"/>
                  <a:gd name="T27" fmla="*/ 3488 h 3488"/>
                  <a:gd name="T28" fmla="*/ 9155 w 10464"/>
                  <a:gd name="T29" fmla="*/ 3488 h 3488"/>
                  <a:gd name="T30" fmla="*/ 9809 w 10464"/>
                  <a:gd name="T31" fmla="*/ 3488 h 3488"/>
                  <a:gd name="T32" fmla="*/ 10464 w 10464"/>
                  <a:gd name="T33" fmla="*/ 3488 h 3488"/>
                  <a:gd name="T34" fmla="*/ 10464 w 10464"/>
                  <a:gd name="T35" fmla="*/ 2616 h 3488"/>
                  <a:gd name="T36" fmla="*/ 10464 w 10464"/>
                  <a:gd name="T37" fmla="*/ 1744 h 3488"/>
                  <a:gd name="T38" fmla="*/ 10464 w 10464"/>
                  <a:gd name="T39" fmla="*/ 872 h 3488"/>
                  <a:gd name="T40" fmla="*/ 10464 w 10464"/>
                  <a:gd name="T41" fmla="*/ 0 h 3488"/>
                  <a:gd name="T42" fmla="*/ 9809 w 10464"/>
                  <a:gd name="T43" fmla="*/ 0 h 3488"/>
                  <a:gd name="T44" fmla="*/ 9155 w 10464"/>
                  <a:gd name="T45" fmla="*/ 0 h 3488"/>
                  <a:gd name="T46" fmla="*/ 8501 w 10464"/>
                  <a:gd name="T47" fmla="*/ 0 h 3488"/>
                  <a:gd name="T48" fmla="*/ 7848 w 10464"/>
                  <a:gd name="T49" fmla="*/ 0 h 3488"/>
                  <a:gd name="T50" fmla="*/ 7193 w 10464"/>
                  <a:gd name="T51" fmla="*/ 0 h 3488"/>
                  <a:gd name="T52" fmla="*/ 6539 w 10464"/>
                  <a:gd name="T53" fmla="*/ 0 h 3488"/>
                  <a:gd name="T54" fmla="*/ 5885 w 10464"/>
                  <a:gd name="T55" fmla="*/ 0 h 3488"/>
                  <a:gd name="T56" fmla="*/ 5232 w 10464"/>
                  <a:gd name="T57" fmla="*/ 0 h 3488"/>
                  <a:gd name="T58" fmla="*/ 4578 w 10464"/>
                  <a:gd name="T59" fmla="*/ 0 h 3488"/>
                  <a:gd name="T60" fmla="*/ 3923 w 10464"/>
                  <a:gd name="T61" fmla="*/ 0 h 3488"/>
                  <a:gd name="T62" fmla="*/ 3269 w 10464"/>
                  <a:gd name="T63" fmla="*/ 0 h 3488"/>
                  <a:gd name="T64" fmla="*/ 2616 w 10464"/>
                  <a:gd name="T65" fmla="*/ 0 h 3488"/>
                  <a:gd name="T66" fmla="*/ 1962 w 10464"/>
                  <a:gd name="T67" fmla="*/ 0 h 3488"/>
                  <a:gd name="T68" fmla="*/ 1307 w 10464"/>
                  <a:gd name="T69" fmla="*/ 0 h 3488"/>
                  <a:gd name="T70" fmla="*/ 653 w 10464"/>
                  <a:gd name="T71" fmla="*/ 0 h 3488"/>
                  <a:gd name="T72" fmla="*/ 0 w 10464"/>
                  <a:gd name="T73" fmla="*/ 0 h 3488"/>
                  <a:gd name="T74" fmla="*/ 0 w 10464"/>
                  <a:gd name="T75" fmla="*/ 872 h 3488"/>
                  <a:gd name="T76" fmla="*/ 0 w 10464"/>
                  <a:gd name="T77" fmla="*/ 1744 h 3488"/>
                  <a:gd name="T78" fmla="*/ 0 w 10464"/>
                  <a:gd name="T79" fmla="*/ 2616 h 3488"/>
                  <a:gd name="T80" fmla="*/ 0 w 10464"/>
                  <a:gd name="T81" fmla="*/ 3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64" h="3488">
                    <a:moveTo>
                      <a:pt x="0" y="3488"/>
                    </a:moveTo>
                    <a:lnTo>
                      <a:pt x="653" y="3488"/>
                    </a:lnTo>
                    <a:lnTo>
                      <a:pt x="1307" y="3488"/>
                    </a:lnTo>
                    <a:lnTo>
                      <a:pt x="1962" y="3488"/>
                    </a:lnTo>
                    <a:lnTo>
                      <a:pt x="2616" y="3488"/>
                    </a:lnTo>
                    <a:lnTo>
                      <a:pt x="3269" y="3488"/>
                    </a:lnTo>
                    <a:lnTo>
                      <a:pt x="3923" y="3488"/>
                    </a:lnTo>
                    <a:lnTo>
                      <a:pt x="4578" y="3488"/>
                    </a:lnTo>
                    <a:lnTo>
                      <a:pt x="5232" y="3488"/>
                    </a:lnTo>
                    <a:lnTo>
                      <a:pt x="5885" y="3488"/>
                    </a:lnTo>
                    <a:lnTo>
                      <a:pt x="6539" y="3488"/>
                    </a:lnTo>
                    <a:lnTo>
                      <a:pt x="7193" y="3488"/>
                    </a:lnTo>
                    <a:lnTo>
                      <a:pt x="7848" y="3488"/>
                    </a:lnTo>
                    <a:lnTo>
                      <a:pt x="8501" y="3488"/>
                    </a:lnTo>
                    <a:lnTo>
                      <a:pt x="9155" y="3488"/>
                    </a:lnTo>
                    <a:lnTo>
                      <a:pt x="9809" y="3488"/>
                    </a:lnTo>
                    <a:lnTo>
                      <a:pt x="10464" y="3488"/>
                    </a:lnTo>
                    <a:lnTo>
                      <a:pt x="10464" y="2616"/>
                    </a:lnTo>
                    <a:lnTo>
                      <a:pt x="10464" y="1744"/>
                    </a:lnTo>
                    <a:lnTo>
                      <a:pt x="10464" y="872"/>
                    </a:lnTo>
                    <a:lnTo>
                      <a:pt x="10464" y="0"/>
                    </a:lnTo>
                    <a:lnTo>
                      <a:pt x="9809" y="0"/>
                    </a:lnTo>
                    <a:lnTo>
                      <a:pt x="9155" y="0"/>
                    </a:lnTo>
                    <a:lnTo>
                      <a:pt x="8501" y="0"/>
                    </a:lnTo>
                    <a:lnTo>
                      <a:pt x="7848" y="0"/>
                    </a:lnTo>
                    <a:lnTo>
                      <a:pt x="7193" y="0"/>
                    </a:lnTo>
                    <a:lnTo>
                      <a:pt x="6539" y="0"/>
                    </a:lnTo>
                    <a:lnTo>
                      <a:pt x="5885" y="0"/>
                    </a:lnTo>
                    <a:lnTo>
                      <a:pt x="5232" y="0"/>
                    </a:lnTo>
                    <a:lnTo>
                      <a:pt x="4578" y="0"/>
                    </a:lnTo>
                    <a:lnTo>
                      <a:pt x="3923" y="0"/>
                    </a:lnTo>
                    <a:lnTo>
                      <a:pt x="3269" y="0"/>
                    </a:lnTo>
                    <a:lnTo>
                      <a:pt x="2616" y="0"/>
                    </a:lnTo>
                    <a:lnTo>
                      <a:pt x="1962" y="0"/>
                    </a:lnTo>
                    <a:lnTo>
                      <a:pt x="1307" y="0"/>
                    </a:lnTo>
                    <a:lnTo>
                      <a:pt x="653" y="0"/>
                    </a:lnTo>
                    <a:lnTo>
                      <a:pt x="0" y="0"/>
                    </a:lnTo>
                    <a:lnTo>
                      <a:pt x="0" y="872"/>
                    </a:lnTo>
                    <a:lnTo>
                      <a:pt x="0" y="1744"/>
                    </a:lnTo>
                    <a:lnTo>
                      <a:pt x="0" y="2616"/>
                    </a:lnTo>
                    <a:lnTo>
                      <a:pt x="0" y="34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24" name="Group 23"/>
              <p:cNvGrpSpPr>
                <a:grpSpLocks noChangeAspect="1"/>
              </p:cNvGrpSpPr>
              <p:nvPr userDrawn="1"/>
            </p:nvGrpSpPr>
            <p:grpSpPr>
              <a:xfrm>
                <a:off x="10285902" y="5863869"/>
                <a:ext cx="1352352" cy="729973"/>
                <a:chOff x="9842500" y="4679950"/>
                <a:chExt cx="1658938" cy="898526"/>
              </a:xfrm>
            </p:grpSpPr>
            <p:sp>
              <p:nvSpPr>
                <p:cNvPr id="30" name="Freeform 8"/>
                <p:cNvSpPr>
                  <a:spLocks noEditPoints="1"/>
                </p:cNvSpPr>
                <p:nvPr userDrawn="1"/>
              </p:nvSpPr>
              <p:spPr bwMode="auto">
                <a:xfrm>
                  <a:off x="9999663" y="5224464"/>
                  <a:ext cx="1501775" cy="354012"/>
                </a:xfrm>
                <a:custGeom>
                  <a:avLst/>
                  <a:gdLst>
                    <a:gd name="T0" fmla="*/ 2962 w 7566"/>
                    <a:gd name="T1" fmla="*/ 886 h 1779"/>
                    <a:gd name="T2" fmla="*/ 2716 w 7566"/>
                    <a:gd name="T3" fmla="*/ 947 h 1779"/>
                    <a:gd name="T4" fmla="*/ 2674 w 7566"/>
                    <a:gd name="T5" fmla="*/ 1282 h 1779"/>
                    <a:gd name="T6" fmla="*/ 2878 w 7566"/>
                    <a:gd name="T7" fmla="*/ 1459 h 1779"/>
                    <a:gd name="T8" fmla="*/ 3063 w 7566"/>
                    <a:gd name="T9" fmla="*/ 1311 h 1779"/>
                    <a:gd name="T10" fmla="*/ 3299 w 7566"/>
                    <a:gd name="T11" fmla="*/ 1477 h 1779"/>
                    <a:gd name="T12" fmla="*/ 2880 w 7566"/>
                    <a:gd name="T13" fmla="*/ 1710 h 1779"/>
                    <a:gd name="T14" fmla="*/ 2501 w 7566"/>
                    <a:gd name="T15" fmla="*/ 1561 h 1779"/>
                    <a:gd name="T16" fmla="*/ 2362 w 7566"/>
                    <a:gd name="T17" fmla="*/ 1160 h 1779"/>
                    <a:gd name="T18" fmla="*/ 2577 w 7566"/>
                    <a:gd name="T19" fmla="*/ 709 h 1779"/>
                    <a:gd name="T20" fmla="*/ 3089 w 7566"/>
                    <a:gd name="T21" fmla="*/ 659 h 1779"/>
                    <a:gd name="T22" fmla="*/ 3355 w 7566"/>
                    <a:gd name="T23" fmla="*/ 970 h 1779"/>
                    <a:gd name="T24" fmla="*/ 3979 w 7566"/>
                    <a:gd name="T25" fmla="*/ 907 h 1779"/>
                    <a:gd name="T26" fmla="*/ 3783 w 7566"/>
                    <a:gd name="T27" fmla="*/ 1152 h 1779"/>
                    <a:gd name="T28" fmla="*/ 3810 w 7566"/>
                    <a:gd name="T29" fmla="*/ 777 h 1779"/>
                    <a:gd name="T30" fmla="*/ 4051 w 7566"/>
                    <a:gd name="T31" fmla="*/ 633 h 1779"/>
                    <a:gd name="T32" fmla="*/ 4672 w 7566"/>
                    <a:gd name="T33" fmla="*/ 1458 h 1779"/>
                    <a:gd name="T34" fmla="*/ 4564 w 7566"/>
                    <a:gd name="T35" fmla="*/ 1267 h 1779"/>
                    <a:gd name="T36" fmla="*/ 4293 w 7566"/>
                    <a:gd name="T37" fmla="*/ 1491 h 1779"/>
                    <a:gd name="T38" fmla="*/ 4663 w 7566"/>
                    <a:gd name="T39" fmla="*/ 1702 h 1779"/>
                    <a:gd name="T40" fmla="*/ 5590 w 7566"/>
                    <a:gd name="T41" fmla="*/ 1334 h 1779"/>
                    <a:gd name="T42" fmla="*/ 5431 w 7566"/>
                    <a:gd name="T43" fmla="*/ 1455 h 1779"/>
                    <a:gd name="T44" fmla="*/ 5258 w 7566"/>
                    <a:gd name="T45" fmla="*/ 1317 h 1779"/>
                    <a:gd name="T46" fmla="*/ 4986 w 7566"/>
                    <a:gd name="T47" fmla="*/ 1451 h 1779"/>
                    <a:gd name="T48" fmla="*/ 5332 w 7566"/>
                    <a:gd name="T49" fmla="*/ 1700 h 1779"/>
                    <a:gd name="T50" fmla="*/ 5785 w 7566"/>
                    <a:gd name="T51" fmla="*/ 1576 h 1779"/>
                    <a:gd name="T52" fmla="*/ 7566 w 7566"/>
                    <a:gd name="T53" fmla="*/ 1028 h 1779"/>
                    <a:gd name="T54" fmla="*/ 7468 w 7566"/>
                    <a:gd name="T55" fmla="*/ 712 h 1779"/>
                    <a:gd name="T56" fmla="*/ 7124 w 7566"/>
                    <a:gd name="T57" fmla="*/ 640 h 1779"/>
                    <a:gd name="T58" fmla="*/ 6883 w 7566"/>
                    <a:gd name="T59" fmla="*/ 809 h 1779"/>
                    <a:gd name="T60" fmla="*/ 6675 w 7566"/>
                    <a:gd name="T61" fmla="*/ 629 h 1779"/>
                    <a:gd name="T62" fmla="*/ 6391 w 7566"/>
                    <a:gd name="T63" fmla="*/ 715 h 1779"/>
                    <a:gd name="T64" fmla="*/ 6307 w 7566"/>
                    <a:gd name="T65" fmla="*/ 1132 h 1779"/>
                    <a:gd name="T66" fmla="*/ 6434 w 7566"/>
                    <a:gd name="T67" fmla="*/ 906 h 1779"/>
                    <a:gd name="T68" fmla="*/ 6627 w 7566"/>
                    <a:gd name="T69" fmla="*/ 1011 h 1779"/>
                    <a:gd name="T70" fmla="*/ 6962 w 7566"/>
                    <a:gd name="T71" fmla="*/ 1010 h 1779"/>
                    <a:gd name="T72" fmla="*/ 7160 w 7566"/>
                    <a:gd name="T73" fmla="*/ 897 h 1779"/>
                    <a:gd name="T74" fmla="*/ 7270 w 7566"/>
                    <a:gd name="T75" fmla="*/ 1682 h 1779"/>
                    <a:gd name="T76" fmla="*/ 2128 w 7566"/>
                    <a:gd name="T77" fmla="*/ 436 h 1779"/>
                    <a:gd name="T78" fmla="*/ 1692 w 7566"/>
                    <a:gd name="T79" fmla="*/ 657 h 1779"/>
                    <a:gd name="T80" fmla="*/ 1942 w 7566"/>
                    <a:gd name="T81" fmla="*/ 148 h 1779"/>
                    <a:gd name="T82" fmla="*/ 2415 w 7566"/>
                    <a:gd name="T83" fmla="*/ 86 h 1779"/>
                    <a:gd name="T84" fmla="*/ 1209 w 7566"/>
                    <a:gd name="T85" fmla="*/ 1745 h 1779"/>
                    <a:gd name="T86" fmla="*/ 663 w 7566"/>
                    <a:gd name="T87" fmla="*/ 1734 h 1779"/>
                    <a:gd name="T88" fmla="*/ 210 w 7566"/>
                    <a:gd name="T89" fmla="*/ 1423 h 1779"/>
                    <a:gd name="T90" fmla="*/ 2 w 7566"/>
                    <a:gd name="T91" fmla="*/ 897 h 1779"/>
                    <a:gd name="T92" fmla="*/ 117 w 7566"/>
                    <a:gd name="T93" fmla="*/ 366 h 1779"/>
                    <a:gd name="T94" fmla="*/ 716 w 7566"/>
                    <a:gd name="T95" fmla="*/ 64 h 1779"/>
                    <a:gd name="T96" fmla="*/ 395 w 7566"/>
                    <a:gd name="T97" fmla="*/ 595 h 1779"/>
                    <a:gd name="T98" fmla="*/ 370 w 7566"/>
                    <a:gd name="T99" fmla="*/ 996 h 1779"/>
                    <a:gd name="T100" fmla="*/ 603 w 7566"/>
                    <a:gd name="T101" fmla="*/ 1321 h 1779"/>
                    <a:gd name="T102" fmla="*/ 992 w 7566"/>
                    <a:gd name="T103" fmla="*/ 1429 h 1779"/>
                    <a:gd name="T104" fmla="*/ 550 w 7566"/>
                    <a:gd name="T105" fmla="*/ 1177 h 1779"/>
                    <a:gd name="T106" fmla="*/ 961 w 7566"/>
                    <a:gd name="T107" fmla="*/ 1356 h 1779"/>
                    <a:gd name="T108" fmla="*/ 1381 w 7566"/>
                    <a:gd name="T109" fmla="*/ 1141 h 1779"/>
                    <a:gd name="T110" fmla="*/ 1473 w 7566"/>
                    <a:gd name="T111" fmla="*/ 701 h 1779"/>
                    <a:gd name="T112" fmla="*/ 1173 w 7566"/>
                    <a:gd name="T113" fmla="*/ 341 h 1779"/>
                    <a:gd name="T114" fmla="*/ 739 w 7566"/>
                    <a:gd name="T115" fmla="*/ 341 h 1779"/>
                    <a:gd name="T116" fmla="*/ 454 w 7566"/>
                    <a:gd name="T117" fmla="*/ 647 h 1779"/>
                    <a:gd name="T118" fmla="*/ 448 w 7566"/>
                    <a:gd name="T119" fmla="*/ 100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6" h="1779">
                      <a:moveTo>
                        <a:pt x="3085" y="1162"/>
                      </a:moveTo>
                      <a:lnTo>
                        <a:pt x="3084" y="1127"/>
                      </a:lnTo>
                      <a:lnTo>
                        <a:pt x="3081" y="1096"/>
                      </a:lnTo>
                      <a:lnTo>
                        <a:pt x="3076" y="1066"/>
                      </a:lnTo>
                      <a:lnTo>
                        <a:pt x="3070" y="1038"/>
                      </a:lnTo>
                      <a:lnTo>
                        <a:pt x="3052" y="987"/>
                      </a:lnTo>
                      <a:lnTo>
                        <a:pt x="3041" y="965"/>
                      </a:lnTo>
                      <a:lnTo>
                        <a:pt x="3028" y="945"/>
                      </a:lnTo>
                      <a:lnTo>
                        <a:pt x="3013" y="927"/>
                      </a:lnTo>
                      <a:lnTo>
                        <a:pt x="2998" y="912"/>
                      </a:lnTo>
                      <a:lnTo>
                        <a:pt x="2980" y="897"/>
                      </a:lnTo>
                      <a:lnTo>
                        <a:pt x="2962" y="886"/>
                      </a:lnTo>
                      <a:lnTo>
                        <a:pt x="2942" y="877"/>
                      </a:lnTo>
                      <a:lnTo>
                        <a:pt x="2920" y="871"/>
                      </a:lnTo>
                      <a:lnTo>
                        <a:pt x="2897" y="867"/>
                      </a:lnTo>
                      <a:lnTo>
                        <a:pt x="2873" y="866"/>
                      </a:lnTo>
                      <a:lnTo>
                        <a:pt x="2849" y="867"/>
                      </a:lnTo>
                      <a:lnTo>
                        <a:pt x="2827" y="871"/>
                      </a:lnTo>
                      <a:lnTo>
                        <a:pt x="2804" y="878"/>
                      </a:lnTo>
                      <a:lnTo>
                        <a:pt x="2784" y="887"/>
                      </a:lnTo>
                      <a:lnTo>
                        <a:pt x="2765" y="898"/>
                      </a:lnTo>
                      <a:lnTo>
                        <a:pt x="2747" y="913"/>
                      </a:lnTo>
                      <a:lnTo>
                        <a:pt x="2731" y="929"/>
                      </a:lnTo>
                      <a:lnTo>
                        <a:pt x="2716" y="947"/>
                      </a:lnTo>
                      <a:lnTo>
                        <a:pt x="2703" y="967"/>
                      </a:lnTo>
                      <a:lnTo>
                        <a:pt x="2691" y="989"/>
                      </a:lnTo>
                      <a:lnTo>
                        <a:pt x="2681" y="1013"/>
                      </a:lnTo>
                      <a:lnTo>
                        <a:pt x="2673" y="1039"/>
                      </a:lnTo>
                      <a:lnTo>
                        <a:pt x="2667" y="1066"/>
                      </a:lnTo>
                      <a:lnTo>
                        <a:pt x="2662" y="1095"/>
                      </a:lnTo>
                      <a:lnTo>
                        <a:pt x="2659" y="1126"/>
                      </a:lnTo>
                      <a:lnTo>
                        <a:pt x="2658" y="1160"/>
                      </a:lnTo>
                      <a:lnTo>
                        <a:pt x="2659" y="1192"/>
                      </a:lnTo>
                      <a:lnTo>
                        <a:pt x="2662" y="1224"/>
                      </a:lnTo>
                      <a:lnTo>
                        <a:pt x="2667" y="1253"/>
                      </a:lnTo>
                      <a:lnTo>
                        <a:pt x="2674" y="1282"/>
                      </a:lnTo>
                      <a:lnTo>
                        <a:pt x="2682" y="1308"/>
                      </a:lnTo>
                      <a:lnTo>
                        <a:pt x="2692" y="1332"/>
                      </a:lnTo>
                      <a:lnTo>
                        <a:pt x="2704" y="1355"/>
                      </a:lnTo>
                      <a:lnTo>
                        <a:pt x="2717" y="1377"/>
                      </a:lnTo>
                      <a:lnTo>
                        <a:pt x="2732" y="1395"/>
                      </a:lnTo>
                      <a:lnTo>
                        <a:pt x="2749" y="1412"/>
                      </a:lnTo>
                      <a:lnTo>
                        <a:pt x="2767" y="1426"/>
                      </a:lnTo>
                      <a:lnTo>
                        <a:pt x="2786" y="1437"/>
                      </a:lnTo>
                      <a:lnTo>
                        <a:pt x="2807" y="1447"/>
                      </a:lnTo>
                      <a:lnTo>
                        <a:pt x="2830" y="1453"/>
                      </a:lnTo>
                      <a:lnTo>
                        <a:pt x="2853" y="1458"/>
                      </a:lnTo>
                      <a:lnTo>
                        <a:pt x="2878" y="1459"/>
                      </a:lnTo>
                      <a:lnTo>
                        <a:pt x="2901" y="1458"/>
                      </a:lnTo>
                      <a:lnTo>
                        <a:pt x="2924" y="1454"/>
                      </a:lnTo>
                      <a:lnTo>
                        <a:pt x="2945" y="1447"/>
                      </a:lnTo>
                      <a:lnTo>
                        <a:pt x="2964" y="1438"/>
                      </a:lnTo>
                      <a:lnTo>
                        <a:pt x="2983" y="1427"/>
                      </a:lnTo>
                      <a:lnTo>
                        <a:pt x="3000" y="1413"/>
                      </a:lnTo>
                      <a:lnTo>
                        <a:pt x="3008" y="1406"/>
                      </a:lnTo>
                      <a:lnTo>
                        <a:pt x="3015" y="1398"/>
                      </a:lnTo>
                      <a:lnTo>
                        <a:pt x="3029" y="1379"/>
                      </a:lnTo>
                      <a:lnTo>
                        <a:pt x="3042" y="1358"/>
                      </a:lnTo>
                      <a:lnTo>
                        <a:pt x="3052" y="1336"/>
                      </a:lnTo>
                      <a:lnTo>
                        <a:pt x="3063" y="1311"/>
                      </a:lnTo>
                      <a:lnTo>
                        <a:pt x="3071" y="1285"/>
                      </a:lnTo>
                      <a:lnTo>
                        <a:pt x="3077" y="1257"/>
                      </a:lnTo>
                      <a:lnTo>
                        <a:pt x="3081" y="1227"/>
                      </a:lnTo>
                      <a:lnTo>
                        <a:pt x="3084" y="1195"/>
                      </a:lnTo>
                      <a:lnTo>
                        <a:pt x="3085" y="1162"/>
                      </a:lnTo>
                      <a:close/>
                      <a:moveTo>
                        <a:pt x="3381" y="1164"/>
                      </a:moveTo>
                      <a:lnTo>
                        <a:pt x="3379" y="1222"/>
                      </a:lnTo>
                      <a:lnTo>
                        <a:pt x="3372" y="1279"/>
                      </a:lnTo>
                      <a:lnTo>
                        <a:pt x="3360" y="1332"/>
                      </a:lnTo>
                      <a:lnTo>
                        <a:pt x="3344" y="1384"/>
                      </a:lnTo>
                      <a:lnTo>
                        <a:pt x="3324" y="1432"/>
                      </a:lnTo>
                      <a:lnTo>
                        <a:pt x="3299" y="1477"/>
                      </a:lnTo>
                      <a:lnTo>
                        <a:pt x="3272" y="1519"/>
                      </a:lnTo>
                      <a:lnTo>
                        <a:pt x="3240" y="1556"/>
                      </a:lnTo>
                      <a:lnTo>
                        <a:pt x="3205" y="1591"/>
                      </a:lnTo>
                      <a:lnTo>
                        <a:pt x="3187" y="1606"/>
                      </a:lnTo>
                      <a:lnTo>
                        <a:pt x="3167" y="1622"/>
                      </a:lnTo>
                      <a:lnTo>
                        <a:pt x="3126" y="1648"/>
                      </a:lnTo>
                      <a:lnTo>
                        <a:pt x="3082" y="1670"/>
                      </a:lnTo>
                      <a:lnTo>
                        <a:pt x="3058" y="1679"/>
                      </a:lnTo>
                      <a:lnTo>
                        <a:pt x="3035" y="1687"/>
                      </a:lnTo>
                      <a:lnTo>
                        <a:pt x="2985" y="1700"/>
                      </a:lnTo>
                      <a:lnTo>
                        <a:pt x="2934" y="1708"/>
                      </a:lnTo>
                      <a:lnTo>
                        <a:pt x="2880" y="1710"/>
                      </a:lnTo>
                      <a:lnTo>
                        <a:pt x="2822" y="1708"/>
                      </a:lnTo>
                      <a:lnTo>
                        <a:pt x="2766" y="1700"/>
                      </a:lnTo>
                      <a:lnTo>
                        <a:pt x="2740" y="1695"/>
                      </a:lnTo>
                      <a:lnTo>
                        <a:pt x="2714" y="1688"/>
                      </a:lnTo>
                      <a:lnTo>
                        <a:pt x="2689" y="1681"/>
                      </a:lnTo>
                      <a:lnTo>
                        <a:pt x="2665" y="1672"/>
                      </a:lnTo>
                      <a:lnTo>
                        <a:pt x="2642" y="1662"/>
                      </a:lnTo>
                      <a:lnTo>
                        <a:pt x="2619" y="1651"/>
                      </a:lnTo>
                      <a:lnTo>
                        <a:pt x="2577" y="1625"/>
                      </a:lnTo>
                      <a:lnTo>
                        <a:pt x="2556" y="1610"/>
                      </a:lnTo>
                      <a:lnTo>
                        <a:pt x="2537" y="1594"/>
                      </a:lnTo>
                      <a:lnTo>
                        <a:pt x="2501" y="1561"/>
                      </a:lnTo>
                      <a:lnTo>
                        <a:pt x="2485" y="1542"/>
                      </a:lnTo>
                      <a:lnTo>
                        <a:pt x="2469" y="1523"/>
                      </a:lnTo>
                      <a:lnTo>
                        <a:pt x="2442" y="1482"/>
                      </a:lnTo>
                      <a:lnTo>
                        <a:pt x="2429" y="1460"/>
                      </a:lnTo>
                      <a:lnTo>
                        <a:pt x="2418" y="1437"/>
                      </a:lnTo>
                      <a:lnTo>
                        <a:pt x="2398" y="1388"/>
                      </a:lnTo>
                      <a:lnTo>
                        <a:pt x="2382" y="1335"/>
                      </a:lnTo>
                      <a:lnTo>
                        <a:pt x="2376" y="1308"/>
                      </a:lnTo>
                      <a:lnTo>
                        <a:pt x="2371" y="1280"/>
                      </a:lnTo>
                      <a:lnTo>
                        <a:pt x="2364" y="1221"/>
                      </a:lnTo>
                      <a:lnTo>
                        <a:pt x="2362" y="1191"/>
                      </a:lnTo>
                      <a:lnTo>
                        <a:pt x="2362" y="1160"/>
                      </a:lnTo>
                      <a:lnTo>
                        <a:pt x="2364" y="1102"/>
                      </a:lnTo>
                      <a:lnTo>
                        <a:pt x="2371" y="1048"/>
                      </a:lnTo>
                      <a:lnTo>
                        <a:pt x="2382" y="996"/>
                      </a:lnTo>
                      <a:lnTo>
                        <a:pt x="2398" y="946"/>
                      </a:lnTo>
                      <a:lnTo>
                        <a:pt x="2418" y="898"/>
                      </a:lnTo>
                      <a:lnTo>
                        <a:pt x="2430" y="875"/>
                      </a:lnTo>
                      <a:lnTo>
                        <a:pt x="2442" y="853"/>
                      </a:lnTo>
                      <a:lnTo>
                        <a:pt x="2470" y="812"/>
                      </a:lnTo>
                      <a:lnTo>
                        <a:pt x="2502" y="774"/>
                      </a:lnTo>
                      <a:lnTo>
                        <a:pt x="2537" y="740"/>
                      </a:lnTo>
                      <a:lnTo>
                        <a:pt x="2556" y="724"/>
                      </a:lnTo>
                      <a:lnTo>
                        <a:pt x="2577" y="709"/>
                      </a:lnTo>
                      <a:lnTo>
                        <a:pt x="2619" y="683"/>
                      </a:lnTo>
                      <a:lnTo>
                        <a:pt x="2664" y="660"/>
                      </a:lnTo>
                      <a:lnTo>
                        <a:pt x="2712" y="642"/>
                      </a:lnTo>
                      <a:lnTo>
                        <a:pt x="2763" y="629"/>
                      </a:lnTo>
                      <a:lnTo>
                        <a:pt x="2817" y="621"/>
                      </a:lnTo>
                      <a:lnTo>
                        <a:pt x="2873" y="619"/>
                      </a:lnTo>
                      <a:lnTo>
                        <a:pt x="2932" y="621"/>
                      </a:lnTo>
                      <a:lnTo>
                        <a:pt x="2960" y="625"/>
                      </a:lnTo>
                      <a:lnTo>
                        <a:pt x="2987" y="629"/>
                      </a:lnTo>
                      <a:lnTo>
                        <a:pt x="3014" y="635"/>
                      </a:lnTo>
                      <a:lnTo>
                        <a:pt x="3039" y="642"/>
                      </a:lnTo>
                      <a:lnTo>
                        <a:pt x="3089" y="659"/>
                      </a:lnTo>
                      <a:lnTo>
                        <a:pt x="3134" y="682"/>
                      </a:lnTo>
                      <a:lnTo>
                        <a:pt x="3175" y="708"/>
                      </a:lnTo>
                      <a:lnTo>
                        <a:pt x="3195" y="723"/>
                      </a:lnTo>
                      <a:lnTo>
                        <a:pt x="3213" y="738"/>
                      </a:lnTo>
                      <a:lnTo>
                        <a:pt x="3247" y="772"/>
                      </a:lnTo>
                      <a:lnTo>
                        <a:pt x="3263" y="791"/>
                      </a:lnTo>
                      <a:lnTo>
                        <a:pt x="3278" y="810"/>
                      </a:lnTo>
                      <a:lnTo>
                        <a:pt x="3292" y="830"/>
                      </a:lnTo>
                      <a:lnTo>
                        <a:pt x="3305" y="851"/>
                      </a:lnTo>
                      <a:lnTo>
                        <a:pt x="3328" y="896"/>
                      </a:lnTo>
                      <a:lnTo>
                        <a:pt x="3347" y="945"/>
                      </a:lnTo>
                      <a:lnTo>
                        <a:pt x="3355" y="970"/>
                      </a:lnTo>
                      <a:lnTo>
                        <a:pt x="3362" y="995"/>
                      </a:lnTo>
                      <a:lnTo>
                        <a:pt x="3372" y="1049"/>
                      </a:lnTo>
                      <a:lnTo>
                        <a:pt x="3376" y="1076"/>
                      </a:lnTo>
                      <a:lnTo>
                        <a:pt x="3379" y="1105"/>
                      </a:lnTo>
                      <a:lnTo>
                        <a:pt x="3381" y="1164"/>
                      </a:lnTo>
                      <a:close/>
                      <a:moveTo>
                        <a:pt x="4174" y="932"/>
                      </a:moveTo>
                      <a:lnTo>
                        <a:pt x="4138" y="917"/>
                      </a:lnTo>
                      <a:lnTo>
                        <a:pt x="4106" y="908"/>
                      </a:lnTo>
                      <a:lnTo>
                        <a:pt x="4074" y="903"/>
                      </a:lnTo>
                      <a:lnTo>
                        <a:pt x="4037" y="900"/>
                      </a:lnTo>
                      <a:lnTo>
                        <a:pt x="4007" y="903"/>
                      </a:lnTo>
                      <a:lnTo>
                        <a:pt x="3979" y="907"/>
                      </a:lnTo>
                      <a:lnTo>
                        <a:pt x="3953" y="914"/>
                      </a:lnTo>
                      <a:lnTo>
                        <a:pt x="3928" y="924"/>
                      </a:lnTo>
                      <a:lnTo>
                        <a:pt x="3905" y="936"/>
                      </a:lnTo>
                      <a:lnTo>
                        <a:pt x="3884" y="951"/>
                      </a:lnTo>
                      <a:lnTo>
                        <a:pt x="3865" y="968"/>
                      </a:lnTo>
                      <a:lnTo>
                        <a:pt x="3847" y="987"/>
                      </a:lnTo>
                      <a:lnTo>
                        <a:pt x="3832" y="1009"/>
                      </a:lnTo>
                      <a:lnTo>
                        <a:pt x="3818" y="1034"/>
                      </a:lnTo>
                      <a:lnTo>
                        <a:pt x="3807" y="1060"/>
                      </a:lnTo>
                      <a:lnTo>
                        <a:pt x="3797" y="1088"/>
                      </a:lnTo>
                      <a:lnTo>
                        <a:pt x="3789" y="1119"/>
                      </a:lnTo>
                      <a:lnTo>
                        <a:pt x="3783" y="1152"/>
                      </a:lnTo>
                      <a:lnTo>
                        <a:pt x="3780" y="1187"/>
                      </a:lnTo>
                      <a:lnTo>
                        <a:pt x="3779" y="1223"/>
                      </a:lnTo>
                      <a:lnTo>
                        <a:pt x="3779" y="1682"/>
                      </a:lnTo>
                      <a:lnTo>
                        <a:pt x="3485" y="1682"/>
                      </a:lnTo>
                      <a:lnTo>
                        <a:pt x="3485" y="1165"/>
                      </a:lnTo>
                      <a:lnTo>
                        <a:pt x="3485" y="647"/>
                      </a:lnTo>
                      <a:lnTo>
                        <a:pt x="3768" y="647"/>
                      </a:lnTo>
                      <a:lnTo>
                        <a:pt x="3768" y="882"/>
                      </a:lnTo>
                      <a:lnTo>
                        <a:pt x="3776" y="854"/>
                      </a:lnTo>
                      <a:lnTo>
                        <a:pt x="3785" y="827"/>
                      </a:lnTo>
                      <a:lnTo>
                        <a:pt x="3797" y="801"/>
                      </a:lnTo>
                      <a:lnTo>
                        <a:pt x="3810" y="777"/>
                      </a:lnTo>
                      <a:lnTo>
                        <a:pt x="3825" y="755"/>
                      </a:lnTo>
                      <a:lnTo>
                        <a:pt x="3840" y="735"/>
                      </a:lnTo>
                      <a:lnTo>
                        <a:pt x="3858" y="716"/>
                      </a:lnTo>
                      <a:lnTo>
                        <a:pt x="3877" y="699"/>
                      </a:lnTo>
                      <a:lnTo>
                        <a:pt x="3898" y="684"/>
                      </a:lnTo>
                      <a:lnTo>
                        <a:pt x="3920" y="671"/>
                      </a:lnTo>
                      <a:lnTo>
                        <a:pt x="3943" y="658"/>
                      </a:lnTo>
                      <a:lnTo>
                        <a:pt x="3955" y="653"/>
                      </a:lnTo>
                      <a:lnTo>
                        <a:pt x="3968" y="649"/>
                      </a:lnTo>
                      <a:lnTo>
                        <a:pt x="3994" y="642"/>
                      </a:lnTo>
                      <a:lnTo>
                        <a:pt x="4021" y="636"/>
                      </a:lnTo>
                      <a:lnTo>
                        <a:pt x="4051" y="633"/>
                      </a:lnTo>
                      <a:lnTo>
                        <a:pt x="4081" y="632"/>
                      </a:lnTo>
                      <a:lnTo>
                        <a:pt x="4124" y="635"/>
                      </a:lnTo>
                      <a:lnTo>
                        <a:pt x="4174" y="643"/>
                      </a:lnTo>
                      <a:lnTo>
                        <a:pt x="4174" y="932"/>
                      </a:lnTo>
                      <a:close/>
                      <a:moveTo>
                        <a:pt x="4858" y="1682"/>
                      </a:moveTo>
                      <a:lnTo>
                        <a:pt x="4858" y="1450"/>
                      </a:lnTo>
                      <a:lnTo>
                        <a:pt x="4825" y="1457"/>
                      </a:lnTo>
                      <a:lnTo>
                        <a:pt x="4796" y="1461"/>
                      </a:lnTo>
                      <a:lnTo>
                        <a:pt x="4767" y="1463"/>
                      </a:lnTo>
                      <a:lnTo>
                        <a:pt x="4736" y="1463"/>
                      </a:lnTo>
                      <a:lnTo>
                        <a:pt x="4691" y="1461"/>
                      </a:lnTo>
                      <a:lnTo>
                        <a:pt x="4672" y="1458"/>
                      </a:lnTo>
                      <a:lnTo>
                        <a:pt x="4654" y="1453"/>
                      </a:lnTo>
                      <a:lnTo>
                        <a:pt x="4638" y="1447"/>
                      </a:lnTo>
                      <a:lnTo>
                        <a:pt x="4624" y="1440"/>
                      </a:lnTo>
                      <a:lnTo>
                        <a:pt x="4612" y="1431"/>
                      </a:lnTo>
                      <a:lnTo>
                        <a:pt x="4601" y="1420"/>
                      </a:lnTo>
                      <a:lnTo>
                        <a:pt x="4592" y="1408"/>
                      </a:lnTo>
                      <a:lnTo>
                        <a:pt x="4584" y="1394"/>
                      </a:lnTo>
                      <a:lnTo>
                        <a:pt x="4580" y="1386"/>
                      </a:lnTo>
                      <a:lnTo>
                        <a:pt x="4577" y="1378"/>
                      </a:lnTo>
                      <a:lnTo>
                        <a:pt x="4572" y="1359"/>
                      </a:lnTo>
                      <a:lnTo>
                        <a:pt x="4566" y="1317"/>
                      </a:lnTo>
                      <a:lnTo>
                        <a:pt x="4564" y="1267"/>
                      </a:lnTo>
                      <a:lnTo>
                        <a:pt x="4564" y="890"/>
                      </a:lnTo>
                      <a:lnTo>
                        <a:pt x="4845" y="890"/>
                      </a:lnTo>
                      <a:lnTo>
                        <a:pt x="4845" y="655"/>
                      </a:lnTo>
                      <a:lnTo>
                        <a:pt x="4564" y="655"/>
                      </a:lnTo>
                      <a:lnTo>
                        <a:pt x="4564" y="317"/>
                      </a:lnTo>
                      <a:lnTo>
                        <a:pt x="4268" y="484"/>
                      </a:lnTo>
                      <a:lnTo>
                        <a:pt x="4268" y="902"/>
                      </a:lnTo>
                      <a:lnTo>
                        <a:pt x="4268" y="1319"/>
                      </a:lnTo>
                      <a:lnTo>
                        <a:pt x="4270" y="1367"/>
                      </a:lnTo>
                      <a:lnTo>
                        <a:pt x="4274" y="1412"/>
                      </a:lnTo>
                      <a:lnTo>
                        <a:pt x="4281" y="1453"/>
                      </a:lnTo>
                      <a:lnTo>
                        <a:pt x="4293" y="1491"/>
                      </a:lnTo>
                      <a:lnTo>
                        <a:pt x="4306" y="1525"/>
                      </a:lnTo>
                      <a:lnTo>
                        <a:pt x="4322" y="1557"/>
                      </a:lnTo>
                      <a:lnTo>
                        <a:pt x="4342" y="1585"/>
                      </a:lnTo>
                      <a:lnTo>
                        <a:pt x="4364" y="1609"/>
                      </a:lnTo>
                      <a:lnTo>
                        <a:pt x="4390" y="1632"/>
                      </a:lnTo>
                      <a:lnTo>
                        <a:pt x="4419" y="1651"/>
                      </a:lnTo>
                      <a:lnTo>
                        <a:pt x="4451" y="1667"/>
                      </a:lnTo>
                      <a:lnTo>
                        <a:pt x="4487" y="1679"/>
                      </a:lnTo>
                      <a:lnTo>
                        <a:pt x="4525" y="1689"/>
                      </a:lnTo>
                      <a:lnTo>
                        <a:pt x="4569" y="1696"/>
                      </a:lnTo>
                      <a:lnTo>
                        <a:pt x="4614" y="1700"/>
                      </a:lnTo>
                      <a:lnTo>
                        <a:pt x="4663" y="1702"/>
                      </a:lnTo>
                      <a:lnTo>
                        <a:pt x="4712" y="1701"/>
                      </a:lnTo>
                      <a:lnTo>
                        <a:pt x="4759" y="1698"/>
                      </a:lnTo>
                      <a:lnTo>
                        <a:pt x="4807" y="1692"/>
                      </a:lnTo>
                      <a:lnTo>
                        <a:pt x="4858" y="1682"/>
                      </a:lnTo>
                      <a:close/>
                      <a:moveTo>
                        <a:pt x="5897" y="1179"/>
                      </a:moveTo>
                      <a:lnTo>
                        <a:pt x="5897" y="647"/>
                      </a:lnTo>
                      <a:lnTo>
                        <a:pt x="5603" y="647"/>
                      </a:lnTo>
                      <a:lnTo>
                        <a:pt x="5603" y="1179"/>
                      </a:lnTo>
                      <a:lnTo>
                        <a:pt x="5601" y="1250"/>
                      </a:lnTo>
                      <a:lnTo>
                        <a:pt x="5599" y="1281"/>
                      </a:lnTo>
                      <a:lnTo>
                        <a:pt x="5595" y="1309"/>
                      </a:lnTo>
                      <a:lnTo>
                        <a:pt x="5590" y="1334"/>
                      </a:lnTo>
                      <a:lnTo>
                        <a:pt x="5584" y="1357"/>
                      </a:lnTo>
                      <a:lnTo>
                        <a:pt x="5576" y="1378"/>
                      </a:lnTo>
                      <a:lnTo>
                        <a:pt x="5567" y="1395"/>
                      </a:lnTo>
                      <a:lnTo>
                        <a:pt x="5556" y="1410"/>
                      </a:lnTo>
                      <a:lnTo>
                        <a:pt x="5544" y="1423"/>
                      </a:lnTo>
                      <a:lnTo>
                        <a:pt x="5530" y="1433"/>
                      </a:lnTo>
                      <a:lnTo>
                        <a:pt x="5514" y="1441"/>
                      </a:lnTo>
                      <a:lnTo>
                        <a:pt x="5505" y="1445"/>
                      </a:lnTo>
                      <a:lnTo>
                        <a:pt x="5496" y="1448"/>
                      </a:lnTo>
                      <a:lnTo>
                        <a:pt x="5476" y="1452"/>
                      </a:lnTo>
                      <a:lnTo>
                        <a:pt x="5455" y="1455"/>
                      </a:lnTo>
                      <a:lnTo>
                        <a:pt x="5431" y="1455"/>
                      </a:lnTo>
                      <a:lnTo>
                        <a:pt x="5407" y="1455"/>
                      </a:lnTo>
                      <a:lnTo>
                        <a:pt x="5385" y="1452"/>
                      </a:lnTo>
                      <a:lnTo>
                        <a:pt x="5364" y="1448"/>
                      </a:lnTo>
                      <a:lnTo>
                        <a:pt x="5346" y="1442"/>
                      </a:lnTo>
                      <a:lnTo>
                        <a:pt x="5329" y="1434"/>
                      </a:lnTo>
                      <a:lnTo>
                        <a:pt x="5315" y="1424"/>
                      </a:lnTo>
                      <a:lnTo>
                        <a:pt x="5301" y="1412"/>
                      </a:lnTo>
                      <a:lnTo>
                        <a:pt x="5290" y="1397"/>
                      </a:lnTo>
                      <a:lnTo>
                        <a:pt x="5280" y="1381"/>
                      </a:lnTo>
                      <a:lnTo>
                        <a:pt x="5272" y="1361"/>
                      </a:lnTo>
                      <a:lnTo>
                        <a:pt x="5265" y="1340"/>
                      </a:lnTo>
                      <a:lnTo>
                        <a:pt x="5258" y="1317"/>
                      </a:lnTo>
                      <a:lnTo>
                        <a:pt x="5254" y="1290"/>
                      </a:lnTo>
                      <a:lnTo>
                        <a:pt x="5251" y="1262"/>
                      </a:lnTo>
                      <a:lnTo>
                        <a:pt x="5250" y="1230"/>
                      </a:lnTo>
                      <a:lnTo>
                        <a:pt x="5249" y="1196"/>
                      </a:lnTo>
                      <a:lnTo>
                        <a:pt x="5249" y="647"/>
                      </a:lnTo>
                      <a:lnTo>
                        <a:pt x="4955" y="647"/>
                      </a:lnTo>
                      <a:lnTo>
                        <a:pt x="4955" y="1192"/>
                      </a:lnTo>
                      <a:lnTo>
                        <a:pt x="4957" y="1271"/>
                      </a:lnTo>
                      <a:lnTo>
                        <a:pt x="4962" y="1339"/>
                      </a:lnTo>
                      <a:lnTo>
                        <a:pt x="4966" y="1370"/>
                      </a:lnTo>
                      <a:lnTo>
                        <a:pt x="4972" y="1400"/>
                      </a:lnTo>
                      <a:lnTo>
                        <a:pt x="4986" y="1451"/>
                      </a:lnTo>
                      <a:lnTo>
                        <a:pt x="4994" y="1474"/>
                      </a:lnTo>
                      <a:lnTo>
                        <a:pt x="5005" y="1496"/>
                      </a:lnTo>
                      <a:lnTo>
                        <a:pt x="5016" y="1516"/>
                      </a:lnTo>
                      <a:lnTo>
                        <a:pt x="5030" y="1535"/>
                      </a:lnTo>
                      <a:lnTo>
                        <a:pt x="5059" y="1571"/>
                      </a:lnTo>
                      <a:lnTo>
                        <a:pt x="5095" y="1604"/>
                      </a:lnTo>
                      <a:lnTo>
                        <a:pt x="5127" y="1628"/>
                      </a:lnTo>
                      <a:lnTo>
                        <a:pt x="5162" y="1649"/>
                      </a:lnTo>
                      <a:lnTo>
                        <a:pt x="5201" y="1666"/>
                      </a:lnTo>
                      <a:lnTo>
                        <a:pt x="5241" y="1680"/>
                      </a:lnTo>
                      <a:lnTo>
                        <a:pt x="5286" y="1692"/>
                      </a:lnTo>
                      <a:lnTo>
                        <a:pt x="5332" y="1700"/>
                      </a:lnTo>
                      <a:lnTo>
                        <a:pt x="5379" y="1704"/>
                      </a:lnTo>
                      <a:lnTo>
                        <a:pt x="5429" y="1706"/>
                      </a:lnTo>
                      <a:lnTo>
                        <a:pt x="5488" y="1704"/>
                      </a:lnTo>
                      <a:lnTo>
                        <a:pt x="5544" y="1696"/>
                      </a:lnTo>
                      <a:lnTo>
                        <a:pt x="5570" y="1691"/>
                      </a:lnTo>
                      <a:lnTo>
                        <a:pt x="5596" y="1685"/>
                      </a:lnTo>
                      <a:lnTo>
                        <a:pt x="5644" y="1668"/>
                      </a:lnTo>
                      <a:lnTo>
                        <a:pt x="5667" y="1658"/>
                      </a:lnTo>
                      <a:lnTo>
                        <a:pt x="5689" y="1648"/>
                      </a:lnTo>
                      <a:lnTo>
                        <a:pt x="5730" y="1622"/>
                      </a:lnTo>
                      <a:lnTo>
                        <a:pt x="5768" y="1592"/>
                      </a:lnTo>
                      <a:lnTo>
                        <a:pt x="5785" y="1576"/>
                      </a:lnTo>
                      <a:lnTo>
                        <a:pt x="5801" y="1559"/>
                      </a:lnTo>
                      <a:lnTo>
                        <a:pt x="5825" y="1528"/>
                      </a:lnTo>
                      <a:lnTo>
                        <a:pt x="5844" y="1494"/>
                      </a:lnTo>
                      <a:lnTo>
                        <a:pt x="5861" y="1456"/>
                      </a:lnTo>
                      <a:lnTo>
                        <a:pt x="5874" y="1414"/>
                      </a:lnTo>
                      <a:lnTo>
                        <a:pt x="5885" y="1364"/>
                      </a:lnTo>
                      <a:lnTo>
                        <a:pt x="5892" y="1310"/>
                      </a:lnTo>
                      <a:lnTo>
                        <a:pt x="5896" y="1248"/>
                      </a:lnTo>
                      <a:lnTo>
                        <a:pt x="5897" y="1179"/>
                      </a:lnTo>
                      <a:close/>
                      <a:moveTo>
                        <a:pt x="7566" y="1682"/>
                      </a:moveTo>
                      <a:lnTo>
                        <a:pt x="7566" y="1088"/>
                      </a:lnTo>
                      <a:lnTo>
                        <a:pt x="7566" y="1028"/>
                      </a:lnTo>
                      <a:lnTo>
                        <a:pt x="7564" y="976"/>
                      </a:lnTo>
                      <a:lnTo>
                        <a:pt x="7560" y="930"/>
                      </a:lnTo>
                      <a:lnTo>
                        <a:pt x="7555" y="889"/>
                      </a:lnTo>
                      <a:lnTo>
                        <a:pt x="7549" y="855"/>
                      </a:lnTo>
                      <a:lnTo>
                        <a:pt x="7545" y="839"/>
                      </a:lnTo>
                      <a:lnTo>
                        <a:pt x="7540" y="824"/>
                      </a:lnTo>
                      <a:lnTo>
                        <a:pt x="7530" y="797"/>
                      </a:lnTo>
                      <a:lnTo>
                        <a:pt x="7517" y="773"/>
                      </a:lnTo>
                      <a:lnTo>
                        <a:pt x="7507" y="756"/>
                      </a:lnTo>
                      <a:lnTo>
                        <a:pt x="7495" y="741"/>
                      </a:lnTo>
                      <a:lnTo>
                        <a:pt x="7482" y="726"/>
                      </a:lnTo>
                      <a:lnTo>
                        <a:pt x="7468" y="712"/>
                      </a:lnTo>
                      <a:lnTo>
                        <a:pt x="7436" y="687"/>
                      </a:lnTo>
                      <a:lnTo>
                        <a:pt x="7419" y="676"/>
                      </a:lnTo>
                      <a:lnTo>
                        <a:pt x="7401" y="666"/>
                      </a:lnTo>
                      <a:lnTo>
                        <a:pt x="7362" y="648"/>
                      </a:lnTo>
                      <a:lnTo>
                        <a:pt x="7342" y="641"/>
                      </a:lnTo>
                      <a:lnTo>
                        <a:pt x="7321" y="636"/>
                      </a:lnTo>
                      <a:lnTo>
                        <a:pt x="7277" y="628"/>
                      </a:lnTo>
                      <a:lnTo>
                        <a:pt x="7231" y="626"/>
                      </a:lnTo>
                      <a:lnTo>
                        <a:pt x="7202" y="626"/>
                      </a:lnTo>
                      <a:lnTo>
                        <a:pt x="7175" y="629"/>
                      </a:lnTo>
                      <a:lnTo>
                        <a:pt x="7149" y="634"/>
                      </a:lnTo>
                      <a:lnTo>
                        <a:pt x="7124" y="640"/>
                      </a:lnTo>
                      <a:lnTo>
                        <a:pt x="7100" y="648"/>
                      </a:lnTo>
                      <a:lnTo>
                        <a:pt x="7077" y="658"/>
                      </a:lnTo>
                      <a:lnTo>
                        <a:pt x="7055" y="671"/>
                      </a:lnTo>
                      <a:lnTo>
                        <a:pt x="7034" y="685"/>
                      </a:lnTo>
                      <a:lnTo>
                        <a:pt x="7015" y="700"/>
                      </a:lnTo>
                      <a:lnTo>
                        <a:pt x="6996" y="718"/>
                      </a:lnTo>
                      <a:lnTo>
                        <a:pt x="6977" y="737"/>
                      </a:lnTo>
                      <a:lnTo>
                        <a:pt x="6959" y="759"/>
                      </a:lnTo>
                      <a:lnTo>
                        <a:pt x="6943" y="783"/>
                      </a:lnTo>
                      <a:lnTo>
                        <a:pt x="6928" y="808"/>
                      </a:lnTo>
                      <a:lnTo>
                        <a:pt x="6900" y="865"/>
                      </a:lnTo>
                      <a:lnTo>
                        <a:pt x="6883" y="809"/>
                      </a:lnTo>
                      <a:lnTo>
                        <a:pt x="6873" y="784"/>
                      </a:lnTo>
                      <a:lnTo>
                        <a:pt x="6862" y="761"/>
                      </a:lnTo>
                      <a:lnTo>
                        <a:pt x="6849" y="739"/>
                      </a:lnTo>
                      <a:lnTo>
                        <a:pt x="6835" y="720"/>
                      </a:lnTo>
                      <a:lnTo>
                        <a:pt x="6820" y="702"/>
                      </a:lnTo>
                      <a:lnTo>
                        <a:pt x="6804" y="686"/>
                      </a:lnTo>
                      <a:lnTo>
                        <a:pt x="6786" y="672"/>
                      </a:lnTo>
                      <a:lnTo>
                        <a:pt x="6766" y="659"/>
                      </a:lnTo>
                      <a:lnTo>
                        <a:pt x="6746" y="649"/>
                      </a:lnTo>
                      <a:lnTo>
                        <a:pt x="6723" y="640"/>
                      </a:lnTo>
                      <a:lnTo>
                        <a:pt x="6700" y="634"/>
                      </a:lnTo>
                      <a:lnTo>
                        <a:pt x="6675" y="629"/>
                      </a:lnTo>
                      <a:lnTo>
                        <a:pt x="6649" y="626"/>
                      </a:lnTo>
                      <a:lnTo>
                        <a:pt x="6621" y="626"/>
                      </a:lnTo>
                      <a:lnTo>
                        <a:pt x="6593" y="626"/>
                      </a:lnTo>
                      <a:lnTo>
                        <a:pt x="6566" y="629"/>
                      </a:lnTo>
                      <a:lnTo>
                        <a:pt x="6540" y="633"/>
                      </a:lnTo>
                      <a:lnTo>
                        <a:pt x="6516" y="639"/>
                      </a:lnTo>
                      <a:lnTo>
                        <a:pt x="6493" y="647"/>
                      </a:lnTo>
                      <a:lnTo>
                        <a:pt x="6470" y="657"/>
                      </a:lnTo>
                      <a:lnTo>
                        <a:pt x="6448" y="670"/>
                      </a:lnTo>
                      <a:lnTo>
                        <a:pt x="6428" y="683"/>
                      </a:lnTo>
                      <a:lnTo>
                        <a:pt x="6409" y="698"/>
                      </a:lnTo>
                      <a:lnTo>
                        <a:pt x="6391" y="715"/>
                      </a:lnTo>
                      <a:lnTo>
                        <a:pt x="6373" y="734"/>
                      </a:lnTo>
                      <a:lnTo>
                        <a:pt x="6356" y="755"/>
                      </a:lnTo>
                      <a:lnTo>
                        <a:pt x="6325" y="803"/>
                      </a:lnTo>
                      <a:lnTo>
                        <a:pt x="6295" y="859"/>
                      </a:lnTo>
                      <a:lnTo>
                        <a:pt x="6295" y="647"/>
                      </a:lnTo>
                      <a:lnTo>
                        <a:pt x="6011" y="647"/>
                      </a:lnTo>
                      <a:lnTo>
                        <a:pt x="6011" y="1165"/>
                      </a:lnTo>
                      <a:lnTo>
                        <a:pt x="6011" y="1682"/>
                      </a:lnTo>
                      <a:lnTo>
                        <a:pt x="6305" y="1682"/>
                      </a:lnTo>
                      <a:lnTo>
                        <a:pt x="6305" y="1201"/>
                      </a:lnTo>
                      <a:lnTo>
                        <a:pt x="6306" y="1155"/>
                      </a:lnTo>
                      <a:lnTo>
                        <a:pt x="6307" y="1132"/>
                      </a:lnTo>
                      <a:lnTo>
                        <a:pt x="6309" y="1113"/>
                      </a:lnTo>
                      <a:lnTo>
                        <a:pt x="6314" y="1078"/>
                      </a:lnTo>
                      <a:lnTo>
                        <a:pt x="6320" y="1048"/>
                      </a:lnTo>
                      <a:lnTo>
                        <a:pt x="6332" y="1015"/>
                      </a:lnTo>
                      <a:lnTo>
                        <a:pt x="6347" y="985"/>
                      </a:lnTo>
                      <a:lnTo>
                        <a:pt x="6365" y="959"/>
                      </a:lnTo>
                      <a:lnTo>
                        <a:pt x="6375" y="947"/>
                      </a:lnTo>
                      <a:lnTo>
                        <a:pt x="6386" y="937"/>
                      </a:lnTo>
                      <a:lnTo>
                        <a:pt x="6397" y="927"/>
                      </a:lnTo>
                      <a:lnTo>
                        <a:pt x="6409" y="919"/>
                      </a:lnTo>
                      <a:lnTo>
                        <a:pt x="6421" y="912"/>
                      </a:lnTo>
                      <a:lnTo>
                        <a:pt x="6434" y="906"/>
                      </a:lnTo>
                      <a:lnTo>
                        <a:pt x="6448" y="900"/>
                      </a:lnTo>
                      <a:lnTo>
                        <a:pt x="6462" y="897"/>
                      </a:lnTo>
                      <a:lnTo>
                        <a:pt x="6492" y="894"/>
                      </a:lnTo>
                      <a:lnTo>
                        <a:pt x="6514" y="895"/>
                      </a:lnTo>
                      <a:lnTo>
                        <a:pt x="6534" y="900"/>
                      </a:lnTo>
                      <a:lnTo>
                        <a:pt x="6553" y="907"/>
                      </a:lnTo>
                      <a:lnTo>
                        <a:pt x="6569" y="917"/>
                      </a:lnTo>
                      <a:lnTo>
                        <a:pt x="6584" y="929"/>
                      </a:lnTo>
                      <a:lnTo>
                        <a:pt x="6597" y="943"/>
                      </a:lnTo>
                      <a:lnTo>
                        <a:pt x="6608" y="960"/>
                      </a:lnTo>
                      <a:lnTo>
                        <a:pt x="6617" y="979"/>
                      </a:lnTo>
                      <a:lnTo>
                        <a:pt x="6627" y="1011"/>
                      </a:lnTo>
                      <a:lnTo>
                        <a:pt x="6634" y="1050"/>
                      </a:lnTo>
                      <a:lnTo>
                        <a:pt x="6638" y="1100"/>
                      </a:lnTo>
                      <a:lnTo>
                        <a:pt x="6639" y="1165"/>
                      </a:lnTo>
                      <a:lnTo>
                        <a:pt x="6639" y="1682"/>
                      </a:lnTo>
                      <a:lnTo>
                        <a:pt x="6935" y="1682"/>
                      </a:lnTo>
                      <a:lnTo>
                        <a:pt x="6935" y="1184"/>
                      </a:lnTo>
                      <a:lnTo>
                        <a:pt x="6936" y="1150"/>
                      </a:lnTo>
                      <a:lnTo>
                        <a:pt x="6938" y="1117"/>
                      </a:lnTo>
                      <a:lnTo>
                        <a:pt x="6942" y="1087"/>
                      </a:lnTo>
                      <a:lnTo>
                        <a:pt x="6947" y="1059"/>
                      </a:lnTo>
                      <a:lnTo>
                        <a:pt x="6954" y="1033"/>
                      </a:lnTo>
                      <a:lnTo>
                        <a:pt x="6962" y="1010"/>
                      </a:lnTo>
                      <a:lnTo>
                        <a:pt x="6971" y="988"/>
                      </a:lnTo>
                      <a:lnTo>
                        <a:pt x="6983" y="969"/>
                      </a:lnTo>
                      <a:lnTo>
                        <a:pt x="6996" y="952"/>
                      </a:lnTo>
                      <a:lnTo>
                        <a:pt x="7009" y="937"/>
                      </a:lnTo>
                      <a:lnTo>
                        <a:pt x="7025" y="924"/>
                      </a:lnTo>
                      <a:lnTo>
                        <a:pt x="7041" y="914"/>
                      </a:lnTo>
                      <a:lnTo>
                        <a:pt x="7059" y="906"/>
                      </a:lnTo>
                      <a:lnTo>
                        <a:pt x="7079" y="899"/>
                      </a:lnTo>
                      <a:lnTo>
                        <a:pt x="7100" y="895"/>
                      </a:lnTo>
                      <a:lnTo>
                        <a:pt x="7122" y="894"/>
                      </a:lnTo>
                      <a:lnTo>
                        <a:pt x="7148" y="895"/>
                      </a:lnTo>
                      <a:lnTo>
                        <a:pt x="7160" y="897"/>
                      </a:lnTo>
                      <a:lnTo>
                        <a:pt x="7171" y="900"/>
                      </a:lnTo>
                      <a:lnTo>
                        <a:pt x="7192" y="909"/>
                      </a:lnTo>
                      <a:lnTo>
                        <a:pt x="7210" y="919"/>
                      </a:lnTo>
                      <a:lnTo>
                        <a:pt x="7227" y="933"/>
                      </a:lnTo>
                      <a:lnTo>
                        <a:pt x="7241" y="951"/>
                      </a:lnTo>
                      <a:lnTo>
                        <a:pt x="7251" y="971"/>
                      </a:lnTo>
                      <a:lnTo>
                        <a:pt x="7259" y="995"/>
                      </a:lnTo>
                      <a:lnTo>
                        <a:pt x="7264" y="1023"/>
                      </a:lnTo>
                      <a:lnTo>
                        <a:pt x="7267" y="1058"/>
                      </a:lnTo>
                      <a:lnTo>
                        <a:pt x="7269" y="1101"/>
                      </a:lnTo>
                      <a:lnTo>
                        <a:pt x="7270" y="1150"/>
                      </a:lnTo>
                      <a:lnTo>
                        <a:pt x="7270" y="1682"/>
                      </a:lnTo>
                      <a:lnTo>
                        <a:pt x="7566" y="1682"/>
                      </a:lnTo>
                      <a:close/>
                      <a:moveTo>
                        <a:pt x="2275" y="320"/>
                      </a:moveTo>
                      <a:lnTo>
                        <a:pt x="2258" y="320"/>
                      </a:lnTo>
                      <a:lnTo>
                        <a:pt x="2241" y="323"/>
                      </a:lnTo>
                      <a:lnTo>
                        <a:pt x="2226" y="326"/>
                      </a:lnTo>
                      <a:lnTo>
                        <a:pt x="2212" y="332"/>
                      </a:lnTo>
                      <a:lnTo>
                        <a:pt x="2185" y="346"/>
                      </a:lnTo>
                      <a:lnTo>
                        <a:pt x="2163" y="365"/>
                      </a:lnTo>
                      <a:lnTo>
                        <a:pt x="2154" y="377"/>
                      </a:lnTo>
                      <a:lnTo>
                        <a:pt x="2146" y="390"/>
                      </a:lnTo>
                      <a:lnTo>
                        <a:pt x="2133" y="419"/>
                      </a:lnTo>
                      <a:lnTo>
                        <a:pt x="2128" y="436"/>
                      </a:lnTo>
                      <a:lnTo>
                        <a:pt x="2125" y="453"/>
                      </a:lnTo>
                      <a:lnTo>
                        <a:pt x="2123" y="471"/>
                      </a:lnTo>
                      <a:lnTo>
                        <a:pt x="2122" y="490"/>
                      </a:lnTo>
                      <a:lnTo>
                        <a:pt x="2122" y="657"/>
                      </a:lnTo>
                      <a:lnTo>
                        <a:pt x="2337" y="657"/>
                      </a:lnTo>
                      <a:lnTo>
                        <a:pt x="2337" y="891"/>
                      </a:lnTo>
                      <a:lnTo>
                        <a:pt x="2122" y="891"/>
                      </a:lnTo>
                      <a:lnTo>
                        <a:pt x="2122" y="1683"/>
                      </a:lnTo>
                      <a:lnTo>
                        <a:pt x="1828" y="1683"/>
                      </a:lnTo>
                      <a:lnTo>
                        <a:pt x="1828" y="891"/>
                      </a:lnTo>
                      <a:lnTo>
                        <a:pt x="1692" y="891"/>
                      </a:lnTo>
                      <a:lnTo>
                        <a:pt x="1692" y="657"/>
                      </a:lnTo>
                      <a:lnTo>
                        <a:pt x="1828" y="657"/>
                      </a:lnTo>
                      <a:lnTo>
                        <a:pt x="1828" y="516"/>
                      </a:lnTo>
                      <a:lnTo>
                        <a:pt x="1830" y="435"/>
                      </a:lnTo>
                      <a:lnTo>
                        <a:pt x="1834" y="393"/>
                      </a:lnTo>
                      <a:lnTo>
                        <a:pt x="1841" y="354"/>
                      </a:lnTo>
                      <a:lnTo>
                        <a:pt x="1849" y="315"/>
                      </a:lnTo>
                      <a:lnTo>
                        <a:pt x="1860" y="277"/>
                      </a:lnTo>
                      <a:lnTo>
                        <a:pt x="1875" y="242"/>
                      </a:lnTo>
                      <a:lnTo>
                        <a:pt x="1883" y="225"/>
                      </a:lnTo>
                      <a:lnTo>
                        <a:pt x="1893" y="208"/>
                      </a:lnTo>
                      <a:lnTo>
                        <a:pt x="1915" y="176"/>
                      </a:lnTo>
                      <a:lnTo>
                        <a:pt x="1942" y="148"/>
                      </a:lnTo>
                      <a:lnTo>
                        <a:pt x="1973" y="123"/>
                      </a:lnTo>
                      <a:lnTo>
                        <a:pt x="1990" y="112"/>
                      </a:lnTo>
                      <a:lnTo>
                        <a:pt x="2009" y="102"/>
                      </a:lnTo>
                      <a:lnTo>
                        <a:pt x="2051" y="85"/>
                      </a:lnTo>
                      <a:lnTo>
                        <a:pt x="2100" y="72"/>
                      </a:lnTo>
                      <a:lnTo>
                        <a:pt x="2153" y="65"/>
                      </a:lnTo>
                      <a:lnTo>
                        <a:pt x="2183" y="63"/>
                      </a:lnTo>
                      <a:lnTo>
                        <a:pt x="2214" y="62"/>
                      </a:lnTo>
                      <a:lnTo>
                        <a:pt x="2268" y="63"/>
                      </a:lnTo>
                      <a:lnTo>
                        <a:pt x="2315" y="68"/>
                      </a:lnTo>
                      <a:lnTo>
                        <a:pt x="2361" y="76"/>
                      </a:lnTo>
                      <a:lnTo>
                        <a:pt x="2415" y="86"/>
                      </a:lnTo>
                      <a:lnTo>
                        <a:pt x="2415" y="338"/>
                      </a:lnTo>
                      <a:lnTo>
                        <a:pt x="2387" y="332"/>
                      </a:lnTo>
                      <a:lnTo>
                        <a:pt x="2358" y="326"/>
                      </a:lnTo>
                      <a:lnTo>
                        <a:pt x="2321" y="321"/>
                      </a:lnTo>
                      <a:lnTo>
                        <a:pt x="2275" y="320"/>
                      </a:lnTo>
                      <a:close/>
                      <a:moveTo>
                        <a:pt x="1255" y="1349"/>
                      </a:moveTo>
                      <a:lnTo>
                        <a:pt x="1431" y="1652"/>
                      </a:lnTo>
                      <a:lnTo>
                        <a:pt x="1388" y="1675"/>
                      </a:lnTo>
                      <a:lnTo>
                        <a:pt x="1343" y="1696"/>
                      </a:lnTo>
                      <a:lnTo>
                        <a:pt x="1299" y="1715"/>
                      </a:lnTo>
                      <a:lnTo>
                        <a:pt x="1255" y="1731"/>
                      </a:lnTo>
                      <a:lnTo>
                        <a:pt x="1209" y="1745"/>
                      </a:lnTo>
                      <a:lnTo>
                        <a:pt x="1164" y="1756"/>
                      </a:lnTo>
                      <a:lnTo>
                        <a:pt x="1118" y="1766"/>
                      </a:lnTo>
                      <a:lnTo>
                        <a:pt x="1071" y="1772"/>
                      </a:lnTo>
                      <a:lnTo>
                        <a:pt x="1025" y="1777"/>
                      </a:lnTo>
                      <a:lnTo>
                        <a:pt x="979" y="1779"/>
                      </a:lnTo>
                      <a:lnTo>
                        <a:pt x="934" y="1779"/>
                      </a:lnTo>
                      <a:lnTo>
                        <a:pt x="888" y="1777"/>
                      </a:lnTo>
                      <a:lnTo>
                        <a:pt x="841" y="1773"/>
                      </a:lnTo>
                      <a:lnTo>
                        <a:pt x="796" y="1766"/>
                      </a:lnTo>
                      <a:lnTo>
                        <a:pt x="751" y="1758"/>
                      </a:lnTo>
                      <a:lnTo>
                        <a:pt x="707" y="1747"/>
                      </a:lnTo>
                      <a:lnTo>
                        <a:pt x="663" y="1734"/>
                      </a:lnTo>
                      <a:lnTo>
                        <a:pt x="620" y="1719"/>
                      </a:lnTo>
                      <a:lnTo>
                        <a:pt x="577" y="1702"/>
                      </a:lnTo>
                      <a:lnTo>
                        <a:pt x="535" y="1683"/>
                      </a:lnTo>
                      <a:lnTo>
                        <a:pt x="494" y="1662"/>
                      </a:lnTo>
                      <a:lnTo>
                        <a:pt x="455" y="1639"/>
                      </a:lnTo>
                      <a:lnTo>
                        <a:pt x="416" y="1614"/>
                      </a:lnTo>
                      <a:lnTo>
                        <a:pt x="378" y="1586"/>
                      </a:lnTo>
                      <a:lnTo>
                        <a:pt x="341" y="1558"/>
                      </a:lnTo>
                      <a:lnTo>
                        <a:pt x="306" y="1527"/>
                      </a:lnTo>
                      <a:lnTo>
                        <a:pt x="272" y="1494"/>
                      </a:lnTo>
                      <a:lnTo>
                        <a:pt x="240" y="1460"/>
                      </a:lnTo>
                      <a:lnTo>
                        <a:pt x="210" y="1423"/>
                      </a:lnTo>
                      <a:lnTo>
                        <a:pt x="181" y="1385"/>
                      </a:lnTo>
                      <a:lnTo>
                        <a:pt x="153" y="1344"/>
                      </a:lnTo>
                      <a:lnTo>
                        <a:pt x="128" y="1303"/>
                      </a:lnTo>
                      <a:lnTo>
                        <a:pt x="103" y="1260"/>
                      </a:lnTo>
                      <a:lnTo>
                        <a:pt x="83" y="1216"/>
                      </a:lnTo>
                      <a:lnTo>
                        <a:pt x="64" y="1172"/>
                      </a:lnTo>
                      <a:lnTo>
                        <a:pt x="48" y="1126"/>
                      </a:lnTo>
                      <a:lnTo>
                        <a:pt x="34" y="1081"/>
                      </a:lnTo>
                      <a:lnTo>
                        <a:pt x="23" y="1036"/>
                      </a:lnTo>
                      <a:lnTo>
                        <a:pt x="13" y="990"/>
                      </a:lnTo>
                      <a:lnTo>
                        <a:pt x="7" y="944"/>
                      </a:lnTo>
                      <a:lnTo>
                        <a:pt x="2" y="897"/>
                      </a:lnTo>
                      <a:lnTo>
                        <a:pt x="0" y="851"/>
                      </a:lnTo>
                      <a:lnTo>
                        <a:pt x="0" y="805"/>
                      </a:lnTo>
                      <a:lnTo>
                        <a:pt x="2" y="760"/>
                      </a:lnTo>
                      <a:lnTo>
                        <a:pt x="6" y="714"/>
                      </a:lnTo>
                      <a:lnTo>
                        <a:pt x="13" y="669"/>
                      </a:lnTo>
                      <a:lnTo>
                        <a:pt x="21" y="623"/>
                      </a:lnTo>
                      <a:lnTo>
                        <a:pt x="32" y="579"/>
                      </a:lnTo>
                      <a:lnTo>
                        <a:pt x="45" y="535"/>
                      </a:lnTo>
                      <a:lnTo>
                        <a:pt x="60" y="492"/>
                      </a:lnTo>
                      <a:lnTo>
                        <a:pt x="77" y="450"/>
                      </a:lnTo>
                      <a:lnTo>
                        <a:pt x="96" y="407"/>
                      </a:lnTo>
                      <a:lnTo>
                        <a:pt x="117" y="366"/>
                      </a:lnTo>
                      <a:lnTo>
                        <a:pt x="141" y="327"/>
                      </a:lnTo>
                      <a:lnTo>
                        <a:pt x="166" y="288"/>
                      </a:lnTo>
                      <a:lnTo>
                        <a:pt x="193" y="250"/>
                      </a:lnTo>
                      <a:lnTo>
                        <a:pt x="221" y="214"/>
                      </a:lnTo>
                      <a:lnTo>
                        <a:pt x="252" y="178"/>
                      </a:lnTo>
                      <a:lnTo>
                        <a:pt x="285" y="145"/>
                      </a:lnTo>
                      <a:lnTo>
                        <a:pt x="319" y="112"/>
                      </a:lnTo>
                      <a:lnTo>
                        <a:pt x="356" y="82"/>
                      </a:lnTo>
                      <a:lnTo>
                        <a:pt x="395" y="53"/>
                      </a:lnTo>
                      <a:lnTo>
                        <a:pt x="435" y="25"/>
                      </a:lnTo>
                      <a:lnTo>
                        <a:pt x="477" y="0"/>
                      </a:lnTo>
                      <a:lnTo>
                        <a:pt x="716" y="64"/>
                      </a:lnTo>
                      <a:lnTo>
                        <a:pt x="652" y="303"/>
                      </a:lnTo>
                      <a:lnTo>
                        <a:pt x="625" y="319"/>
                      </a:lnTo>
                      <a:lnTo>
                        <a:pt x="598" y="337"/>
                      </a:lnTo>
                      <a:lnTo>
                        <a:pt x="573" y="356"/>
                      </a:lnTo>
                      <a:lnTo>
                        <a:pt x="549" y="376"/>
                      </a:lnTo>
                      <a:lnTo>
                        <a:pt x="527" y="397"/>
                      </a:lnTo>
                      <a:lnTo>
                        <a:pt x="506" y="419"/>
                      </a:lnTo>
                      <a:lnTo>
                        <a:pt x="486" y="443"/>
                      </a:lnTo>
                      <a:lnTo>
                        <a:pt x="468" y="467"/>
                      </a:lnTo>
                      <a:lnTo>
                        <a:pt x="435" y="516"/>
                      </a:lnTo>
                      <a:lnTo>
                        <a:pt x="407" y="568"/>
                      </a:lnTo>
                      <a:lnTo>
                        <a:pt x="395" y="595"/>
                      </a:lnTo>
                      <a:lnTo>
                        <a:pt x="385" y="622"/>
                      </a:lnTo>
                      <a:lnTo>
                        <a:pt x="376" y="650"/>
                      </a:lnTo>
                      <a:lnTo>
                        <a:pt x="367" y="679"/>
                      </a:lnTo>
                      <a:lnTo>
                        <a:pt x="355" y="736"/>
                      </a:lnTo>
                      <a:lnTo>
                        <a:pt x="351" y="765"/>
                      </a:lnTo>
                      <a:lnTo>
                        <a:pt x="348" y="794"/>
                      </a:lnTo>
                      <a:lnTo>
                        <a:pt x="347" y="823"/>
                      </a:lnTo>
                      <a:lnTo>
                        <a:pt x="347" y="852"/>
                      </a:lnTo>
                      <a:lnTo>
                        <a:pt x="352" y="911"/>
                      </a:lnTo>
                      <a:lnTo>
                        <a:pt x="356" y="939"/>
                      </a:lnTo>
                      <a:lnTo>
                        <a:pt x="362" y="968"/>
                      </a:lnTo>
                      <a:lnTo>
                        <a:pt x="370" y="996"/>
                      </a:lnTo>
                      <a:lnTo>
                        <a:pt x="378" y="1024"/>
                      </a:lnTo>
                      <a:lnTo>
                        <a:pt x="388" y="1051"/>
                      </a:lnTo>
                      <a:lnTo>
                        <a:pt x="399" y="1078"/>
                      </a:lnTo>
                      <a:lnTo>
                        <a:pt x="412" y="1104"/>
                      </a:lnTo>
                      <a:lnTo>
                        <a:pt x="426" y="1130"/>
                      </a:lnTo>
                      <a:lnTo>
                        <a:pt x="458" y="1180"/>
                      </a:lnTo>
                      <a:lnTo>
                        <a:pt x="476" y="1204"/>
                      </a:lnTo>
                      <a:lnTo>
                        <a:pt x="494" y="1226"/>
                      </a:lnTo>
                      <a:lnTo>
                        <a:pt x="514" y="1247"/>
                      </a:lnTo>
                      <a:lnTo>
                        <a:pt x="535" y="1267"/>
                      </a:lnTo>
                      <a:lnTo>
                        <a:pt x="580" y="1304"/>
                      </a:lnTo>
                      <a:lnTo>
                        <a:pt x="603" y="1321"/>
                      </a:lnTo>
                      <a:lnTo>
                        <a:pt x="628" y="1337"/>
                      </a:lnTo>
                      <a:lnTo>
                        <a:pt x="653" y="1352"/>
                      </a:lnTo>
                      <a:lnTo>
                        <a:pt x="679" y="1365"/>
                      </a:lnTo>
                      <a:lnTo>
                        <a:pt x="705" y="1378"/>
                      </a:lnTo>
                      <a:lnTo>
                        <a:pt x="732" y="1389"/>
                      </a:lnTo>
                      <a:lnTo>
                        <a:pt x="787" y="1407"/>
                      </a:lnTo>
                      <a:lnTo>
                        <a:pt x="816" y="1415"/>
                      </a:lnTo>
                      <a:lnTo>
                        <a:pt x="844" y="1420"/>
                      </a:lnTo>
                      <a:lnTo>
                        <a:pt x="904" y="1428"/>
                      </a:lnTo>
                      <a:lnTo>
                        <a:pt x="933" y="1430"/>
                      </a:lnTo>
                      <a:lnTo>
                        <a:pt x="962" y="1430"/>
                      </a:lnTo>
                      <a:lnTo>
                        <a:pt x="992" y="1429"/>
                      </a:lnTo>
                      <a:lnTo>
                        <a:pt x="1022" y="1426"/>
                      </a:lnTo>
                      <a:lnTo>
                        <a:pt x="1051" y="1422"/>
                      </a:lnTo>
                      <a:lnTo>
                        <a:pt x="1081" y="1417"/>
                      </a:lnTo>
                      <a:lnTo>
                        <a:pt x="1112" y="1409"/>
                      </a:lnTo>
                      <a:lnTo>
                        <a:pt x="1141" y="1401"/>
                      </a:lnTo>
                      <a:lnTo>
                        <a:pt x="1170" y="1390"/>
                      </a:lnTo>
                      <a:lnTo>
                        <a:pt x="1199" y="1378"/>
                      </a:lnTo>
                      <a:lnTo>
                        <a:pt x="1227" y="1364"/>
                      </a:lnTo>
                      <a:lnTo>
                        <a:pt x="1255" y="1349"/>
                      </a:lnTo>
                      <a:close/>
                      <a:moveTo>
                        <a:pt x="490" y="1093"/>
                      </a:moveTo>
                      <a:lnTo>
                        <a:pt x="518" y="1136"/>
                      </a:lnTo>
                      <a:lnTo>
                        <a:pt x="550" y="1177"/>
                      </a:lnTo>
                      <a:lnTo>
                        <a:pt x="567" y="1196"/>
                      </a:lnTo>
                      <a:lnTo>
                        <a:pt x="586" y="1213"/>
                      </a:lnTo>
                      <a:lnTo>
                        <a:pt x="626" y="1246"/>
                      </a:lnTo>
                      <a:lnTo>
                        <a:pt x="668" y="1275"/>
                      </a:lnTo>
                      <a:lnTo>
                        <a:pt x="712" y="1299"/>
                      </a:lnTo>
                      <a:lnTo>
                        <a:pt x="735" y="1310"/>
                      </a:lnTo>
                      <a:lnTo>
                        <a:pt x="759" y="1320"/>
                      </a:lnTo>
                      <a:lnTo>
                        <a:pt x="807" y="1336"/>
                      </a:lnTo>
                      <a:lnTo>
                        <a:pt x="832" y="1342"/>
                      </a:lnTo>
                      <a:lnTo>
                        <a:pt x="857" y="1347"/>
                      </a:lnTo>
                      <a:lnTo>
                        <a:pt x="909" y="1354"/>
                      </a:lnTo>
                      <a:lnTo>
                        <a:pt x="961" y="1356"/>
                      </a:lnTo>
                      <a:lnTo>
                        <a:pt x="1013" y="1352"/>
                      </a:lnTo>
                      <a:lnTo>
                        <a:pt x="1065" y="1344"/>
                      </a:lnTo>
                      <a:lnTo>
                        <a:pt x="1091" y="1337"/>
                      </a:lnTo>
                      <a:lnTo>
                        <a:pt x="1118" y="1330"/>
                      </a:lnTo>
                      <a:lnTo>
                        <a:pt x="1144" y="1321"/>
                      </a:lnTo>
                      <a:lnTo>
                        <a:pt x="1169" y="1310"/>
                      </a:lnTo>
                      <a:lnTo>
                        <a:pt x="1194" y="1298"/>
                      </a:lnTo>
                      <a:lnTo>
                        <a:pt x="1219" y="1285"/>
                      </a:lnTo>
                      <a:lnTo>
                        <a:pt x="1266" y="1254"/>
                      </a:lnTo>
                      <a:lnTo>
                        <a:pt x="1308" y="1220"/>
                      </a:lnTo>
                      <a:lnTo>
                        <a:pt x="1346" y="1182"/>
                      </a:lnTo>
                      <a:lnTo>
                        <a:pt x="1381" y="1141"/>
                      </a:lnTo>
                      <a:lnTo>
                        <a:pt x="1410" y="1097"/>
                      </a:lnTo>
                      <a:lnTo>
                        <a:pt x="1423" y="1074"/>
                      </a:lnTo>
                      <a:lnTo>
                        <a:pt x="1434" y="1051"/>
                      </a:lnTo>
                      <a:lnTo>
                        <a:pt x="1454" y="1003"/>
                      </a:lnTo>
                      <a:lnTo>
                        <a:pt x="1462" y="979"/>
                      </a:lnTo>
                      <a:lnTo>
                        <a:pt x="1469" y="954"/>
                      </a:lnTo>
                      <a:lnTo>
                        <a:pt x="1475" y="930"/>
                      </a:lnTo>
                      <a:lnTo>
                        <a:pt x="1479" y="904"/>
                      </a:lnTo>
                      <a:lnTo>
                        <a:pt x="1485" y="853"/>
                      </a:lnTo>
                      <a:lnTo>
                        <a:pt x="1486" y="802"/>
                      </a:lnTo>
                      <a:lnTo>
                        <a:pt x="1482" y="751"/>
                      </a:lnTo>
                      <a:lnTo>
                        <a:pt x="1473" y="701"/>
                      </a:lnTo>
                      <a:lnTo>
                        <a:pt x="1467" y="677"/>
                      </a:lnTo>
                      <a:lnTo>
                        <a:pt x="1459" y="651"/>
                      </a:lnTo>
                      <a:lnTo>
                        <a:pt x="1441" y="604"/>
                      </a:lnTo>
                      <a:lnTo>
                        <a:pt x="1417" y="558"/>
                      </a:lnTo>
                      <a:lnTo>
                        <a:pt x="1389" y="515"/>
                      </a:lnTo>
                      <a:lnTo>
                        <a:pt x="1357" y="475"/>
                      </a:lnTo>
                      <a:lnTo>
                        <a:pt x="1339" y="456"/>
                      </a:lnTo>
                      <a:lnTo>
                        <a:pt x="1321" y="439"/>
                      </a:lnTo>
                      <a:lnTo>
                        <a:pt x="1282" y="405"/>
                      </a:lnTo>
                      <a:lnTo>
                        <a:pt x="1240" y="376"/>
                      </a:lnTo>
                      <a:lnTo>
                        <a:pt x="1196" y="352"/>
                      </a:lnTo>
                      <a:lnTo>
                        <a:pt x="1173" y="341"/>
                      </a:lnTo>
                      <a:lnTo>
                        <a:pt x="1149" y="331"/>
                      </a:lnTo>
                      <a:lnTo>
                        <a:pt x="1100" y="315"/>
                      </a:lnTo>
                      <a:lnTo>
                        <a:pt x="1075" y="309"/>
                      </a:lnTo>
                      <a:lnTo>
                        <a:pt x="1050" y="304"/>
                      </a:lnTo>
                      <a:lnTo>
                        <a:pt x="999" y="297"/>
                      </a:lnTo>
                      <a:lnTo>
                        <a:pt x="947" y="295"/>
                      </a:lnTo>
                      <a:lnTo>
                        <a:pt x="895" y="298"/>
                      </a:lnTo>
                      <a:lnTo>
                        <a:pt x="842" y="307"/>
                      </a:lnTo>
                      <a:lnTo>
                        <a:pt x="816" y="313"/>
                      </a:lnTo>
                      <a:lnTo>
                        <a:pt x="790" y="321"/>
                      </a:lnTo>
                      <a:lnTo>
                        <a:pt x="764" y="330"/>
                      </a:lnTo>
                      <a:lnTo>
                        <a:pt x="739" y="341"/>
                      </a:lnTo>
                      <a:lnTo>
                        <a:pt x="713" y="353"/>
                      </a:lnTo>
                      <a:lnTo>
                        <a:pt x="689" y="366"/>
                      </a:lnTo>
                      <a:lnTo>
                        <a:pt x="642" y="397"/>
                      </a:lnTo>
                      <a:lnTo>
                        <a:pt x="620" y="413"/>
                      </a:lnTo>
                      <a:lnTo>
                        <a:pt x="598" y="432"/>
                      </a:lnTo>
                      <a:lnTo>
                        <a:pt x="561" y="470"/>
                      </a:lnTo>
                      <a:lnTo>
                        <a:pt x="543" y="490"/>
                      </a:lnTo>
                      <a:lnTo>
                        <a:pt x="527" y="511"/>
                      </a:lnTo>
                      <a:lnTo>
                        <a:pt x="498" y="554"/>
                      </a:lnTo>
                      <a:lnTo>
                        <a:pt x="486" y="577"/>
                      </a:lnTo>
                      <a:lnTo>
                        <a:pt x="474" y="600"/>
                      </a:lnTo>
                      <a:lnTo>
                        <a:pt x="454" y="647"/>
                      </a:lnTo>
                      <a:lnTo>
                        <a:pt x="446" y="673"/>
                      </a:lnTo>
                      <a:lnTo>
                        <a:pt x="439" y="697"/>
                      </a:lnTo>
                      <a:lnTo>
                        <a:pt x="433" y="722"/>
                      </a:lnTo>
                      <a:lnTo>
                        <a:pt x="429" y="747"/>
                      </a:lnTo>
                      <a:lnTo>
                        <a:pt x="423" y="798"/>
                      </a:lnTo>
                      <a:lnTo>
                        <a:pt x="422" y="849"/>
                      </a:lnTo>
                      <a:lnTo>
                        <a:pt x="423" y="874"/>
                      </a:lnTo>
                      <a:lnTo>
                        <a:pt x="426" y="900"/>
                      </a:lnTo>
                      <a:lnTo>
                        <a:pt x="430" y="926"/>
                      </a:lnTo>
                      <a:lnTo>
                        <a:pt x="435" y="951"/>
                      </a:lnTo>
                      <a:lnTo>
                        <a:pt x="441" y="975"/>
                      </a:lnTo>
                      <a:lnTo>
                        <a:pt x="448" y="1000"/>
                      </a:lnTo>
                      <a:lnTo>
                        <a:pt x="467" y="1047"/>
                      </a:lnTo>
                      <a:lnTo>
                        <a:pt x="490" y="109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noEditPoints="1"/>
                </p:cNvSpPr>
                <p:nvPr userDrawn="1"/>
              </p:nvSpPr>
              <p:spPr bwMode="auto">
                <a:xfrm>
                  <a:off x="9842500" y="4679950"/>
                  <a:ext cx="635001" cy="350838"/>
                </a:xfrm>
                <a:custGeom>
                  <a:avLst/>
                  <a:gdLst>
                    <a:gd name="T0" fmla="*/ 2964 w 3202"/>
                    <a:gd name="T1" fmla="*/ 1214 h 1773"/>
                    <a:gd name="T2" fmla="*/ 3113 w 3202"/>
                    <a:gd name="T3" fmla="*/ 1193 h 1773"/>
                    <a:gd name="T4" fmla="*/ 2896 w 3202"/>
                    <a:gd name="T5" fmla="*/ 1451 h 1773"/>
                    <a:gd name="T6" fmla="*/ 3024 w 3202"/>
                    <a:gd name="T7" fmla="*/ 1571 h 1773"/>
                    <a:gd name="T8" fmla="*/ 2710 w 3202"/>
                    <a:gd name="T9" fmla="*/ 1478 h 1773"/>
                    <a:gd name="T10" fmla="*/ 2725 w 3202"/>
                    <a:gd name="T11" fmla="*/ 1167 h 1773"/>
                    <a:gd name="T12" fmla="*/ 133 w 3202"/>
                    <a:gd name="T13" fmla="*/ 522 h 1773"/>
                    <a:gd name="T14" fmla="*/ 233 w 3202"/>
                    <a:gd name="T15" fmla="*/ 664 h 1773"/>
                    <a:gd name="T16" fmla="*/ 745 w 3202"/>
                    <a:gd name="T17" fmla="*/ 235 h 1773"/>
                    <a:gd name="T18" fmla="*/ 870 w 3202"/>
                    <a:gd name="T19" fmla="*/ 522 h 1773"/>
                    <a:gd name="T20" fmla="*/ 606 w 3202"/>
                    <a:gd name="T21" fmla="*/ 710 h 1773"/>
                    <a:gd name="T22" fmla="*/ 366 w 3202"/>
                    <a:gd name="T23" fmla="*/ 510 h 1773"/>
                    <a:gd name="T24" fmla="*/ 505 w 3202"/>
                    <a:gd name="T25" fmla="*/ 229 h 1773"/>
                    <a:gd name="T26" fmla="*/ 722 w 3202"/>
                    <a:gd name="T27" fmla="*/ 458 h 1773"/>
                    <a:gd name="T28" fmla="*/ 552 w 3202"/>
                    <a:gd name="T29" fmla="*/ 370 h 1773"/>
                    <a:gd name="T30" fmla="*/ 619 w 3202"/>
                    <a:gd name="T31" fmla="*/ 570 h 1773"/>
                    <a:gd name="T32" fmla="*/ 1058 w 3202"/>
                    <a:gd name="T33" fmla="*/ 160 h 1773"/>
                    <a:gd name="T34" fmla="*/ 928 w 3202"/>
                    <a:gd name="T35" fmla="*/ 57 h 1773"/>
                    <a:gd name="T36" fmla="*/ 1346 w 3202"/>
                    <a:gd name="T37" fmla="*/ 231 h 1773"/>
                    <a:gd name="T38" fmla="*/ 1586 w 3202"/>
                    <a:gd name="T39" fmla="*/ 281 h 1773"/>
                    <a:gd name="T40" fmla="*/ 1437 w 3202"/>
                    <a:gd name="T41" fmla="*/ 360 h 1773"/>
                    <a:gd name="T42" fmla="*/ 1152 w 3202"/>
                    <a:gd name="T43" fmla="*/ 214 h 1773"/>
                    <a:gd name="T44" fmla="*/ 2014 w 3202"/>
                    <a:gd name="T45" fmla="*/ 702 h 1773"/>
                    <a:gd name="T46" fmla="*/ 1788 w 3202"/>
                    <a:gd name="T47" fmla="*/ 214 h 1773"/>
                    <a:gd name="T48" fmla="*/ 2578 w 3202"/>
                    <a:gd name="T49" fmla="*/ 228 h 1773"/>
                    <a:gd name="T50" fmla="*/ 2510 w 3202"/>
                    <a:gd name="T51" fmla="*/ 404 h 1773"/>
                    <a:gd name="T52" fmla="*/ 2361 w 3202"/>
                    <a:gd name="T53" fmla="*/ 401 h 1773"/>
                    <a:gd name="T54" fmla="*/ 3158 w 3202"/>
                    <a:gd name="T55" fmla="*/ 297 h 1773"/>
                    <a:gd name="T56" fmla="*/ 2938 w 3202"/>
                    <a:gd name="T57" fmla="*/ 572 h 1773"/>
                    <a:gd name="T58" fmla="*/ 3105 w 3202"/>
                    <a:gd name="T59" fmla="*/ 687 h 1773"/>
                    <a:gd name="T60" fmla="*/ 2783 w 3202"/>
                    <a:gd name="T61" fmla="*/ 622 h 1773"/>
                    <a:gd name="T62" fmla="*/ 2771 w 3202"/>
                    <a:gd name="T63" fmla="*/ 305 h 1773"/>
                    <a:gd name="T64" fmla="*/ 2911 w 3202"/>
                    <a:gd name="T65" fmla="*/ 346 h 1773"/>
                    <a:gd name="T66" fmla="*/ 313 w 3202"/>
                    <a:gd name="T67" fmla="*/ 1081 h 1773"/>
                    <a:gd name="T68" fmla="*/ 271 w 3202"/>
                    <a:gd name="T69" fmla="*/ 1224 h 1773"/>
                    <a:gd name="T70" fmla="*/ 242 w 3202"/>
                    <a:gd name="T71" fmla="*/ 1428 h 1773"/>
                    <a:gd name="T72" fmla="*/ 364 w 3202"/>
                    <a:gd name="T73" fmla="*/ 1579 h 1773"/>
                    <a:gd name="T74" fmla="*/ 64 w 3202"/>
                    <a:gd name="T75" fmla="*/ 1444 h 1773"/>
                    <a:gd name="T76" fmla="*/ 121 w 3202"/>
                    <a:gd name="T77" fmla="*/ 1145 h 1773"/>
                    <a:gd name="T78" fmla="*/ 768 w 3202"/>
                    <a:gd name="T79" fmla="*/ 1093 h 1773"/>
                    <a:gd name="T80" fmla="*/ 995 w 3202"/>
                    <a:gd name="T81" fmla="*/ 1174 h 1773"/>
                    <a:gd name="T82" fmla="*/ 789 w 3202"/>
                    <a:gd name="T83" fmla="*/ 1220 h 1773"/>
                    <a:gd name="T84" fmla="*/ 1373 w 3202"/>
                    <a:gd name="T85" fmla="*/ 1262 h 1773"/>
                    <a:gd name="T86" fmla="*/ 1084 w 3202"/>
                    <a:gd name="T87" fmla="*/ 1154 h 1773"/>
                    <a:gd name="T88" fmla="*/ 1423 w 3202"/>
                    <a:gd name="T89" fmla="*/ 1108 h 1773"/>
                    <a:gd name="T90" fmla="*/ 1377 w 3202"/>
                    <a:gd name="T91" fmla="*/ 1525 h 1773"/>
                    <a:gd name="T92" fmla="*/ 1101 w 3202"/>
                    <a:gd name="T93" fmla="*/ 1534 h 1773"/>
                    <a:gd name="T94" fmla="*/ 1149 w 3202"/>
                    <a:gd name="T95" fmla="*/ 1319 h 1773"/>
                    <a:gd name="T96" fmla="*/ 1368 w 3202"/>
                    <a:gd name="T97" fmla="*/ 1432 h 1773"/>
                    <a:gd name="T98" fmla="*/ 1231 w 3202"/>
                    <a:gd name="T99" fmla="*/ 1464 h 1773"/>
                    <a:gd name="T100" fmla="*/ 1861 w 3202"/>
                    <a:gd name="T101" fmla="*/ 1081 h 1773"/>
                    <a:gd name="T102" fmla="*/ 2048 w 3202"/>
                    <a:gd name="T103" fmla="*/ 1238 h 1773"/>
                    <a:gd name="T104" fmla="*/ 1802 w 3202"/>
                    <a:gd name="T105" fmla="*/ 1221 h 1773"/>
                    <a:gd name="T106" fmla="*/ 2395 w 3202"/>
                    <a:gd name="T107" fmla="*/ 1093 h 1773"/>
                    <a:gd name="T108" fmla="*/ 2552 w 3202"/>
                    <a:gd name="T109" fmla="*/ 1688 h 1773"/>
                    <a:gd name="T110" fmla="*/ 2190 w 3202"/>
                    <a:gd name="T111" fmla="*/ 1744 h 1773"/>
                    <a:gd name="T112" fmla="*/ 2416 w 3202"/>
                    <a:gd name="T113" fmla="*/ 1619 h 1773"/>
                    <a:gd name="T114" fmla="*/ 2336 w 3202"/>
                    <a:gd name="T115" fmla="*/ 1566 h 1773"/>
                    <a:gd name="T116" fmla="*/ 2112 w 3202"/>
                    <a:gd name="T117" fmla="*/ 1392 h 1773"/>
                    <a:gd name="T118" fmla="*/ 2229 w 3202"/>
                    <a:gd name="T119" fmla="*/ 1105 h 1773"/>
                    <a:gd name="T120" fmla="*/ 2458 w 3202"/>
                    <a:gd name="T121" fmla="*/ 1372 h 1773"/>
                    <a:gd name="T122" fmla="*/ 2312 w 3202"/>
                    <a:gd name="T123" fmla="*/ 1233 h 1773"/>
                    <a:gd name="T124" fmla="*/ 2304 w 3202"/>
                    <a:gd name="T125" fmla="*/ 1419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2" h="1773">
                      <a:moveTo>
                        <a:pt x="2915" y="1203"/>
                      </a:moveTo>
                      <a:lnTo>
                        <a:pt x="2905" y="1203"/>
                      </a:lnTo>
                      <a:lnTo>
                        <a:pt x="2895" y="1205"/>
                      </a:lnTo>
                      <a:lnTo>
                        <a:pt x="2886" y="1207"/>
                      </a:lnTo>
                      <a:lnTo>
                        <a:pt x="2876" y="1209"/>
                      </a:lnTo>
                      <a:lnTo>
                        <a:pt x="2868" y="1213"/>
                      </a:lnTo>
                      <a:lnTo>
                        <a:pt x="2860" y="1217"/>
                      </a:lnTo>
                      <a:lnTo>
                        <a:pt x="2853" y="1221"/>
                      </a:lnTo>
                      <a:lnTo>
                        <a:pt x="2847" y="1226"/>
                      </a:lnTo>
                      <a:lnTo>
                        <a:pt x="2841" y="1232"/>
                      </a:lnTo>
                      <a:lnTo>
                        <a:pt x="2835" y="1238"/>
                      </a:lnTo>
                      <a:lnTo>
                        <a:pt x="2830" y="1244"/>
                      </a:lnTo>
                      <a:lnTo>
                        <a:pt x="2826" y="1251"/>
                      </a:lnTo>
                      <a:lnTo>
                        <a:pt x="2822" y="1258"/>
                      </a:lnTo>
                      <a:lnTo>
                        <a:pt x="2819" y="1265"/>
                      </a:lnTo>
                      <a:lnTo>
                        <a:pt x="2816" y="1273"/>
                      </a:lnTo>
                      <a:lnTo>
                        <a:pt x="2814" y="1280"/>
                      </a:lnTo>
                      <a:lnTo>
                        <a:pt x="3008" y="1280"/>
                      </a:lnTo>
                      <a:lnTo>
                        <a:pt x="3006" y="1271"/>
                      </a:lnTo>
                      <a:lnTo>
                        <a:pt x="3004" y="1263"/>
                      </a:lnTo>
                      <a:lnTo>
                        <a:pt x="3001" y="1254"/>
                      </a:lnTo>
                      <a:lnTo>
                        <a:pt x="2997" y="1247"/>
                      </a:lnTo>
                      <a:lnTo>
                        <a:pt x="2993" y="1240"/>
                      </a:lnTo>
                      <a:lnTo>
                        <a:pt x="2988" y="1234"/>
                      </a:lnTo>
                      <a:lnTo>
                        <a:pt x="2983" y="1228"/>
                      </a:lnTo>
                      <a:lnTo>
                        <a:pt x="2977" y="1223"/>
                      </a:lnTo>
                      <a:lnTo>
                        <a:pt x="2971" y="1218"/>
                      </a:lnTo>
                      <a:lnTo>
                        <a:pt x="2964" y="1214"/>
                      </a:lnTo>
                      <a:lnTo>
                        <a:pt x="2957" y="1211"/>
                      </a:lnTo>
                      <a:lnTo>
                        <a:pt x="2949" y="1208"/>
                      </a:lnTo>
                      <a:lnTo>
                        <a:pt x="2941" y="1206"/>
                      </a:lnTo>
                      <a:lnTo>
                        <a:pt x="2933" y="1204"/>
                      </a:lnTo>
                      <a:lnTo>
                        <a:pt x="2924" y="1203"/>
                      </a:lnTo>
                      <a:lnTo>
                        <a:pt x="2915" y="1203"/>
                      </a:lnTo>
                      <a:close/>
                      <a:moveTo>
                        <a:pt x="2912" y="1080"/>
                      </a:moveTo>
                      <a:lnTo>
                        <a:pt x="2933" y="1081"/>
                      </a:lnTo>
                      <a:lnTo>
                        <a:pt x="2944" y="1082"/>
                      </a:lnTo>
                      <a:lnTo>
                        <a:pt x="2954" y="1084"/>
                      </a:lnTo>
                      <a:lnTo>
                        <a:pt x="2965" y="1086"/>
                      </a:lnTo>
                      <a:lnTo>
                        <a:pt x="2975" y="1088"/>
                      </a:lnTo>
                      <a:lnTo>
                        <a:pt x="2986" y="1091"/>
                      </a:lnTo>
                      <a:lnTo>
                        <a:pt x="2996" y="1094"/>
                      </a:lnTo>
                      <a:lnTo>
                        <a:pt x="3006" y="1098"/>
                      </a:lnTo>
                      <a:lnTo>
                        <a:pt x="3016" y="1102"/>
                      </a:lnTo>
                      <a:lnTo>
                        <a:pt x="3026" y="1107"/>
                      </a:lnTo>
                      <a:lnTo>
                        <a:pt x="3035" y="1112"/>
                      </a:lnTo>
                      <a:lnTo>
                        <a:pt x="3044" y="1118"/>
                      </a:lnTo>
                      <a:lnTo>
                        <a:pt x="3053" y="1124"/>
                      </a:lnTo>
                      <a:lnTo>
                        <a:pt x="3062" y="1131"/>
                      </a:lnTo>
                      <a:lnTo>
                        <a:pt x="3070" y="1138"/>
                      </a:lnTo>
                      <a:lnTo>
                        <a:pt x="3078" y="1146"/>
                      </a:lnTo>
                      <a:lnTo>
                        <a:pt x="3086" y="1155"/>
                      </a:lnTo>
                      <a:lnTo>
                        <a:pt x="3093" y="1163"/>
                      </a:lnTo>
                      <a:lnTo>
                        <a:pt x="3100" y="1173"/>
                      </a:lnTo>
                      <a:lnTo>
                        <a:pt x="3107" y="1183"/>
                      </a:lnTo>
                      <a:lnTo>
                        <a:pt x="3113" y="1193"/>
                      </a:lnTo>
                      <a:lnTo>
                        <a:pt x="3119" y="1204"/>
                      </a:lnTo>
                      <a:lnTo>
                        <a:pt x="3125" y="1216"/>
                      </a:lnTo>
                      <a:lnTo>
                        <a:pt x="3127" y="1222"/>
                      </a:lnTo>
                      <a:lnTo>
                        <a:pt x="3129" y="1228"/>
                      </a:lnTo>
                      <a:lnTo>
                        <a:pt x="3133" y="1241"/>
                      </a:lnTo>
                      <a:lnTo>
                        <a:pt x="3137" y="1255"/>
                      </a:lnTo>
                      <a:lnTo>
                        <a:pt x="3140" y="1269"/>
                      </a:lnTo>
                      <a:lnTo>
                        <a:pt x="3142" y="1284"/>
                      </a:lnTo>
                      <a:lnTo>
                        <a:pt x="3144" y="1300"/>
                      </a:lnTo>
                      <a:lnTo>
                        <a:pt x="3145" y="1315"/>
                      </a:lnTo>
                      <a:lnTo>
                        <a:pt x="3145" y="1332"/>
                      </a:lnTo>
                      <a:lnTo>
                        <a:pt x="3145" y="1377"/>
                      </a:lnTo>
                      <a:lnTo>
                        <a:pt x="2810" y="1377"/>
                      </a:lnTo>
                      <a:lnTo>
                        <a:pt x="2813" y="1386"/>
                      </a:lnTo>
                      <a:lnTo>
                        <a:pt x="2816" y="1394"/>
                      </a:lnTo>
                      <a:lnTo>
                        <a:pt x="2821" y="1401"/>
                      </a:lnTo>
                      <a:lnTo>
                        <a:pt x="2825" y="1408"/>
                      </a:lnTo>
                      <a:lnTo>
                        <a:pt x="2831" y="1415"/>
                      </a:lnTo>
                      <a:lnTo>
                        <a:pt x="2833" y="1419"/>
                      </a:lnTo>
                      <a:lnTo>
                        <a:pt x="2836" y="1422"/>
                      </a:lnTo>
                      <a:lnTo>
                        <a:pt x="2843" y="1428"/>
                      </a:lnTo>
                      <a:lnTo>
                        <a:pt x="2850" y="1433"/>
                      </a:lnTo>
                      <a:lnTo>
                        <a:pt x="2858" y="1438"/>
                      </a:lnTo>
                      <a:lnTo>
                        <a:pt x="2866" y="1442"/>
                      </a:lnTo>
                      <a:lnTo>
                        <a:pt x="2875" y="1446"/>
                      </a:lnTo>
                      <a:lnTo>
                        <a:pt x="2881" y="1447"/>
                      </a:lnTo>
                      <a:lnTo>
                        <a:pt x="2886" y="1449"/>
                      </a:lnTo>
                      <a:lnTo>
                        <a:pt x="2896" y="1451"/>
                      </a:lnTo>
                      <a:lnTo>
                        <a:pt x="2907" y="1453"/>
                      </a:lnTo>
                      <a:lnTo>
                        <a:pt x="2918" y="1454"/>
                      </a:lnTo>
                      <a:lnTo>
                        <a:pt x="2930" y="1455"/>
                      </a:lnTo>
                      <a:lnTo>
                        <a:pt x="2947" y="1454"/>
                      </a:lnTo>
                      <a:lnTo>
                        <a:pt x="2955" y="1453"/>
                      </a:lnTo>
                      <a:lnTo>
                        <a:pt x="2963" y="1452"/>
                      </a:lnTo>
                      <a:lnTo>
                        <a:pt x="2971" y="1451"/>
                      </a:lnTo>
                      <a:lnTo>
                        <a:pt x="2979" y="1449"/>
                      </a:lnTo>
                      <a:lnTo>
                        <a:pt x="2987" y="1447"/>
                      </a:lnTo>
                      <a:lnTo>
                        <a:pt x="2994" y="1445"/>
                      </a:lnTo>
                      <a:lnTo>
                        <a:pt x="3002" y="1442"/>
                      </a:lnTo>
                      <a:lnTo>
                        <a:pt x="3009" y="1439"/>
                      </a:lnTo>
                      <a:lnTo>
                        <a:pt x="3016" y="1436"/>
                      </a:lnTo>
                      <a:lnTo>
                        <a:pt x="3023" y="1432"/>
                      </a:lnTo>
                      <a:lnTo>
                        <a:pt x="3030" y="1428"/>
                      </a:lnTo>
                      <a:lnTo>
                        <a:pt x="3036" y="1424"/>
                      </a:lnTo>
                      <a:lnTo>
                        <a:pt x="3042" y="1419"/>
                      </a:lnTo>
                      <a:lnTo>
                        <a:pt x="3048" y="1414"/>
                      </a:lnTo>
                      <a:lnTo>
                        <a:pt x="3112" y="1525"/>
                      </a:lnTo>
                      <a:lnTo>
                        <a:pt x="3105" y="1530"/>
                      </a:lnTo>
                      <a:lnTo>
                        <a:pt x="3097" y="1536"/>
                      </a:lnTo>
                      <a:lnTo>
                        <a:pt x="3089" y="1542"/>
                      </a:lnTo>
                      <a:lnTo>
                        <a:pt x="3080" y="1547"/>
                      </a:lnTo>
                      <a:lnTo>
                        <a:pt x="3070" y="1553"/>
                      </a:lnTo>
                      <a:lnTo>
                        <a:pt x="3059" y="1558"/>
                      </a:lnTo>
                      <a:lnTo>
                        <a:pt x="3048" y="1563"/>
                      </a:lnTo>
                      <a:lnTo>
                        <a:pt x="3036" y="1567"/>
                      </a:lnTo>
                      <a:lnTo>
                        <a:pt x="3024" y="1571"/>
                      </a:lnTo>
                      <a:lnTo>
                        <a:pt x="3011" y="1575"/>
                      </a:lnTo>
                      <a:lnTo>
                        <a:pt x="2997" y="1578"/>
                      </a:lnTo>
                      <a:lnTo>
                        <a:pt x="2983" y="1581"/>
                      </a:lnTo>
                      <a:lnTo>
                        <a:pt x="2969" y="1583"/>
                      </a:lnTo>
                      <a:lnTo>
                        <a:pt x="2954" y="1585"/>
                      </a:lnTo>
                      <a:lnTo>
                        <a:pt x="2939" y="1586"/>
                      </a:lnTo>
                      <a:lnTo>
                        <a:pt x="2923" y="1586"/>
                      </a:lnTo>
                      <a:lnTo>
                        <a:pt x="2911" y="1586"/>
                      </a:lnTo>
                      <a:lnTo>
                        <a:pt x="2898" y="1585"/>
                      </a:lnTo>
                      <a:lnTo>
                        <a:pt x="2886" y="1584"/>
                      </a:lnTo>
                      <a:lnTo>
                        <a:pt x="2872" y="1582"/>
                      </a:lnTo>
                      <a:lnTo>
                        <a:pt x="2860" y="1579"/>
                      </a:lnTo>
                      <a:lnTo>
                        <a:pt x="2848" y="1576"/>
                      </a:lnTo>
                      <a:lnTo>
                        <a:pt x="2837" y="1572"/>
                      </a:lnTo>
                      <a:lnTo>
                        <a:pt x="2825" y="1568"/>
                      </a:lnTo>
                      <a:lnTo>
                        <a:pt x="2814" y="1563"/>
                      </a:lnTo>
                      <a:lnTo>
                        <a:pt x="2803" y="1558"/>
                      </a:lnTo>
                      <a:lnTo>
                        <a:pt x="2792" y="1552"/>
                      </a:lnTo>
                      <a:lnTo>
                        <a:pt x="2781" y="1546"/>
                      </a:lnTo>
                      <a:lnTo>
                        <a:pt x="2771" y="1539"/>
                      </a:lnTo>
                      <a:lnTo>
                        <a:pt x="2761" y="1532"/>
                      </a:lnTo>
                      <a:lnTo>
                        <a:pt x="2752" y="1524"/>
                      </a:lnTo>
                      <a:lnTo>
                        <a:pt x="2747" y="1520"/>
                      </a:lnTo>
                      <a:lnTo>
                        <a:pt x="2743" y="1515"/>
                      </a:lnTo>
                      <a:lnTo>
                        <a:pt x="2734" y="1506"/>
                      </a:lnTo>
                      <a:lnTo>
                        <a:pt x="2726" y="1497"/>
                      </a:lnTo>
                      <a:lnTo>
                        <a:pt x="2718" y="1488"/>
                      </a:lnTo>
                      <a:lnTo>
                        <a:pt x="2710" y="1478"/>
                      </a:lnTo>
                      <a:lnTo>
                        <a:pt x="2704" y="1468"/>
                      </a:lnTo>
                      <a:lnTo>
                        <a:pt x="2697" y="1457"/>
                      </a:lnTo>
                      <a:lnTo>
                        <a:pt x="2691" y="1446"/>
                      </a:lnTo>
                      <a:lnTo>
                        <a:pt x="2686" y="1435"/>
                      </a:lnTo>
                      <a:lnTo>
                        <a:pt x="2681" y="1423"/>
                      </a:lnTo>
                      <a:lnTo>
                        <a:pt x="2677" y="1411"/>
                      </a:lnTo>
                      <a:lnTo>
                        <a:pt x="2673" y="1399"/>
                      </a:lnTo>
                      <a:lnTo>
                        <a:pt x="2670" y="1386"/>
                      </a:lnTo>
                      <a:lnTo>
                        <a:pt x="2668" y="1373"/>
                      </a:lnTo>
                      <a:lnTo>
                        <a:pt x="2666" y="1360"/>
                      </a:lnTo>
                      <a:lnTo>
                        <a:pt x="2665" y="1347"/>
                      </a:lnTo>
                      <a:lnTo>
                        <a:pt x="2665" y="1333"/>
                      </a:lnTo>
                      <a:lnTo>
                        <a:pt x="2665" y="1320"/>
                      </a:lnTo>
                      <a:lnTo>
                        <a:pt x="2666" y="1307"/>
                      </a:lnTo>
                      <a:lnTo>
                        <a:pt x="2667" y="1294"/>
                      </a:lnTo>
                      <a:lnTo>
                        <a:pt x="2670" y="1282"/>
                      </a:lnTo>
                      <a:lnTo>
                        <a:pt x="2672" y="1269"/>
                      </a:lnTo>
                      <a:lnTo>
                        <a:pt x="2676" y="1257"/>
                      </a:lnTo>
                      <a:lnTo>
                        <a:pt x="2680" y="1245"/>
                      </a:lnTo>
                      <a:lnTo>
                        <a:pt x="2684" y="1233"/>
                      </a:lnTo>
                      <a:lnTo>
                        <a:pt x="2689" y="1222"/>
                      </a:lnTo>
                      <a:lnTo>
                        <a:pt x="2695" y="1211"/>
                      </a:lnTo>
                      <a:lnTo>
                        <a:pt x="2700" y="1201"/>
                      </a:lnTo>
                      <a:lnTo>
                        <a:pt x="2707" y="1191"/>
                      </a:lnTo>
                      <a:lnTo>
                        <a:pt x="2710" y="1186"/>
                      </a:lnTo>
                      <a:lnTo>
                        <a:pt x="2714" y="1181"/>
                      </a:lnTo>
                      <a:lnTo>
                        <a:pt x="2721" y="1171"/>
                      </a:lnTo>
                      <a:lnTo>
                        <a:pt x="2725" y="1167"/>
                      </a:lnTo>
                      <a:lnTo>
                        <a:pt x="2729" y="1162"/>
                      </a:lnTo>
                      <a:lnTo>
                        <a:pt x="2737" y="1154"/>
                      </a:lnTo>
                      <a:lnTo>
                        <a:pt x="2746" y="1145"/>
                      </a:lnTo>
                      <a:lnTo>
                        <a:pt x="2755" y="1137"/>
                      </a:lnTo>
                      <a:lnTo>
                        <a:pt x="2764" y="1130"/>
                      </a:lnTo>
                      <a:lnTo>
                        <a:pt x="2774" y="1123"/>
                      </a:lnTo>
                      <a:lnTo>
                        <a:pt x="2784" y="1117"/>
                      </a:lnTo>
                      <a:lnTo>
                        <a:pt x="2794" y="1111"/>
                      </a:lnTo>
                      <a:lnTo>
                        <a:pt x="2805" y="1105"/>
                      </a:lnTo>
                      <a:lnTo>
                        <a:pt x="2815" y="1100"/>
                      </a:lnTo>
                      <a:lnTo>
                        <a:pt x="2827" y="1096"/>
                      </a:lnTo>
                      <a:lnTo>
                        <a:pt x="2838" y="1092"/>
                      </a:lnTo>
                      <a:lnTo>
                        <a:pt x="2850" y="1088"/>
                      </a:lnTo>
                      <a:lnTo>
                        <a:pt x="2862" y="1085"/>
                      </a:lnTo>
                      <a:lnTo>
                        <a:pt x="2874" y="1083"/>
                      </a:lnTo>
                      <a:lnTo>
                        <a:pt x="2887" y="1082"/>
                      </a:lnTo>
                      <a:lnTo>
                        <a:pt x="2899" y="1081"/>
                      </a:lnTo>
                      <a:lnTo>
                        <a:pt x="2912" y="1080"/>
                      </a:lnTo>
                      <a:close/>
                      <a:moveTo>
                        <a:pt x="81" y="547"/>
                      </a:moveTo>
                      <a:lnTo>
                        <a:pt x="88" y="546"/>
                      </a:lnTo>
                      <a:lnTo>
                        <a:pt x="94" y="545"/>
                      </a:lnTo>
                      <a:lnTo>
                        <a:pt x="101" y="544"/>
                      </a:lnTo>
                      <a:lnTo>
                        <a:pt x="107" y="542"/>
                      </a:lnTo>
                      <a:lnTo>
                        <a:pt x="113" y="539"/>
                      </a:lnTo>
                      <a:lnTo>
                        <a:pt x="119" y="535"/>
                      </a:lnTo>
                      <a:lnTo>
                        <a:pt x="124" y="531"/>
                      </a:lnTo>
                      <a:lnTo>
                        <a:pt x="129" y="527"/>
                      </a:lnTo>
                      <a:lnTo>
                        <a:pt x="133" y="522"/>
                      </a:lnTo>
                      <a:lnTo>
                        <a:pt x="137" y="516"/>
                      </a:lnTo>
                      <a:lnTo>
                        <a:pt x="140" y="510"/>
                      </a:lnTo>
                      <a:lnTo>
                        <a:pt x="143" y="504"/>
                      </a:lnTo>
                      <a:lnTo>
                        <a:pt x="146" y="497"/>
                      </a:lnTo>
                      <a:lnTo>
                        <a:pt x="147" y="490"/>
                      </a:lnTo>
                      <a:lnTo>
                        <a:pt x="148" y="482"/>
                      </a:lnTo>
                      <a:lnTo>
                        <a:pt x="149" y="473"/>
                      </a:lnTo>
                      <a:lnTo>
                        <a:pt x="149" y="29"/>
                      </a:lnTo>
                      <a:lnTo>
                        <a:pt x="310" y="29"/>
                      </a:lnTo>
                      <a:lnTo>
                        <a:pt x="310" y="499"/>
                      </a:lnTo>
                      <a:lnTo>
                        <a:pt x="310" y="509"/>
                      </a:lnTo>
                      <a:lnTo>
                        <a:pt x="310" y="519"/>
                      </a:lnTo>
                      <a:lnTo>
                        <a:pt x="309" y="529"/>
                      </a:lnTo>
                      <a:lnTo>
                        <a:pt x="307" y="539"/>
                      </a:lnTo>
                      <a:lnTo>
                        <a:pt x="305" y="548"/>
                      </a:lnTo>
                      <a:lnTo>
                        <a:pt x="303" y="558"/>
                      </a:lnTo>
                      <a:lnTo>
                        <a:pt x="300" y="567"/>
                      </a:lnTo>
                      <a:lnTo>
                        <a:pt x="297" y="577"/>
                      </a:lnTo>
                      <a:lnTo>
                        <a:pt x="290" y="595"/>
                      </a:lnTo>
                      <a:lnTo>
                        <a:pt x="285" y="604"/>
                      </a:lnTo>
                      <a:lnTo>
                        <a:pt x="280" y="612"/>
                      </a:lnTo>
                      <a:lnTo>
                        <a:pt x="275" y="621"/>
                      </a:lnTo>
                      <a:lnTo>
                        <a:pt x="269" y="629"/>
                      </a:lnTo>
                      <a:lnTo>
                        <a:pt x="263" y="636"/>
                      </a:lnTo>
                      <a:lnTo>
                        <a:pt x="256" y="644"/>
                      </a:lnTo>
                      <a:lnTo>
                        <a:pt x="249" y="651"/>
                      </a:lnTo>
                      <a:lnTo>
                        <a:pt x="241" y="657"/>
                      </a:lnTo>
                      <a:lnTo>
                        <a:pt x="233" y="664"/>
                      </a:lnTo>
                      <a:lnTo>
                        <a:pt x="225" y="670"/>
                      </a:lnTo>
                      <a:lnTo>
                        <a:pt x="216" y="675"/>
                      </a:lnTo>
                      <a:lnTo>
                        <a:pt x="206" y="680"/>
                      </a:lnTo>
                      <a:lnTo>
                        <a:pt x="196" y="685"/>
                      </a:lnTo>
                      <a:lnTo>
                        <a:pt x="185" y="689"/>
                      </a:lnTo>
                      <a:lnTo>
                        <a:pt x="174" y="693"/>
                      </a:lnTo>
                      <a:lnTo>
                        <a:pt x="162" y="696"/>
                      </a:lnTo>
                      <a:lnTo>
                        <a:pt x="150" y="699"/>
                      </a:lnTo>
                      <a:lnTo>
                        <a:pt x="138" y="701"/>
                      </a:lnTo>
                      <a:lnTo>
                        <a:pt x="125" y="703"/>
                      </a:lnTo>
                      <a:lnTo>
                        <a:pt x="111" y="704"/>
                      </a:lnTo>
                      <a:lnTo>
                        <a:pt x="97" y="704"/>
                      </a:lnTo>
                      <a:lnTo>
                        <a:pt x="83" y="704"/>
                      </a:lnTo>
                      <a:lnTo>
                        <a:pt x="0" y="702"/>
                      </a:lnTo>
                      <a:lnTo>
                        <a:pt x="0" y="547"/>
                      </a:lnTo>
                      <a:lnTo>
                        <a:pt x="81" y="547"/>
                      </a:lnTo>
                      <a:close/>
                      <a:moveTo>
                        <a:pt x="619" y="205"/>
                      </a:moveTo>
                      <a:lnTo>
                        <a:pt x="633" y="206"/>
                      </a:lnTo>
                      <a:lnTo>
                        <a:pt x="646" y="207"/>
                      </a:lnTo>
                      <a:lnTo>
                        <a:pt x="659" y="208"/>
                      </a:lnTo>
                      <a:lnTo>
                        <a:pt x="672" y="210"/>
                      </a:lnTo>
                      <a:lnTo>
                        <a:pt x="686" y="213"/>
                      </a:lnTo>
                      <a:lnTo>
                        <a:pt x="698" y="216"/>
                      </a:lnTo>
                      <a:lnTo>
                        <a:pt x="711" y="220"/>
                      </a:lnTo>
                      <a:lnTo>
                        <a:pt x="716" y="222"/>
                      </a:lnTo>
                      <a:lnTo>
                        <a:pt x="722" y="225"/>
                      </a:lnTo>
                      <a:lnTo>
                        <a:pt x="734" y="229"/>
                      </a:lnTo>
                      <a:lnTo>
                        <a:pt x="745" y="235"/>
                      </a:lnTo>
                      <a:lnTo>
                        <a:pt x="756" y="241"/>
                      </a:lnTo>
                      <a:lnTo>
                        <a:pt x="766" y="247"/>
                      </a:lnTo>
                      <a:lnTo>
                        <a:pt x="776" y="254"/>
                      </a:lnTo>
                      <a:lnTo>
                        <a:pt x="786" y="261"/>
                      </a:lnTo>
                      <a:lnTo>
                        <a:pt x="795" y="269"/>
                      </a:lnTo>
                      <a:lnTo>
                        <a:pt x="804" y="277"/>
                      </a:lnTo>
                      <a:lnTo>
                        <a:pt x="812" y="286"/>
                      </a:lnTo>
                      <a:lnTo>
                        <a:pt x="820" y="295"/>
                      </a:lnTo>
                      <a:lnTo>
                        <a:pt x="828" y="305"/>
                      </a:lnTo>
                      <a:lnTo>
                        <a:pt x="835" y="314"/>
                      </a:lnTo>
                      <a:lnTo>
                        <a:pt x="842" y="325"/>
                      </a:lnTo>
                      <a:lnTo>
                        <a:pt x="848" y="336"/>
                      </a:lnTo>
                      <a:lnTo>
                        <a:pt x="853" y="347"/>
                      </a:lnTo>
                      <a:lnTo>
                        <a:pt x="858" y="358"/>
                      </a:lnTo>
                      <a:lnTo>
                        <a:pt x="863" y="370"/>
                      </a:lnTo>
                      <a:lnTo>
                        <a:pt x="867" y="382"/>
                      </a:lnTo>
                      <a:lnTo>
                        <a:pt x="870" y="394"/>
                      </a:lnTo>
                      <a:lnTo>
                        <a:pt x="873" y="406"/>
                      </a:lnTo>
                      <a:lnTo>
                        <a:pt x="875" y="419"/>
                      </a:lnTo>
                      <a:lnTo>
                        <a:pt x="876" y="425"/>
                      </a:lnTo>
                      <a:lnTo>
                        <a:pt x="877" y="431"/>
                      </a:lnTo>
                      <a:lnTo>
                        <a:pt x="878" y="445"/>
                      </a:lnTo>
                      <a:lnTo>
                        <a:pt x="878" y="458"/>
                      </a:lnTo>
                      <a:lnTo>
                        <a:pt x="878" y="471"/>
                      </a:lnTo>
                      <a:lnTo>
                        <a:pt x="877" y="484"/>
                      </a:lnTo>
                      <a:lnTo>
                        <a:pt x="875" y="497"/>
                      </a:lnTo>
                      <a:lnTo>
                        <a:pt x="873" y="510"/>
                      </a:lnTo>
                      <a:lnTo>
                        <a:pt x="870" y="522"/>
                      </a:lnTo>
                      <a:lnTo>
                        <a:pt x="867" y="534"/>
                      </a:lnTo>
                      <a:lnTo>
                        <a:pt x="863" y="546"/>
                      </a:lnTo>
                      <a:lnTo>
                        <a:pt x="858" y="558"/>
                      </a:lnTo>
                      <a:lnTo>
                        <a:pt x="853" y="569"/>
                      </a:lnTo>
                      <a:lnTo>
                        <a:pt x="848" y="581"/>
                      </a:lnTo>
                      <a:lnTo>
                        <a:pt x="842" y="591"/>
                      </a:lnTo>
                      <a:lnTo>
                        <a:pt x="835" y="601"/>
                      </a:lnTo>
                      <a:lnTo>
                        <a:pt x="828" y="611"/>
                      </a:lnTo>
                      <a:lnTo>
                        <a:pt x="820" y="621"/>
                      </a:lnTo>
                      <a:lnTo>
                        <a:pt x="812" y="630"/>
                      </a:lnTo>
                      <a:lnTo>
                        <a:pt x="804" y="638"/>
                      </a:lnTo>
                      <a:lnTo>
                        <a:pt x="795" y="647"/>
                      </a:lnTo>
                      <a:lnTo>
                        <a:pt x="786" y="654"/>
                      </a:lnTo>
                      <a:lnTo>
                        <a:pt x="776" y="662"/>
                      </a:lnTo>
                      <a:lnTo>
                        <a:pt x="766" y="669"/>
                      </a:lnTo>
                      <a:lnTo>
                        <a:pt x="756" y="675"/>
                      </a:lnTo>
                      <a:lnTo>
                        <a:pt x="745" y="681"/>
                      </a:lnTo>
                      <a:lnTo>
                        <a:pt x="734" y="686"/>
                      </a:lnTo>
                      <a:lnTo>
                        <a:pt x="722" y="691"/>
                      </a:lnTo>
                      <a:lnTo>
                        <a:pt x="711" y="696"/>
                      </a:lnTo>
                      <a:lnTo>
                        <a:pt x="698" y="700"/>
                      </a:lnTo>
                      <a:lnTo>
                        <a:pt x="686" y="703"/>
                      </a:lnTo>
                      <a:lnTo>
                        <a:pt x="672" y="706"/>
                      </a:lnTo>
                      <a:lnTo>
                        <a:pt x="659" y="708"/>
                      </a:lnTo>
                      <a:lnTo>
                        <a:pt x="646" y="709"/>
                      </a:lnTo>
                      <a:lnTo>
                        <a:pt x="633" y="710"/>
                      </a:lnTo>
                      <a:lnTo>
                        <a:pt x="619" y="710"/>
                      </a:lnTo>
                      <a:lnTo>
                        <a:pt x="606" y="710"/>
                      </a:lnTo>
                      <a:lnTo>
                        <a:pt x="592" y="709"/>
                      </a:lnTo>
                      <a:lnTo>
                        <a:pt x="579" y="708"/>
                      </a:lnTo>
                      <a:lnTo>
                        <a:pt x="566" y="706"/>
                      </a:lnTo>
                      <a:lnTo>
                        <a:pt x="553" y="703"/>
                      </a:lnTo>
                      <a:lnTo>
                        <a:pt x="541" y="700"/>
                      </a:lnTo>
                      <a:lnTo>
                        <a:pt x="529" y="696"/>
                      </a:lnTo>
                      <a:lnTo>
                        <a:pt x="523" y="694"/>
                      </a:lnTo>
                      <a:lnTo>
                        <a:pt x="517" y="691"/>
                      </a:lnTo>
                      <a:lnTo>
                        <a:pt x="505" y="686"/>
                      </a:lnTo>
                      <a:lnTo>
                        <a:pt x="494" y="681"/>
                      </a:lnTo>
                      <a:lnTo>
                        <a:pt x="483" y="675"/>
                      </a:lnTo>
                      <a:lnTo>
                        <a:pt x="473" y="669"/>
                      </a:lnTo>
                      <a:lnTo>
                        <a:pt x="463" y="662"/>
                      </a:lnTo>
                      <a:lnTo>
                        <a:pt x="453" y="654"/>
                      </a:lnTo>
                      <a:lnTo>
                        <a:pt x="444" y="647"/>
                      </a:lnTo>
                      <a:lnTo>
                        <a:pt x="435" y="638"/>
                      </a:lnTo>
                      <a:lnTo>
                        <a:pt x="426" y="630"/>
                      </a:lnTo>
                      <a:lnTo>
                        <a:pt x="418" y="621"/>
                      </a:lnTo>
                      <a:lnTo>
                        <a:pt x="410" y="611"/>
                      </a:lnTo>
                      <a:lnTo>
                        <a:pt x="403" y="601"/>
                      </a:lnTo>
                      <a:lnTo>
                        <a:pt x="397" y="591"/>
                      </a:lnTo>
                      <a:lnTo>
                        <a:pt x="391" y="581"/>
                      </a:lnTo>
                      <a:lnTo>
                        <a:pt x="385" y="569"/>
                      </a:lnTo>
                      <a:lnTo>
                        <a:pt x="380" y="558"/>
                      </a:lnTo>
                      <a:lnTo>
                        <a:pt x="376" y="546"/>
                      </a:lnTo>
                      <a:lnTo>
                        <a:pt x="372" y="534"/>
                      </a:lnTo>
                      <a:lnTo>
                        <a:pt x="368" y="522"/>
                      </a:lnTo>
                      <a:lnTo>
                        <a:pt x="366" y="510"/>
                      </a:lnTo>
                      <a:lnTo>
                        <a:pt x="363" y="497"/>
                      </a:lnTo>
                      <a:lnTo>
                        <a:pt x="363" y="491"/>
                      </a:lnTo>
                      <a:lnTo>
                        <a:pt x="362" y="484"/>
                      </a:lnTo>
                      <a:lnTo>
                        <a:pt x="361" y="471"/>
                      </a:lnTo>
                      <a:lnTo>
                        <a:pt x="361" y="458"/>
                      </a:lnTo>
                      <a:lnTo>
                        <a:pt x="361" y="445"/>
                      </a:lnTo>
                      <a:lnTo>
                        <a:pt x="362" y="431"/>
                      </a:lnTo>
                      <a:lnTo>
                        <a:pt x="363" y="419"/>
                      </a:lnTo>
                      <a:lnTo>
                        <a:pt x="366" y="406"/>
                      </a:lnTo>
                      <a:lnTo>
                        <a:pt x="368" y="394"/>
                      </a:lnTo>
                      <a:lnTo>
                        <a:pt x="372" y="382"/>
                      </a:lnTo>
                      <a:lnTo>
                        <a:pt x="376" y="370"/>
                      </a:lnTo>
                      <a:lnTo>
                        <a:pt x="380" y="358"/>
                      </a:lnTo>
                      <a:lnTo>
                        <a:pt x="385" y="347"/>
                      </a:lnTo>
                      <a:lnTo>
                        <a:pt x="391" y="336"/>
                      </a:lnTo>
                      <a:lnTo>
                        <a:pt x="397" y="325"/>
                      </a:lnTo>
                      <a:lnTo>
                        <a:pt x="403" y="314"/>
                      </a:lnTo>
                      <a:lnTo>
                        <a:pt x="410" y="305"/>
                      </a:lnTo>
                      <a:lnTo>
                        <a:pt x="418" y="295"/>
                      </a:lnTo>
                      <a:lnTo>
                        <a:pt x="426" y="286"/>
                      </a:lnTo>
                      <a:lnTo>
                        <a:pt x="435" y="277"/>
                      </a:lnTo>
                      <a:lnTo>
                        <a:pt x="444" y="269"/>
                      </a:lnTo>
                      <a:lnTo>
                        <a:pt x="453" y="261"/>
                      </a:lnTo>
                      <a:lnTo>
                        <a:pt x="463" y="254"/>
                      </a:lnTo>
                      <a:lnTo>
                        <a:pt x="473" y="247"/>
                      </a:lnTo>
                      <a:lnTo>
                        <a:pt x="483" y="241"/>
                      </a:lnTo>
                      <a:lnTo>
                        <a:pt x="494" y="235"/>
                      </a:lnTo>
                      <a:lnTo>
                        <a:pt x="505" y="229"/>
                      </a:lnTo>
                      <a:lnTo>
                        <a:pt x="517" y="225"/>
                      </a:lnTo>
                      <a:lnTo>
                        <a:pt x="529" y="220"/>
                      </a:lnTo>
                      <a:lnTo>
                        <a:pt x="541" y="216"/>
                      </a:lnTo>
                      <a:lnTo>
                        <a:pt x="553" y="213"/>
                      </a:lnTo>
                      <a:lnTo>
                        <a:pt x="566" y="210"/>
                      </a:lnTo>
                      <a:lnTo>
                        <a:pt x="579" y="208"/>
                      </a:lnTo>
                      <a:lnTo>
                        <a:pt x="592" y="207"/>
                      </a:lnTo>
                      <a:lnTo>
                        <a:pt x="606" y="206"/>
                      </a:lnTo>
                      <a:lnTo>
                        <a:pt x="619" y="205"/>
                      </a:lnTo>
                      <a:close/>
                      <a:moveTo>
                        <a:pt x="619" y="570"/>
                      </a:moveTo>
                      <a:lnTo>
                        <a:pt x="630" y="570"/>
                      </a:lnTo>
                      <a:lnTo>
                        <a:pt x="636" y="569"/>
                      </a:lnTo>
                      <a:lnTo>
                        <a:pt x="641" y="568"/>
                      </a:lnTo>
                      <a:lnTo>
                        <a:pt x="651" y="566"/>
                      </a:lnTo>
                      <a:lnTo>
                        <a:pt x="661" y="562"/>
                      </a:lnTo>
                      <a:lnTo>
                        <a:pt x="670" y="558"/>
                      </a:lnTo>
                      <a:lnTo>
                        <a:pt x="679" y="552"/>
                      </a:lnTo>
                      <a:lnTo>
                        <a:pt x="687" y="546"/>
                      </a:lnTo>
                      <a:lnTo>
                        <a:pt x="694" y="539"/>
                      </a:lnTo>
                      <a:lnTo>
                        <a:pt x="700" y="531"/>
                      </a:lnTo>
                      <a:lnTo>
                        <a:pt x="706" y="523"/>
                      </a:lnTo>
                      <a:lnTo>
                        <a:pt x="711" y="514"/>
                      </a:lnTo>
                      <a:lnTo>
                        <a:pt x="715" y="504"/>
                      </a:lnTo>
                      <a:lnTo>
                        <a:pt x="718" y="493"/>
                      </a:lnTo>
                      <a:lnTo>
                        <a:pt x="719" y="488"/>
                      </a:lnTo>
                      <a:lnTo>
                        <a:pt x="720" y="482"/>
                      </a:lnTo>
                      <a:lnTo>
                        <a:pt x="722" y="470"/>
                      </a:lnTo>
                      <a:lnTo>
                        <a:pt x="722" y="458"/>
                      </a:lnTo>
                      <a:lnTo>
                        <a:pt x="722" y="446"/>
                      </a:lnTo>
                      <a:lnTo>
                        <a:pt x="721" y="440"/>
                      </a:lnTo>
                      <a:lnTo>
                        <a:pt x="720" y="434"/>
                      </a:lnTo>
                      <a:lnTo>
                        <a:pt x="718" y="423"/>
                      </a:lnTo>
                      <a:lnTo>
                        <a:pt x="715" y="412"/>
                      </a:lnTo>
                      <a:lnTo>
                        <a:pt x="711" y="402"/>
                      </a:lnTo>
                      <a:lnTo>
                        <a:pt x="706" y="393"/>
                      </a:lnTo>
                      <a:lnTo>
                        <a:pt x="700" y="384"/>
                      </a:lnTo>
                      <a:lnTo>
                        <a:pt x="694" y="377"/>
                      </a:lnTo>
                      <a:lnTo>
                        <a:pt x="687" y="370"/>
                      </a:lnTo>
                      <a:lnTo>
                        <a:pt x="679" y="363"/>
                      </a:lnTo>
                      <a:lnTo>
                        <a:pt x="674" y="361"/>
                      </a:lnTo>
                      <a:lnTo>
                        <a:pt x="670" y="358"/>
                      </a:lnTo>
                      <a:lnTo>
                        <a:pt x="661" y="354"/>
                      </a:lnTo>
                      <a:lnTo>
                        <a:pt x="651" y="350"/>
                      </a:lnTo>
                      <a:lnTo>
                        <a:pt x="641" y="348"/>
                      </a:lnTo>
                      <a:lnTo>
                        <a:pt x="636" y="347"/>
                      </a:lnTo>
                      <a:lnTo>
                        <a:pt x="630" y="346"/>
                      </a:lnTo>
                      <a:lnTo>
                        <a:pt x="619" y="346"/>
                      </a:lnTo>
                      <a:lnTo>
                        <a:pt x="608" y="346"/>
                      </a:lnTo>
                      <a:lnTo>
                        <a:pt x="602" y="347"/>
                      </a:lnTo>
                      <a:lnTo>
                        <a:pt x="597" y="348"/>
                      </a:lnTo>
                      <a:lnTo>
                        <a:pt x="587" y="350"/>
                      </a:lnTo>
                      <a:lnTo>
                        <a:pt x="577" y="354"/>
                      </a:lnTo>
                      <a:lnTo>
                        <a:pt x="572" y="356"/>
                      </a:lnTo>
                      <a:lnTo>
                        <a:pt x="568" y="358"/>
                      </a:lnTo>
                      <a:lnTo>
                        <a:pt x="559" y="363"/>
                      </a:lnTo>
                      <a:lnTo>
                        <a:pt x="552" y="370"/>
                      </a:lnTo>
                      <a:lnTo>
                        <a:pt x="545" y="377"/>
                      </a:lnTo>
                      <a:lnTo>
                        <a:pt x="538" y="384"/>
                      </a:lnTo>
                      <a:lnTo>
                        <a:pt x="533" y="393"/>
                      </a:lnTo>
                      <a:lnTo>
                        <a:pt x="528" y="402"/>
                      </a:lnTo>
                      <a:lnTo>
                        <a:pt x="524" y="412"/>
                      </a:lnTo>
                      <a:lnTo>
                        <a:pt x="520" y="423"/>
                      </a:lnTo>
                      <a:lnTo>
                        <a:pt x="519" y="428"/>
                      </a:lnTo>
                      <a:lnTo>
                        <a:pt x="518" y="434"/>
                      </a:lnTo>
                      <a:lnTo>
                        <a:pt x="517" y="446"/>
                      </a:lnTo>
                      <a:lnTo>
                        <a:pt x="516" y="458"/>
                      </a:lnTo>
                      <a:lnTo>
                        <a:pt x="517" y="470"/>
                      </a:lnTo>
                      <a:lnTo>
                        <a:pt x="517" y="476"/>
                      </a:lnTo>
                      <a:lnTo>
                        <a:pt x="518" y="482"/>
                      </a:lnTo>
                      <a:lnTo>
                        <a:pt x="520" y="493"/>
                      </a:lnTo>
                      <a:lnTo>
                        <a:pt x="524" y="504"/>
                      </a:lnTo>
                      <a:lnTo>
                        <a:pt x="528" y="514"/>
                      </a:lnTo>
                      <a:lnTo>
                        <a:pt x="533" y="523"/>
                      </a:lnTo>
                      <a:lnTo>
                        <a:pt x="538" y="531"/>
                      </a:lnTo>
                      <a:lnTo>
                        <a:pt x="545" y="539"/>
                      </a:lnTo>
                      <a:lnTo>
                        <a:pt x="552" y="546"/>
                      </a:lnTo>
                      <a:lnTo>
                        <a:pt x="559" y="552"/>
                      </a:lnTo>
                      <a:lnTo>
                        <a:pt x="564" y="555"/>
                      </a:lnTo>
                      <a:lnTo>
                        <a:pt x="568" y="558"/>
                      </a:lnTo>
                      <a:lnTo>
                        <a:pt x="577" y="562"/>
                      </a:lnTo>
                      <a:lnTo>
                        <a:pt x="587" y="566"/>
                      </a:lnTo>
                      <a:lnTo>
                        <a:pt x="597" y="568"/>
                      </a:lnTo>
                      <a:lnTo>
                        <a:pt x="608" y="570"/>
                      </a:lnTo>
                      <a:lnTo>
                        <a:pt x="619" y="570"/>
                      </a:lnTo>
                      <a:close/>
                      <a:moveTo>
                        <a:pt x="1010" y="0"/>
                      </a:moveTo>
                      <a:lnTo>
                        <a:pt x="1019" y="1"/>
                      </a:lnTo>
                      <a:lnTo>
                        <a:pt x="1027" y="2"/>
                      </a:lnTo>
                      <a:lnTo>
                        <a:pt x="1036" y="4"/>
                      </a:lnTo>
                      <a:lnTo>
                        <a:pt x="1044" y="7"/>
                      </a:lnTo>
                      <a:lnTo>
                        <a:pt x="1051" y="11"/>
                      </a:lnTo>
                      <a:lnTo>
                        <a:pt x="1058" y="15"/>
                      </a:lnTo>
                      <a:lnTo>
                        <a:pt x="1065" y="20"/>
                      </a:lnTo>
                      <a:lnTo>
                        <a:pt x="1071" y="25"/>
                      </a:lnTo>
                      <a:lnTo>
                        <a:pt x="1076" y="32"/>
                      </a:lnTo>
                      <a:lnTo>
                        <a:pt x="1081" y="38"/>
                      </a:lnTo>
                      <a:lnTo>
                        <a:pt x="1085" y="45"/>
                      </a:lnTo>
                      <a:lnTo>
                        <a:pt x="1089" y="53"/>
                      </a:lnTo>
                      <a:lnTo>
                        <a:pt x="1092" y="61"/>
                      </a:lnTo>
                      <a:lnTo>
                        <a:pt x="1094" y="69"/>
                      </a:lnTo>
                      <a:lnTo>
                        <a:pt x="1095" y="78"/>
                      </a:lnTo>
                      <a:lnTo>
                        <a:pt x="1095" y="87"/>
                      </a:lnTo>
                      <a:lnTo>
                        <a:pt x="1095" y="96"/>
                      </a:lnTo>
                      <a:lnTo>
                        <a:pt x="1094" y="106"/>
                      </a:lnTo>
                      <a:lnTo>
                        <a:pt x="1092" y="114"/>
                      </a:lnTo>
                      <a:lnTo>
                        <a:pt x="1089" y="122"/>
                      </a:lnTo>
                      <a:lnTo>
                        <a:pt x="1085" y="130"/>
                      </a:lnTo>
                      <a:lnTo>
                        <a:pt x="1081" y="137"/>
                      </a:lnTo>
                      <a:lnTo>
                        <a:pt x="1076" y="144"/>
                      </a:lnTo>
                      <a:lnTo>
                        <a:pt x="1074" y="147"/>
                      </a:lnTo>
                      <a:lnTo>
                        <a:pt x="1071" y="150"/>
                      </a:lnTo>
                      <a:lnTo>
                        <a:pt x="1065" y="155"/>
                      </a:lnTo>
                      <a:lnTo>
                        <a:pt x="1058" y="160"/>
                      </a:lnTo>
                      <a:lnTo>
                        <a:pt x="1051" y="164"/>
                      </a:lnTo>
                      <a:lnTo>
                        <a:pt x="1044" y="168"/>
                      </a:lnTo>
                      <a:lnTo>
                        <a:pt x="1036" y="171"/>
                      </a:lnTo>
                      <a:lnTo>
                        <a:pt x="1027" y="173"/>
                      </a:lnTo>
                      <a:lnTo>
                        <a:pt x="1019" y="174"/>
                      </a:lnTo>
                      <a:lnTo>
                        <a:pt x="1010" y="174"/>
                      </a:lnTo>
                      <a:lnTo>
                        <a:pt x="1001" y="174"/>
                      </a:lnTo>
                      <a:lnTo>
                        <a:pt x="992" y="173"/>
                      </a:lnTo>
                      <a:lnTo>
                        <a:pt x="984" y="171"/>
                      </a:lnTo>
                      <a:lnTo>
                        <a:pt x="976" y="168"/>
                      </a:lnTo>
                      <a:lnTo>
                        <a:pt x="968" y="164"/>
                      </a:lnTo>
                      <a:lnTo>
                        <a:pt x="961" y="160"/>
                      </a:lnTo>
                      <a:lnTo>
                        <a:pt x="954" y="155"/>
                      </a:lnTo>
                      <a:lnTo>
                        <a:pt x="948" y="150"/>
                      </a:lnTo>
                      <a:lnTo>
                        <a:pt x="942" y="144"/>
                      </a:lnTo>
                      <a:lnTo>
                        <a:pt x="940" y="140"/>
                      </a:lnTo>
                      <a:lnTo>
                        <a:pt x="937" y="137"/>
                      </a:lnTo>
                      <a:lnTo>
                        <a:pt x="933" y="130"/>
                      </a:lnTo>
                      <a:lnTo>
                        <a:pt x="929" y="122"/>
                      </a:lnTo>
                      <a:lnTo>
                        <a:pt x="926" y="114"/>
                      </a:lnTo>
                      <a:lnTo>
                        <a:pt x="924" y="106"/>
                      </a:lnTo>
                      <a:lnTo>
                        <a:pt x="923" y="96"/>
                      </a:lnTo>
                      <a:lnTo>
                        <a:pt x="922" y="87"/>
                      </a:lnTo>
                      <a:lnTo>
                        <a:pt x="923" y="78"/>
                      </a:lnTo>
                      <a:lnTo>
                        <a:pt x="924" y="69"/>
                      </a:lnTo>
                      <a:lnTo>
                        <a:pt x="925" y="65"/>
                      </a:lnTo>
                      <a:lnTo>
                        <a:pt x="926" y="61"/>
                      </a:lnTo>
                      <a:lnTo>
                        <a:pt x="928" y="57"/>
                      </a:lnTo>
                      <a:lnTo>
                        <a:pt x="929" y="53"/>
                      </a:lnTo>
                      <a:lnTo>
                        <a:pt x="931" y="49"/>
                      </a:lnTo>
                      <a:lnTo>
                        <a:pt x="933" y="45"/>
                      </a:lnTo>
                      <a:lnTo>
                        <a:pt x="937" y="38"/>
                      </a:lnTo>
                      <a:lnTo>
                        <a:pt x="942" y="32"/>
                      </a:lnTo>
                      <a:lnTo>
                        <a:pt x="945" y="28"/>
                      </a:lnTo>
                      <a:lnTo>
                        <a:pt x="948" y="25"/>
                      </a:lnTo>
                      <a:lnTo>
                        <a:pt x="954" y="20"/>
                      </a:lnTo>
                      <a:lnTo>
                        <a:pt x="961" y="15"/>
                      </a:lnTo>
                      <a:lnTo>
                        <a:pt x="968" y="11"/>
                      </a:lnTo>
                      <a:lnTo>
                        <a:pt x="976" y="7"/>
                      </a:lnTo>
                      <a:lnTo>
                        <a:pt x="984" y="4"/>
                      </a:lnTo>
                      <a:lnTo>
                        <a:pt x="992" y="2"/>
                      </a:lnTo>
                      <a:lnTo>
                        <a:pt x="1001" y="1"/>
                      </a:lnTo>
                      <a:lnTo>
                        <a:pt x="1010" y="0"/>
                      </a:lnTo>
                      <a:close/>
                      <a:moveTo>
                        <a:pt x="1086" y="214"/>
                      </a:moveTo>
                      <a:lnTo>
                        <a:pt x="1086" y="702"/>
                      </a:lnTo>
                      <a:lnTo>
                        <a:pt x="932" y="702"/>
                      </a:lnTo>
                      <a:lnTo>
                        <a:pt x="932" y="214"/>
                      </a:lnTo>
                      <a:lnTo>
                        <a:pt x="1086" y="214"/>
                      </a:lnTo>
                      <a:close/>
                      <a:moveTo>
                        <a:pt x="1308" y="214"/>
                      </a:moveTo>
                      <a:lnTo>
                        <a:pt x="1308" y="269"/>
                      </a:lnTo>
                      <a:lnTo>
                        <a:pt x="1313" y="262"/>
                      </a:lnTo>
                      <a:lnTo>
                        <a:pt x="1319" y="255"/>
                      </a:lnTo>
                      <a:lnTo>
                        <a:pt x="1325" y="248"/>
                      </a:lnTo>
                      <a:lnTo>
                        <a:pt x="1331" y="242"/>
                      </a:lnTo>
                      <a:lnTo>
                        <a:pt x="1338" y="237"/>
                      </a:lnTo>
                      <a:lnTo>
                        <a:pt x="1346" y="231"/>
                      </a:lnTo>
                      <a:lnTo>
                        <a:pt x="1353" y="227"/>
                      </a:lnTo>
                      <a:lnTo>
                        <a:pt x="1361" y="222"/>
                      </a:lnTo>
                      <a:lnTo>
                        <a:pt x="1370" y="218"/>
                      </a:lnTo>
                      <a:lnTo>
                        <a:pt x="1379" y="215"/>
                      </a:lnTo>
                      <a:lnTo>
                        <a:pt x="1388" y="212"/>
                      </a:lnTo>
                      <a:lnTo>
                        <a:pt x="1398" y="210"/>
                      </a:lnTo>
                      <a:lnTo>
                        <a:pt x="1408" y="208"/>
                      </a:lnTo>
                      <a:lnTo>
                        <a:pt x="1419" y="206"/>
                      </a:lnTo>
                      <a:lnTo>
                        <a:pt x="1429" y="206"/>
                      </a:lnTo>
                      <a:lnTo>
                        <a:pt x="1440" y="205"/>
                      </a:lnTo>
                      <a:lnTo>
                        <a:pt x="1450" y="206"/>
                      </a:lnTo>
                      <a:lnTo>
                        <a:pt x="1460" y="206"/>
                      </a:lnTo>
                      <a:lnTo>
                        <a:pt x="1469" y="207"/>
                      </a:lnTo>
                      <a:lnTo>
                        <a:pt x="1478" y="209"/>
                      </a:lnTo>
                      <a:lnTo>
                        <a:pt x="1496" y="213"/>
                      </a:lnTo>
                      <a:lnTo>
                        <a:pt x="1505" y="216"/>
                      </a:lnTo>
                      <a:lnTo>
                        <a:pt x="1513" y="220"/>
                      </a:lnTo>
                      <a:lnTo>
                        <a:pt x="1521" y="223"/>
                      </a:lnTo>
                      <a:lnTo>
                        <a:pt x="1529" y="227"/>
                      </a:lnTo>
                      <a:lnTo>
                        <a:pt x="1537" y="232"/>
                      </a:lnTo>
                      <a:lnTo>
                        <a:pt x="1544" y="237"/>
                      </a:lnTo>
                      <a:lnTo>
                        <a:pt x="1551" y="242"/>
                      </a:lnTo>
                      <a:lnTo>
                        <a:pt x="1557" y="247"/>
                      </a:lnTo>
                      <a:lnTo>
                        <a:pt x="1564" y="253"/>
                      </a:lnTo>
                      <a:lnTo>
                        <a:pt x="1570" y="260"/>
                      </a:lnTo>
                      <a:lnTo>
                        <a:pt x="1576" y="266"/>
                      </a:lnTo>
                      <a:lnTo>
                        <a:pt x="1581" y="274"/>
                      </a:lnTo>
                      <a:lnTo>
                        <a:pt x="1586" y="281"/>
                      </a:lnTo>
                      <a:lnTo>
                        <a:pt x="1591" y="289"/>
                      </a:lnTo>
                      <a:lnTo>
                        <a:pt x="1595" y="297"/>
                      </a:lnTo>
                      <a:lnTo>
                        <a:pt x="1599" y="305"/>
                      </a:lnTo>
                      <a:lnTo>
                        <a:pt x="1603" y="314"/>
                      </a:lnTo>
                      <a:lnTo>
                        <a:pt x="1606" y="323"/>
                      </a:lnTo>
                      <a:lnTo>
                        <a:pt x="1609" y="332"/>
                      </a:lnTo>
                      <a:lnTo>
                        <a:pt x="1612" y="343"/>
                      </a:lnTo>
                      <a:lnTo>
                        <a:pt x="1614" y="353"/>
                      </a:lnTo>
                      <a:lnTo>
                        <a:pt x="1616" y="363"/>
                      </a:lnTo>
                      <a:lnTo>
                        <a:pt x="1617" y="373"/>
                      </a:lnTo>
                      <a:lnTo>
                        <a:pt x="1618" y="384"/>
                      </a:lnTo>
                      <a:lnTo>
                        <a:pt x="1619" y="395"/>
                      </a:lnTo>
                      <a:lnTo>
                        <a:pt x="1619" y="406"/>
                      </a:lnTo>
                      <a:lnTo>
                        <a:pt x="1619" y="702"/>
                      </a:lnTo>
                      <a:lnTo>
                        <a:pt x="1465" y="702"/>
                      </a:lnTo>
                      <a:lnTo>
                        <a:pt x="1465" y="434"/>
                      </a:lnTo>
                      <a:lnTo>
                        <a:pt x="1464" y="424"/>
                      </a:lnTo>
                      <a:lnTo>
                        <a:pt x="1463" y="413"/>
                      </a:lnTo>
                      <a:lnTo>
                        <a:pt x="1462" y="404"/>
                      </a:lnTo>
                      <a:lnTo>
                        <a:pt x="1461" y="400"/>
                      </a:lnTo>
                      <a:lnTo>
                        <a:pt x="1460" y="395"/>
                      </a:lnTo>
                      <a:lnTo>
                        <a:pt x="1457" y="387"/>
                      </a:lnTo>
                      <a:lnTo>
                        <a:pt x="1454" y="380"/>
                      </a:lnTo>
                      <a:lnTo>
                        <a:pt x="1450" y="373"/>
                      </a:lnTo>
                      <a:lnTo>
                        <a:pt x="1445" y="367"/>
                      </a:lnTo>
                      <a:lnTo>
                        <a:pt x="1443" y="365"/>
                      </a:lnTo>
                      <a:lnTo>
                        <a:pt x="1440" y="362"/>
                      </a:lnTo>
                      <a:lnTo>
                        <a:pt x="1437" y="360"/>
                      </a:lnTo>
                      <a:lnTo>
                        <a:pt x="1434" y="357"/>
                      </a:lnTo>
                      <a:lnTo>
                        <a:pt x="1428" y="353"/>
                      </a:lnTo>
                      <a:lnTo>
                        <a:pt x="1421" y="350"/>
                      </a:lnTo>
                      <a:lnTo>
                        <a:pt x="1414" y="348"/>
                      </a:lnTo>
                      <a:lnTo>
                        <a:pt x="1405" y="346"/>
                      </a:lnTo>
                      <a:lnTo>
                        <a:pt x="1396" y="345"/>
                      </a:lnTo>
                      <a:lnTo>
                        <a:pt x="1387" y="345"/>
                      </a:lnTo>
                      <a:lnTo>
                        <a:pt x="1378" y="345"/>
                      </a:lnTo>
                      <a:lnTo>
                        <a:pt x="1370" y="346"/>
                      </a:lnTo>
                      <a:lnTo>
                        <a:pt x="1362" y="348"/>
                      </a:lnTo>
                      <a:lnTo>
                        <a:pt x="1354" y="350"/>
                      </a:lnTo>
                      <a:lnTo>
                        <a:pt x="1347" y="353"/>
                      </a:lnTo>
                      <a:lnTo>
                        <a:pt x="1341" y="357"/>
                      </a:lnTo>
                      <a:lnTo>
                        <a:pt x="1335" y="362"/>
                      </a:lnTo>
                      <a:lnTo>
                        <a:pt x="1329" y="367"/>
                      </a:lnTo>
                      <a:lnTo>
                        <a:pt x="1327" y="370"/>
                      </a:lnTo>
                      <a:lnTo>
                        <a:pt x="1324" y="373"/>
                      </a:lnTo>
                      <a:lnTo>
                        <a:pt x="1320" y="380"/>
                      </a:lnTo>
                      <a:lnTo>
                        <a:pt x="1316" y="387"/>
                      </a:lnTo>
                      <a:lnTo>
                        <a:pt x="1313" y="395"/>
                      </a:lnTo>
                      <a:lnTo>
                        <a:pt x="1312" y="399"/>
                      </a:lnTo>
                      <a:lnTo>
                        <a:pt x="1311" y="403"/>
                      </a:lnTo>
                      <a:lnTo>
                        <a:pt x="1309" y="412"/>
                      </a:lnTo>
                      <a:lnTo>
                        <a:pt x="1308" y="422"/>
                      </a:lnTo>
                      <a:lnTo>
                        <a:pt x="1308" y="432"/>
                      </a:lnTo>
                      <a:lnTo>
                        <a:pt x="1308" y="702"/>
                      </a:lnTo>
                      <a:lnTo>
                        <a:pt x="1152" y="702"/>
                      </a:lnTo>
                      <a:lnTo>
                        <a:pt x="1152" y="214"/>
                      </a:lnTo>
                      <a:lnTo>
                        <a:pt x="1308" y="214"/>
                      </a:lnTo>
                      <a:close/>
                      <a:moveTo>
                        <a:pt x="1862" y="214"/>
                      </a:moveTo>
                      <a:lnTo>
                        <a:pt x="1862" y="119"/>
                      </a:lnTo>
                      <a:lnTo>
                        <a:pt x="2011" y="30"/>
                      </a:lnTo>
                      <a:lnTo>
                        <a:pt x="2011" y="214"/>
                      </a:lnTo>
                      <a:lnTo>
                        <a:pt x="2132" y="214"/>
                      </a:lnTo>
                      <a:lnTo>
                        <a:pt x="2132" y="351"/>
                      </a:lnTo>
                      <a:lnTo>
                        <a:pt x="2011" y="351"/>
                      </a:lnTo>
                      <a:lnTo>
                        <a:pt x="2011" y="512"/>
                      </a:lnTo>
                      <a:lnTo>
                        <a:pt x="2012" y="517"/>
                      </a:lnTo>
                      <a:lnTo>
                        <a:pt x="2012" y="523"/>
                      </a:lnTo>
                      <a:lnTo>
                        <a:pt x="2013" y="528"/>
                      </a:lnTo>
                      <a:lnTo>
                        <a:pt x="2014" y="533"/>
                      </a:lnTo>
                      <a:lnTo>
                        <a:pt x="2016" y="537"/>
                      </a:lnTo>
                      <a:lnTo>
                        <a:pt x="2018" y="541"/>
                      </a:lnTo>
                      <a:lnTo>
                        <a:pt x="2020" y="545"/>
                      </a:lnTo>
                      <a:lnTo>
                        <a:pt x="2023" y="548"/>
                      </a:lnTo>
                      <a:lnTo>
                        <a:pt x="2026" y="551"/>
                      </a:lnTo>
                      <a:lnTo>
                        <a:pt x="2029" y="554"/>
                      </a:lnTo>
                      <a:lnTo>
                        <a:pt x="2032" y="556"/>
                      </a:lnTo>
                      <a:lnTo>
                        <a:pt x="2036" y="558"/>
                      </a:lnTo>
                      <a:lnTo>
                        <a:pt x="2040" y="559"/>
                      </a:lnTo>
                      <a:lnTo>
                        <a:pt x="2045" y="560"/>
                      </a:lnTo>
                      <a:lnTo>
                        <a:pt x="2050" y="561"/>
                      </a:lnTo>
                      <a:lnTo>
                        <a:pt x="2055" y="561"/>
                      </a:lnTo>
                      <a:lnTo>
                        <a:pt x="2135" y="561"/>
                      </a:lnTo>
                      <a:lnTo>
                        <a:pt x="2135" y="702"/>
                      </a:lnTo>
                      <a:lnTo>
                        <a:pt x="2014" y="702"/>
                      </a:lnTo>
                      <a:lnTo>
                        <a:pt x="1999" y="702"/>
                      </a:lnTo>
                      <a:lnTo>
                        <a:pt x="1984" y="701"/>
                      </a:lnTo>
                      <a:lnTo>
                        <a:pt x="1976" y="700"/>
                      </a:lnTo>
                      <a:lnTo>
                        <a:pt x="1969" y="698"/>
                      </a:lnTo>
                      <a:lnTo>
                        <a:pt x="1955" y="695"/>
                      </a:lnTo>
                      <a:lnTo>
                        <a:pt x="1941" y="691"/>
                      </a:lnTo>
                      <a:lnTo>
                        <a:pt x="1934" y="688"/>
                      </a:lnTo>
                      <a:lnTo>
                        <a:pt x="1928" y="685"/>
                      </a:lnTo>
                      <a:lnTo>
                        <a:pt x="1922" y="682"/>
                      </a:lnTo>
                      <a:lnTo>
                        <a:pt x="1916" y="679"/>
                      </a:lnTo>
                      <a:lnTo>
                        <a:pt x="1910" y="675"/>
                      </a:lnTo>
                      <a:lnTo>
                        <a:pt x="1905" y="671"/>
                      </a:lnTo>
                      <a:lnTo>
                        <a:pt x="1900" y="666"/>
                      </a:lnTo>
                      <a:lnTo>
                        <a:pt x="1894" y="661"/>
                      </a:lnTo>
                      <a:lnTo>
                        <a:pt x="1889" y="656"/>
                      </a:lnTo>
                      <a:lnTo>
                        <a:pt x="1885" y="651"/>
                      </a:lnTo>
                      <a:lnTo>
                        <a:pt x="1877" y="638"/>
                      </a:lnTo>
                      <a:lnTo>
                        <a:pt x="1873" y="632"/>
                      </a:lnTo>
                      <a:lnTo>
                        <a:pt x="1870" y="624"/>
                      </a:lnTo>
                      <a:lnTo>
                        <a:pt x="1867" y="617"/>
                      </a:lnTo>
                      <a:lnTo>
                        <a:pt x="1865" y="609"/>
                      </a:lnTo>
                      <a:lnTo>
                        <a:pt x="1861" y="592"/>
                      </a:lnTo>
                      <a:lnTo>
                        <a:pt x="1859" y="573"/>
                      </a:lnTo>
                      <a:lnTo>
                        <a:pt x="1858" y="561"/>
                      </a:lnTo>
                      <a:lnTo>
                        <a:pt x="1858" y="551"/>
                      </a:lnTo>
                      <a:lnTo>
                        <a:pt x="1858" y="351"/>
                      </a:lnTo>
                      <a:lnTo>
                        <a:pt x="1788" y="351"/>
                      </a:lnTo>
                      <a:lnTo>
                        <a:pt x="1788" y="214"/>
                      </a:lnTo>
                      <a:lnTo>
                        <a:pt x="1862" y="214"/>
                      </a:lnTo>
                      <a:close/>
                      <a:moveTo>
                        <a:pt x="2357" y="9"/>
                      </a:moveTo>
                      <a:lnTo>
                        <a:pt x="2357" y="267"/>
                      </a:lnTo>
                      <a:lnTo>
                        <a:pt x="2360" y="261"/>
                      </a:lnTo>
                      <a:lnTo>
                        <a:pt x="2364" y="256"/>
                      </a:lnTo>
                      <a:lnTo>
                        <a:pt x="2369" y="250"/>
                      </a:lnTo>
                      <a:lnTo>
                        <a:pt x="2374" y="245"/>
                      </a:lnTo>
                      <a:lnTo>
                        <a:pt x="2380" y="239"/>
                      </a:lnTo>
                      <a:lnTo>
                        <a:pt x="2387" y="234"/>
                      </a:lnTo>
                      <a:lnTo>
                        <a:pt x="2395" y="230"/>
                      </a:lnTo>
                      <a:lnTo>
                        <a:pt x="2403" y="225"/>
                      </a:lnTo>
                      <a:lnTo>
                        <a:pt x="2411" y="221"/>
                      </a:lnTo>
                      <a:lnTo>
                        <a:pt x="2420" y="218"/>
                      </a:lnTo>
                      <a:lnTo>
                        <a:pt x="2429" y="214"/>
                      </a:lnTo>
                      <a:lnTo>
                        <a:pt x="2439" y="212"/>
                      </a:lnTo>
                      <a:lnTo>
                        <a:pt x="2450" y="209"/>
                      </a:lnTo>
                      <a:lnTo>
                        <a:pt x="2461" y="208"/>
                      </a:lnTo>
                      <a:lnTo>
                        <a:pt x="2473" y="207"/>
                      </a:lnTo>
                      <a:lnTo>
                        <a:pt x="2486" y="206"/>
                      </a:lnTo>
                      <a:lnTo>
                        <a:pt x="2501" y="207"/>
                      </a:lnTo>
                      <a:lnTo>
                        <a:pt x="2516" y="209"/>
                      </a:lnTo>
                      <a:lnTo>
                        <a:pt x="2532" y="211"/>
                      </a:lnTo>
                      <a:lnTo>
                        <a:pt x="2540" y="213"/>
                      </a:lnTo>
                      <a:lnTo>
                        <a:pt x="2548" y="215"/>
                      </a:lnTo>
                      <a:lnTo>
                        <a:pt x="2555" y="218"/>
                      </a:lnTo>
                      <a:lnTo>
                        <a:pt x="2563" y="221"/>
                      </a:lnTo>
                      <a:lnTo>
                        <a:pt x="2571" y="224"/>
                      </a:lnTo>
                      <a:lnTo>
                        <a:pt x="2578" y="228"/>
                      </a:lnTo>
                      <a:lnTo>
                        <a:pt x="2586" y="232"/>
                      </a:lnTo>
                      <a:lnTo>
                        <a:pt x="2593" y="237"/>
                      </a:lnTo>
                      <a:lnTo>
                        <a:pt x="2600" y="242"/>
                      </a:lnTo>
                      <a:lnTo>
                        <a:pt x="2607" y="247"/>
                      </a:lnTo>
                      <a:lnTo>
                        <a:pt x="2610" y="250"/>
                      </a:lnTo>
                      <a:lnTo>
                        <a:pt x="2613" y="253"/>
                      </a:lnTo>
                      <a:lnTo>
                        <a:pt x="2619" y="260"/>
                      </a:lnTo>
                      <a:lnTo>
                        <a:pt x="2625" y="266"/>
                      </a:lnTo>
                      <a:lnTo>
                        <a:pt x="2628" y="270"/>
                      </a:lnTo>
                      <a:lnTo>
                        <a:pt x="2631" y="274"/>
                      </a:lnTo>
                      <a:lnTo>
                        <a:pt x="2638" y="282"/>
                      </a:lnTo>
                      <a:lnTo>
                        <a:pt x="2643" y="290"/>
                      </a:lnTo>
                      <a:lnTo>
                        <a:pt x="2647" y="299"/>
                      </a:lnTo>
                      <a:lnTo>
                        <a:pt x="2652" y="309"/>
                      </a:lnTo>
                      <a:lnTo>
                        <a:pt x="2656" y="319"/>
                      </a:lnTo>
                      <a:lnTo>
                        <a:pt x="2659" y="329"/>
                      </a:lnTo>
                      <a:lnTo>
                        <a:pt x="2662" y="342"/>
                      </a:lnTo>
                      <a:lnTo>
                        <a:pt x="2664" y="354"/>
                      </a:lnTo>
                      <a:lnTo>
                        <a:pt x="2666" y="366"/>
                      </a:lnTo>
                      <a:lnTo>
                        <a:pt x="2668" y="379"/>
                      </a:lnTo>
                      <a:lnTo>
                        <a:pt x="2669" y="393"/>
                      </a:lnTo>
                      <a:lnTo>
                        <a:pt x="2669" y="407"/>
                      </a:lnTo>
                      <a:lnTo>
                        <a:pt x="2669" y="702"/>
                      </a:lnTo>
                      <a:lnTo>
                        <a:pt x="2513" y="702"/>
                      </a:lnTo>
                      <a:lnTo>
                        <a:pt x="2513" y="440"/>
                      </a:lnTo>
                      <a:lnTo>
                        <a:pt x="2513" y="427"/>
                      </a:lnTo>
                      <a:lnTo>
                        <a:pt x="2512" y="415"/>
                      </a:lnTo>
                      <a:lnTo>
                        <a:pt x="2510" y="404"/>
                      </a:lnTo>
                      <a:lnTo>
                        <a:pt x="2507" y="394"/>
                      </a:lnTo>
                      <a:lnTo>
                        <a:pt x="2504" y="385"/>
                      </a:lnTo>
                      <a:lnTo>
                        <a:pt x="2500" y="377"/>
                      </a:lnTo>
                      <a:lnTo>
                        <a:pt x="2495" y="371"/>
                      </a:lnTo>
                      <a:lnTo>
                        <a:pt x="2490" y="365"/>
                      </a:lnTo>
                      <a:lnTo>
                        <a:pt x="2485" y="360"/>
                      </a:lnTo>
                      <a:lnTo>
                        <a:pt x="2479" y="356"/>
                      </a:lnTo>
                      <a:lnTo>
                        <a:pt x="2473" y="352"/>
                      </a:lnTo>
                      <a:lnTo>
                        <a:pt x="2467" y="350"/>
                      </a:lnTo>
                      <a:lnTo>
                        <a:pt x="2461" y="348"/>
                      </a:lnTo>
                      <a:lnTo>
                        <a:pt x="2454" y="347"/>
                      </a:lnTo>
                      <a:lnTo>
                        <a:pt x="2448" y="346"/>
                      </a:lnTo>
                      <a:lnTo>
                        <a:pt x="2441" y="346"/>
                      </a:lnTo>
                      <a:lnTo>
                        <a:pt x="2433" y="346"/>
                      </a:lnTo>
                      <a:lnTo>
                        <a:pt x="2425" y="347"/>
                      </a:lnTo>
                      <a:lnTo>
                        <a:pt x="2418" y="348"/>
                      </a:lnTo>
                      <a:lnTo>
                        <a:pt x="2410" y="350"/>
                      </a:lnTo>
                      <a:lnTo>
                        <a:pt x="2403" y="352"/>
                      </a:lnTo>
                      <a:lnTo>
                        <a:pt x="2396" y="356"/>
                      </a:lnTo>
                      <a:lnTo>
                        <a:pt x="2390" y="359"/>
                      </a:lnTo>
                      <a:lnTo>
                        <a:pt x="2386" y="362"/>
                      </a:lnTo>
                      <a:lnTo>
                        <a:pt x="2383" y="364"/>
                      </a:lnTo>
                      <a:lnTo>
                        <a:pt x="2377" y="370"/>
                      </a:lnTo>
                      <a:lnTo>
                        <a:pt x="2372" y="376"/>
                      </a:lnTo>
                      <a:lnTo>
                        <a:pt x="2368" y="384"/>
                      </a:lnTo>
                      <a:lnTo>
                        <a:pt x="2364" y="392"/>
                      </a:lnTo>
                      <a:lnTo>
                        <a:pt x="2362" y="397"/>
                      </a:lnTo>
                      <a:lnTo>
                        <a:pt x="2361" y="401"/>
                      </a:lnTo>
                      <a:lnTo>
                        <a:pt x="2360" y="407"/>
                      </a:lnTo>
                      <a:lnTo>
                        <a:pt x="2359" y="412"/>
                      </a:lnTo>
                      <a:lnTo>
                        <a:pt x="2357" y="424"/>
                      </a:lnTo>
                      <a:lnTo>
                        <a:pt x="2357" y="436"/>
                      </a:lnTo>
                      <a:lnTo>
                        <a:pt x="2357" y="702"/>
                      </a:lnTo>
                      <a:lnTo>
                        <a:pt x="2202" y="702"/>
                      </a:lnTo>
                      <a:lnTo>
                        <a:pt x="2202" y="9"/>
                      </a:lnTo>
                      <a:lnTo>
                        <a:pt x="2357" y="9"/>
                      </a:lnTo>
                      <a:close/>
                      <a:moveTo>
                        <a:pt x="2969" y="204"/>
                      </a:moveTo>
                      <a:lnTo>
                        <a:pt x="2990" y="205"/>
                      </a:lnTo>
                      <a:lnTo>
                        <a:pt x="3001" y="206"/>
                      </a:lnTo>
                      <a:lnTo>
                        <a:pt x="3011" y="208"/>
                      </a:lnTo>
                      <a:lnTo>
                        <a:pt x="3022" y="210"/>
                      </a:lnTo>
                      <a:lnTo>
                        <a:pt x="3032" y="212"/>
                      </a:lnTo>
                      <a:lnTo>
                        <a:pt x="3043" y="215"/>
                      </a:lnTo>
                      <a:lnTo>
                        <a:pt x="3053" y="218"/>
                      </a:lnTo>
                      <a:lnTo>
                        <a:pt x="3063" y="222"/>
                      </a:lnTo>
                      <a:lnTo>
                        <a:pt x="3073" y="226"/>
                      </a:lnTo>
                      <a:lnTo>
                        <a:pt x="3083" y="231"/>
                      </a:lnTo>
                      <a:lnTo>
                        <a:pt x="3092" y="236"/>
                      </a:lnTo>
                      <a:lnTo>
                        <a:pt x="3101" y="242"/>
                      </a:lnTo>
                      <a:lnTo>
                        <a:pt x="3110" y="248"/>
                      </a:lnTo>
                      <a:lnTo>
                        <a:pt x="3119" y="255"/>
                      </a:lnTo>
                      <a:lnTo>
                        <a:pt x="3128" y="262"/>
                      </a:lnTo>
                      <a:lnTo>
                        <a:pt x="3136" y="270"/>
                      </a:lnTo>
                      <a:lnTo>
                        <a:pt x="3144" y="278"/>
                      </a:lnTo>
                      <a:lnTo>
                        <a:pt x="3151" y="287"/>
                      </a:lnTo>
                      <a:lnTo>
                        <a:pt x="3158" y="297"/>
                      </a:lnTo>
                      <a:lnTo>
                        <a:pt x="3165" y="307"/>
                      </a:lnTo>
                      <a:lnTo>
                        <a:pt x="3171" y="317"/>
                      </a:lnTo>
                      <a:lnTo>
                        <a:pt x="3176" y="328"/>
                      </a:lnTo>
                      <a:lnTo>
                        <a:pt x="3182" y="341"/>
                      </a:lnTo>
                      <a:lnTo>
                        <a:pt x="3184" y="347"/>
                      </a:lnTo>
                      <a:lnTo>
                        <a:pt x="3186" y="353"/>
                      </a:lnTo>
                      <a:lnTo>
                        <a:pt x="3190" y="366"/>
                      </a:lnTo>
                      <a:lnTo>
                        <a:pt x="3194" y="380"/>
                      </a:lnTo>
                      <a:lnTo>
                        <a:pt x="3197" y="394"/>
                      </a:lnTo>
                      <a:lnTo>
                        <a:pt x="3199" y="408"/>
                      </a:lnTo>
                      <a:lnTo>
                        <a:pt x="3200" y="423"/>
                      </a:lnTo>
                      <a:lnTo>
                        <a:pt x="3202" y="439"/>
                      </a:lnTo>
                      <a:lnTo>
                        <a:pt x="3202" y="456"/>
                      </a:lnTo>
                      <a:lnTo>
                        <a:pt x="3202" y="501"/>
                      </a:lnTo>
                      <a:lnTo>
                        <a:pt x="2867" y="501"/>
                      </a:lnTo>
                      <a:lnTo>
                        <a:pt x="2870" y="510"/>
                      </a:lnTo>
                      <a:lnTo>
                        <a:pt x="2873" y="518"/>
                      </a:lnTo>
                      <a:lnTo>
                        <a:pt x="2878" y="525"/>
                      </a:lnTo>
                      <a:lnTo>
                        <a:pt x="2883" y="532"/>
                      </a:lnTo>
                      <a:lnTo>
                        <a:pt x="2889" y="539"/>
                      </a:lnTo>
                      <a:lnTo>
                        <a:pt x="2891" y="542"/>
                      </a:lnTo>
                      <a:lnTo>
                        <a:pt x="2894" y="546"/>
                      </a:lnTo>
                      <a:lnTo>
                        <a:pt x="2901" y="552"/>
                      </a:lnTo>
                      <a:lnTo>
                        <a:pt x="2908" y="557"/>
                      </a:lnTo>
                      <a:lnTo>
                        <a:pt x="2916" y="562"/>
                      </a:lnTo>
                      <a:lnTo>
                        <a:pt x="2924" y="566"/>
                      </a:lnTo>
                      <a:lnTo>
                        <a:pt x="2933" y="570"/>
                      </a:lnTo>
                      <a:lnTo>
                        <a:pt x="2938" y="572"/>
                      </a:lnTo>
                      <a:lnTo>
                        <a:pt x="2943" y="574"/>
                      </a:lnTo>
                      <a:lnTo>
                        <a:pt x="2953" y="576"/>
                      </a:lnTo>
                      <a:lnTo>
                        <a:pt x="2964" y="578"/>
                      </a:lnTo>
                      <a:lnTo>
                        <a:pt x="2975" y="579"/>
                      </a:lnTo>
                      <a:lnTo>
                        <a:pt x="2987" y="580"/>
                      </a:lnTo>
                      <a:lnTo>
                        <a:pt x="3004" y="579"/>
                      </a:lnTo>
                      <a:lnTo>
                        <a:pt x="3012" y="578"/>
                      </a:lnTo>
                      <a:lnTo>
                        <a:pt x="3020" y="577"/>
                      </a:lnTo>
                      <a:lnTo>
                        <a:pt x="3028" y="576"/>
                      </a:lnTo>
                      <a:lnTo>
                        <a:pt x="3036" y="574"/>
                      </a:lnTo>
                      <a:lnTo>
                        <a:pt x="3044" y="572"/>
                      </a:lnTo>
                      <a:lnTo>
                        <a:pt x="3051" y="568"/>
                      </a:lnTo>
                      <a:lnTo>
                        <a:pt x="3059" y="566"/>
                      </a:lnTo>
                      <a:lnTo>
                        <a:pt x="3066" y="563"/>
                      </a:lnTo>
                      <a:lnTo>
                        <a:pt x="3073" y="560"/>
                      </a:lnTo>
                      <a:lnTo>
                        <a:pt x="3080" y="556"/>
                      </a:lnTo>
                      <a:lnTo>
                        <a:pt x="3087" y="552"/>
                      </a:lnTo>
                      <a:lnTo>
                        <a:pt x="3093" y="548"/>
                      </a:lnTo>
                      <a:lnTo>
                        <a:pt x="3099" y="543"/>
                      </a:lnTo>
                      <a:lnTo>
                        <a:pt x="3105" y="538"/>
                      </a:lnTo>
                      <a:lnTo>
                        <a:pt x="3170" y="649"/>
                      </a:lnTo>
                      <a:lnTo>
                        <a:pt x="3163" y="654"/>
                      </a:lnTo>
                      <a:lnTo>
                        <a:pt x="3155" y="660"/>
                      </a:lnTo>
                      <a:lnTo>
                        <a:pt x="3147" y="666"/>
                      </a:lnTo>
                      <a:lnTo>
                        <a:pt x="3138" y="671"/>
                      </a:lnTo>
                      <a:lnTo>
                        <a:pt x="3128" y="677"/>
                      </a:lnTo>
                      <a:lnTo>
                        <a:pt x="3116" y="682"/>
                      </a:lnTo>
                      <a:lnTo>
                        <a:pt x="3105" y="687"/>
                      </a:lnTo>
                      <a:lnTo>
                        <a:pt x="3093" y="691"/>
                      </a:lnTo>
                      <a:lnTo>
                        <a:pt x="3081" y="695"/>
                      </a:lnTo>
                      <a:lnTo>
                        <a:pt x="3068" y="699"/>
                      </a:lnTo>
                      <a:lnTo>
                        <a:pt x="3054" y="702"/>
                      </a:lnTo>
                      <a:lnTo>
                        <a:pt x="3040" y="705"/>
                      </a:lnTo>
                      <a:lnTo>
                        <a:pt x="3026" y="707"/>
                      </a:lnTo>
                      <a:lnTo>
                        <a:pt x="3011" y="709"/>
                      </a:lnTo>
                      <a:lnTo>
                        <a:pt x="2996" y="710"/>
                      </a:lnTo>
                      <a:lnTo>
                        <a:pt x="2980" y="710"/>
                      </a:lnTo>
                      <a:lnTo>
                        <a:pt x="2968" y="710"/>
                      </a:lnTo>
                      <a:lnTo>
                        <a:pt x="2955" y="709"/>
                      </a:lnTo>
                      <a:lnTo>
                        <a:pt x="2943" y="708"/>
                      </a:lnTo>
                      <a:lnTo>
                        <a:pt x="2930" y="706"/>
                      </a:lnTo>
                      <a:lnTo>
                        <a:pt x="2918" y="703"/>
                      </a:lnTo>
                      <a:lnTo>
                        <a:pt x="2906" y="700"/>
                      </a:lnTo>
                      <a:lnTo>
                        <a:pt x="2895" y="696"/>
                      </a:lnTo>
                      <a:lnTo>
                        <a:pt x="2883" y="692"/>
                      </a:lnTo>
                      <a:lnTo>
                        <a:pt x="2871" y="687"/>
                      </a:lnTo>
                      <a:lnTo>
                        <a:pt x="2860" y="682"/>
                      </a:lnTo>
                      <a:lnTo>
                        <a:pt x="2849" y="676"/>
                      </a:lnTo>
                      <a:lnTo>
                        <a:pt x="2838" y="670"/>
                      </a:lnTo>
                      <a:lnTo>
                        <a:pt x="2828" y="663"/>
                      </a:lnTo>
                      <a:lnTo>
                        <a:pt x="2818" y="656"/>
                      </a:lnTo>
                      <a:lnTo>
                        <a:pt x="2809" y="648"/>
                      </a:lnTo>
                      <a:lnTo>
                        <a:pt x="2804" y="644"/>
                      </a:lnTo>
                      <a:lnTo>
                        <a:pt x="2800" y="640"/>
                      </a:lnTo>
                      <a:lnTo>
                        <a:pt x="2791" y="631"/>
                      </a:lnTo>
                      <a:lnTo>
                        <a:pt x="2783" y="622"/>
                      </a:lnTo>
                      <a:lnTo>
                        <a:pt x="2775" y="613"/>
                      </a:lnTo>
                      <a:lnTo>
                        <a:pt x="2767" y="603"/>
                      </a:lnTo>
                      <a:lnTo>
                        <a:pt x="2761" y="593"/>
                      </a:lnTo>
                      <a:lnTo>
                        <a:pt x="2754" y="582"/>
                      </a:lnTo>
                      <a:lnTo>
                        <a:pt x="2748" y="570"/>
                      </a:lnTo>
                      <a:lnTo>
                        <a:pt x="2743" y="559"/>
                      </a:lnTo>
                      <a:lnTo>
                        <a:pt x="2738" y="547"/>
                      </a:lnTo>
                      <a:lnTo>
                        <a:pt x="2734" y="535"/>
                      </a:lnTo>
                      <a:lnTo>
                        <a:pt x="2730" y="523"/>
                      </a:lnTo>
                      <a:lnTo>
                        <a:pt x="2727" y="510"/>
                      </a:lnTo>
                      <a:lnTo>
                        <a:pt x="2725" y="497"/>
                      </a:lnTo>
                      <a:lnTo>
                        <a:pt x="2723" y="484"/>
                      </a:lnTo>
                      <a:lnTo>
                        <a:pt x="2722" y="471"/>
                      </a:lnTo>
                      <a:lnTo>
                        <a:pt x="2722" y="457"/>
                      </a:lnTo>
                      <a:lnTo>
                        <a:pt x="2722" y="444"/>
                      </a:lnTo>
                      <a:lnTo>
                        <a:pt x="2723" y="431"/>
                      </a:lnTo>
                      <a:lnTo>
                        <a:pt x="2724" y="418"/>
                      </a:lnTo>
                      <a:lnTo>
                        <a:pt x="2727" y="406"/>
                      </a:lnTo>
                      <a:lnTo>
                        <a:pt x="2729" y="394"/>
                      </a:lnTo>
                      <a:lnTo>
                        <a:pt x="2733" y="382"/>
                      </a:lnTo>
                      <a:lnTo>
                        <a:pt x="2737" y="370"/>
                      </a:lnTo>
                      <a:lnTo>
                        <a:pt x="2741" y="358"/>
                      </a:lnTo>
                      <a:lnTo>
                        <a:pt x="2746" y="347"/>
                      </a:lnTo>
                      <a:lnTo>
                        <a:pt x="2751" y="336"/>
                      </a:lnTo>
                      <a:lnTo>
                        <a:pt x="2757" y="325"/>
                      </a:lnTo>
                      <a:lnTo>
                        <a:pt x="2764" y="315"/>
                      </a:lnTo>
                      <a:lnTo>
                        <a:pt x="2767" y="310"/>
                      </a:lnTo>
                      <a:lnTo>
                        <a:pt x="2771" y="305"/>
                      </a:lnTo>
                      <a:lnTo>
                        <a:pt x="2778" y="295"/>
                      </a:lnTo>
                      <a:lnTo>
                        <a:pt x="2782" y="291"/>
                      </a:lnTo>
                      <a:lnTo>
                        <a:pt x="2786" y="286"/>
                      </a:lnTo>
                      <a:lnTo>
                        <a:pt x="2794" y="278"/>
                      </a:lnTo>
                      <a:lnTo>
                        <a:pt x="2803" y="269"/>
                      </a:lnTo>
                      <a:lnTo>
                        <a:pt x="2812" y="261"/>
                      </a:lnTo>
                      <a:lnTo>
                        <a:pt x="2821" y="254"/>
                      </a:lnTo>
                      <a:lnTo>
                        <a:pt x="2831" y="247"/>
                      </a:lnTo>
                      <a:lnTo>
                        <a:pt x="2841" y="240"/>
                      </a:lnTo>
                      <a:lnTo>
                        <a:pt x="2851" y="234"/>
                      </a:lnTo>
                      <a:lnTo>
                        <a:pt x="2862" y="229"/>
                      </a:lnTo>
                      <a:lnTo>
                        <a:pt x="2872" y="224"/>
                      </a:lnTo>
                      <a:lnTo>
                        <a:pt x="2885" y="219"/>
                      </a:lnTo>
                      <a:lnTo>
                        <a:pt x="2896" y="216"/>
                      </a:lnTo>
                      <a:lnTo>
                        <a:pt x="2908" y="212"/>
                      </a:lnTo>
                      <a:lnTo>
                        <a:pt x="2920" y="209"/>
                      </a:lnTo>
                      <a:lnTo>
                        <a:pt x="2932" y="207"/>
                      </a:lnTo>
                      <a:lnTo>
                        <a:pt x="2944" y="206"/>
                      </a:lnTo>
                      <a:lnTo>
                        <a:pt x="2956" y="205"/>
                      </a:lnTo>
                      <a:lnTo>
                        <a:pt x="2969" y="204"/>
                      </a:lnTo>
                      <a:close/>
                      <a:moveTo>
                        <a:pt x="2972" y="327"/>
                      </a:moveTo>
                      <a:lnTo>
                        <a:pt x="2962" y="327"/>
                      </a:lnTo>
                      <a:lnTo>
                        <a:pt x="2952" y="329"/>
                      </a:lnTo>
                      <a:lnTo>
                        <a:pt x="2943" y="331"/>
                      </a:lnTo>
                      <a:lnTo>
                        <a:pt x="2934" y="333"/>
                      </a:lnTo>
                      <a:lnTo>
                        <a:pt x="2926" y="338"/>
                      </a:lnTo>
                      <a:lnTo>
                        <a:pt x="2918" y="342"/>
                      </a:lnTo>
                      <a:lnTo>
                        <a:pt x="2911" y="346"/>
                      </a:lnTo>
                      <a:lnTo>
                        <a:pt x="2905" y="351"/>
                      </a:lnTo>
                      <a:lnTo>
                        <a:pt x="2899" y="357"/>
                      </a:lnTo>
                      <a:lnTo>
                        <a:pt x="2893" y="363"/>
                      </a:lnTo>
                      <a:lnTo>
                        <a:pt x="2888" y="369"/>
                      </a:lnTo>
                      <a:lnTo>
                        <a:pt x="2884" y="376"/>
                      </a:lnTo>
                      <a:lnTo>
                        <a:pt x="2880" y="383"/>
                      </a:lnTo>
                      <a:lnTo>
                        <a:pt x="2876" y="390"/>
                      </a:lnTo>
                      <a:lnTo>
                        <a:pt x="2873" y="398"/>
                      </a:lnTo>
                      <a:lnTo>
                        <a:pt x="2871" y="405"/>
                      </a:lnTo>
                      <a:lnTo>
                        <a:pt x="3065" y="405"/>
                      </a:lnTo>
                      <a:lnTo>
                        <a:pt x="3063" y="396"/>
                      </a:lnTo>
                      <a:lnTo>
                        <a:pt x="3061" y="388"/>
                      </a:lnTo>
                      <a:lnTo>
                        <a:pt x="3058" y="379"/>
                      </a:lnTo>
                      <a:lnTo>
                        <a:pt x="3054" y="372"/>
                      </a:lnTo>
                      <a:lnTo>
                        <a:pt x="3050" y="365"/>
                      </a:lnTo>
                      <a:lnTo>
                        <a:pt x="3045" y="359"/>
                      </a:lnTo>
                      <a:lnTo>
                        <a:pt x="3040" y="353"/>
                      </a:lnTo>
                      <a:lnTo>
                        <a:pt x="3034" y="348"/>
                      </a:lnTo>
                      <a:lnTo>
                        <a:pt x="3028" y="343"/>
                      </a:lnTo>
                      <a:lnTo>
                        <a:pt x="3021" y="339"/>
                      </a:lnTo>
                      <a:lnTo>
                        <a:pt x="3014" y="336"/>
                      </a:lnTo>
                      <a:lnTo>
                        <a:pt x="3006" y="332"/>
                      </a:lnTo>
                      <a:lnTo>
                        <a:pt x="2998" y="330"/>
                      </a:lnTo>
                      <a:lnTo>
                        <a:pt x="2990" y="328"/>
                      </a:lnTo>
                      <a:lnTo>
                        <a:pt x="2981" y="327"/>
                      </a:lnTo>
                      <a:lnTo>
                        <a:pt x="2972" y="327"/>
                      </a:lnTo>
                      <a:close/>
                      <a:moveTo>
                        <a:pt x="300" y="1081"/>
                      </a:moveTo>
                      <a:lnTo>
                        <a:pt x="313" y="1081"/>
                      </a:lnTo>
                      <a:lnTo>
                        <a:pt x="326" y="1082"/>
                      </a:lnTo>
                      <a:lnTo>
                        <a:pt x="339" y="1083"/>
                      </a:lnTo>
                      <a:lnTo>
                        <a:pt x="352" y="1085"/>
                      </a:lnTo>
                      <a:lnTo>
                        <a:pt x="364" y="1087"/>
                      </a:lnTo>
                      <a:lnTo>
                        <a:pt x="377" y="1090"/>
                      </a:lnTo>
                      <a:lnTo>
                        <a:pt x="389" y="1093"/>
                      </a:lnTo>
                      <a:lnTo>
                        <a:pt x="401" y="1097"/>
                      </a:lnTo>
                      <a:lnTo>
                        <a:pt x="413" y="1102"/>
                      </a:lnTo>
                      <a:lnTo>
                        <a:pt x="425" y="1107"/>
                      </a:lnTo>
                      <a:lnTo>
                        <a:pt x="437" y="1112"/>
                      </a:lnTo>
                      <a:lnTo>
                        <a:pt x="448" y="1118"/>
                      </a:lnTo>
                      <a:lnTo>
                        <a:pt x="459" y="1125"/>
                      </a:lnTo>
                      <a:lnTo>
                        <a:pt x="470" y="1132"/>
                      </a:lnTo>
                      <a:lnTo>
                        <a:pt x="480" y="1140"/>
                      </a:lnTo>
                      <a:lnTo>
                        <a:pt x="490" y="1149"/>
                      </a:lnTo>
                      <a:lnTo>
                        <a:pt x="420" y="1266"/>
                      </a:lnTo>
                      <a:lnTo>
                        <a:pt x="406" y="1255"/>
                      </a:lnTo>
                      <a:lnTo>
                        <a:pt x="392" y="1245"/>
                      </a:lnTo>
                      <a:lnTo>
                        <a:pt x="377" y="1237"/>
                      </a:lnTo>
                      <a:lnTo>
                        <a:pt x="363" y="1231"/>
                      </a:lnTo>
                      <a:lnTo>
                        <a:pt x="349" y="1225"/>
                      </a:lnTo>
                      <a:lnTo>
                        <a:pt x="335" y="1222"/>
                      </a:lnTo>
                      <a:lnTo>
                        <a:pt x="320" y="1220"/>
                      </a:lnTo>
                      <a:lnTo>
                        <a:pt x="306" y="1219"/>
                      </a:lnTo>
                      <a:lnTo>
                        <a:pt x="294" y="1219"/>
                      </a:lnTo>
                      <a:lnTo>
                        <a:pt x="288" y="1220"/>
                      </a:lnTo>
                      <a:lnTo>
                        <a:pt x="282" y="1221"/>
                      </a:lnTo>
                      <a:lnTo>
                        <a:pt x="271" y="1224"/>
                      </a:lnTo>
                      <a:lnTo>
                        <a:pt x="261" y="1227"/>
                      </a:lnTo>
                      <a:lnTo>
                        <a:pt x="251" y="1232"/>
                      </a:lnTo>
                      <a:lnTo>
                        <a:pt x="242" y="1237"/>
                      </a:lnTo>
                      <a:lnTo>
                        <a:pt x="238" y="1240"/>
                      </a:lnTo>
                      <a:lnTo>
                        <a:pt x="234" y="1243"/>
                      </a:lnTo>
                      <a:lnTo>
                        <a:pt x="226" y="1250"/>
                      </a:lnTo>
                      <a:lnTo>
                        <a:pt x="222" y="1254"/>
                      </a:lnTo>
                      <a:lnTo>
                        <a:pt x="219" y="1258"/>
                      </a:lnTo>
                      <a:lnTo>
                        <a:pt x="213" y="1267"/>
                      </a:lnTo>
                      <a:lnTo>
                        <a:pt x="208" y="1276"/>
                      </a:lnTo>
                      <a:lnTo>
                        <a:pt x="204" y="1287"/>
                      </a:lnTo>
                      <a:lnTo>
                        <a:pt x="200" y="1298"/>
                      </a:lnTo>
                      <a:lnTo>
                        <a:pt x="198" y="1309"/>
                      </a:lnTo>
                      <a:lnTo>
                        <a:pt x="197" y="1315"/>
                      </a:lnTo>
                      <a:lnTo>
                        <a:pt x="196" y="1321"/>
                      </a:lnTo>
                      <a:lnTo>
                        <a:pt x="196" y="1333"/>
                      </a:lnTo>
                      <a:lnTo>
                        <a:pt x="196" y="1345"/>
                      </a:lnTo>
                      <a:lnTo>
                        <a:pt x="197" y="1351"/>
                      </a:lnTo>
                      <a:lnTo>
                        <a:pt x="198" y="1357"/>
                      </a:lnTo>
                      <a:lnTo>
                        <a:pt x="200" y="1369"/>
                      </a:lnTo>
                      <a:lnTo>
                        <a:pt x="204" y="1379"/>
                      </a:lnTo>
                      <a:lnTo>
                        <a:pt x="208" y="1389"/>
                      </a:lnTo>
                      <a:lnTo>
                        <a:pt x="210" y="1394"/>
                      </a:lnTo>
                      <a:lnTo>
                        <a:pt x="213" y="1399"/>
                      </a:lnTo>
                      <a:lnTo>
                        <a:pt x="219" y="1407"/>
                      </a:lnTo>
                      <a:lnTo>
                        <a:pt x="226" y="1415"/>
                      </a:lnTo>
                      <a:lnTo>
                        <a:pt x="234" y="1422"/>
                      </a:lnTo>
                      <a:lnTo>
                        <a:pt x="242" y="1428"/>
                      </a:lnTo>
                      <a:lnTo>
                        <a:pt x="251" y="1434"/>
                      </a:lnTo>
                      <a:lnTo>
                        <a:pt x="261" y="1438"/>
                      </a:lnTo>
                      <a:lnTo>
                        <a:pt x="271" y="1442"/>
                      </a:lnTo>
                      <a:lnTo>
                        <a:pt x="277" y="1443"/>
                      </a:lnTo>
                      <a:lnTo>
                        <a:pt x="282" y="1444"/>
                      </a:lnTo>
                      <a:lnTo>
                        <a:pt x="288" y="1445"/>
                      </a:lnTo>
                      <a:lnTo>
                        <a:pt x="294" y="1446"/>
                      </a:lnTo>
                      <a:lnTo>
                        <a:pt x="306" y="1447"/>
                      </a:lnTo>
                      <a:lnTo>
                        <a:pt x="320" y="1446"/>
                      </a:lnTo>
                      <a:lnTo>
                        <a:pt x="335" y="1444"/>
                      </a:lnTo>
                      <a:lnTo>
                        <a:pt x="349" y="1440"/>
                      </a:lnTo>
                      <a:lnTo>
                        <a:pt x="363" y="1435"/>
                      </a:lnTo>
                      <a:lnTo>
                        <a:pt x="377" y="1428"/>
                      </a:lnTo>
                      <a:lnTo>
                        <a:pt x="392" y="1420"/>
                      </a:lnTo>
                      <a:lnTo>
                        <a:pt x="406" y="1410"/>
                      </a:lnTo>
                      <a:lnTo>
                        <a:pt x="420" y="1399"/>
                      </a:lnTo>
                      <a:lnTo>
                        <a:pt x="490" y="1517"/>
                      </a:lnTo>
                      <a:lnTo>
                        <a:pt x="480" y="1526"/>
                      </a:lnTo>
                      <a:lnTo>
                        <a:pt x="470" y="1534"/>
                      </a:lnTo>
                      <a:lnTo>
                        <a:pt x="459" y="1541"/>
                      </a:lnTo>
                      <a:lnTo>
                        <a:pt x="448" y="1548"/>
                      </a:lnTo>
                      <a:lnTo>
                        <a:pt x="437" y="1554"/>
                      </a:lnTo>
                      <a:lnTo>
                        <a:pt x="425" y="1560"/>
                      </a:lnTo>
                      <a:lnTo>
                        <a:pt x="413" y="1565"/>
                      </a:lnTo>
                      <a:lnTo>
                        <a:pt x="401" y="1569"/>
                      </a:lnTo>
                      <a:lnTo>
                        <a:pt x="389" y="1573"/>
                      </a:lnTo>
                      <a:lnTo>
                        <a:pt x="377" y="1576"/>
                      </a:lnTo>
                      <a:lnTo>
                        <a:pt x="364" y="1579"/>
                      </a:lnTo>
                      <a:lnTo>
                        <a:pt x="352" y="1582"/>
                      </a:lnTo>
                      <a:lnTo>
                        <a:pt x="339" y="1583"/>
                      </a:lnTo>
                      <a:lnTo>
                        <a:pt x="326" y="1585"/>
                      </a:lnTo>
                      <a:lnTo>
                        <a:pt x="313" y="1585"/>
                      </a:lnTo>
                      <a:lnTo>
                        <a:pt x="300" y="1586"/>
                      </a:lnTo>
                      <a:lnTo>
                        <a:pt x="286" y="1585"/>
                      </a:lnTo>
                      <a:lnTo>
                        <a:pt x="272" y="1584"/>
                      </a:lnTo>
                      <a:lnTo>
                        <a:pt x="258" y="1583"/>
                      </a:lnTo>
                      <a:lnTo>
                        <a:pt x="245" y="1581"/>
                      </a:lnTo>
                      <a:lnTo>
                        <a:pt x="232" y="1578"/>
                      </a:lnTo>
                      <a:lnTo>
                        <a:pt x="220" y="1575"/>
                      </a:lnTo>
                      <a:lnTo>
                        <a:pt x="207" y="1571"/>
                      </a:lnTo>
                      <a:lnTo>
                        <a:pt x="195" y="1566"/>
                      </a:lnTo>
                      <a:lnTo>
                        <a:pt x="183" y="1561"/>
                      </a:lnTo>
                      <a:lnTo>
                        <a:pt x="172" y="1556"/>
                      </a:lnTo>
                      <a:lnTo>
                        <a:pt x="161" y="1550"/>
                      </a:lnTo>
                      <a:lnTo>
                        <a:pt x="150" y="1544"/>
                      </a:lnTo>
                      <a:lnTo>
                        <a:pt x="140" y="1537"/>
                      </a:lnTo>
                      <a:lnTo>
                        <a:pt x="131" y="1529"/>
                      </a:lnTo>
                      <a:lnTo>
                        <a:pt x="121" y="1522"/>
                      </a:lnTo>
                      <a:lnTo>
                        <a:pt x="113" y="1512"/>
                      </a:lnTo>
                      <a:lnTo>
                        <a:pt x="104" y="1504"/>
                      </a:lnTo>
                      <a:lnTo>
                        <a:pt x="96" y="1495"/>
                      </a:lnTo>
                      <a:lnTo>
                        <a:pt x="89" y="1485"/>
                      </a:lnTo>
                      <a:lnTo>
                        <a:pt x="82" y="1475"/>
                      </a:lnTo>
                      <a:lnTo>
                        <a:pt x="75" y="1465"/>
                      </a:lnTo>
                      <a:lnTo>
                        <a:pt x="69" y="1455"/>
                      </a:lnTo>
                      <a:lnTo>
                        <a:pt x="64" y="1444"/>
                      </a:lnTo>
                      <a:lnTo>
                        <a:pt x="59" y="1432"/>
                      </a:lnTo>
                      <a:lnTo>
                        <a:pt x="55" y="1421"/>
                      </a:lnTo>
                      <a:lnTo>
                        <a:pt x="51" y="1409"/>
                      </a:lnTo>
                      <a:lnTo>
                        <a:pt x="48" y="1397"/>
                      </a:lnTo>
                      <a:lnTo>
                        <a:pt x="45" y="1385"/>
                      </a:lnTo>
                      <a:lnTo>
                        <a:pt x="43" y="1372"/>
                      </a:lnTo>
                      <a:lnTo>
                        <a:pt x="41" y="1359"/>
                      </a:lnTo>
                      <a:lnTo>
                        <a:pt x="40" y="1346"/>
                      </a:lnTo>
                      <a:lnTo>
                        <a:pt x="40" y="1333"/>
                      </a:lnTo>
                      <a:lnTo>
                        <a:pt x="40" y="1320"/>
                      </a:lnTo>
                      <a:lnTo>
                        <a:pt x="41" y="1307"/>
                      </a:lnTo>
                      <a:lnTo>
                        <a:pt x="43" y="1294"/>
                      </a:lnTo>
                      <a:lnTo>
                        <a:pt x="44" y="1288"/>
                      </a:lnTo>
                      <a:lnTo>
                        <a:pt x="45" y="1282"/>
                      </a:lnTo>
                      <a:lnTo>
                        <a:pt x="48" y="1268"/>
                      </a:lnTo>
                      <a:lnTo>
                        <a:pt x="51" y="1256"/>
                      </a:lnTo>
                      <a:lnTo>
                        <a:pt x="55" y="1244"/>
                      </a:lnTo>
                      <a:lnTo>
                        <a:pt x="57" y="1239"/>
                      </a:lnTo>
                      <a:lnTo>
                        <a:pt x="59" y="1233"/>
                      </a:lnTo>
                      <a:lnTo>
                        <a:pt x="64" y="1222"/>
                      </a:lnTo>
                      <a:lnTo>
                        <a:pt x="69" y="1211"/>
                      </a:lnTo>
                      <a:lnTo>
                        <a:pt x="75" y="1200"/>
                      </a:lnTo>
                      <a:lnTo>
                        <a:pt x="82" y="1190"/>
                      </a:lnTo>
                      <a:lnTo>
                        <a:pt x="89" y="1180"/>
                      </a:lnTo>
                      <a:lnTo>
                        <a:pt x="96" y="1171"/>
                      </a:lnTo>
                      <a:lnTo>
                        <a:pt x="104" y="1162"/>
                      </a:lnTo>
                      <a:lnTo>
                        <a:pt x="113" y="1153"/>
                      </a:lnTo>
                      <a:lnTo>
                        <a:pt x="121" y="1145"/>
                      </a:lnTo>
                      <a:lnTo>
                        <a:pt x="131" y="1137"/>
                      </a:lnTo>
                      <a:lnTo>
                        <a:pt x="135" y="1133"/>
                      </a:lnTo>
                      <a:lnTo>
                        <a:pt x="140" y="1130"/>
                      </a:lnTo>
                      <a:lnTo>
                        <a:pt x="150" y="1123"/>
                      </a:lnTo>
                      <a:lnTo>
                        <a:pt x="161" y="1116"/>
                      </a:lnTo>
                      <a:lnTo>
                        <a:pt x="172" y="1110"/>
                      </a:lnTo>
                      <a:lnTo>
                        <a:pt x="183" y="1105"/>
                      </a:lnTo>
                      <a:lnTo>
                        <a:pt x="195" y="1100"/>
                      </a:lnTo>
                      <a:lnTo>
                        <a:pt x="207" y="1096"/>
                      </a:lnTo>
                      <a:lnTo>
                        <a:pt x="220" y="1092"/>
                      </a:lnTo>
                      <a:lnTo>
                        <a:pt x="232" y="1088"/>
                      </a:lnTo>
                      <a:lnTo>
                        <a:pt x="245" y="1086"/>
                      </a:lnTo>
                      <a:lnTo>
                        <a:pt x="258" y="1083"/>
                      </a:lnTo>
                      <a:lnTo>
                        <a:pt x="272" y="1082"/>
                      </a:lnTo>
                      <a:lnTo>
                        <a:pt x="286" y="1081"/>
                      </a:lnTo>
                      <a:lnTo>
                        <a:pt x="300" y="1081"/>
                      </a:lnTo>
                      <a:close/>
                      <a:moveTo>
                        <a:pt x="706" y="884"/>
                      </a:moveTo>
                      <a:lnTo>
                        <a:pt x="706" y="1142"/>
                      </a:lnTo>
                      <a:lnTo>
                        <a:pt x="709" y="1137"/>
                      </a:lnTo>
                      <a:lnTo>
                        <a:pt x="714" y="1131"/>
                      </a:lnTo>
                      <a:lnTo>
                        <a:pt x="718" y="1125"/>
                      </a:lnTo>
                      <a:lnTo>
                        <a:pt x="724" y="1120"/>
                      </a:lnTo>
                      <a:lnTo>
                        <a:pt x="730" y="1115"/>
                      </a:lnTo>
                      <a:lnTo>
                        <a:pt x="736" y="1110"/>
                      </a:lnTo>
                      <a:lnTo>
                        <a:pt x="743" y="1105"/>
                      </a:lnTo>
                      <a:lnTo>
                        <a:pt x="751" y="1100"/>
                      </a:lnTo>
                      <a:lnTo>
                        <a:pt x="759" y="1096"/>
                      </a:lnTo>
                      <a:lnTo>
                        <a:pt x="768" y="1093"/>
                      </a:lnTo>
                      <a:lnTo>
                        <a:pt x="777" y="1090"/>
                      </a:lnTo>
                      <a:lnTo>
                        <a:pt x="787" y="1087"/>
                      </a:lnTo>
                      <a:lnTo>
                        <a:pt x="798" y="1085"/>
                      </a:lnTo>
                      <a:lnTo>
                        <a:pt x="809" y="1083"/>
                      </a:lnTo>
                      <a:lnTo>
                        <a:pt x="821" y="1082"/>
                      </a:lnTo>
                      <a:lnTo>
                        <a:pt x="834" y="1082"/>
                      </a:lnTo>
                      <a:lnTo>
                        <a:pt x="849" y="1082"/>
                      </a:lnTo>
                      <a:lnTo>
                        <a:pt x="864" y="1084"/>
                      </a:lnTo>
                      <a:lnTo>
                        <a:pt x="880" y="1087"/>
                      </a:lnTo>
                      <a:lnTo>
                        <a:pt x="888" y="1089"/>
                      </a:lnTo>
                      <a:lnTo>
                        <a:pt x="896" y="1091"/>
                      </a:lnTo>
                      <a:lnTo>
                        <a:pt x="903" y="1093"/>
                      </a:lnTo>
                      <a:lnTo>
                        <a:pt x="911" y="1096"/>
                      </a:lnTo>
                      <a:lnTo>
                        <a:pt x="919" y="1100"/>
                      </a:lnTo>
                      <a:lnTo>
                        <a:pt x="927" y="1103"/>
                      </a:lnTo>
                      <a:lnTo>
                        <a:pt x="935" y="1108"/>
                      </a:lnTo>
                      <a:lnTo>
                        <a:pt x="942" y="1112"/>
                      </a:lnTo>
                      <a:lnTo>
                        <a:pt x="949" y="1117"/>
                      </a:lnTo>
                      <a:lnTo>
                        <a:pt x="956" y="1123"/>
                      </a:lnTo>
                      <a:lnTo>
                        <a:pt x="959" y="1125"/>
                      </a:lnTo>
                      <a:lnTo>
                        <a:pt x="962" y="1128"/>
                      </a:lnTo>
                      <a:lnTo>
                        <a:pt x="969" y="1135"/>
                      </a:lnTo>
                      <a:lnTo>
                        <a:pt x="975" y="1142"/>
                      </a:lnTo>
                      <a:lnTo>
                        <a:pt x="977" y="1145"/>
                      </a:lnTo>
                      <a:lnTo>
                        <a:pt x="980" y="1149"/>
                      </a:lnTo>
                      <a:lnTo>
                        <a:pt x="986" y="1157"/>
                      </a:lnTo>
                      <a:lnTo>
                        <a:pt x="991" y="1165"/>
                      </a:lnTo>
                      <a:lnTo>
                        <a:pt x="995" y="1174"/>
                      </a:lnTo>
                      <a:lnTo>
                        <a:pt x="1000" y="1184"/>
                      </a:lnTo>
                      <a:lnTo>
                        <a:pt x="1004" y="1194"/>
                      </a:lnTo>
                      <a:lnTo>
                        <a:pt x="1007" y="1205"/>
                      </a:lnTo>
                      <a:lnTo>
                        <a:pt x="1010" y="1216"/>
                      </a:lnTo>
                      <a:lnTo>
                        <a:pt x="1013" y="1228"/>
                      </a:lnTo>
                      <a:lnTo>
                        <a:pt x="1014" y="1240"/>
                      </a:lnTo>
                      <a:lnTo>
                        <a:pt x="1016" y="1253"/>
                      </a:lnTo>
                      <a:lnTo>
                        <a:pt x="1017" y="1267"/>
                      </a:lnTo>
                      <a:lnTo>
                        <a:pt x="1017" y="1283"/>
                      </a:lnTo>
                      <a:lnTo>
                        <a:pt x="1017" y="1577"/>
                      </a:lnTo>
                      <a:lnTo>
                        <a:pt x="861" y="1577"/>
                      </a:lnTo>
                      <a:lnTo>
                        <a:pt x="861" y="1316"/>
                      </a:lnTo>
                      <a:lnTo>
                        <a:pt x="861" y="1302"/>
                      </a:lnTo>
                      <a:lnTo>
                        <a:pt x="860" y="1290"/>
                      </a:lnTo>
                      <a:lnTo>
                        <a:pt x="858" y="1278"/>
                      </a:lnTo>
                      <a:lnTo>
                        <a:pt x="855" y="1268"/>
                      </a:lnTo>
                      <a:lnTo>
                        <a:pt x="852" y="1259"/>
                      </a:lnTo>
                      <a:lnTo>
                        <a:pt x="848" y="1252"/>
                      </a:lnTo>
                      <a:lnTo>
                        <a:pt x="843" y="1245"/>
                      </a:lnTo>
                      <a:lnTo>
                        <a:pt x="839" y="1239"/>
                      </a:lnTo>
                      <a:lnTo>
                        <a:pt x="833" y="1234"/>
                      </a:lnTo>
                      <a:lnTo>
                        <a:pt x="828" y="1230"/>
                      </a:lnTo>
                      <a:lnTo>
                        <a:pt x="822" y="1227"/>
                      </a:lnTo>
                      <a:lnTo>
                        <a:pt x="815" y="1224"/>
                      </a:lnTo>
                      <a:lnTo>
                        <a:pt x="809" y="1222"/>
                      </a:lnTo>
                      <a:lnTo>
                        <a:pt x="802" y="1221"/>
                      </a:lnTo>
                      <a:lnTo>
                        <a:pt x="796" y="1220"/>
                      </a:lnTo>
                      <a:lnTo>
                        <a:pt x="789" y="1220"/>
                      </a:lnTo>
                      <a:lnTo>
                        <a:pt x="781" y="1220"/>
                      </a:lnTo>
                      <a:lnTo>
                        <a:pt x="774" y="1221"/>
                      </a:lnTo>
                      <a:lnTo>
                        <a:pt x="766" y="1222"/>
                      </a:lnTo>
                      <a:lnTo>
                        <a:pt x="758" y="1224"/>
                      </a:lnTo>
                      <a:lnTo>
                        <a:pt x="751" y="1227"/>
                      </a:lnTo>
                      <a:lnTo>
                        <a:pt x="744" y="1230"/>
                      </a:lnTo>
                      <a:lnTo>
                        <a:pt x="738" y="1234"/>
                      </a:lnTo>
                      <a:lnTo>
                        <a:pt x="735" y="1236"/>
                      </a:lnTo>
                      <a:lnTo>
                        <a:pt x="732" y="1239"/>
                      </a:lnTo>
                      <a:lnTo>
                        <a:pt x="726" y="1244"/>
                      </a:lnTo>
                      <a:lnTo>
                        <a:pt x="721" y="1251"/>
                      </a:lnTo>
                      <a:lnTo>
                        <a:pt x="717" y="1258"/>
                      </a:lnTo>
                      <a:lnTo>
                        <a:pt x="713" y="1266"/>
                      </a:lnTo>
                      <a:lnTo>
                        <a:pt x="711" y="1271"/>
                      </a:lnTo>
                      <a:lnTo>
                        <a:pt x="710" y="1276"/>
                      </a:lnTo>
                      <a:lnTo>
                        <a:pt x="709" y="1282"/>
                      </a:lnTo>
                      <a:lnTo>
                        <a:pt x="708" y="1287"/>
                      </a:lnTo>
                      <a:lnTo>
                        <a:pt x="706" y="1299"/>
                      </a:lnTo>
                      <a:lnTo>
                        <a:pt x="706" y="1312"/>
                      </a:lnTo>
                      <a:lnTo>
                        <a:pt x="706" y="1577"/>
                      </a:lnTo>
                      <a:lnTo>
                        <a:pt x="550" y="1577"/>
                      </a:lnTo>
                      <a:lnTo>
                        <a:pt x="550" y="884"/>
                      </a:lnTo>
                      <a:lnTo>
                        <a:pt x="706" y="884"/>
                      </a:lnTo>
                      <a:close/>
                      <a:moveTo>
                        <a:pt x="1299" y="1286"/>
                      </a:moveTo>
                      <a:lnTo>
                        <a:pt x="1374" y="1286"/>
                      </a:lnTo>
                      <a:lnTo>
                        <a:pt x="1374" y="1277"/>
                      </a:lnTo>
                      <a:lnTo>
                        <a:pt x="1374" y="1269"/>
                      </a:lnTo>
                      <a:lnTo>
                        <a:pt x="1373" y="1262"/>
                      </a:lnTo>
                      <a:lnTo>
                        <a:pt x="1371" y="1256"/>
                      </a:lnTo>
                      <a:lnTo>
                        <a:pt x="1368" y="1250"/>
                      </a:lnTo>
                      <a:lnTo>
                        <a:pt x="1365" y="1244"/>
                      </a:lnTo>
                      <a:lnTo>
                        <a:pt x="1361" y="1239"/>
                      </a:lnTo>
                      <a:lnTo>
                        <a:pt x="1357" y="1234"/>
                      </a:lnTo>
                      <a:lnTo>
                        <a:pt x="1351" y="1229"/>
                      </a:lnTo>
                      <a:lnTo>
                        <a:pt x="1345" y="1226"/>
                      </a:lnTo>
                      <a:lnTo>
                        <a:pt x="1339" y="1222"/>
                      </a:lnTo>
                      <a:lnTo>
                        <a:pt x="1331" y="1219"/>
                      </a:lnTo>
                      <a:lnTo>
                        <a:pt x="1323" y="1217"/>
                      </a:lnTo>
                      <a:lnTo>
                        <a:pt x="1315" y="1215"/>
                      </a:lnTo>
                      <a:lnTo>
                        <a:pt x="1306" y="1214"/>
                      </a:lnTo>
                      <a:lnTo>
                        <a:pt x="1296" y="1213"/>
                      </a:lnTo>
                      <a:lnTo>
                        <a:pt x="1286" y="1213"/>
                      </a:lnTo>
                      <a:lnTo>
                        <a:pt x="1267" y="1213"/>
                      </a:lnTo>
                      <a:lnTo>
                        <a:pt x="1258" y="1215"/>
                      </a:lnTo>
                      <a:lnTo>
                        <a:pt x="1249" y="1216"/>
                      </a:lnTo>
                      <a:lnTo>
                        <a:pt x="1240" y="1218"/>
                      </a:lnTo>
                      <a:lnTo>
                        <a:pt x="1231" y="1220"/>
                      </a:lnTo>
                      <a:lnTo>
                        <a:pt x="1222" y="1223"/>
                      </a:lnTo>
                      <a:lnTo>
                        <a:pt x="1213" y="1226"/>
                      </a:lnTo>
                      <a:lnTo>
                        <a:pt x="1196" y="1233"/>
                      </a:lnTo>
                      <a:lnTo>
                        <a:pt x="1180" y="1242"/>
                      </a:lnTo>
                      <a:lnTo>
                        <a:pt x="1172" y="1247"/>
                      </a:lnTo>
                      <a:lnTo>
                        <a:pt x="1163" y="1252"/>
                      </a:lnTo>
                      <a:lnTo>
                        <a:pt x="1155" y="1258"/>
                      </a:lnTo>
                      <a:lnTo>
                        <a:pt x="1148" y="1264"/>
                      </a:lnTo>
                      <a:lnTo>
                        <a:pt x="1084" y="1154"/>
                      </a:lnTo>
                      <a:lnTo>
                        <a:pt x="1094" y="1146"/>
                      </a:lnTo>
                      <a:lnTo>
                        <a:pt x="1104" y="1138"/>
                      </a:lnTo>
                      <a:lnTo>
                        <a:pt x="1115" y="1130"/>
                      </a:lnTo>
                      <a:lnTo>
                        <a:pt x="1126" y="1123"/>
                      </a:lnTo>
                      <a:lnTo>
                        <a:pt x="1138" y="1117"/>
                      </a:lnTo>
                      <a:lnTo>
                        <a:pt x="1151" y="1111"/>
                      </a:lnTo>
                      <a:lnTo>
                        <a:pt x="1163" y="1105"/>
                      </a:lnTo>
                      <a:lnTo>
                        <a:pt x="1177" y="1100"/>
                      </a:lnTo>
                      <a:lnTo>
                        <a:pt x="1190" y="1096"/>
                      </a:lnTo>
                      <a:lnTo>
                        <a:pt x="1204" y="1092"/>
                      </a:lnTo>
                      <a:lnTo>
                        <a:pt x="1218" y="1088"/>
                      </a:lnTo>
                      <a:lnTo>
                        <a:pt x="1232" y="1086"/>
                      </a:lnTo>
                      <a:lnTo>
                        <a:pt x="1246" y="1084"/>
                      </a:lnTo>
                      <a:lnTo>
                        <a:pt x="1253" y="1083"/>
                      </a:lnTo>
                      <a:lnTo>
                        <a:pt x="1261" y="1082"/>
                      </a:lnTo>
                      <a:lnTo>
                        <a:pt x="1275" y="1081"/>
                      </a:lnTo>
                      <a:lnTo>
                        <a:pt x="1290" y="1081"/>
                      </a:lnTo>
                      <a:lnTo>
                        <a:pt x="1315" y="1081"/>
                      </a:lnTo>
                      <a:lnTo>
                        <a:pt x="1327" y="1082"/>
                      </a:lnTo>
                      <a:lnTo>
                        <a:pt x="1339" y="1084"/>
                      </a:lnTo>
                      <a:lnTo>
                        <a:pt x="1350" y="1086"/>
                      </a:lnTo>
                      <a:lnTo>
                        <a:pt x="1362" y="1088"/>
                      </a:lnTo>
                      <a:lnTo>
                        <a:pt x="1373" y="1090"/>
                      </a:lnTo>
                      <a:lnTo>
                        <a:pt x="1383" y="1093"/>
                      </a:lnTo>
                      <a:lnTo>
                        <a:pt x="1393" y="1096"/>
                      </a:lnTo>
                      <a:lnTo>
                        <a:pt x="1403" y="1100"/>
                      </a:lnTo>
                      <a:lnTo>
                        <a:pt x="1414" y="1104"/>
                      </a:lnTo>
                      <a:lnTo>
                        <a:pt x="1423" y="1108"/>
                      </a:lnTo>
                      <a:lnTo>
                        <a:pt x="1432" y="1113"/>
                      </a:lnTo>
                      <a:lnTo>
                        <a:pt x="1440" y="1118"/>
                      </a:lnTo>
                      <a:lnTo>
                        <a:pt x="1448" y="1124"/>
                      </a:lnTo>
                      <a:lnTo>
                        <a:pt x="1456" y="1130"/>
                      </a:lnTo>
                      <a:lnTo>
                        <a:pt x="1463" y="1136"/>
                      </a:lnTo>
                      <a:lnTo>
                        <a:pt x="1470" y="1143"/>
                      </a:lnTo>
                      <a:lnTo>
                        <a:pt x="1477" y="1150"/>
                      </a:lnTo>
                      <a:lnTo>
                        <a:pt x="1483" y="1157"/>
                      </a:lnTo>
                      <a:lnTo>
                        <a:pt x="1488" y="1165"/>
                      </a:lnTo>
                      <a:lnTo>
                        <a:pt x="1493" y="1173"/>
                      </a:lnTo>
                      <a:lnTo>
                        <a:pt x="1498" y="1181"/>
                      </a:lnTo>
                      <a:lnTo>
                        <a:pt x="1502" y="1190"/>
                      </a:lnTo>
                      <a:lnTo>
                        <a:pt x="1506" y="1199"/>
                      </a:lnTo>
                      <a:lnTo>
                        <a:pt x="1509" y="1208"/>
                      </a:lnTo>
                      <a:lnTo>
                        <a:pt x="1512" y="1218"/>
                      </a:lnTo>
                      <a:lnTo>
                        <a:pt x="1514" y="1228"/>
                      </a:lnTo>
                      <a:lnTo>
                        <a:pt x="1516" y="1239"/>
                      </a:lnTo>
                      <a:lnTo>
                        <a:pt x="1518" y="1250"/>
                      </a:lnTo>
                      <a:lnTo>
                        <a:pt x="1518" y="1261"/>
                      </a:lnTo>
                      <a:lnTo>
                        <a:pt x="1519" y="1272"/>
                      </a:lnTo>
                      <a:lnTo>
                        <a:pt x="1519" y="1527"/>
                      </a:lnTo>
                      <a:lnTo>
                        <a:pt x="1519" y="1540"/>
                      </a:lnTo>
                      <a:lnTo>
                        <a:pt x="1519" y="1553"/>
                      </a:lnTo>
                      <a:lnTo>
                        <a:pt x="1521" y="1565"/>
                      </a:lnTo>
                      <a:lnTo>
                        <a:pt x="1523" y="1577"/>
                      </a:lnTo>
                      <a:lnTo>
                        <a:pt x="1382" y="1577"/>
                      </a:lnTo>
                      <a:lnTo>
                        <a:pt x="1379" y="1554"/>
                      </a:lnTo>
                      <a:lnTo>
                        <a:pt x="1377" y="1525"/>
                      </a:lnTo>
                      <a:lnTo>
                        <a:pt x="1371" y="1532"/>
                      </a:lnTo>
                      <a:lnTo>
                        <a:pt x="1365" y="1539"/>
                      </a:lnTo>
                      <a:lnTo>
                        <a:pt x="1358" y="1546"/>
                      </a:lnTo>
                      <a:lnTo>
                        <a:pt x="1350" y="1552"/>
                      </a:lnTo>
                      <a:lnTo>
                        <a:pt x="1343" y="1557"/>
                      </a:lnTo>
                      <a:lnTo>
                        <a:pt x="1334" y="1562"/>
                      </a:lnTo>
                      <a:lnTo>
                        <a:pt x="1325" y="1567"/>
                      </a:lnTo>
                      <a:lnTo>
                        <a:pt x="1316" y="1571"/>
                      </a:lnTo>
                      <a:lnTo>
                        <a:pt x="1307" y="1574"/>
                      </a:lnTo>
                      <a:lnTo>
                        <a:pt x="1297" y="1577"/>
                      </a:lnTo>
                      <a:lnTo>
                        <a:pt x="1287" y="1580"/>
                      </a:lnTo>
                      <a:lnTo>
                        <a:pt x="1276" y="1582"/>
                      </a:lnTo>
                      <a:lnTo>
                        <a:pt x="1266" y="1584"/>
                      </a:lnTo>
                      <a:lnTo>
                        <a:pt x="1255" y="1585"/>
                      </a:lnTo>
                      <a:lnTo>
                        <a:pt x="1244" y="1585"/>
                      </a:lnTo>
                      <a:lnTo>
                        <a:pt x="1233" y="1586"/>
                      </a:lnTo>
                      <a:lnTo>
                        <a:pt x="1216" y="1585"/>
                      </a:lnTo>
                      <a:lnTo>
                        <a:pt x="1200" y="1583"/>
                      </a:lnTo>
                      <a:lnTo>
                        <a:pt x="1184" y="1580"/>
                      </a:lnTo>
                      <a:lnTo>
                        <a:pt x="1169" y="1576"/>
                      </a:lnTo>
                      <a:lnTo>
                        <a:pt x="1161" y="1574"/>
                      </a:lnTo>
                      <a:lnTo>
                        <a:pt x="1154" y="1571"/>
                      </a:lnTo>
                      <a:lnTo>
                        <a:pt x="1140" y="1565"/>
                      </a:lnTo>
                      <a:lnTo>
                        <a:pt x="1128" y="1557"/>
                      </a:lnTo>
                      <a:lnTo>
                        <a:pt x="1116" y="1549"/>
                      </a:lnTo>
                      <a:lnTo>
                        <a:pt x="1111" y="1544"/>
                      </a:lnTo>
                      <a:lnTo>
                        <a:pt x="1106" y="1540"/>
                      </a:lnTo>
                      <a:lnTo>
                        <a:pt x="1101" y="1534"/>
                      </a:lnTo>
                      <a:lnTo>
                        <a:pt x="1097" y="1529"/>
                      </a:lnTo>
                      <a:lnTo>
                        <a:pt x="1092" y="1523"/>
                      </a:lnTo>
                      <a:lnTo>
                        <a:pt x="1088" y="1517"/>
                      </a:lnTo>
                      <a:lnTo>
                        <a:pt x="1085" y="1511"/>
                      </a:lnTo>
                      <a:lnTo>
                        <a:pt x="1082" y="1504"/>
                      </a:lnTo>
                      <a:lnTo>
                        <a:pt x="1076" y="1491"/>
                      </a:lnTo>
                      <a:lnTo>
                        <a:pt x="1072" y="1477"/>
                      </a:lnTo>
                      <a:lnTo>
                        <a:pt x="1070" y="1462"/>
                      </a:lnTo>
                      <a:lnTo>
                        <a:pt x="1069" y="1454"/>
                      </a:lnTo>
                      <a:lnTo>
                        <a:pt x="1069" y="1446"/>
                      </a:lnTo>
                      <a:lnTo>
                        <a:pt x="1069" y="1436"/>
                      </a:lnTo>
                      <a:lnTo>
                        <a:pt x="1070" y="1428"/>
                      </a:lnTo>
                      <a:lnTo>
                        <a:pt x="1071" y="1419"/>
                      </a:lnTo>
                      <a:lnTo>
                        <a:pt x="1073" y="1411"/>
                      </a:lnTo>
                      <a:lnTo>
                        <a:pt x="1076" y="1402"/>
                      </a:lnTo>
                      <a:lnTo>
                        <a:pt x="1078" y="1394"/>
                      </a:lnTo>
                      <a:lnTo>
                        <a:pt x="1082" y="1387"/>
                      </a:lnTo>
                      <a:lnTo>
                        <a:pt x="1086" y="1379"/>
                      </a:lnTo>
                      <a:lnTo>
                        <a:pt x="1090" y="1372"/>
                      </a:lnTo>
                      <a:lnTo>
                        <a:pt x="1095" y="1365"/>
                      </a:lnTo>
                      <a:lnTo>
                        <a:pt x="1100" y="1358"/>
                      </a:lnTo>
                      <a:lnTo>
                        <a:pt x="1106" y="1352"/>
                      </a:lnTo>
                      <a:lnTo>
                        <a:pt x="1112" y="1346"/>
                      </a:lnTo>
                      <a:lnTo>
                        <a:pt x="1119" y="1340"/>
                      </a:lnTo>
                      <a:lnTo>
                        <a:pt x="1126" y="1334"/>
                      </a:lnTo>
                      <a:lnTo>
                        <a:pt x="1133" y="1329"/>
                      </a:lnTo>
                      <a:lnTo>
                        <a:pt x="1141" y="1324"/>
                      </a:lnTo>
                      <a:lnTo>
                        <a:pt x="1149" y="1319"/>
                      </a:lnTo>
                      <a:lnTo>
                        <a:pt x="1158" y="1315"/>
                      </a:lnTo>
                      <a:lnTo>
                        <a:pt x="1167" y="1310"/>
                      </a:lnTo>
                      <a:lnTo>
                        <a:pt x="1177" y="1307"/>
                      </a:lnTo>
                      <a:lnTo>
                        <a:pt x="1186" y="1303"/>
                      </a:lnTo>
                      <a:lnTo>
                        <a:pt x="1207" y="1297"/>
                      </a:lnTo>
                      <a:lnTo>
                        <a:pt x="1217" y="1294"/>
                      </a:lnTo>
                      <a:lnTo>
                        <a:pt x="1228" y="1292"/>
                      </a:lnTo>
                      <a:lnTo>
                        <a:pt x="1239" y="1290"/>
                      </a:lnTo>
                      <a:lnTo>
                        <a:pt x="1251" y="1289"/>
                      </a:lnTo>
                      <a:lnTo>
                        <a:pt x="1262" y="1287"/>
                      </a:lnTo>
                      <a:lnTo>
                        <a:pt x="1274" y="1286"/>
                      </a:lnTo>
                      <a:lnTo>
                        <a:pt x="1287" y="1286"/>
                      </a:lnTo>
                      <a:lnTo>
                        <a:pt x="1299" y="1286"/>
                      </a:lnTo>
                      <a:close/>
                      <a:moveTo>
                        <a:pt x="1283" y="1487"/>
                      </a:moveTo>
                      <a:lnTo>
                        <a:pt x="1293" y="1486"/>
                      </a:lnTo>
                      <a:lnTo>
                        <a:pt x="1302" y="1485"/>
                      </a:lnTo>
                      <a:lnTo>
                        <a:pt x="1311" y="1483"/>
                      </a:lnTo>
                      <a:lnTo>
                        <a:pt x="1320" y="1480"/>
                      </a:lnTo>
                      <a:lnTo>
                        <a:pt x="1324" y="1478"/>
                      </a:lnTo>
                      <a:lnTo>
                        <a:pt x="1328" y="1476"/>
                      </a:lnTo>
                      <a:lnTo>
                        <a:pt x="1332" y="1474"/>
                      </a:lnTo>
                      <a:lnTo>
                        <a:pt x="1336" y="1472"/>
                      </a:lnTo>
                      <a:lnTo>
                        <a:pt x="1343" y="1467"/>
                      </a:lnTo>
                      <a:lnTo>
                        <a:pt x="1349" y="1461"/>
                      </a:lnTo>
                      <a:lnTo>
                        <a:pt x="1355" y="1455"/>
                      </a:lnTo>
                      <a:lnTo>
                        <a:pt x="1360" y="1448"/>
                      </a:lnTo>
                      <a:lnTo>
                        <a:pt x="1364" y="1440"/>
                      </a:lnTo>
                      <a:lnTo>
                        <a:pt x="1368" y="1432"/>
                      </a:lnTo>
                      <a:lnTo>
                        <a:pt x="1371" y="1423"/>
                      </a:lnTo>
                      <a:lnTo>
                        <a:pt x="1373" y="1414"/>
                      </a:lnTo>
                      <a:lnTo>
                        <a:pt x="1374" y="1405"/>
                      </a:lnTo>
                      <a:lnTo>
                        <a:pt x="1374" y="1395"/>
                      </a:lnTo>
                      <a:lnTo>
                        <a:pt x="1374" y="1381"/>
                      </a:lnTo>
                      <a:lnTo>
                        <a:pt x="1313" y="1381"/>
                      </a:lnTo>
                      <a:lnTo>
                        <a:pt x="1303" y="1381"/>
                      </a:lnTo>
                      <a:lnTo>
                        <a:pt x="1294" y="1382"/>
                      </a:lnTo>
                      <a:lnTo>
                        <a:pt x="1285" y="1383"/>
                      </a:lnTo>
                      <a:lnTo>
                        <a:pt x="1276" y="1385"/>
                      </a:lnTo>
                      <a:lnTo>
                        <a:pt x="1268" y="1387"/>
                      </a:lnTo>
                      <a:lnTo>
                        <a:pt x="1261" y="1389"/>
                      </a:lnTo>
                      <a:lnTo>
                        <a:pt x="1254" y="1393"/>
                      </a:lnTo>
                      <a:lnTo>
                        <a:pt x="1248" y="1396"/>
                      </a:lnTo>
                      <a:lnTo>
                        <a:pt x="1245" y="1398"/>
                      </a:lnTo>
                      <a:lnTo>
                        <a:pt x="1243" y="1400"/>
                      </a:lnTo>
                      <a:lnTo>
                        <a:pt x="1238" y="1405"/>
                      </a:lnTo>
                      <a:lnTo>
                        <a:pt x="1234" y="1410"/>
                      </a:lnTo>
                      <a:lnTo>
                        <a:pt x="1231" y="1415"/>
                      </a:lnTo>
                      <a:lnTo>
                        <a:pt x="1228" y="1421"/>
                      </a:lnTo>
                      <a:lnTo>
                        <a:pt x="1226" y="1427"/>
                      </a:lnTo>
                      <a:lnTo>
                        <a:pt x="1225" y="1433"/>
                      </a:lnTo>
                      <a:lnTo>
                        <a:pt x="1225" y="1440"/>
                      </a:lnTo>
                      <a:lnTo>
                        <a:pt x="1225" y="1446"/>
                      </a:lnTo>
                      <a:lnTo>
                        <a:pt x="1226" y="1451"/>
                      </a:lnTo>
                      <a:lnTo>
                        <a:pt x="1227" y="1456"/>
                      </a:lnTo>
                      <a:lnTo>
                        <a:pt x="1229" y="1460"/>
                      </a:lnTo>
                      <a:lnTo>
                        <a:pt x="1231" y="1464"/>
                      </a:lnTo>
                      <a:lnTo>
                        <a:pt x="1234" y="1468"/>
                      </a:lnTo>
                      <a:lnTo>
                        <a:pt x="1237" y="1472"/>
                      </a:lnTo>
                      <a:lnTo>
                        <a:pt x="1240" y="1475"/>
                      </a:lnTo>
                      <a:lnTo>
                        <a:pt x="1244" y="1478"/>
                      </a:lnTo>
                      <a:lnTo>
                        <a:pt x="1248" y="1480"/>
                      </a:lnTo>
                      <a:lnTo>
                        <a:pt x="1253" y="1482"/>
                      </a:lnTo>
                      <a:lnTo>
                        <a:pt x="1258" y="1484"/>
                      </a:lnTo>
                      <a:lnTo>
                        <a:pt x="1264" y="1485"/>
                      </a:lnTo>
                      <a:lnTo>
                        <a:pt x="1270" y="1486"/>
                      </a:lnTo>
                      <a:lnTo>
                        <a:pt x="1276" y="1487"/>
                      </a:lnTo>
                      <a:lnTo>
                        <a:pt x="1283" y="1487"/>
                      </a:lnTo>
                      <a:close/>
                      <a:moveTo>
                        <a:pt x="1740" y="1089"/>
                      </a:moveTo>
                      <a:lnTo>
                        <a:pt x="1740" y="1145"/>
                      </a:lnTo>
                      <a:lnTo>
                        <a:pt x="1746" y="1138"/>
                      </a:lnTo>
                      <a:lnTo>
                        <a:pt x="1751" y="1131"/>
                      </a:lnTo>
                      <a:lnTo>
                        <a:pt x="1757" y="1124"/>
                      </a:lnTo>
                      <a:lnTo>
                        <a:pt x="1764" y="1118"/>
                      </a:lnTo>
                      <a:lnTo>
                        <a:pt x="1771" y="1112"/>
                      </a:lnTo>
                      <a:lnTo>
                        <a:pt x="1778" y="1107"/>
                      </a:lnTo>
                      <a:lnTo>
                        <a:pt x="1786" y="1102"/>
                      </a:lnTo>
                      <a:lnTo>
                        <a:pt x="1794" y="1098"/>
                      </a:lnTo>
                      <a:lnTo>
                        <a:pt x="1802" y="1094"/>
                      </a:lnTo>
                      <a:lnTo>
                        <a:pt x="1811" y="1091"/>
                      </a:lnTo>
                      <a:lnTo>
                        <a:pt x="1821" y="1088"/>
                      </a:lnTo>
                      <a:lnTo>
                        <a:pt x="1830" y="1085"/>
                      </a:lnTo>
                      <a:lnTo>
                        <a:pt x="1840" y="1084"/>
                      </a:lnTo>
                      <a:lnTo>
                        <a:pt x="1850" y="1082"/>
                      </a:lnTo>
                      <a:lnTo>
                        <a:pt x="1861" y="1081"/>
                      </a:lnTo>
                      <a:lnTo>
                        <a:pt x="1871" y="1081"/>
                      </a:lnTo>
                      <a:lnTo>
                        <a:pt x="1881" y="1081"/>
                      </a:lnTo>
                      <a:lnTo>
                        <a:pt x="1891" y="1082"/>
                      </a:lnTo>
                      <a:lnTo>
                        <a:pt x="1902" y="1083"/>
                      </a:lnTo>
                      <a:lnTo>
                        <a:pt x="1911" y="1085"/>
                      </a:lnTo>
                      <a:lnTo>
                        <a:pt x="1929" y="1089"/>
                      </a:lnTo>
                      <a:lnTo>
                        <a:pt x="1937" y="1092"/>
                      </a:lnTo>
                      <a:lnTo>
                        <a:pt x="1946" y="1095"/>
                      </a:lnTo>
                      <a:lnTo>
                        <a:pt x="1954" y="1099"/>
                      </a:lnTo>
                      <a:lnTo>
                        <a:pt x="1961" y="1103"/>
                      </a:lnTo>
                      <a:lnTo>
                        <a:pt x="1969" y="1108"/>
                      </a:lnTo>
                      <a:lnTo>
                        <a:pt x="1976" y="1112"/>
                      </a:lnTo>
                      <a:lnTo>
                        <a:pt x="1983" y="1118"/>
                      </a:lnTo>
                      <a:lnTo>
                        <a:pt x="1990" y="1123"/>
                      </a:lnTo>
                      <a:lnTo>
                        <a:pt x="1996" y="1129"/>
                      </a:lnTo>
                      <a:lnTo>
                        <a:pt x="2002" y="1136"/>
                      </a:lnTo>
                      <a:lnTo>
                        <a:pt x="2008" y="1142"/>
                      </a:lnTo>
                      <a:lnTo>
                        <a:pt x="2013" y="1149"/>
                      </a:lnTo>
                      <a:lnTo>
                        <a:pt x="2018" y="1157"/>
                      </a:lnTo>
                      <a:lnTo>
                        <a:pt x="2023" y="1164"/>
                      </a:lnTo>
                      <a:lnTo>
                        <a:pt x="2028" y="1172"/>
                      </a:lnTo>
                      <a:lnTo>
                        <a:pt x="2032" y="1181"/>
                      </a:lnTo>
                      <a:lnTo>
                        <a:pt x="2035" y="1190"/>
                      </a:lnTo>
                      <a:lnTo>
                        <a:pt x="2039" y="1199"/>
                      </a:lnTo>
                      <a:lnTo>
                        <a:pt x="2042" y="1208"/>
                      </a:lnTo>
                      <a:lnTo>
                        <a:pt x="2044" y="1218"/>
                      </a:lnTo>
                      <a:lnTo>
                        <a:pt x="2047" y="1227"/>
                      </a:lnTo>
                      <a:lnTo>
                        <a:pt x="2048" y="1238"/>
                      </a:lnTo>
                      <a:lnTo>
                        <a:pt x="2050" y="1248"/>
                      </a:lnTo>
                      <a:lnTo>
                        <a:pt x="2051" y="1259"/>
                      </a:lnTo>
                      <a:lnTo>
                        <a:pt x="2052" y="1270"/>
                      </a:lnTo>
                      <a:lnTo>
                        <a:pt x="2052" y="1282"/>
                      </a:lnTo>
                      <a:lnTo>
                        <a:pt x="2052" y="1578"/>
                      </a:lnTo>
                      <a:lnTo>
                        <a:pt x="1896" y="1578"/>
                      </a:lnTo>
                      <a:lnTo>
                        <a:pt x="1896" y="1310"/>
                      </a:lnTo>
                      <a:lnTo>
                        <a:pt x="1896" y="1299"/>
                      </a:lnTo>
                      <a:lnTo>
                        <a:pt x="1895" y="1289"/>
                      </a:lnTo>
                      <a:lnTo>
                        <a:pt x="1893" y="1279"/>
                      </a:lnTo>
                      <a:lnTo>
                        <a:pt x="1892" y="1274"/>
                      </a:lnTo>
                      <a:lnTo>
                        <a:pt x="1891" y="1270"/>
                      </a:lnTo>
                      <a:lnTo>
                        <a:pt x="1888" y="1262"/>
                      </a:lnTo>
                      <a:lnTo>
                        <a:pt x="1885" y="1255"/>
                      </a:lnTo>
                      <a:lnTo>
                        <a:pt x="1881" y="1248"/>
                      </a:lnTo>
                      <a:lnTo>
                        <a:pt x="1876" y="1242"/>
                      </a:lnTo>
                      <a:lnTo>
                        <a:pt x="1874" y="1239"/>
                      </a:lnTo>
                      <a:lnTo>
                        <a:pt x="1871" y="1237"/>
                      </a:lnTo>
                      <a:lnTo>
                        <a:pt x="1869" y="1234"/>
                      </a:lnTo>
                      <a:lnTo>
                        <a:pt x="1866" y="1232"/>
                      </a:lnTo>
                      <a:lnTo>
                        <a:pt x="1859" y="1228"/>
                      </a:lnTo>
                      <a:lnTo>
                        <a:pt x="1853" y="1225"/>
                      </a:lnTo>
                      <a:lnTo>
                        <a:pt x="1845" y="1223"/>
                      </a:lnTo>
                      <a:lnTo>
                        <a:pt x="1837" y="1221"/>
                      </a:lnTo>
                      <a:lnTo>
                        <a:pt x="1829" y="1220"/>
                      </a:lnTo>
                      <a:lnTo>
                        <a:pt x="1820" y="1219"/>
                      </a:lnTo>
                      <a:lnTo>
                        <a:pt x="1811" y="1220"/>
                      </a:lnTo>
                      <a:lnTo>
                        <a:pt x="1802" y="1221"/>
                      </a:lnTo>
                      <a:lnTo>
                        <a:pt x="1794" y="1223"/>
                      </a:lnTo>
                      <a:lnTo>
                        <a:pt x="1787" y="1225"/>
                      </a:lnTo>
                      <a:lnTo>
                        <a:pt x="1779" y="1228"/>
                      </a:lnTo>
                      <a:lnTo>
                        <a:pt x="1773" y="1232"/>
                      </a:lnTo>
                      <a:lnTo>
                        <a:pt x="1767" y="1237"/>
                      </a:lnTo>
                      <a:lnTo>
                        <a:pt x="1762" y="1242"/>
                      </a:lnTo>
                      <a:lnTo>
                        <a:pt x="1759" y="1245"/>
                      </a:lnTo>
                      <a:lnTo>
                        <a:pt x="1757" y="1248"/>
                      </a:lnTo>
                      <a:lnTo>
                        <a:pt x="1752" y="1254"/>
                      </a:lnTo>
                      <a:lnTo>
                        <a:pt x="1749" y="1261"/>
                      </a:lnTo>
                      <a:lnTo>
                        <a:pt x="1746" y="1269"/>
                      </a:lnTo>
                      <a:lnTo>
                        <a:pt x="1745" y="1273"/>
                      </a:lnTo>
                      <a:lnTo>
                        <a:pt x="1744" y="1278"/>
                      </a:lnTo>
                      <a:lnTo>
                        <a:pt x="1742" y="1288"/>
                      </a:lnTo>
                      <a:lnTo>
                        <a:pt x="1741" y="1298"/>
                      </a:lnTo>
                      <a:lnTo>
                        <a:pt x="1740" y="1308"/>
                      </a:lnTo>
                      <a:lnTo>
                        <a:pt x="1740" y="1578"/>
                      </a:lnTo>
                      <a:lnTo>
                        <a:pt x="1585" y="1578"/>
                      </a:lnTo>
                      <a:lnTo>
                        <a:pt x="1585" y="1089"/>
                      </a:lnTo>
                      <a:lnTo>
                        <a:pt x="1740" y="1089"/>
                      </a:lnTo>
                      <a:close/>
                      <a:moveTo>
                        <a:pt x="2326" y="1081"/>
                      </a:moveTo>
                      <a:lnTo>
                        <a:pt x="2336" y="1082"/>
                      </a:lnTo>
                      <a:lnTo>
                        <a:pt x="2347" y="1082"/>
                      </a:lnTo>
                      <a:lnTo>
                        <a:pt x="2357" y="1084"/>
                      </a:lnTo>
                      <a:lnTo>
                        <a:pt x="2367" y="1085"/>
                      </a:lnTo>
                      <a:lnTo>
                        <a:pt x="2376" y="1087"/>
                      </a:lnTo>
                      <a:lnTo>
                        <a:pt x="2385" y="1090"/>
                      </a:lnTo>
                      <a:lnTo>
                        <a:pt x="2395" y="1093"/>
                      </a:lnTo>
                      <a:lnTo>
                        <a:pt x="2403" y="1096"/>
                      </a:lnTo>
                      <a:lnTo>
                        <a:pt x="2412" y="1100"/>
                      </a:lnTo>
                      <a:lnTo>
                        <a:pt x="2419" y="1105"/>
                      </a:lnTo>
                      <a:lnTo>
                        <a:pt x="2426" y="1109"/>
                      </a:lnTo>
                      <a:lnTo>
                        <a:pt x="2430" y="1112"/>
                      </a:lnTo>
                      <a:lnTo>
                        <a:pt x="2433" y="1114"/>
                      </a:lnTo>
                      <a:lnTo>
                        <a:pt x="2440" y="1120"/>
                      </a:lnTo>
                      <a:lnTo>
                        <a:pt x="2446" y="1126"/>
                      </a:lnTo>
                      <a:lnTo>
                        <a:pt x="2451" y="1132"/>
                      </a:lnTo>
                      <a:lnTo>
                        <a:pt x="2456" y="1139"/>
                      </a:lnTo>
                      <a:lnTo>
                        <a:pt x="2456" y="1090"/>
                      </a:lnTo>
                      <a:lnTo>
                        <a:pt x="2611" y="1090"/>
                      </a:lnTo>
                      <a:lnTo>
                        <a:pt x="2611" y="1532"/>
                      </a:lnTo>
                      <a:lnTo>
                        <a:pt x="2611" y="1545"/>
                      </a:lnTo>
                      <a:lnTo>
                        <a:pt x="2610" y="1558"/>
                      </a:lnTo>
                      <a:lnTo>
                        <a:pt x="2608" y="1570"/>
                      </a:lnTo>
                      <a:lnTo>
                        <a:pt x="2606" y="1583"/>
                      </a:lnTo>
                      <a:lnTo>
                        <a:pt x="2603" y="1595"/>
                      </a:lnTo>
                      <a:lnTo>
                        <a:pt x="2600" y="1606"/>
                      </a:lnTo>
                      <a:lnTo>
                        <a:pt x="2596" y="1618"/>
                      </a:lnTo>
                      <a:lnTo>
                        <a:pt x="2591" y="1629"/>
                      </a:lnTo>
                      <a:lnTo>
                        <a:pt x="2589" y="1634"/>
                      </a:lnTo>
                      <a:lnTo>
                        <a:pt x="2586" y="1640"/>
                      </a:lnTo>
                      <a:lnTo>
                        <a:pt x="2580" y="1650"/>
                      </a:lnTo>
                      <a:lnTo>
                        <a:pt x="2574" y="1660"/>
                      </a:lnTo>
                      <a:lnTo>
                        <a:pt x="2567" y="1670"/>
                      </a:lnTo>
                      <a:lnTo>
                        <a:pt x="2560" y="1679"/>
                      </a:lnTo>
                      <a:lnTo>
                        <a:pt x="2552" y="1688"/>
                      </a:lnTo>
                      <a:lnTo>
                        <a:pt x="2544" y="1697"/>
                      </a:lnTo>
                      <a:lnTo>
                        <a:pt x="2535" y="1705"/>
                      </a:lnTo>
                      <a:lnTo>
                        <a:pt x="2526" y="1713"/>
                      </a:lnTo>
                      <a:lnTo>
                        <a:pt x="2516" y="1720"/>
                      </a:lnTo>
                      <a:lnTo>
                        <a:pt x="2506" y="1727"/>
                      </a:lnTo>
                      <a:lnTo>
                        <a:pt x="2495" y="1733"/>
                      </a:lnTo>
                      <a:lnTo>
                        <a:pt x="2484" y="1739"/>
                      </a:lnTo>
                      <a:lnTo>
                        <a:pt x="2472" y="1745"/>
                      </a:lnTo>
                      <a:lnTo>
                        <a:pt x="2460" y="1750"/>
                      </a:lnTo>
                      <a:lnTo>
                        <a:pt x="2448" y="1755"/>
                      </a:lnTo>
                      <a:lnTo>
                        <a:pt x="2435" y="1759"/>
                      </a:lnTo>
                      <a:lnTo>
                        <a:pt x="2422" y="1763"/>
                      </a:lnTo>
                      <a:lnTo>
                        <a:pt x="2408" y="1766"/>
                      </a:lnTo>
                      <a:lnTo>
                        <a:pt x="2394" y="1769"/>
                      </a:lnTo>
                      <a:lnTo>
                        <a:pt x="2379" y="1770"/>
                      </a:lnTo>
                      <a:lnTo>
                        <a:pt x="2364" y="1772"/>
                      </a:lnTo>
                      <a:lnTo>
                        <a:pt x="2349" y="1773"/>
                      </a:lnTo>
                      <a:lnTo>
                        <a:pt x="2334" y="1773"/>
                      </a:lnTo>
                      <a:lnTo>
                        <a:pt x="2318" y="1773"/>
                      </a:lnTo>
                      <a:lnTo>
                        <a:pt x="2303" y="1772"/>
                      </a:lnTo>
                      <a:lnTo>
                        <a:pt x="2288" y="1771"/>
                      </a:lnTo>
                      <a:lnTo>
                        <a:pt x="2273" y="1769"/>
                      </a:lnTo>
                      <a:lnTo>
                        <a:pt x="2259" y="1766"/>
                      </a:lnTo>
                      <a:lnTo>
                        <a:pt x="2244" y="1763"/>
                      </a:lnTo>
                      <a:lnTo>
                        <a:pt x="2230" y="1759"/>
                      </a:lnTo>
                      <a:lnTo>
                        <a:pt x="2217" y="1755"/>
                      </a:lnTo>
                      <a:lnTo>
                        <a:pt x="2203" y="1749"/>
                      </a:lnTo>
                      <a:lnTo>
                        <a:pt x="2190" y="1744"/>
                      </a:lnTo>
                      <a:lnTo>
                        <a:pt x="2177" y="1738"/>
                      </a:lnTo>
                      <a:lnTo>
                        <a:pt x="2165" y="1732"/>
                      </a:lnTo>
                      <a:lnTo>
                        <a:pt x="2153" y="1725"/>
                      </a:lnTo>
                      <a:lnTo>
                        <a:pt x="2140" y="1717"/>
                      </a:lnTo>
                      <a:lnTo>
                        <a:pt x="2128" y="1709"/>
                      </a:lnTo>
                      <a:lnTo>
                        <a:pt x="2117" y="1700"/>
                      </a:lnTo>
                      <a:lnTo>
                        <a:pt x="2184" y="1588"/>
                      </a:lnTo>
                      <a:lnTo>
                        <a:pt x="2201" y="1599"/>
                      </a:lnTo>
                      <a:lnTo>
                        <a:pt x="2219" y="1610"/>
                      </a:lnTo>
                      <a:lnTo>
                        <a:pt x="2228" y="1615"/>
                      </a:lnTo>
                      <a:lnTo>
                        <a:pt x="2237" y="1619"/>
                      </a:lnTo>
                      <a:lnTo>
                        <a:pt x="2247" y="1623"/>
                      </a:lnTo>
                      <a:lnTo>
                        <a:pt x="2256" y="1627"/>
                      </a:lnTo>
                      <a:lnTo>
                        <a:pt x="2266" y="1631"/>
                      </a:lnTo>
                      <a:lnTo>
                        <a:pt x="2276" y="1634"/>
                      </a:lnTo>
                      <a:lnTo>
                        <a:pt x="2285" y="1636"/>
                      </a:lnTo>
                      <a:lnTo>
                        <a:pt x="2295" y="1638"/>
                      </a:lnTo>
                      <a:lnTo>
                        <a:pt x="2314" y="1641"/>
                      </a:lnTo>
                      <a:lnTo>
                        <a:pt x="2324" y="1642"/>
                      </a:lnTo>
                      <a:lnTo>
                        <a:pt x="2334" y="1642"/>
                      </a:lnTo>
                      <a:lnTo>
                        <a:pt x="2347" y="1642"/>
                      </a:lnTo>
                      <a:lnTo>
                        <a:pt x="2354" y="1641"/>
                      </a:lnTo>
                      <a:lnTo>
                        <a:pt x="2360" y="1640"/>
                      </a:lnTo>
                      <a:lnTo>
                        <a:pt x="2373" y="1638"/>
                      </a:lnTo>
                      <a:lnTo>
                        <a:pt x="2385" y="1634"/>
                      </a:lnTo>
                      <a:lnTo>
                        <a:pt x="2397" y="1630"/>
                      </a:lnTo>
                      <a:lnTo>
                        <a:pt x="2407" y="1625"/>
                      </a:lnTo>
                      <a:lnTo>
                        <a:pt x="2416" y="1619"/>
                      </a:lnTo>
                      <a:lnTo>
                        <a:pt x="2425" y="1613"/>
                      </a:lnTo>
                      <a:lnTo>
                        <a:pt x="2433" y="1605"/>
                      </a:lnTo>
                      <a:lnTo>
                        <a:pt x="2436" y="1602"/>
                      </a:lnTo>
                      <a:lnTo>
                        <a:pt x="2440" y="1598"/>
                      </a:lnTo>
                      <a:lnTo>
                        <a:pt x="2446" y="1589"/>
                      </a:lnTo>
                      <a:lnTo>
                        <a:pt x="2450" y="1580"/>
                      </a:lnTo>
                      <a:lnTo>
                        <a:pt x="2454" y="1570"/>
                      </a:lnTo>
                      <a:lnTo>
                        <a:pt x="2457" y="1560"/>
                      </a:lnTo>
                      <a:lnTo>
                        <a:pt x="2459" y="1550"/>
                      </a:lnTo>
                      <a:lnTo>
                        <a:pt x="2459" y="1545"/>
                      </a:lnTo>
                      <a:lnTo>
                        <a:pt x="2459" y="1539"/>
                      </a:lnTo>
                      <a:lnTo>
                        <a:pt x="2459" y="1506"/>
                      </a:lnTo>
                      <a:lnTo>
                        <a:pt x="2454" y="1513"/>
                      </a:lnTo>
                      <a:lnTo>
                        <a:pt x="2449" y="1521"/>
                      </a:lnTo>
                      <a:lnTo>
                        <a:pt x="2443" y="1527"/>
                      </a:lnTo>
                      <a:lnTo>
                        <a:pt x="2436" y="1532"/>
                      </a:lnTo>
                      <a:lnTo>
                        <a:pt x="2429" y="1538"/>
                      </a:lnTo>
                      <a:lnTo>
                        <a:pt x="2422" y="1543"/>
                      </a:lnTo>
                      <a:lnTo>
                        <a:pt x="2414" y="1547"/>
                      </a:lnTo>
                      <a:lnTo>
                        <a:pt x="2405" y="1551"/>
                      </a:lnTo>
                      <a:lnTo>
                        <a:pt x="2396" y="1554"/>
                      </a:lnTo>
                      <a:lnTo>
                        <a:pt x="2392" y="1556"/>
                      </a:lnTo>
                      <a:lnTo>
                        <a:pt x="2386" y="1558"/>
                      </a:lnTo>
                      <a:lnTo>
                        <a:pt x="2377" y="1560"/>
                      </a:lnTo>
                      <a:lnTo>
                        <a:pt x="2367" y="1562"/>
                      </a:lnTo>
                      <a:lnTo>
                        <a:pt x="2357" y="1564"/>
                      </a:lnTo>
                      <a:lnTo>
                        <a:pt x="2346" y="1566"/>
                      </a:lnTo>
                      <a:lnTo>
                        <a:pt x="2336" y="1566"/>
                      </a:lnTo>
                      <a:lnTo>
                        <a:pt x="2324" y="1567"/>
                      </a:lnTo>
                      <a:lnTo>
                        <a:pt x="2313" y="1567"/>
                      </a:lnTo>
                      <a:lnTo>
                        <a:pt x="2301" y="1566"/>
                      </a:lnTo>
                      <a:lnTo>
                        <a:pt x="2290" y="1565"/>
                      </a:lnTo>
                      <a:lnTo>
                        <a:pt x="2279" y="1563"/>
                      </a:lnTo>
                      <a:lnTo>
                        <a:pt x="2268" y="1561"/>
                      </a:lnTo>
                      <a:lnTo>
                        <a:pt x="2257" y="1558"/>
                      </a:lnTo>
                      <a:lnTo>
                        <a:pt x="2247" y="1555"/>
                      </a:lnTo>
                      <a:lnTo>
                        <a:pt x="2237" y="1551"/>
                      </a:lnTo>
                      <a:lnTo>
                        <a:pt x="2227" y="1546"/>
                      </a:lnTo>
                      <a:lnTo>
                        <a:pt x="2218" y="1541"/>
                      </a:lnTo>
                      <a:lnTo>
                        <a:pt x="2209" y="1536"/>
                      </a:lnTo>
                      <a:lnTo>
                        <a:pt x="2200" y="1530"/>
                      </a:lnTo>
                      <a:lnTo>
                        <a:pt x="2191" y="1524"/>
                      </a:lnTo>
                      <a:lnTo>
                        <a:pt x="2183" y="1516"/>
                      </a:lnTo>
                      <a:lnTo>
                        <a:pt x="2176" y="1509"/>
                      </a:lnTo>
                      <a:lnTo>
                        <a:pt x="2168" y="1501"/>
                      </a:lnTo>
                      <a:lnTo>
                        <a:pt x="2161" y="1493"/>
                      </a:lnTo>
                      <a:lnTo>
                        <a:pt x="2154" y="1485"/>
                      </a:lnTo>
                      <a:lnTo>
                        <a:pt x="2148" y="1476"/>
                      </a:lnTo>
                      <a:lnTo>
                        <a:pt x="2141" y="1467"/>
                      </a:lnTo>
                      <a:lnTo>
                        <a:pt x="2136" y="1457"/>
                      </a:lnTo>
                      <a:lnTo>
                        <a:pt x="2131" y="1447"/>
                      </a:lnTo>
                      <a:lnTo>
                        <a:pt x="2126" y="1437"/>
                      </a:lnTo>
                      <a:lnTo>
                        <a:pt x="2122" y="1426"/>
                      </a:lnTo>
                      <a:lnTo>
                        <a:pt x="2118" y="1415"/>
                      </a:lnTo>
                      <a:lnTo>
                        <a:pt x="2115" y="1404"/>
                      </a:lnTo>
                      <a:lnTo>
                        <a:pt x="2112" y="1392"/>
                      </a:lnTo>
                      <a:lnTo>
                        <a:pt x="2110" y="1380"/>
                      </a:lnTo>
                      <a:lnTo>
                        <a:pt x="2108" y="1368"/>
                      </a:lnTo>
                      <a:lnTo>
                        <a:pt x="2107" y="1355"/>
                      </a:lnTo>
                      <a:lnTo>
                        <a:pt x="2106" y="1342"/>
                      </a:lnTo>
                      <a:lnTo>
                        <a:pt x="2106" y="1329"/>
                      </a:lnTo>
                      <a:lnTo>
                        <a:pt x="2106" y="1316"/>
                      </a:lnTo>
                      <a:lnTo>
                        <a:pt x="2107" y="1303"/>
                      </a:lnTo>
                      <a:lnTo>
                        <a:pt x="2108" y="1290"/>
                      </a:lnTo>
                      <a:lnTo>
                        <a:pt x="2110" y="1276"/>
                      </a:lnTo>
                      <a:lnTo>
                        <a:pt x="2113" y="1264"/>
                      </a:lnTo>
                      <a:lnTo>
                        <a:pt x="2115" y="1252"/>
                      </a:lnTo>
                      <a:lnTo>
                        <a:pt x="2119" y="1241"/>
                      </a:lnTo>
                      <a:lnTo>
                        <a:pt x="2122" y="1229"/>
                      </a:lnTo>
                      <a:lnTo>
                        <a:pt x="2127" y="1218"/>
                      </a:lnTo>
                      <a:lnTo>
                        <a:pt x="2131" y="1208"/>
                      </a:lnTo>
                      <a:lnTo>
                        <a:pt x="2136" y="1197"/>
                      </a:lnTo>
                      <a:lnTo>
                        <a:pt x="2142" y="1187"/>
                      </a:lnTo>
                      <a:lnTo>
                        <a:pt x="2149" y="1178"/>
                      </a:lnTo>
                      <a:lnTo>
                        <a:pt x="2155" y="1169"/>
                      </a:lnTo>
                      <a:lnTo>
                        <a:pt x="2162" y="1160"/>
                      </a:lnTo>
                      <a:lnTo>
                        <a:pt x="2169" y="1151"/>
                      </a:lnTo>
                      <a:lnTo>
                        <a:pt x="2177" y="1143"/>
                      </a:lnTo>
                      <a:lnTo>
                        <a:pt x="2184" y="1136"/>
                      </a:lnTo>
                      <a:lnTo>
                        <a:pt x="2193" y="1129"/>
                      </a:lnTo>
                      <a:lnTo>
                        <a:pt x="2201" y="1122"/>
                      </a:lnTo>
                      <a:lnTo>
                        <a:pt x="2210" y="1116"/>
                      </a:lnTo>
                      <a:lnTo>
                        <a:pt x="2219" y="1110"/>
                      </a:lnTo>
                      <a:lnTo>
                        <a:pt x="2229" y="1105"/>
                      </a:lnTo>
                      <a:lnTo>
                        <a:pt x="2238" y="1100"/>
                      </a:lnTo>
                      <a:lnTo>
                        <a:pt x="2248" y="1096"/>
                      </a:lnTo>
                      <a:lnTo>
                        <a:pt x="2259" y="1092"/>
                      </a:lnTo>
                      <a:lnTo>
                        <a:pt x="2269" y="1089"/>
                      </a:lnTo>
                      <a:lnTo>
                        <a:pt x="2280" y="1086"/>
                      </a:lnTo>
                      <a:lnTo>
                        <a:pt x="2291" y="1084"/>
                      </a:lnTo>
                      <a:lnTo>
                        <a:pt x="2302" y="1083"/>
                      </a:lnTo>
                      <a:lnTo>
                        <a:pt x="2314" y="1082"/>
                      </a:lnTo>
                      <a:lnTo>
                        <a:pt x="2326" y="1081"/>
                      </a:lnTo>
                      <a:close/>
                      <a:moveTo>
                        <a:pt x="2363" y="1436"/>
                      </a:moveTo>
                      <a:lnTo>
                        <a:pt x="2374" y="1436"/>
                      </a:lnTo>
                      <a:lnTo>
                        <a:pt x="2384" y="1434"/>
                      </a:lnTo>
                      <a:lnTo>
                        <a:pt x="2395" y="1432"/>
                      </a:lnTo>
                      <a:lnTo>
                        <a:pt x="2400" y="1430"/>
                      </a:lnTo>
                      <a:lnTo>
                        <a:pt x="2405" y="1428"/>
                      </a:lnTo>
                      <a:lnTo>
                        <a:pt x="2414" y="1424"/>
                      </a:lnTo>
                      <a:lnTo>
                        <a:pt x="2418" y="1421"/>
                      </a:lnTo>
                      <a:lnTo>
                        <a:pt x="2422" y="1419"/>
                      </a:lnTo>
                      <a:lnTo>
                        <a:pt x="2426" y="1416"/>
                      </a:lnTo>
                      <a:lnTo>
                        <a:pt x="2430" y="1413"/>
                      </a:lnTo>
                      <a:lnTo>
                        <a:pt x="2434" y="1409"/>
                      </a:lnTo>
                      <a:lnTo>
                        <a:pt x="2437" y="1406"/>
                      </a:lnTo>
                      <a:lnTo>
                        <a:pt x="2440" y="1402"/>
                      </a:lnTo>
                      <a:lnTo>
                        <a:pt x="2443" y="1399"/>
                      </a:lnTo>
                      <a:lnTo>
                        <a:pt x="2446" y="1395"/>
                      </a:lnTo>
                      <a:lnTo>
                        <a:pt x="2449" y="1390"/>
                      </a:lnTo>
                      <a:lnTo>
                        <a:pt x="2454" y="1382"/>
                      </a:lnTo>
                      <a:lnTo>
                        <a:pt x="2458" y="1372"/>
                      </a:lnTo>
                      <a:lnTo>
                        <a:pt x="2461" y="1362"/>
                      </a:lnTo>
                      <a:lnTo>
                        <a:pt x="2464" y="1351"/>
                      </a:lnTo>
                      <a:lnTo>
                        <a:pt x="2465" y="1346"/>
                      </a:lnTo>
                      <a:lnTo>
                        <a:pt x="2465" y="1340"/>
                      </a:lnTo>
                      <a:lnTo>
                        <a:pt x="2466" y="1329"/>
                      </a:lnTo>
                      <a:lnTo>
                        <a:pt x="2465" y="1317"/>
                      </a:lnTo>
                      <a:lnTo>
                        <a:pt x="2465" y="1312"/>
                      </a:lnTo>
                      <a:lnTo>
                        <a:pt x="2464" y="1306"/>
                      </a:lnTo>
                      <a:lnTo>
                        <a:pt x="2461" y="1296"/>
                      </a:lnTo>
                      <a:lnTo>
                        <a:pt x="2458" y="1286"/>
                      </a:lnTo>
                      <a:lnTo>
                        <a:pt x="2454" y="1275"/>
                      </a:lnTo>
                      <a:lnTo>
                        <a:pt x="2449" y="1266"/>
                      </a:lnTo>
                      <a:lnTo>
                        <a:pt x="2443" y="1258"/>
                      </a:lnTo>
                      <a:lnTo>
                        <a:pt x="2437" y="1251"/>
                      </a:lnTo>
                      <a:lnTo>
                        <a:pt x="2430" y="1244"/>
                      </a:lnTo>
                      <a:lnTo>
                        <a:pt x="2422" y="1238"/>
                      </a:lnTo>
                      <a:lnTo>
                        <a:pt x="2414" y="1233"/>
                      </a:lnTo>
                      <a:lnTo>
                        <a:pt x="2405" y="1229"/>
                      </a:lnTo>
                      <a:lnTo>
                        <a:pt x="2395" y="1225"/>
                      </a:lnTo>
                      <a:lnTo>
                        <a:pt x="2384" y="1223"/>
                      </a:lnTo>
                      <a:lnTo>
                        <a:pt x="2374" y="1221"/>
                      </a:lnTo>
                      <a:lnTo>
                        <a:pt x="2363" y="1221"/>
                      </a:lnTo>
                      <a:lnTo>
                        <a:pt x="2352" y="1221"/>
                      </a:lnTo>
                      <a:lnTo>
                        <a:pt x="2341" y="1223"/>
                      </a:lnTo>
                      <a:lnTo>
                        <a:pt x="2331" y="1225"/>
                      </a:lnTo>
                      <a:lnTo>
                        <a:pt x="2326" y="1227"/>
                      </a:lnTo>
                      <a:lnTo>
                        <a:pt x="2321" y="1229"/>
                      </a:lnTo>
                      <a:lnTo>
                        <a:pt x="2312" y="1233"/>
                      </a:lnTo>
                      <a:lnTo>
                        <a:pt x="2308" y="1235"/>
                      </a:lnTo>
                      <a:lnTo>
                        <a:pt x="2304" y="1238"/>
                      </a:lnTo>
                      <a:lnTo>
                        <a:pt x="2300" y="1241"/>
                      </a:lnTo>
                      <a:lnTo>
                        <a:pt x="2296" y="1244"/>
                      </a:lnTo>
                      <a:lnTo>
                        <a:pt x="2293" y="1247"/>
                      </a:lnTo>
                      <a:lnTo>
                        <a:pt x="2289" y="1251"/>
                      </a:lnTo>
                      <a:lnTo>
                        <a:pt x="2286" y="1254"/>
                      </a:lnTo>
                      <a:lnTo>
                        <a:pt x="2283" y="1258"/>
                      </a:lnTo>
                      <a:lnTo>
                        <a:pt x="2280" y="1262"/>
                      </a:lnTo>
                      <a:lnTo>
                        <a:pt x="2277" y="1266"/>
                      </a:lnTo>
                      <a:lnTo>
                        <a:pt x="2272" y="1275"/>
                      </a:lnTo>
                      <a:lnTo>
                        <a:pt x="2268" y="1286"/>
                      </a:lnTo>
                      <a:lnTo>
                        <a:pt x="2265" y="1296"/>
                      </a:lnTo>
                      <a:lnTo>
                        <a:pt x="2262" y="1306"/>
                      </a:lnTo>
                      <a:lnTo>
                        <a:pt x="2262" y="1312"/>
                      </a:lnTo>
                      <a:lnTo>
                        <a:pt x="2261" y="1317"/>
                      </a:lnTo>
                      <a:lnTo>
                        <a:pt x="2261" y="1329"/>
                      </a:lnTo>
                      <a:lnTo>
                        <a:pt x="2261" y="1340"/>
                      </a:lnTo>
                      <a:lnTo>
                        <a:pt x="2262" y="1346"/>
                      </a:lnTo>
                      <a:lnTo>
                        <a:pt x="2262" y="1351"/>
                      </a:lnTo>
                      <a:lnTo>
                        <a:pt x="2265" y="1362"/>
                      </a:lnTo>
                      <a:lnTo>
                        <a:pt x="2268" y="1372"/>
                      </a:lnTo>
                      <a:lnTo>
                        <a:pt x="2272" y="1382"/>
                      </a:lnTo>
                      <a:lnTo>
                        <a:pt x="2277" y="1390"/>
                      </a:lnTo>
                      <a:lnTo>
                        <a:pt x="2283" y="1399"/>
                      </a:lnTo>
                      <a:lnTo>
                        <a:pt x="2289" y="1406"/>
                      </a:lnTo>
                      <a:lnTo>
                        <a:pt x="2296" y="1413"/>
                      </a:lnTo>
                      <a:lnTo>
                        <a:pt x="2304" y="1419"/>
                      </a:lnTo>
                      <a:lnTo>
                        <a:pt x="2312" y="1424"/>
                      </a:lnTo>
                      <a:lnTo>
                        <a:pt x="2321" y="1428"/>
                      </a:lnTo>
                      <a:lnTo>
                        <a:pt x="2331" y="1432"/>
                      </a:lnTo>
                      <a:lnTo>
                        <a:pt x="2341" y="1434"/>
                      </a:lnTo>
                      <a:lnTo>
                        <a:pt x="2352" y="1436"/>
                      </a:lnTo>
                      <a:lnTo>
                        <a:pt x="2363" y="14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grpSp>
      <p:sp>
        <p:nvSpPr>
          <p:cNvPr id="16" name="Picture Placeholder 8"/>
          <p:cNvSpPr>
            <a:spLocks noGrp="1"/>
          </p:cNvSpPr>
          <p:nvPr>
            <p:ph type="pic" sz="quarter" idx="17"/>
          </p:nvPr>
        </p:nvSpPr>
        <p:spPr>
          <a:xfrm>
            <a:off x="0" y="0"/>
            <a:ext cx="12192000" cy="6858000"/>
          </a:xfrm>
          <a:custGeom>
            <a:avLst/>
            <a:gdLst/>
            <a:ahLst/>
            <a:cxnLst/>
            <a:rect l="l" t="t" r="r" b="b"/>
            <a:pathLst>
              <a:path w="12192000" h="6858000">
                <a:moveTo>
                  <a:pt x="10176312" y="5785847"/>
                </a:moveTo>
                <a:lnTo>
                  <a:pt x="10176312" y="5892262"/>
                </a:lnTo>
                <a:lnTo>
                  <a:pt x="10176312" y="5998816"/>
                </a:lnTo>
                <a:lnTo>
                  <a:pt x="10176312" y="6105371"/>
                </a:lnTo>
                <a:lnTo>
                  <a:pt x="10176312" y="6211926"/>
                </a:lnTo>
                <a:lnTo>
                  <a:pt x="10267500" y="6211926"/>
                </a:lnTo>
                <a:lnTo>
                  <a:pt x="10297850" y="6211926"/>
                </a:lnTo>
                <a:lnTo>
                  <a:pt x="10297850" y="6333813"/>
                </a:lnTo>
                <a:lnTo>
                  <a:pt x="10297850" y="6455700"/>
                </a:lnTo>
                <a:lnTo>
                  <a:pt x="10297850" y="6577586"/>
                </a:lnTo>
                <a:lnTo>
                  <a:pt x="10297850" y="6699473"/>
                </a:lnTo>
                <a:lnTo>
                  <a:pt x="10389125" y="6699473"/>
                </a:lnTo>
                <a:lnTo>
                  <a:pt x="10480540" y="6699473"/>
                </a:lnTo>
                <a:lnTo>
                  <a:pt x="10572095" y="6699473"/>
                </a:lnTo>
                <a:lnTo>
                  <a:pt x="10663510" y="6699473"/>
                </a:lnTo>
                <a:lnTo>
                  <a:pt x="10754785" y="6699473"/>
                </a:lnTo>
                <a:lnTo>
                  <a:pt x="10846199" y="6699473"/>
                </a:lnTo>
                <a:lnTo>
                  <a:pt x="10937754" y="6699473"/>
                </a:lnTo>
                <a:lnTo>
                  <a:pt x="11029169" y="6699473"/>
                </a:lnTo>
                <a:lnTo>
                  <a:pt x="11120444" y="6699473"/>
                </a:lnTo>
                <a:lnTo>
                  <a:pt x="11211859" y="6699473"/>
                </a:lnTo>
                <a:lnTo>
                  <a:pt x="11303274" y="6699473"/>
                </a:lnTo>
                <a:lnTo>
                  <a:pt x="11394828" y="6699473"/>
                </a:lnTo>
                <a:lnTo>
                  <a:pt x="11486104" y="6699473"/>
                </a:lnTo>
                <a:lnTo>
                  <a:pt x="11577518" y="6699473"/>
                </a:lnTo>
                <a:lnTo>
                  <a:pt x="11668933" y="6699473"/>
                </a:lnTo>
                <a:lnTo>
                  <a:pt x="11760488" y="6699473"/>
                </a:lnTo>
                <a:lnTo>
                  <a:pt x="11760488" y="6577586"/>
                </a:lnTo>
                <a:lnTo>
                  <a:pt x="11760488" y="6455700"/>
                </a:lnTo>
                <a:lnTo>
                  <a:pt x="11760488" y="6333813"/>
                </a:lnTo>
                <a:lnTo>
                  <a:pt x="11760488" y="6211926"/>
                </a:lnTo>
                <a:lnTo>
                  <a:pt x="11668933" y="6211926"/>
                </a:lnTo>
                <a:lnTo>
                  <a:pt x="11577518" y="6211926"/>
                </a:lnTo>
                <a:lnTo>
                  <a:pt x="11486104" y="6211926"/>
                </a:lnTo>
                <a:lnTo>
                  <a:pt x="11394828" y="6211926"/>
                </a:lnTo>
                <a:lnTo>
                  <a:pt x="11303274" y="6211926"/>
                </a:lnTo>
                <a:lnTo>
                  <a:pt x="11211859" y="6211926"/>
                </a:lnTo>
                <a:lnTo>
                  <a:pt x="11120444" y="6211926"/>
                </a:lnTo>
                <a:lnTo>
                  <a:pt x="11029169" y="6211926"/>
                </a:lnTo>
                <a:lnTo>
                  <a:pt x="10937754" y="6211926"/>
                </a:lnTo>
                <a:lnTo>
                  <a:pt x="10906933" y="6211926"/>
                </a:lnTo>
                <a:lnTo>
                  <a:pt x="10906933" y="6105371"/>
                </a:lnTo>
                <a:lnTo>
                  <a:pt x="10906933" y="5998816"/>
                </a:lnTo>
                <a:lnTo>
                  <a:pt x="10906933" y="5892262"/>
                </a:lnTo>
                <a:lnTo>
                  <a:pt x="10906933" y="5785847"/>
                </a:lnTo>
                <a:lnTo>
                  <a:pt x="10815605" y="5785847"/>
                </a:lnTo>
                <a:lnTo>
                  <a:pt x="10724138" y="5785847"/>
                </a:lnTo>
                <a:lnTo>
                  <a:pt x="10632810" y="5785847"/>
                </a:lnTo>
                <a:lnTo>
                  <a:pt x="10541622" y="5785847"/>
                </a:lnTo>
                <a:lnTo>
                  <a:pt x="10450295" y="5785847"/>
                </a:lnTo>
                <a:lnTo>
                  <a:pt x="10358828" y="5785847"/>
                </a:lnTo>
                <a:lnTo>
                  <a:pt x="10267500" y="5785847"/>
                </a:lnTo>
                <a:close/>
                <a:moveTo>
                  <a:pt x="0" y="0"/>
                </a:moveTo>
                <a:lnTo>
                  <a:pt x="12192000" y="0"/>
                </a:lnTo>
                <a:lnTo>
                  <a:pt x="12192000" y="6858000"/>
                </a:lnTo>
                <a:lnTo>
                  <a:pt x="0" y="6858000"/>
                </a:lnTo>
                <a:close/>
              </a:path>
            </a:pathLst>
          </a:custGeom>
          <a:solidFill>
            <a:schemeClr val="bg1">
              <a:lumMod val="75000"/>
            </a:schemeClr>
          </a:solidFill>
        </p:spPr>
        <p:txBody>
          <a:bodyPr>
            <a:normAutofit/>
          </a:bodyPr>
          <a:lstStyle>
            <a:lvl1pPr marL="0" indent="0" algn="r">
              <a:buFontTx/>
              <a:buNone/>
              <a:defRPr sz="1200"/>
            </a:lvl1pPr>
          </a:lstStyle>
          <a:p>
            <a:r>
              <a:rPr lang="en-US"/>
              <a:t>Click icon to add picture</a:t>
            </a:r>
            <a:endParaRPr lang="en-GB" dirty="0"/>
          </a:p>
        </p:txBody>
      </p:sp>
      <p:sp>
        <p:nvSpPr>
          <p:cNvPr id="4" name="Date Placeholder 3"/>
          <p:cNvSpPr>
            <a:spLocks noGrp="1"/>
          </p:cNvSpPr>
          <p:nvPr>
            <p:ph type="dt" sz="half" idx="10"/>
          </p:nvPr>
        </p:nvSpPr>
        <p:spPr>
          <a:noFill/>
        </p:spPr>
        <p:txBody>
          <a:bodyPr/>
          <a:lstStyle>
            <a:lvl1pPr>
              <a:defRPr>
                <a:noFill/>
              </a:defRPr>
            </a:lvl1pPr>
          </a:lstStyle>
          <a:p>
            <a:fld id="{FBB696D9-7561-4EBA-945B-AA35AFFF17F7}" type="datetime1">
              <a:rPr lang="en-GB" noProof="0" smtClean="0"/>
              <a:t>12/02/2020</a:t>
            </a:fld>
            <a:endParaRPr lang="en-GB" noProof="0" dirty="0"/>
          </a:p>
        </p:txBody>
      </p:sp>
      <p:sp>
        <p:nvSpPr>
          <p:cNvPr id="5" name="Footer Placeholder 4"/>
          <p:cNvSpPr>
            <a:spLocks noGrp="1"/>
          </p:cNvSpPr>
          <p:nvPr>
            <p:ph type="ftr" sz="quarter" idx="11"/>
          </p:nvPr>
        </p:nvSpPr>
        <p:spPr>
          <a:noFill/>
        </p:spPr>
        <p:txBody>
          <a:bodyPr/>
          <a:lstStyle>
            <a:lvl1pPr>
              <a:defRPr>
                <a:noFill/>
              </a:defRPr>
            </a:lvl1pPr>
          </a:lstStyle>
          <a:p>
            <a:endParaRPr lang="en-GB" noProof="0"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14"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solidFill>
                  <a:schemeClr val="bg1"/>
                </a:solidFill>
                <a:latin typeface="Calibri" panose="020F0502020204030204" pitchFamily="34" charset="0"/>
              </a:defRPr>
            </a:lvl1pPr>
          </a:lstStyle>
          <a:p>
            <a:pPr marL="0" lvl="0" algn="ctr">
              <a:spcBef>
                <a:spcPts val="0"/>
              </a:spcBef>
              <a:spcAft>
                <a:spcPts val="0"/>
              </a:spcAft>
            </a:pPr>
            <a:r>
              <a:rPr lang="en-GB" noProof="0" dirty="0"/>
              <a:t>Click to add classification</a:t>
            </a:r>
          </a:p>
        </p:txBody>
      </p:sp>
      <p:sp>
        <p:nvSpPr>
          <p:cNvPr id="15" name="Subtitle 2"/>
          <p:cNvSpPr>
            <a:spLocks noGrp="1"/>
          </p:cNvSpPr>
          <p:nvPr>
            <p:ph type="subTitle" idx="1"/>
          </p:nvPr>
        </p:nvSpPr>
        <p:spPr>
          <a:xfrm>
            <a:off x="550862" y="4156367"/>
            <a:ext cx="9217545" cy="720080"/>
          </a:xfrm>
        </p:spPr>
        <p:txBody>
          <a:bodyPr anchor="t"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17" name="Title 1"/>
          <p:cNvSpPr>
            <a:spLocks noGrp="1"/>
          </p:cNvSpPr>
          <p:nvPr>
            <p:ph type="ctrTitle"/>
          </p:nvPr>
        </p:nvSpPr>
        <p:spPr>
          <a:xfrm>
            <a:off x="550866" y="2132856"/>
            <a:ext cx="9289549" cy="654025"/>
          </a:xfrm>
        </p:spPr>
        <p:txBody>
          <a:bodyPr anchor="t" anchorCtr="0">
            <a:spAutoFit/>
          </a:bodyPr>
          <a:lstStyle>
            <a:lvl1pPr algn="l">
              <a:defRPr sz="5000" b="1">
                <a:solidFill>
                  <a:schemeClr val="bg1"/>
                </a:solidFill>
              </a:defRPr>
            </a:lvl1pPr>
          </a:lstStyle>
          <a:p>
            <a:r>
              <a:rPr lang="en-US" noProof="0"/>
              <a:t>Click to edit Master title style</a:t>
            </a:r>
            <a:endParaRPr lang="en-GB" noProof="0" dirty="0"/>
          </a:p>
        </p:txBody>
      </p:sp>
      <p:sp>
        <p:nvSpPr>
          <p:cNvPr id="19" name="Text Placeholder 11"/>
          <p:cNvSpPr>
            <a:spLocks noGrp="1"/>
          </p:cNvSpPr>
          <p:nvPr>
            <p:ph type="body" sz="quarter" idx="13" hasCustomPrompt="1"/>
          </p:nvPr>
        </p:nvSpPr>
        <p:spPr>
          <a:xfrm>
            <a:off x="550866" y="5013175"/>
            <a:ext cx="9217025" cy="1079649"/>
          </a:xfrm>
        </p:spPr>
        <p:txBody>
          <a:bodyPr>
            <a:normAutofit/>
          </a:bodyPr>
          <a:lstStyle>
            <a:lvl1pPr marL="0" indent="0">
              <a:buFontTx/>
              <a:buNone/>
              <a:defRPr sz="1600" b="0" baseline="0">
                <a:solidFill>
                  <a:schemeClr val="bg1"/>
                </a:solidFill>
              </a:defRPr>
            </a:lvl1pPr>
          </a:lstStyle>
          <a:p>
            <a:pPr lvl="0"/>
            <a:r>
              <a:rPr lang="en-GB" noProof="0" dirty="0"/>
              <a:t>Name / Title / Date</a:t>
            </a:r>
          </a:p>
        </p:txBody>
      </p:sp>
      <p:sp>
        <p:nvSpPr>
          <p:cNvPr id="21" name="Text Placeholder 21"/>
          <p:cNvSpPr>
            <a:spLocks noGrp="1"/>
          </p:cNvSpPr>
          <p:nvPr>
            <p:ph type="body" sz="quarter" idx="15" hasCustomPrompt="1"/>
          </p:nvPr>
        </p:nvSpPr>
        <p:spPr>
          <a:xfrm>
            <a:off x="-1" y="0"/>
            <a:ext cx="1990800" cy="1267200"/>
          </a:xfrm>
          <a:blipFill>
            <a:blip r:embed="rId2"/>
            <a:stretch>
              <a:fillRect/>
            </a:stretch>
          </a:blipFill>
        </p:spPr>
        <p:txBody>
          <a:bodyPr>
            <a:normAutofit/>
          </a:bodyPr>
          <a:lstStyle>
            <a:lvl1pPr marL="0" indent="0">
              <a:buFontTx/>
              <a:buNone/>
              <a:defRPr sz="200">
                <a:noFill/>
              </a:defRPr>
            </a:lvl1pPr>
          </a:lstStyle>
          <a:p>
            <a:pPr lvl="0"/>
            <a:r>
              <a:rPr lang="en-GB" noProof="0" dirty="0"/>
              <a:t> </a:t>
            </a:r>
          </a:p>
        </p:txBody>
      </p:sp>
    </p:spTree>
    <p:extLst>
      <p:ext uri="{BB962C8B-B14F-4D97-AF65-F5344CB8AC3E}">
        <p14:creationId xmlns:p14="http://schemas.microsoft.com/office/powerpoint/2010/main" val="16186753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s_and_content_2">
    <p:spTree>
      <p:nvGrpSpPr>
        <p:cNvPr id="1" name=""/>
        <p:cNvGrpSpPr/>
        <p:nvPr/>
      </p:nvGrpSpPr>
      <p:grpSpPr>
        <a:xfrm>
          <a:off x="0" y="0"/>
          <a:ext cx="0" cy="0"/>
          <a:chOff x="0" y="0"/>
          <a:chExt cx="0" cy="0"/>
        </a:xfrm>
      </p:grpSpPr>
      <p:sp>
        <p:nvSpPr>
          <p:cNvPr id="14" name="Rectangle 13"/>
          <p:cNvSpPr/>
          <p:nvPr userDrawn="1"/>
        </p:nvSpPr>
        <p:spPr>
          <a:xfrm>
            <a:off x="0" y="0"/>
            <a:ext cx="12192000" cy="1484478"/>
          </a:xfrm>
          <a:prstGeom prst="rect">
            <a:avLst/>
          </a:prstGeom>
          <a:solidFill>
            <a:srgbClr val="EEF9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4" name="Content Placeholder 3"/>
          <p:cNvSpPr>
            <a:spLocks noGrp="1"/>
          </p:cNvSpPr>
          <p:nvPr>
            <p:ph sz="half" idx="2"/>
          </p:nvPr>
        </p:nvSpPr>
        <p:spPr>
          <a:xfrm>
            <a:off x="550863" y="1844675"/>
            <a:ext cx="11090274" cy="424814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0"/>
          </p:nvPr>
        </p:nvSpPr>
        <p:spPr/>
        <p:txBody>
          <a:bodyPr/>
          <a:lstStyle/>
          <a:p>
            <a:fld id="{2051B524-D586-4772-8CAD-4212D2F468EC}" type="datetime1">
              <a:rPr lang="en-GB" noProof="0" smtClean="0"/>
              <a:t>12/02/2020</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2" name="Title 1"/>
          <p:cNvSpPr>
            <a:spLocks noGrp="1"/>
          </p:cNvSpPr>
          <p:nvPr>
            <p:ph type="title"/>
          </p:nvPr>
        </p:nvSpPr>
        <p:spPr>
          <a:xfrm>
            <a:off x="550864" y="692696"/>
            <a:ext cx="11090274" cy="360462"/>
          </a:xfrm>
        </p:spPr>
        <p:txBody>
          <a:bodyPr/>
          <a:lstStyle/>
          <a:p>
            <a:r>
              <a:rPr lang="en-GB" noProof="0" dirty="0"/>
              <a:t>Click to edit Master title style</a:t>
            </a:r>
          </a:p>
        </p:txBody>
      </p:sp>
      <p:sp>
        <p:nvSpPr>
          <p:cNvPr id="11" name="Subtitle 2"/>
          <p:cNvSpPr>
            <a:spLocks noGrp="1"/>
          </p:cNvSpPr>
          <p:nvPr>
            <p:ph type="subTitle" idx="13"/>
          </p:nvPr>
        </p:nvSpPr>
        <p:spPr>
          <a:xfrm>
            <a:off x="550866" y="1052860"/>
            <a:ext cx="11090272" cy="215553"/>
          </a:xfrm>
        </p:spPr>
        <p:txBody>
          <a:bodyPr anchor="t" anchorCtr="0">
            <a:noAutofit/>
          </a:bodyPr>
          <a:lstStyle>
            <a:lvl1pPr marL="0" indent="0" algn="l">
              <a:buNone/>
              <a:defRPr sz="1400" cap="all" baseline="0">
                <a:solidFill>
                  <a:schemeClr val="tx1"/>
                </a:solidFill>
                <a:effectLst/>
                <a:latin typeface="Fortum Sans TT Light" panose="02010404010101010104" pitchFamily="2" charset="0"/>
                <a:cs typeface="Fortum Sans TT Light" panose="020104040101010101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3" name="Text Placeholder 2"/>
          <p:cNvSpPr>
            <a:spLocks noGrp="1"/>
          </p:cNvSpPr>
          <p:nvPr>
            <p:ph type="body" idx="14"/>
          </p:nvPr>
        </p:nvSpPr>
        <p:spPr>
          <a:xfrm>
            <a:off x="550863" y="476250"/>
            <a:ext cx="11090274" cy="216024"/>
          </a:xfrm>
        </p:spPr>
        <p:txBody>
          <a:bodyPr anchor="t" anchorCtr="0">
            <a:normAutofit/>
          </a:bodyPr>
          <a:lstStyle>
            <a:lvl1pPr marL="0" indent="0">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Tree>
    <p:extLst>
      <p:ext uri="{BB962C8B-B14F-4D97-AF65-F5344CB8AC3E}">
        <p14:creationId xmlns:p14="http://schemas.microsoft.com/office/powerpoint/2010/main" val="977723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2" name="Title 1"/>
          <p:cNvSpPr>
            <a:spLocks noGrp="1"/>
          </p:cNvSpPr>
          <p:nvPr>
            <p:ph type="title"/>
          </p:nvPr>
        </p:nvSpPr>
        <p:spPr>
          <a:xfrm>
            <a:off x="550864" y="476673"/>
            <a:ext cx="11090274" cy="792088"/>
          </a:xfrm>
        </p:spPr>
        <p:txBody>
          <a:bodyPr/>
          <a:lstStyle/>
          <a:p>
            <a:r>
              <a:rPr lang="en-GB" noProof="0" dirty="0"/>
              <a:t>Click to edit Master title style</a:t>
            </a:r>
          </a:p>
        </p:txBody>
      </p:sp>
      <p:sp>
        <p:nvSpPr>
          <p:cNvPr id="4" name="Date Placeholder 3"/>
          <p:cNvSpPr>
            <a:spLocks noGrp="1"/>
          </p:cNvSpPr>
          <p:nvPr>
            <p:ph type="dt" sz="half" idx="10"/>
          </p:nvPr>
        </p:nvSpPr>
        <p:spPr/>
        <p:txBody>
          <a:bodyPr/>
          <a:lstStyle/>
          <a:p>
            <a:fld id="{A72F26D4-EAF1-4E5C-89E7-99920394390F}"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10" name="Text Placeholder 7"/>
          <p:cNvSpPr>
            <a:spLocks noGrp="1"/>
          </p:cNvSpPr>
          <p:nvPr>
            <p:ph type="body" sz="quarter" idx="14" hasCustomPrompt="1"/>
          </p:nvPr>
        </p:nvSpPr>
        <p:spPr>
          <a:xfrm>
            <a:off x="551384" y="1844824"/>
            <a:ext cx="433288" cy="433288"/>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11" name="Text Placeholder 7"/>
          <p:cNvSpPr>
            <a:spLocks noGrp="1"/>
          </p:cNvSpPr>
          <p:nvPr>
            <p:ph type="body" sz="quarter" idx="15" hasCustomPrompt="1"/>
          </p:nvPr>
        </p:nvSpPr>
        <p:spPr>
          <a:xfrm>
            <a:off x="551582" y="2425272"/>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12" name="Text Placeholder 7"/>
          <p:cNvSpPr>
            <a:spLocks noGrp="1"/>
          </p:cNvSpPr>
          <p:nvPr>
            <p:ph type="body" sz="quarter" idx="16" hasCustomPrompt="1"/>
          </p:nvPr>
        </p:nvSpPr>
        <p:spPr>
          <a:xfrm>
            <a:off x="551582" y="3004803"/>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13" name="Text Placeholder 7"/>
          <p:cNvSpPr>
            <a:spLocks noGrp="1"/>
          </p:cNvSpPr>
          <p:nvPr>
            <p:ph type="body" sz="quarter" idx="17" hasCustomPrompt="1"/>
          </p:nvPr>
        </p:nvSpPr>
        <p:spPr>
          <a:xfrm>
            <a:off x="551582" y="3584334"/>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14" name="Text Placeholder 7"/>
          <p:cNvSpPr>
            <a:spLocks noGrp="1"/>
          </p:cNvSpPr>
          <p:nvPr>
            <p:ph type="body" sz="quarter" idx="18" hasCustomPrompt="1"/>
          </p:nvPr>
        </p:nvSpPr>
        <p:spPr>
          <a:xfrm>
            <a:off x="551582" y="4163865"/>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15" name="Text Placeholder 2"/>
          <p:cNvSpPr>
            <a:spLocks noGrp="1"/>
          </p:cNvSpPr>
          <p:nvPr>
            <p:ph type="body" idx="1"/>
          </p:nvPr>
        </p:nvSpPr>
        <p:spPr>
          <a:xfrm>
            <a:off x="1127448" y="1846063"/>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6" name="Text Placeholder 2"/>
          <p:cNvSpPr>
            <a:spLocks noGrp="1"/>
          </p:cNvSpPr>
          <p:nvPr>
            <p:ph type="body" idx="19"/>
          </p:nvPr>
        </p:nvSpPr>
        <p:spPr>
          <a:xfrm>
            <a:off x="1127448" y="2422128"/>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7" name="Text Placeholder 2"/>
          <p:cNvSpPr>
            <a:spLocks noGrp="1"/>
          </p:cNvSpPr>
          <p:nvPr>
            <p:ph type="body" idx="20"/>
          </p:nvPr>
        </p:nvSpPr>
        <p:spPr>
          <a:xfrm>
            <a:off x="1127448" y="3001659"/>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8" name="Text Placeholder 2"/>
          <p:cNvSpPr>
            <a:spLocks noGrp="1"/>
          </p:cNvSpPr>
          <p:nvPr>
            <p:ph type="body" idx="21"/>
          </p:nvPr>
        </p:nvSpPr>
        <p:spPr>
          <a:xfrm>
            <a:off x="1127448" y="3581190"/>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9" name="Text Placeholder 2"/>
          <p:cNvSpPr>
            <a:spLocks noGrp="1"/>
          </p:cNvSpPr>
          <p:nvPr>
            <p:ph type="body" idx="22"/>
          </p:nvPr>
        </p:nvSpPr>
        <p:spPr>
          <a:xfrm>
            <a:off x="1127448" y="4160721"/>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0" name="Text Placeholder 7"/>
          <p:cNvSpPr>
            <a:spLocks noGrp="1"/>
          </p:cNvSpPr>
          <p:nvPr>
            <p:ph type="body" sz="quarter" idx="23" hasCustomPrompt="1"/>
          </p:nvPr>
        </p:nvSpPr>
        <p:spPr>
          <a:xfrm>
            <a:off x="551582" y="4743396"/>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21" name="Text Placeholder 2"/>
          <p:cNvSpPr>
            <a:spLocks noGrp="1"/>
          </p:cNvSpPr>
          <p:nvPr>
            <p:ph type="body" idx="24"/>
          </p:nvPr>
        </p:nvSpPr>
        <p:spPr>
          <a:xfrm>
            <a:off x="1127448" y="4740252"/>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2" name="Text Placeholder 7"/>
          <p:cNvSpPr>
            <a:spLocks noGrp="1"/>
          </p:cNvSpPr>
          <p:nvPr>
            <p:ph type="body" sz="quarter" idx="25" hasCustomPrompt="1"/>
          </p:nvPr>
        </p:nvSpPr>
        <p:spPr>
          <a:xfrm>
            <a:off x="551582" y="5304352"/>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23" name="Text Placeholder 2"/>
          <p:cNvSpPr>
            <a:spLocks noGrp="1"/>
          </p:cNvSpPr>
          <p:nvPr>
            <p:ph type="body" idx="26"/>
          </p:nvPr>
        </p:nvSpPr>
        <p:spPr>
          <a:xfrm>
            <a:off x="1127448" y="5301208"/>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Tree>
    <p:extLst>
      <p:ext uri="{BB962C8B-B14F-4D97-AF65-F5344CB8AC3E}">
        <p14:creationId xmlns:p14="http://schemas.microsoft.com/office/powerpoint/2010/main" val="3149594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_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0866" y="1484313"/>
            <a:ext cx="5401121" cy="4608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40016" y="1484313"/>
            <a:ext cx="5401122" cy="4608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Date Placeholder 4"/>
          <p:cNvSpPr>
            <a:spLocks noGrp="1"/>
          </p:cNvSpPr>
          <p:nvPr>
            <p:ph type="dt" sz="half" idx="10"/>
          </p:nvPr>
        </p:nvSpPr>
        <p:spPr/>
        <p:txBody>
          <a:bodyPr/>
          <a:lstStyle/>
          <a:p>
            <a:fld id="{1030E108-A0DB-4AE4-A4EF-1FAC96C5E898}" type="datetime1">
              <a:rPr lang="en-GB" noProof="0" smtClean="0"/>
              <a:t>12/02/2020</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F90E5A77-D385-4CDE-8FE8-D3E3CBE93E71}" type="slidenum">
              <a:rPr lang="en-GB" noProof="0" smtClean="0"/>
              <a:t>‹#›</a:t>
            </a:fld>
            <a:endParaRPr lang="en-GB" noProof="0" dirty="0"/>
          </a:p>
        </p:txBody>
      </p:sp>
      <p:cxnSp>
        <p:nvCxnSpPr>
          <p:cNvPr id="9" name="Straight Connector 8"/>
          <p:cNvCxnSpPr/>
          <p:nvPr userDrawn="1"/>
        </p:nvCxnSpPr>
        <p:spPr>
          <a:xfrm>
            <a:off x="6096000"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550864" y="476250"/>
            <a:ext cx="11090274" cy="792163"/>
          </a:xfrm>
        </p:spPr>
        <p:txBody>
          <a:bodyPr/>
          <a:lstStyle/>
          <a:p>
            <a:r>
              <a:rPr lang="en-GB" noProof="0" dirty="0"/>
              <a:t>Click to edit Master title style</a:t>
            </a:r>
          </a:p>
        </p:txBody>
      </p:sp>
    </p:spTree>
    <p:extLst>
      <p:ext uri="{BB962C8B-B14F-4D97-AF65-F5344CB8AC3E}">
        <p14:creationId xmlns:p14="http://schemas.microsoft.com/office/powerpoint/2010/main" val="1673306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s_and_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3" y="1484313"/>
            <a:ext cx="11090274" cy="575767"/>
          </a:xfrm>
        </p:spPr>
        <p:txBody>
          <a:bodyPr anchor="t" anchorCtr="0"/>
          <a:lstStyle>
            <a:lvl1pPr marL="0" indent="0">
              <a:spcBef>
                <a:spcPts val="0"/>
              </a:spcBef>
              <a:buNone/>
              <a:defRPr sz="1800" b="0">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4" name="Content Placeholder 3"/>
          <p:cNvSpPr>
            <a:spLocks noGrp="1"/>
          </p:cNvSpPr>
          <p:nvPr>
            <p:ph sz="half" idx="2"/>
          </p:nvPr>
        </p:nvSpPr>
        <p:spPr>
          <a:xfrm>
            <a:off x="550863" y="2060849"/>
            <a:ext cx="11090274" cy="4031976"/>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0"/>
          </p:nvPr>
        </p:nvSpPr>
        <p:spPr/>
        <p:txBody>
          <a:bodyPr/>
          <a:lstStyle/>
          <a:p>
            <a:fld id="{9BB204E3-0AD4-4699-9E6C-94945108CCCB}" type="datetime1">
              <a:rPr lang="en-GB" noProof="0" smtClean="0"/>
              <a:t>12/02/2020</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2" name="Title 1"/>
          <p:cNvSpPr>
            <a:spLocks noGrp="1"/>
          </p:cNvSpPr>
          <p:nvPr>
            <p:ph type="title"/>
          </p:nvPr>
        </p:nvSpPr>
        <p:spPr>
          <a:xfrm>
            <a:off x="550864" y="476250"/>
            <a:ext cx="11090274" cy="792163"/>
          </a:xfrm>
        </p:spPr>
        <p:txBody>
          <a:bodyPr/>
          <a:lstStyle/>
          <a:p>
            <a:r>
              <a:rPr lang="en-GB" noProof="0" dirty="0"/>
              <a:t>Click to edit Master title style</a:t>
            </a:r>
          </a:p>
        </p:txBody>
      </p:sp>
    </p:spTree>
    <p:extLst>
      <p:ext uri="{BB962C8B-B14F-4D97-AF65-F5344CB8AC3E}">
        <p14:creationId xmlns:p14="http://schemas.microsoft.com/office/powerpoint/2010/main" val="1612113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3" y="1484314"/>
            <a:ext cx="5401122" cy="576262"/>
          </a:xfrm>
        </p:spPr>
        <p:txBody>
          <a:bodyPr anchor="t" anchorCtr="0"/>
          <a:lstStyle>
            <a:lvl1pPr marL="0" indent="0">
              <a:spcBef>
                <a:spcPts val="0"/>
              </a:spcBef>
              <a:buNone/>
              <a:defRPr sz="1800" b="0">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4" name="Content Placeholder 3"/>
          <p:cNvSpPr>
            <a:spLocks noGrp="1"/>
          </p:cNvSpPr>
          <p:nvPr>
            <p:ph sz="half" idx="2"/>
          </p:nvPr>
        </p:nvSpPr>
        <p:spPr>
          <a:xfrm>
            <a:off x="550863" y="2060573"/>
            <a:ext cx="5401122" cy="403225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3"/>
          </p:nvPr>
        </p:nvSpPr>
        <p:spPr>
          <a:xfrm>
            <a:off x="6240016" y="1484314"/>
            <a:ext cx="5401122" cy="576262"/>
          </a:xfrm>
        </p:spPr>
        <p:txBody>
          <a:bodyPr anchor="t" anchorCtr="0"/>
          <a:lstStyle>
            <a:lvl1pPr marL="0" indent="0">
              <a:spcBef>
                <a:spcPts val="0"/>
              </a:spcBef>
              <a:buNone/>
              <a:defRPr sz="1800" b="0">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Content Placeholder 5"/>
          <p:cNvSpPr>
            <a:spLocks noGrp="1"/>
          </p:cNvSpPr>
          <p:nvPr>
            <p:ph sz="quarter" idx="4"/>
          </p:nvPr>
        </p:nvSpPr>
        <p:spPr>
          <a:xfrm>
            <a:off x="6240016" y="2060575"/>
            <a:ext cx="5401122" cy="4032253"/>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0"/>
          </p:nvPr>
        </p:nvSpPr>
        <p:spPr/>
        <p:txBody>
          <a:bodyPr/>
          <a:lstStyle/>
          <a:p>
            <a:fld id="{5A81FD49-3AC6-4D9D-949C-36A75A4837DD}" type="datetime1">
              <a:rPr lang="en-GB" noProof="0" smtClean="0"/>
              <a:t>12/02/2020</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F90E5A77-D385-4CDE-8FE8-D3E3CBE93E71}" type="slidenum">
              <a:rPr lang="en-GB" noProof="0" smtClean="0"/>
              <a:t>‹#›</a:t>
            </a:fld>
            <a:endParaRPr lang="en-GB" noProof="0" dirty="0"/>
          </a:p>
        </p:txBody>
      </p:sp>
      <p:cxnSp>
        <p:nvCxnSpPr>
          <p:cNvPr id="11" name="Straight Connector 10"/>
          <p:cNvCxnSpPr/>
          <p:nvPr userDrawn="1"/>
        </p:nvCxnSpPr>
        <p:spPr>
          <a:xfrm>
            <a:off x="6096000"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0864" y="476250"/>
            <a:ext cx="11090274" cy="792163"/>
          </a:xfrm>
        </p:spPr>
        <p:txBody>
          <a:bodyPr/>
          <a:lstStyle/>
          <a:p>
            <a:r>
              <a:rPr lang="en-GB" noProof="0" dirty="0"/>
              <a:t>Click to edit Master title style</a:t>
            </a:r>
          </a:p>
        </p:txBody>
      </p:sp>
    </p:spTree>
    <p:extLst>
      <p:ext uri="{BB962C8B-B14F-4D97-AF65-F5344CB8AC3E}">
        <p14:creationId xmlns:p14="http://schemas.microsoft.com/office/powerpoint/2010/main" val="2897474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_contents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484314"/>
            <a:ext cx="3528913" cy="575848"/>
          </a:xfrm>
        </p:spPr>
        <p:txBody>
          <a:bodyPr anchor="t" anchorCtr="0"/>
          <a:lstStyle>
            <a:lvl1pPr marL="0" indent="0">
              <a:spcBef>
                <a:spcPts val="0"/>
              </a:spcBef>
              <a:buNone/>
              <a:defRPr sz="1800" b="0">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4" name="Content Placeholder 3"/>
          <p:cNvSpPr>
            <a:spLocks noGrp="1"/>
          </p:cNvSpPr>
          <p:nvPr>
            <p:ph sz="half" idx="2"/>
          </p:nvPr>
        </p:nvSpPr>
        <p:spPr>
          <a:xfrm>
            <a:off x="550864" y="2060576"/>
            <a:ext cx="3528913" cy="403225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5"/>
          <p:cNvSpPr>
            <a:spLocks noGrp="1"/>
          </p:cNvSpPr>
          <p:nvPr>
            <p:ph sz="quarter" idx="4"/>
          </p:nvPr>
        </p:nvSpPr>
        <p:spPr>
          <a:xfrm>
            <a:off x="4367760" y="2060808"/>
            <a:ext cx="3456000" cy="403225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Text Placeholder 2"/>
          <p:cNvSpPr>
            <a:spLocks noGrp="1"/>
          </p:cNvSpPr>
          <p:nvPr>
            <p:ph type="body" idx="13"/>
          </p:nvPr>
        </p:nvSpPr>
        <p:spPr>
          <a:xfrm>
            <a:off x="8112280" y="1484314"/>
            <a:ext cx="3528490" cy="576262"/>
          </a:xfrm>
        </p:spPr>
        <p:txBody>
          <a:bodyPr anchor="t" anchorCtr="0"/>
          <a:lstStyle>
            <a:lvl1pPr marL="0" indent="0">
              <a:spcBef>
                <a:spcPts val="0"/>
              </a:spcBef>
              <a:buNone/>
              <a:defRPr sz="1800" b="0">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5" name="Text Placeholder 4"/>
          <p:cNvSpPr>
            <a:spLocks noGrp="1"/>
          </p:cNvSpPr>
          <p:nvPr>
            <p:ph type="body" sz="quarter" idx="3"/>
          </p:nvPr>
        </p:nvSpPr>
        <p:spPr>
          <a:xfrm>
            <a:off x="4367760" y="1484314"/>
            <a:ext cx="3456480" cy="576262"/>
          </a:xfrm>
        </p:spPr>
        <p:txBody>
          <a:bodyPr anchor="t" anchorCtr="0"/>
          <a:lstStyle>
            <a:lvl1pPr marL="0" indent="0">
              <a:spcBef>
                <a:spcPts val="0"/>
              </a:spcBef>
              <a:buNone/>
              <a:defRPr sz="1800" b="0">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6" name="Content Placeholder 3"/>
          <p:cNvSpPr>
            <a:spLocks noGrp="1"/>
          </p:cNvSpPr>
          <p:nvPr>
            <p:ph sz="half" idx="14"/>
          </p:nvPr>
        </p:nvSpPr>
        <p:spPr>
          <a:xfrm>
            <a:off x="8112280" y="2060808"/>
            <a:ext cx="3528000" cy="403225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7" name="Straight Connector 16"/>
          <p:cNvCxnSpPr/>
          <p:nvPr userDrawn="1"/>
        </p:nvCxnSpPr>
        <p:spPr>
          <a:xfrm>
            <a:off x="4223792"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968208"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0864" y="476250"/>
            <a:ext cx="11090274" cy="792163"/>
          </a:xfrm>
        </p:spPr>
        <p:txBody>
          <a:bodyPr/>
          <a:lstStyle/>
          <a:p>
            <a:r>
              <a:rPr lang="en-GB" noProof="0" dirty="0"/>
              <a:t>Click to edit Master title style</a:t>
            </a:r>
          </a:p>
        </p:txBody>
      </p:sp>
      <p:sp>
        <p:nvSpPr>
          <p:cNvPr id="10" name="Date Placeholder 9"/>
          <p:cNvSpPr>
            <a:spLocks noGrp="1"/>
          </p:cNvSpPr>
          <p:nvPr>
            <p:ph type="dt" sz="half" idx="15"/>
          </p:nvPr>
        </p:nvSpPr>
        <p:spPr/>
        <p:txBody>
          <a:bodyPr/>
          <a:lstStyle/>
          <a:p>
            <a:fld id="{D36CD602-9DE5-4EA8-B217-EFE78EB8B0B1}" type="datetime1">
              <a:rPr lang="en-GB" noProof="0" smtClean="0"/>
              <a:t>12/02/2020</a:t>
            </a:fld>
            <a:endParaRPr lang="en-GB" noProof="0" dirty="0"/>
          </a:p>
        </p:txBody>
      </p:sp>
      <p:sp>
        <p:nvSpPr>
          <p:cNvPr id="11" name="Footer Placeholder 10"/>
          <p:cNvSpPr>
            <a:spLocks noGrp="1"/>
          </p:cNvSpPr>
          <p:nvPr>
            <p:ph type="ftr" sz="quarter" idx="16"/>
          </p:nvPr>
        </p:nvSpPr>
        <p:spPr/>
        <p:txBody>
          <a:bodyPr/>
          <a:lstStyle/>
          <a:p>
            <a:endParaRPr lang="en-GB" noProof="0" dirty="0"/>
          </a:p>
        </p:txBody>
      </p:sp>
      <p:sp>
        <p:nvSpPr>
          <p:cNvPr id="12" name="Slide Number Placeholder 11"/>
          <p:cNvSpPr>
            <a:spLocks noGrp="1"/>
          </p:cNvSpPr>
          <p:nvPr>
            <p:ph type="sldNum" sz="quarter" idx="17"/>
          </p:nvPr>
        </p:nvSpPr>
        <p:spPr/>
        <p:txBody>
          <a:bodyPr/>
          <a:lstStyle/>
          <a:p>
            <a:fld id="{F90E5A77-D385-4CDE-8FE8-D3E3CBE93E71}" type="slidenum">
              <a:rPr lang="en-GB" noProof="0" smtClean="0"/>
              <a:pPr/>
              <a:t>‹#›</a:t>
            </a:fld>
            <a:endParaRPr lang="en-GB" noProof="0" dirty="0"/>
          </a:p>
        </p:txBody>
      </p:sp>
    </p:spTree>
    <p:extLst>
      <p:ext uri="{BB962C8B-B14F-4D97-AF65-F5344CB8AC3E}">
        <p14:creationId xmlns:p14="http://schemas.microsoft.com/office/powerpoint/2010/main" val="874768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_contents_custom">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0864" y="2060578"/>
            <a:ext cx="7273924" cy="403224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Content Placeholder 3"/>
          <p:cNvSpPr>
            <a:spLocks noGrp="1"/>
          </p:cNvSpPr>
          <p:nvPr>
            <p:ph sz="half" idx="14"/>
          </p:nvPr>
        </p:nvSpPr>
        <p:spPr>
          <a:xfrm>
            <a:off x="8112280" y="1484313"/>
            <a:ext cx="3528000" cy="4608746"/>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21" name="Straight Connector 20"/>
          <p:cNvCxnSpPr/>
          <p:nvPr userDrawn="1"/>
        </p:nvCxnSpPr>
        <p:spPr>
          <a:xfrm>
            <a:off x="7968208"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noProof="0" dirty="0"/>
              <a:t>Click to edit Master title style</a:t>
            </a:r>
          </a:p>
        </p:txBody>
      </p:sp>
      <p:sp>
        <p:nvSpPr>
          <p:cNvPr id="10" name="Date Placeholder 9"/>
          <p:cNvSpPr>
            <a:spLocks noGrp="1"/>
          </p:cNvSpPr>
          <p:nvPr>
            <p:ph type="dt" sz="half" idx="15"/>
          </p:nvPr>
        </p:nvSpPr>
        <p:spPr/>
        <p:txBody>
          <a:bodyPr/>
          <a:lstStyle/>
          <a:p>
            <a:fld id="{28CF4C9F-2344-4096-BAC3-C7EA938EBE36}" type="datetime1">
              <a:rPr lang="en-GB" noProof="0" smtClean="0"/>
              <a:t>12/02/2020</a:t>
            </a:fld>
            <a:endParaRPr lang="en-GB" noProof="0" dirty="0"/>
          </a:p>
        </p:txBody>
      </p:sp>
      <p:sp>
        <p:nvSpPr>
          <p:cNvPr id="11" name="Footer Placeholder 10"/>
          <p:cNvSpPr>
            <a:spLocks noGrp="1"/>
          </p:cNvSpPr>
          <p:nvPr>
            <p:ph type="ftr" sz="quarter" idx="16"/>
          </p:nvPr>
        </p:nvSpPr>
        <p:spPr/>
        <p:txBody>
          <a:bodyPr/>
          <a:lstStyle/>
          <a:p>
            <a:endParaRPr lang="en-GB" noProof="0" dirty="0"/>
          </a:p>
        </p:txBody>
      </p:sp>
      <p:sp>
        <p:nvSpPr>
          <p:cNvPr id="12" name="Slide Number Placeholder 11"/>
          <p:cNvSpPr>
            <a:spLocks noGrp="1"/>
          </p:cNvSpPr>
          <p:nvPr>
            <p:ph type="sldNum" sz="quarter" idx="17"/>
          </p:nvPr>
        </p:nvSpPr>
        <p:spPr/>
        <p:txBody>
          <a:bodyPr/>
          <a:lstStyle/>
          <a:p>
            <a:fld id="{F90E5A77-D385-4CDE-8FE8-D3E3CBE93E71}" type="slidenum">
              <a:rPr lang="en-GB" noProof="0" smtClean="0"/>
              <a:pPr/>
              <a:t>‹#›</a:t>
            </a:fld>
            <a:endParaRPr lang="en-GB" noProof="0" dirty="0"/>
          </a:p>
        </p:txBody>
      </p:sp>
      <p:sp>
        <p:nvSpPr>
          <p:cNvPr id="13" name="Text Placeholder 2"/>
          <p:cNvSpPr>
            <a:spLocks noGrp="1"/>
          </p:cNvSpPr>
          <p:nvPr>
            <p:ph type="body" idx="1"/>
          </p:nvPr>
        </p:nvSpPr>
        <p:spPr>
          <a:xfrm>
            <a:off x="550864" y="1484314"/>
            <a:ext cx="7273328" cy="575848"/>
          </a:xfrm>
        </p:spPr>
        <p:txBody>
          <a:bodyPr anchor="t" anchorCtr="0"/>
          <a:lstStyle>
            <a:lvl1pPr marL="0" indent="0">
              <a:spcBef>
                <a:spcPts val="0"/>
              </a:spcBef>
              <a:buNone/>
              <a:defRPr sz="1800" b="0">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Tree>
    <p:extLst>
      <p:ext uri="{BB962C8B-B14F-4D97-AF65-F5344CB8AC3E}">
        <p14:creationId xmlns:p14="http://schemas.microsoft.com/office/powerpoint/2010/main" val="3980625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and_picture ">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6" y="1484313"/>
            <a:ext cx="5833166" cy="4608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4570CED1-C31E-4A7A-B56A-459192D77031}"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8" name="Picture Placeholder 7"/>
          <p:cNvSpPr>
            <a:spLocks noGrp="1"/>
          </p:cNvSpPr>
          <p:nvPr>
            <p:ph type="pic" sz="quarter" idx="13"/>
          </p:nvPr>
        </p:nvSpPr>
        <p:spPr>
          <a:xfrm>
            <a:off x="6672262" y="4"/>
            <a:ext cx="5519739" cy="6092825"/>
          </a:xfrm>
          <a:solidFill>
            <a:srgbClr val="EAEAEA"/>
          </a:solidFill>
        </p:spPr>
        <p:txBody>
          <a:bodyPr>
            <a:normAutofit/>
          </a:bodyPr>
          <a:lstStyle>
            <a:lvl1pPr marL="0" indent="0">
              <a:buFontTx/>
              <a:buNone/>
              <a:defRPr sz="1200">
                <a:solidFill>
                  <a:schemeClr val="tx1"/>
                </a:solidFill>
              </a:defRPr>
            </a:lvl1pPr>
          </a:lstStyle>
          <a:p>
            <a:r>
              <a:rPr lang="en-GB" noProof="0" dirty="0"/>
              <a:t>Click icon to add picture</a:t>
            </a:r>
          </a:p>
        </p:txBody>
      </p:sp>
      <p:sp>
        <p:nvSpPr>
          <p:cNvPr id="7" name="Title 6"/>
          <p:cNvSpPr>
            <a:spLocks noGrp="1"/>
          </p:cNvSpPr>
          <p:nvPr>
            <p:ph type="title"/>
          </p:nvPr>
        </p:nvSpPr>
        <p:spPr>
          <a:xfrm>
            <a:off x="550866" y="476249"/>
            <a:ext cx="5833166" cy="792163"/>
          </a:xfrm>
        </p:spPr>
        <p:txBody>
          <a:bodyPr/>
          <a:lstStyle/>
          <a:p>
            <a:r>
              <a:rPr lang="en-GB" noProof="0" dirty="0"/>
              <a:t>Click to edit Master title style</a:t>
            </a:r>
          </a:p>
        </p:txBody>
      </p:sp>
    </p:spTree>
    <p:extLst>
      <p:ext uri="{BB962C8B-B14F-4D97-AF65-F5344CB8AC3E}">
        <p14:creationId xmlns:p14="http://schemas.microsoft.com/office/powerpoint/2010/main" val="3899269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and_picture_small">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6" y="1484313"/>
            <a:ext cx="5833166" cy="4608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AA7C037A-BA1B-40E9-AF46-F6CC38827D08}"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8" name="Picture Placeholder 7"/>
          <p:cNvSpPr>
            <a:spLocks noGrp="1"/>
          </p:cNvSpPr>
          <p:nvPr>
            <p:ph type="pic" sz="quarter" idx="13"/>
          </p:nvPr>
        </p:nvSpPr>
        <p:spPr>
          <a:xfrm>
            <a:off x="6672262" y="1484314"/>
            <a:ext cx="4968875" cy="4608512"/>
          </a:xfrm>
          <a:solidFill>
            <a:srgbClr val="EAEAEA"/>
          </a:solidFill>
        </p:spPr>
        <p:txBody>
          <a:bodyPr>
            <a:normAutofit/>
          </a:bodyPr>
          <a:lstStyle>
            <a:lvl1pPr marL="0" indent="0">
              <a:buFontTx/>
              <a:buNone/>
              <a:defRPr sz="1200">
                <a:solidFill>
                  <a:schemeClr val="tx1"/>
                </a:solidFill>
              </a:defRPr>
            </a:lvl1pPr>
          </a:lstStyle>
          <a:p>
            <a:r>
              <a:rPr lang="en-GB" noProof="0" dirty="0"/>
              <a:t>Click icon to add picture</a:t>
            </a:r>
          </a:p>
        </p:txBody>
      </p:sp>
      <p:sp>
        <p:nvSpPr>
          <p:cNvPr id="7" name="Title 6"/>
          <p:cNvSpPr>
            <a:spLocks noGrp="1"/>
          </p:cNvSpPr>
          <p:nvPr>
            <p:ph type="title"/>
          </p:nvPr>
        </p:nvSpPr>
        <p:spPr>
          <a:xfrm>
            <a:off x="550864" y="476250"/>
            <a:ext cx="11090274" cy="792163"/>
          </a:xfrm>
        </p:spPr>
        <p:txBody>
          <a:bodyPr/>
          <a:lstStyle/>
          <a:p>
            <a:r>
              <a:rPr lang="en-GB" noProof="0" dirty="0"/>
              <a:t>Click to edit Master title style</a:t>
            </a:r>
          </a:p>
        </p:txBody>
      </p:sp>
    </p:spTree>
    <p:extLst>
      <p:ext uri="{BB962C8B-B14F-4D97-AF65-F5344CB8AC3E}">
        <p14:creationId xmlns:p14="http://schemas.microsoft.com/office/powerpoint/2010/main" val="39957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and_picture ">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4D6286-59D1-4930-B822-51E8E6413752}"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8" name="Picture Placeholder 7"/>
          <p:cNvSpPr>
            <a:spLocks noGrp="1"/>
          </p:cNvSpPr>
          <p:nvPr>
            <p:ph type="pic" sz="quarter" idx="13"/>
          </p:nvPr>
        </p:nvSpPr>
        <p:spPr>
          <a:xfrm>
            <a:off x="550864" y="1484314"/>
            <a:ext cx="11090274" cy="4608512"/>
          </a:xfrm>
          <a:solidFill>
            <a:srgbClr val="EAEAEA"/>
          </a:solidFill>
        </p:spPr>
        <p:txBody>
          <a:bodyPr>
            <a:normAutofit/>
          </a:bodyPr>
          <a:lstStyle>
            <a:lvl1pPr marL="0" indent="0">
              <a:buFontTx/>
              <a:buNone/>
              <a:defRPr sz="1200">
                <a:solidFill>
                  <a:schemeClr val="tx1"/>
                </a:solidFill>
              </a:defRPr>
            </a:lvl1pPr>
          </a:lstStyle>
          <a:p>
            <a:r>
              <a:rPr lang="en-GB" noProof="0" dirty="0"/>
              <a:t>Click icon to add picture</a:t>
            </a:r>
          </a:p>
        </p:txBody>
      </p:sp>
      <p:sp>
        <p:nvSpPr>
          <p:cNvPr id="3" name="Title 2"/>
          <p:cNvSpPr>
            <a:spLocks noGrp="1"/>
          </p:cNvSpPr>
          <p:nvPr>
            <p:ph type="title"/>
          </p:nvPr>
        </p:nvSpPr>
        <p:spPr>
          <a:xfrm>
            <a:off x="550864" y="476250"/>
            <a:ext cx="11090274" cy="792163"/>
          </a:xfrm>
        </p:spPr>
        <p:txBody>
          <a:bodyPr/>
          <a:lstStyle/>
          <a:p>
            <a:r>
              <a:rPr lang="en-GB" noProof="0" dirty="0"/>
              <a:t>Click to edit Master title style</a:t>
            </a:r>
          </a:p>
        </p:txBody>
      </p:sp>
    </p:spTree>
    <p:extLst>
      <p:ext uri="{BB962C8B-B14F-4D97-AF65-F5344CB8AC3E}">
        <p14:creationId xmlns:p14="http://schemas.microsoft.com/office/powerpoint/2010/main" val="351418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slide_picture_3rd">
    <p:spTree>
      <p:nvGrpSpPr>
        <p:cNvPr id="1" name=""/>
        <p:cNvGrpSpPr/>
        <p:nvPr/>
      </p:nvGrpSpPr>
      <p:grpSpPr>
        <a:xfrm>
          <a:off x="0" y="0"/>
          <a:ext cx="0" cy="0"/>
          <a:chOff x="0" y="0"/>
          <a:chExt cx="0" cy="0"/>
        </a:xfrm>
      </p:grpSpPr>
      <p:sp>
        <p:nvSpPr>
          <p:cNvPr id="23" name="Picture Placeholder 8"/>
          <p:cNvSpPr>
            <a:spLocks noGrp="1"/>
          </p:cNvSpPr>
          <p:nvPr>
            <p:ph type="pic" sz="quarter" idx="16"/>
          </p:nvPr>
        </p:nvSpPr>
        <p:spPr>
          <a:xfrm>
            <a:off x="0" y="0"/>
            <a:ext cx="12192000" cy="6858000"/>
          </a:xfrm>
          <a:prstGeom prst="rect">
            <a:avLst/>
          </a:prstGeom>
          <a:solidFill>
            <a:schemeClr val="bg1">
              <a:lumMod val="75000"/>
            </a:schemeClr>
          </a:solidFill>
        </p:spPr>
        <p:txBody>
          <a:bodyPr>
            <a:normAutofit/>
          </a:bodyPr>
          <a:lstStyle>
            <a:lvl1pPr marL="0" indent="0" algn="r">
              <a:buFontTx/>
              <a:buNone/>
              <a:defRPr sz="1200"/>
            </a:lvl1pPr>
          </a:lstStyle>
          <a:p>
            <a:r>
              <a:rPr lang="en-US"/>
              <a:t>Click icon to add picture</a:t>
            </a:r>
            <a:endParaRPr lang="en-GB" dirty="0"/>
          </a:p>
        </p:txBody>
      </p:sp>
      <p:sp>
        <p:nvSpPr>
          <p:cNvPr id="4" name="Date Placeholder 3"/>
          <p:cNvSpPr>
            <a:spLocks noGrp="1"/>
          </p:cNvSpPr>
          <p:nvPr>
            <p:ph type="dt" sz="half" idx="10"/>
          </p:nvPr>
        </p:nvSpPr>
        <p:spPr>
          <a:noFill/>
        </p:spPr>
        <p:txBody>
          <a:bodyPr/>
          <a:lstStyle>
            <a:lvl1pPr>
              <a:defRPr>
                <a:noFill/>
              </a:defRPr>
            </a:lvl1pPr>
          </a:lstStyle>
          <a:p>
            <a:fld id="{9DB548F3-D1FF-4223-A164-8BB505FB9E55}" type="datetime1">
              <a:rPr lang="en-GB" noProof="0" smtClean="0"/>
              <a:t>12/02/2020</a:t>
            </a:fld>
            <a:endParaRPr lang="en-GB" noProof="0" dirty="0"/>
          </a:p>
        </p:txBody>
      </p:sp>
      <p:sp>
        <p:nvSpPr>
          <p:cNvPr id="5" name="Footer Placeholder 4"/>
          <p:cNvSpPr>
            <a:spLocks noGrp="1"/>
          </p:cNvSpPr>
          <p:nvPr>
            <p:ph type="ftr" sz="quarter" idx="11"/>
          </p:nvPr>
        </p:nvSpPr>
        <p:spPr>
          <a:noFill/>
        </p:spPr>
        <p:txBody>
          <a:bodyPr/>
          <a:lstStyle>
            <a:lvl1pPr>
              <a:defRPr>
                <a:noFill/>
              </a:defRPr>
            </a:lvl1pPr>
          </a:lstStyle>
          <a:p>
            <a:endParaRPr lang="en-GB" noProof="0"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14"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solidFill>
                  <a:schemeClr val="bg1"/>
                </a:solidFill>
                <a:latin typeface="Calibri" panose="020F0502020204030204" pitchFamily="34" charset="0"/>
              </a:defRPr>
            </a:lvl1pPr>
          </a:lstStyle>
          <a:p>
            <a:pPr marL="0" lvl="0" algn="ctr">
              <a:spcBef>
                <a:spcPts val="0"/>
              </a:spcBef>
              <a:spcAft>
                <a:spcPts val="0"/>
              </a:spcAft>
            </a:pPr>
            <a:r>
              <a:rPr lang="en-GB" noProof="0" dirty="0"/>
              <a:t>Click to add classification</a:t>
            </a:r>
          </a:p>
        </p:txBody>
      </p:sp>
      <p:sp>
        <p:nvSpPr>
          <p:cNvPr id="15" name="Subtitle 2"/>
          <p:cNvSpPr>
            <a:spLocks noGrp="1"/>
          </p:cNvSpPr>
          <p:nvPr>
            <p:ph type="subTitle" idx="1"/>
          </p:nvPr>
        </p:nvSpPr>
        <p:spPr>
          <a:xfrm>
            <a:off x="550862" y="4156367"/>
            <a:ext cx="9217545" cy="720080"/>
          </a:xfrm>
        </p:spPr>
        <p:txBody>
          <a:bodyPr anchor="t"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17" name="Title 1"/>
          <p:cNvSpPr>
            <a:spLocks noGrp="1"/>
          </p:cNvSpPr>
          <p:nvPr>
            <p:ph type="ctrTitle"/>
          </p:nvPr>
        </p:nvSpPr>
        <p:spPr>
          <a:xfrm>
            <a:off x="550866" y="2132856"/>
            <a:ext cx="9289549" cy="654025"/>
          </a:xfrm>
        </p:spPr>
        <p:txBody>
          <a:bodyPr anchor="t" anchorCtr="0">
            <a:spAutoFit/>
          </a:bodyPr>
          <a:lstStyle>
            <a:lvl1pPr algn="l">
              <a:defRPr sz="5000" b="1">
                <a:solidFill>
                  <a:schemeClr val="bg1"/>
                </a:solidFill>
              </a:defRPr>
            </a:lvl1pPr>
          </a:lstStyle>
          <a:p>
            <a:r>
              <a:rPr lang="en-US" noProof="0"/>
              <a:t>Click to edit Master title style</a:t>
            </a:r>
            <a:endParaRPr lang="en-GB" noProof="0" dirty="0"/>
          </a:p>
        </p:txBody>
      </p:sp>
      <p:sp>
        <p:nvSpPr>
          <p:cNvPr id="19" name="Text Placeholder 11"/>
          <p:cNvSpPr>
            <a:spLocks noGrp="1"/>
          </p:cNvSpPr>
          <p:nvPr>
            <p:ph type="body" sz="quarter" idx="13" hasCustomPrompt="1"/>
          </p:nvPr>
        </p:nvSpPr>
        <p:spPr>
          <a:xfrm>
            <a:off x="550866" y="5013175"/>
            <a:ext cx="9217025" cy="1079649"/>
          </a:xfrm>
        </p:spPr>
        <p:txBody>
          <a:bodyPr>
            <a:normAutofit/>
          </a:bodyPr>
          <a:lstStyle>
            <a:lvl1pPr marL="0" indent="0">
              <a:buFontTx/>
              <a:buNone/>
              <a:defRPr sz="1600" b="0" baseline="0">
                <a:solidFill>
                  <a:schemeClr val="bg1"/>
                </a:solidFill>
              </a:defRPr>
            </a:lvl1pPr>
          </a:lstStyle>
          <a:p>
            <a:pPr lvl="0"/>
            <a:r>
              <a:rPr lang="en-GB" noProof="0" dirty="0"/>
              <a:t>Name / Title / Date</a:t>
            </a:r>
          </a:p>
        </p:txBody>
      </p:sp>
      <p:sp>
        <p:nvSpPr>
          <p:cNvPr id="24" name="Text Placeholder 21"/>
          <p:cNvSpPr>
            <a:spLocks noGrp="1"/>
          </p:cNvSpPr>
          <p:nvPr>
            <p:ph type="body" sz="quarter" idx="17" hasCustomPrompt="1"/>
          </p:nvPr>
        </p:nvSpPr>
        <p:spPr>
          <a:xfrm>
            <a:off x="10418400" y="6307200"/>
            <a:ext cx="1216800" cy="288000"/>
          </a:xfrm>
          <a:blipFill>
            <a:blip r:embed="rId2"/>
            <a:stretch>
              <a:fillRect/>
            </a:stretch>
          </a:blipFill>
          <a:effectLst>
            <a:outerShdw blurRad="254000" algn="ctr" rotWithShape="0">
              <a:prstClr val="black">
                <a:alpha val="35000"/>
              </a:prstClr>
            </a:outerShdw>
          </a:effectLst>
        </p:spPr>
        <p:txBody>
          <a:bodyPr>
            <a:normAutofit/>
          </a:bodyPr>
          <a:lstStyle>
            <a:lvl1pPr marL="0" indent="0">
              <a:buFontTx/>
              <a:buNone/>
              <a:defRPr sz="200">
                <a:noFill/>
              </a:defRPr>
            </a:lvl1pPr>
          </a:lstStyle>
          <a:p>
            <a:pPr lvl="0"/>
            <a:r>
              <a:rPr lang="fi-FI" dirty="0"/>
              <a:t> </a:t>
            </a:r>
          </a:p>
        </p:txBody>
      </p:sp>
      <p:sp>
        <p:nvSpPr>
          <p:cNvPr id="13" name="Text Placeholder 21"/>
          <p:cNvSpPr>
            <a:spLocks noGrp="1"/>
          </p:cNvSpPr>
          <p:nvPr>
            <p:ph type="body" sz="quarter" idx="15" hasCustomPrompt="1"/>
          </p:nvPr>
        </p:nvSpPr>
        <p:spPr>
          <a:xfrm>
            <a:off x="-1" y="0"/>
            <a:ext cx="1990800" cy="1267200"/>
          </a:xfrm>
          <a:blipFill>
            <a:blip r:embed="rId3"/>
            <a:stretch>
              <a:fillRect/>
            </a:stretch>
          </a:blipFill>
        </p:spPr>
        <p:txBody>
          <a:bodyPr>
            <a:normAutofit/>
          </a:bodyPr>
          <a:lstStyle>
            <a:lvl1pPr marL="0" indent="0">
              <a:buFontTx/>
              <a:buNone/>
              <a:defRPr sz="200">
                <a:noFill/>
              </a:defRPr>
            </a:lvl1pPr>
          </a:lstStyle>
          <a:p>
            <a:pPr lvl="0"/>
            <a:r>
              <a:rPr lang="en-GB" noProof="0" dirty="0"/>
              <a:t> </a:t>
            </a:r>
          </a:p>
        </p:txBody>
      </p:sp>
    </p:spTree>
    <p:extLst>
      <p:ext uri="{BB962C8B-B14F-4D97-AF65-F5344CB8AC3E}">
        <p14:creationId xmlns:p14="http://schemas.microsoft.com/office/powerpoint/2010/main" val="30495955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_and_half_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672262" y="4"/>
            <a:ext cx="5519739" cy="6857996"/>
          </a:xfrm>
          <a:solidFill>
            <a:srgbClr val="EAEAEA"/>
          </a:solidFill>
        </p:spPr>
        <p:txBody>
          <a:bodyPr>
            <a:normAutofit/>
          </a:bodyPr>
          <a:lstStyle>
            <a:lvl1pPr marL="0" indent="0">
              <a:buFontTx/>
              <a:buNone/>
              <a:defRPr sz="1200">
                <a:solidFill>
                  <a:schemeClr val="tx1"/>
                </a:solidFill>
              </a:defRPr>
            </a:lvl1pPr>
          </a:lstStyle>
          <a:p>
            <a:r>
              <a:rPr lang="en-GB" noProof="0" dirty="0"/>
              <a:t>Click icon to add picture</a:t>
            </a:r>
          </a:p>
        </p:txBody>
      </p:sp>
      <p:sp>
        <p:nvSpPr>
          <p:cNvPr id="3" name="Content Placeholder 2"/>
          <p:cNvSpPr>
            <a:spLocks noGrp="1"/>
          </p:cNvSpPr>
          <p:nvPr>
            <p:ph idx="1"/>
          </p:nvPr>
        </p:nvSpPr>
        <p:spPr>
          <a:xfrm>
            <a:off x="550866" y="1484313"/>
            <a:ext cx="5833166" cy="4608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4A5B404C-B721-41CB-9A7B-7B7FC04D6751}"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7" name="Title 6"/>
          <p:cNvSpPr>
            <a:spLocks noGrp="1"/>
          </p:cNvSpPr>
          <p:nvPr>
            <p:ph type="title"/>
          </p:nvPr>
        </p:nvSpPr>
        <p:spPr>
          <a:xfrm>
            <a:off x="550866" y="476250"/>
            <a:ext cx="5833166" cy="792164"/>
          </a:xfrm>
        </p:spPr>
        <p:txBody>
          <a:bodyPr/>
          <a:lstStyle/>
          <a:p>
            <a:r>
              <a:rPr lang="en-GB" noProof="0" dirty="0"/>
              <a:t>Click to edit Master title style</a:t>
            </a:r>
          </a:p>
        </p:txBody>
      </p:sp>
      <p:sp>
        <p:nvSpPr>
          <p:cNvPr id="9" name="Text Placeholder 21"/>
          <p:cNvSpPr>
            <a:spLocks noGrp="1"/>
          </p:cNvSpPr>
          <p:nvPr>
            <p:ph type="body" sz="quarter" idx="15" hasCustomPrompt="1"/>
          </p:nvPr>
        </p:nvSpPr>
        <p:spPr>
          <a:xfrm>
            <a:off x="10418400" y="6307200"/>
            <a:ext cx="1216800" cy="288000"/>
          </a:xfrm>
          <a:blipFill>
            <a:blip r:embed="rId2"/>
            <a:stretch>
              <a:fillRect/>
            </a:stretch>
          </a:blipFill>
          <a:effectLst>
            <a:outerShdw blurRad="254000" algn="ctr" rotWithShape="0">
              <a:prstClr val="black">
                <a:alpha val="35000"/>
              </a:prstClr>
            </a:outerShdw>
          </a:effectLst>
        </p:spPr>
        <p:txBody>
          <a:bodyPr>
            <a:normAutofit/>
          </a:bodyPr>
          <a:lstStyle>
            <a:lvl1pPr marL="0" indent="0">
              <a:buFontTx/>
              <a:buNone/>
              <a:defRPr sz="200">
                <a:noFill/>
              </a:defRPr>
            </a:lvl1pPr>
          </a:lstStyle>
          <a:p>
            <a:pPr lvl="0"/>
            <a:r>
              <a:rPr lang="en-GB" noProof="0" dirty="0"/>
              <a:t> </a:t>
            </a:r>
          </a:p>
        </p:txBody>
      </p:sp>
    </p:spTree>
    <p:extLst>
      <p:ext uri="{BB962C8B-B14F-4D97-AF65-F5344CB8AC3E}">
        <p14:creationId xmlns:p14="http://schemas.microsoft.com/office/powerpoint/2010/main" val="2894426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_and_3rd_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112224" y="4"/>
            <a:ext cx="4079777" cy="6857996"/>
          </a:xfrm>
          <a:solidFill>
            <a:srgbClr val="EAEAEA"/>
          </a:solidFill>
        </p:spPr>
        <p:txBody>
          <a:bodyPr>
            <a:normAutofit/>
          </a:bodyPr>
          <a:lstStyle>
            <a:lvl1pPr marL="0" indent="0">
              <a:buFontTx/>
              <a:buNone/>
              <a:defRPr sz="1200">
                <a:solidFill>
                  <a:schemeClr val="tx1"/>
                </a:solidFill>
              </a:defRPr>
            </a:lvl1pPr>
          </a:lstStyle>
          <a:p>
            <a:r>
              <a:rPr lang="en-GB" noProof="0" dirty="0"/>
              <a:t>Click icon to add picture</a:t>
            </a:r>
          </a:p>
        </p:txBody>
      </p:sp>
      <p:sp>
        <p:nvSpPr>
          <p:cNvPr id="3" name="Content Placeholder 2"/>
          <p:cNvSpPr>
            <a:spLocks noGrp="1"/>
          </p:cNvSpPr>
          <p:nvPr>
            <p:ph idx="1"/>
          </p:nvPr>
        </p:nvSpPr>
        <p:spPr>
          <a:xfrm>
            <a:off x="550866" y="1484313"/>
            <a:ext cx="7273326" cy="4608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C29A9418-D822-45C9-9236-D20C2A3833A7}"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9" name="Text Placeholder 21"/>
          <p:cNvSpPr>
            <a:spLocks noGrp="1"/>
          </p:cNvSpPr>
          <p:nvPr>
            <p:ph type="body" sz="quarter" idx="15" hasCustomPrompt="1"/>
          </p:nvPr>
        </p:nvSpPr>
        <p:spPr>
          <a:xfrm>
            <a:off x="10418400" y="6307200"/>
            <a:ext cx="1216800" cy="288000"/>
          </a:xfrm>
          <a:blipFill>
            <a:blip r:embed="rId2"/>
            <a:stretch>
              <a:fillRect/>
            </a:stretch>
          </a:blipFill>
          <a:effectLst>
            <a:outerShdw blurRad="254000" algn="ctr" rotWithShape="0">
              <a:prstClr val="black">
                <a:alpha val="35000"/>
              </a:prstClr>
            </a:outerShdw>
          </a:effectLst>
        </p:spPr>
        <p:txBody>
          <a:bodyPr>
            <a:normAutofit/>
          </a:bodyPr>
          <a:lstStyle>
            <a:lvl1pPr marL="0" indent="0">
              <a:buFontTx/>
              <a:buNone/>
              <a:defRPr sz="200">
                <a:noFill/>
              </a:defRPr>
            </a:lvl1pPr>
          </a:lstStyle>
          <a:p>
            <a:pPr lvl="0"/>
            <a:r>
              <a:rPr lang="en-GB" noProof="0" dirty="0"/>
              <a:t> </a:t>
            </a:r>
          </a:p>
        </p:txBody>
      </p:sp>
      <p:sp>
        <p:nvSpPr>
          <p:cNvPr id="2" name="Title 1"/>
          <p:cNvSpPr>
            <a:spLocks noGrp="1"/>
          </p:cNvSpPr>
          <p:nvPr>
            <p:ph type="title"/>
          </p:nvPr>
        </p:nvSpPr>
        <p:spPr>
          <a:xfrm>
            <a:off x="550864" y="476250"/>
            <a:ext cx="7273328" cy="792163"/>
          </a:xfrm>
        </p:spPr>
        <p:txBody>
          <a:bodyPr/>
          <a:lstStyle/>
          <a:p>
            <a:r>
              <a:rPr lang="en-GB" noProof="0" dirty="0"/>
              <a:t>Click to edit Master title style</a:t>
            </a:r>
          </a:p>
        </p:txBody>
      </p:sp>
    </p:spTree>
    <p:extLst>
      <p:ext uri="{BB962C8B-B14F-4D97-AF65-F5344CB8AC3E}">
        <p14:creationId xmlns:p14="http://schemas.microsoft.com/office/powerpoint/2010/main" val="4091647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and_3rd_picture_2">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4"/>
            <a:ext cx="4079776" cy="6857996"/>
          </a:xfrm>
          <a:solidFill>
            <a:srgbClr val="EAEAEA"/>
          </a:solidFill>
        </p:spPr>
        <p:txBody>
          <a:bodyPr>
            <a:normAutofit/>
          </a:bodyPr>
          <a:lstStyle>
            <a:lvl1pPr marL="0" indent="0">
              <a:buFontTx/>
              <a:buNone/>
              <a:defRPr sz="1200">
                <a:solidFill>
                  <a:schemeClr val="tx1"/>
                </a:solidFill>
              </a:defRPr>
            </a:lvl1pPr>
          </a:lstStyle>
          <a:p>
            <a:r>
              <a:rPr lang="en-GB" noProof="0" dirty="0"/>
              <a:t>Click icon to add picture</a:t>
            </a:r>
          </a:p>
        </p:txBody>
      </p:sp>
      <p:sp>
        <p:nvSpPr>
          <p:cNvPr id="3" name="Content Placeholder 2"/>
          <p:cNvSpPr>
            <a:spLocks noGrp="1"/>
          </p:cNvSpPr>
          <p:nvPr>
            <p:ph idx="1"/>
          </p:nvPr>
        </p:nvSpPr>
        <p:spPr>
          <a:xfrm>
            <a:off x="4655840" y="1484313"/>
            <a:ext cx="6985298" cy="4608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9C065671-9B1B-41F7-B214-4D81740471B5}"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2" name="Title 1"/>
          <p:cNvSpPr>
            <a:spLocks noGrp="1"/>
          </p:cNvSpPr>
          <p:nvPr>
            <p:ph type="title"/>
          </p:nvPr>
        </p:nvSpPr>
        <p:spPr>
          <a:xfrm>
            <a:off x="4655840" y="476250"/>
            <a:ext cx="6985298" cy="792163"/>
          </a:xfrm>
        </p:spPr>
        <p:txBody>
          <a:bodyPr/>
          <a:lstStyle/>
          <a:p>
            <a:r>
              <a:rPr lang="en-GB" noProof="0" dirty="0"/>
              <a:t>Click to edit Master title style</a:t>
            </a:r>
          </a:p>
        </p:txBody>
      </p:sp>
    </p:spTree>
    <p:extLst>
      <p:ext uri="{BB962C8B-B14F-4D97-AF65-F5344CB8AC3E}">
        <p14:creationId xmlns:p14="http://schemas.microsoft.com/office/powerpoint/2010/main" val="1915186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and_3rd_picture_3">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112224" y="4"/>
            <a:ext cx="4079777" cy="6092821"/>
          </a:xfrm>
          <a:solidFill>
            <a:srgbClr val="EAEAEA"/>
          </a:solidFill>
        </p:spPr>
        <p:txBody>
          <a:bodyPr>
            <a:normAutofit/>
          </a:bodyPr>
          <a:lstStyle>
            <a:lvl1pPr marL="0" indent="0">
              <a:buFontTx/>
              <a:buNone/>
              <a:defRPr sz="1200">
                <a:solidFill>
                  <a:schemeClr val="tx1"/>
                </a:solidFill>
              </a:defRPr>
            </a:lvl1pPr>
          </a:lstStyle>
          <a:p>
            <a:r>
              <a:rPr lang="en-GB" noProof="0" dirty="0"/>
              <a:t>Click icon to add picture</a:t>
            </a:r>
          </a:p>
        </p:txBody>
      </p:sp>
      <p:sp>
        <p:nvSpPr>
          <p:cNvPr id="3" name="Content Placeholder 2"/>
          <p:cNvSpPr>
            <a:spLocks noGrp="1"/>
          </p:cNvSpPr>
          <p:nvPr>
            <p:ph idx="1"/>
          </p:nvPr>
        </p:nvSpPr>
        <p:spPr>
          <a:xfrm>
            <a:off x="550866" y="1484313"/>
            <a:ext cx="7273326" cy="4608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37C22665-B967-4C76-938A-968CCED5F811}"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2" name="Title 1"/>
          <p:cNvSpPr>
            <a:spLocks noGrp="1"/>
          </p:cNvSpPr>
          <p:nvPr>
            <p:ph type="title"/>
          </p:nvPr>
        </p:nvSpPr>
        <p:spPr>
          <a:xfrm>
            <a:off x="550864" y="476250"/>
            <a:ext cx="7273328" cy="792163"/>
          </a:xfrm>
        </p:spPr>
        <p:txBody>
          <a:bodyPr/>
          <a:lstStyle/>
          <a:p>
            <a:r>
              <a:rPr lang="en-GB" noProof="0" dirty="0"/>
              <a:t>Click to edit Master title style</a:t>
            </a:r>
          </a:p>
        </p:txBody>
      </p:sp>
    </p:spTree>
    <p:extLst>
      <p:ext uri="{BB962C8B-B14F-4D97-AF65-F5344CB8AC3E}">
        <p14:creationId xmlns:p14="http://schemas.microsoft.com/office/powerpoint/2010/main" val="7554005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and_picture_small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6" y="1484313"/>
            <a:ext cx="8353446" cy="4608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FE63248B-BBD5-4B8E-9C83-468117898D50}"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8" name="Picture Placeholder 7"/>
          <p:cNvSpPr>
            <a:spLocks noGrp="1"/>
          </p:cNvSpPr>
          <p:nvPr>
            <p:ph type="pic" sz="quarter" idx="13"/>
          </p:nvPr>
        </p:nvSpPr>
        <p:spPr>
          <a:xfrm>
            <a:off x="9192344" y="1484314"/>
            <a:ext cx="2448793" cy="4608512"/>
          </a:xfrm>
          <a:solidFill>
            <a:srgbClr val="EAEAEA"/>
          </a:solidFill>
        </p:spPr>
        <p:txBody>
          <a:bodyPr>
            <a:normAutofit/>
          </a:bodyPr>
          <a:lstStyle>
            <a:lvl1pPr marL="0" indent="0">
              <a:buFontTx/>
              <a:buNone/>
              <a:defRPr sz="1200">
                <a:solidFill>
                  <a:schemeClr val="tx1"/>
                </a:solidFill>
              </a:defRPr>
            </a:lvl1pPr>
          </a:lstStyle>
          <a:p>
            <a:r>
              <a:rPr lang="en-GB" noProof="0" dirty="0"/>
              <a:t>Click icon to add picture</a:t>
            </a:r>
          </a:p>
        </p:txBody>
      </p:sp>
      <p:sp>
        <p:nvSpPr>
          <p:cNvPr id="2" name="Title 1"/>
          <p:cNvSpPr>
            <a:spLocks noGrp="1"/>
          </p:cNvSpPr>
          <p:nvPr>
            <p:ph type="title"/>
          </p:nvPr>
        </p:nvSpPr>
        <p:spPr/>
        <p:txBody>
          <a:bodyPr/>
          <a:lstStyle/>
          <a:p>
            <a:r>
              <a:rPr lang="en-GB" noProof="0" dirty="0"/>
              <a:t>Click to edit Master title style</a:t>
            </a:r>
          </a:p>
        </p:txBody>
      </p:sp>
    </p:spTree>
    <p:extLst>
      <p:ext uri="{BB962C8B-B14F-4D97-AF65-F5344CB8AC3E}">
        <p14:creationId xmlns:p14="http://schemas.microsoft.com/office/powerpoint/2010/main" val="20285938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_and_content_neg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4" y="476250"/>
            <a:ext cx="11090274" cy="792163"/>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p:cNvSpPr>
            <a:spLocks noGrp="1"/>
          </p:cNvSpPr>
          <p:nvPr>
            <p:ph type="dt" sz="half" idx="10"/>
          </p:nvPr>
        </p:nvSpPr>
        <p:spPr/>
        <p:txBody>
          <a:bodyPr/>
          <a:lstStyle>
            <a:lvl1pPr>
              <a:defRPr>
                <a:solidFill>
                  <a:schemeClr val="bg1"/>
                </a:solidFill>
              </a:defRPr>
            </a:lvl1pPr>
          </a:lstStyle>
          <a:p>
            <a:fld id="{B8F63DD2-2F0B-4860-8135-CB299C1FFEA8}"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noProof="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90E5A77-D385-4CDE-8FE8-D3E3CBE93E71}" type="slidenum">
              <a:rPr lang="en-GB" noProof="0" smtClean="0"/>
              <a:pPr/>
              <a:t>‹#›</a:t>
            </a:fld>
            <a:endParaRPr lang="en-GB" noProof="0" dirty="0"/>
          </a:p>
        </p:txBody>
      </p:sp>
      <p:sp>
        <p:nvSpPr>
          <p:cNvPr id="11" name="Freeform 7"/>
          <p:cNvSpPr>
            <a:spLocks noChangeAspect="1" noEditPoints="1"/>
          </p:cNvSpPr>
          <p:nvPr userDrawn="1"/>
        </p:nvSpPr>
        <p:spPr bwMode="auto">
          <a:xfrm>
            <a:off x="10419384" y="6306914"/>
            <a:ext cx="1218166" cy="286381"/>
          </a:xfrm>
          <a:custGeom>
            <a:avLst/>
            <a:gdLst>
              <a:gd name="T0" fmla="*/ 3454 w 8720"/>
              <a:gd name="T1" fmla="*/ 1049 h 2050"/>
              <a:gd name="T2" fmla="*/ 3166 w 8720"/>
              <a:gd name="T3" fmla="*/ 1051 h 2050"/>
              <a:gd name="T4" fmla="*/ 3068 w 8720"/>
              <a:gd name="T5" fmla="*/ 1409 h 2050"/>
              <a:gd name="T6" fmla="*/ 3261 w 8720"/>
              <a:gd name="T7" fmla="*/ 1675 h 2050"/>
              <a:gd name="T8" fmla="*/ 3519 w 8720"/>
              <a:gd name="T9" fmla="*/ 1539 h 2050"/>
              <a:gd name="T10" fmla="*/ 3863 w 8720"/>
              <a:gd name="T11" fmla="*/ 1565 h 2050"/>
              <a:gd name="T12" fmla="*/ 3603 w 8720"/>
              <a:gd name="T13" fmla="*/ 1898 h 2050"/>
              <a:gd name="T14" fmla="*/ 3188 w 8720"/>
              <a:gd name="T15" fmla="*/ 1959 h 2050"/>
              <a:gd name="T16" fmla="*/ 2786 w 8720"/>
              <a:gd name="T17" fmla="*/ 1655 h 2050"/>
              <a:gd name="T18" fmla="*/ 2732 w 8720"/>
              <a:gd name="T19" fmla="*/ 1207 h 2050"/>
              <a:gd name="T20" fmla="*/ 3018 w 8720"/>
              <a:gd name="T21" fmla="*/ 786 h 2050"/>
              <a:gd name="T22" fmla="*/ 3503 w 8720"/>
              <a:gd name="T23" fmla="*/ 740 h 2050"/>
              <a:gd name="T24" fmla="*/ 3857 w 8720"/>
              <a:gd name="T25" fmla="*/ 1088 h 2050"/>
              <a:gd name="T26" fmla="*/ 4586 w 8720"/>
              <a:gd name="T27" fmla="*/ 1045 h 2050"/>
              <a:gd name="T28" fmla="*/ 4361 w 8720"/>
              <a:gd name="T29" fmla="*/ 1327 h 2050"/>
              <a:gd name="T30" fmla="*/ 4391 w 8720"/>
              <a:gd name="T31" fmla="*/ 895 h 2050"/>
              <a:gd name="T32" fmla="*/ 4703 w 8720"/>
              <a:gd name="T33" fmla="*/ 728 h 2050"/>
              <a:gd name="T34" fmla="*/ 5384 w 8720"/>
              <a:gd name="T35" fmla="*/ 1679 h 2050"/>
              <a:gd name="T36" fmla="*/ 5258 w 8720"/>
              <a:gd name="T37" fmla="*/ 1026 h 2050"/>
              <a:gd name="T38" fmla="*/ 4962 w 8720"/>
              <a:gd name="T39" fmla="*/ 1758 h 2050"/>
              <a:gd name="T40" fmla="*/ 5374 w 8720"/>
              <a:gd name="T41" fmla="*/ 1960 h 2050"/>
              <a:gd name="T42" fmla="*/ 6441 w 8720"/>
              <a:gd name="T43" fmla="*/ 1538 h 2050"/>
              <a:gd name="T44" fmla="*/ 6231 w 8720"/>
              <a:gd name="T45" fmla="*/ 1676 h 2050"/>
              <a:gd name="T46" fmla="*/ 6056 w 8720"/>
              <a:gd name="T47" fmla="*/ 1487 h 2050"/>
              <a:gd name="T48" fmla="*/ 5746 w 8720"/>
              <a:gd name="T49" fmla="*/ 1671 h 2050"/>
              <a:gd name="T50" fmla="*/ 5949 w 8720"/>
              <a:gd name="T51" fmla="*/ 1899 h 2050"/>
              <a:gd name="T52" fmla="*/ 6505 w 8720"/>
              <a:gd name="T53" fmla="*/ 1921 h 2050"/>
              <a:gd name="T54" fmla="*/ 6769 w 8720"/>
              <a:gd name="T55" fmla="*/ 1628 h 2050"/>
              <a:gd name="T56" fmla="*/ 8698 w 8720"/>
              <a:gd name="T57" fmla="*/ 985 h 2050"/>
              <a:gd name="T58" fmla="*/ 8484 w 8720"/>
              <a:gd name="T59" fmla="*/ 747 h 2050"/>
              <a:gd name="T60" fmla="*/ 8083 w 8720"/>
              <a:gd name="T61" fmla="*/ 806 h 2050"/>
              <a:gd name="T62" fmla="*/ 7885 w 8720"/>
              <a:gd name="T63" fmla="*/ 840 h 2050"/>
              <a:gd name="T64" fmla="*/ 7630 w 8720"/>
              <a:gd name="T65" fmla="*/ 721 h 2050"/>
              <a:gd name="T66" fmla="*/ 7324 w 8720"/>
              <a:gd name="T67" fmla="*/ 871 h 2050"/>
              <a:gd name="T68" fmla="*/ 7270 w 8720"/>
              <a:gd name="T69" fmla="*/ 1283 h 2050"/>
              <a:gd name="T70" fmla="*/ 7447 w 8720"/>
              <a:gd name="T71" fmla="*/ 1034 h 2050"/>
              <a:gd name="T72" fmla="*/ 7645 w 8720"/>
              <a:gd name="T73" fmla="*/ 1211 h 2050"/>
              <a:gd name="T74" fmla="*/ 8034 w 8720"/>
              <a:gd name="T75" fmla="*/ 1138 h 2050"/>
              <a:gd name="T76" fmla="*/ 8289 w 8720"/>
              <a:gd name="T77" fmla="*/ 1046 h 2050"/>
              <a:gd name="T78" fmla="*/ 8377 w 8720"/>
              <a:gd name="T79" fmla="*/ 1938 h 2050"/>
              <a:gd name="T80" fmla="*/ 2458 w 8720"/>
              <a:gd name="T81" fmla="*/ 483 h 2050"/>
              <a:gd name="T82" fmla="*/ 2107 w 8720"/>
              <a:gd name="T83" fmla="*/ 1483 h 2050"/>
              <a:gd name="T84" fmla="*/ 2152 w 8720"/>
              <a:gd name="T85" fmla="*/ 299 h 2050"/>
              <a:gd name="T86" fmla="*/ 2419 w 8720"/>
              <a:gd name="T87" fmla="*/ 83 h 2050"/>
              <a:gd name="T88" fmla="*/ 2622 w 8720"/>
              <a:gd name="T89" fmla="*/ 369 h 2050"/>
              <a:gd name="T90" fmla="*/ 1130 w 8720"/>
              <a:gd name="T91" fmla="*/ 2050 h 2050"/>
              <a:gd name="T92" fmla="*/ 570 w 8720"/>
              <a:gd name="T93" fmla="*/ 1915 h 2050"/>
              <a:gd name="T94" fmla="*/ 120 w 8720"/>
              <a:gd name="T95" fmla="*/ 1452 h 2050"/>
              <a:gd name="T96" fmla="*/ 8 w 8720"/>
              <a:gd name="T97" fmla="*/ 822 h 2050"/>
              <a:gd name="T98" fmla="*/ 222 w 8720"/>
              <a:gd name="T99" fmla="*/ 289 h 2050"/>
              <a:gd name="T100" fmla="*/ 690 w 8720"/>
              <a:gd name="T101" fmla="*/ 389 h 2050"/>
              <a:gd name="T102" fmla="*/ 424 w 8720"/>
              <a:gd name="T103" fmla="*/ 782 h 2050"/>
              <a:gd name="T104" fmla="*/ 460 w 8720"/>
              <a:gd name="T105" fmla="*/ 1242 h 2050"/>
              <a:gd name="T106" fmla="*/ 783 w 8720"/>
              <a:gd name="T107" fmla="*/ 1573 h 2050"/>
              <a:gd name="T108" fmla="*/ 1246 w 8720"/>
              <a:gd name="T109" fmla="*/ 1632 h 2050"/>
              <a:gd name="T110" fmla="*/ 745 w 8720"/>
              <a:gd name="T111" fmla="*/ 1453 h 2050"/>
              <a:gd name="T112" fmla="*/ 1347 w 8720"/>
              <a:gd name="T113" fmla="*/ 1509 h 2050"/>
              <a:gd name="T114" fmla="*/ 1693 w 8720"/>
              <a:gd name="T115" fmla="*/ 1099 h 2050"/>
              <a:gd name="T116" fmla="*/ 1523 w 8720"/>
              <a:gd name="T117" fmla="*/ 505 h 2050"/>
              <a:gd name="T118" fmla="*/ 1152 w 8720"/>
              <a:gd name="T119" fmla="*/ 342 h 2050"/>
              <a:gd name="T120" fmla="*/ 691 w 8720"/>
              <a:gd name="T121" fmla="*/ 497 h 2050"/>
              <a:gd name="T122" fmla="*/ 491 w 8720"/>
              <a:gd name="T123" fmla="*/ 1037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0" h="2050">
                <a:moveTo>
                  <a:pt x="3554" y="1338"/>
                </a:moveTo>
                <a:lnTo>
                  <a:pt x="3553" y="1299"/>
                </a:lnTo>
                <a:lnTo>
                  <a:pt x="3550" y="1263"/>
                </a:lnTo>
                <a:lnTo>
                  <a:pt x="3546" y="1228"/>
                </a:lnTo>
                <a:lnTo>
                  <a:pt x="3538" y="1196"/>
                </a:lnTo>
                <a:lnTo>
                  <a:pt x="3529" y="1165"/>
                </a:lnTo>
                <a:lnTo>
                  <a:pt x="3518" y="1137"/>
                </a:lnTo>
                <a:lnTo>
                  <a:pt x="3511" y="1124"/>
                </a:lnTo>
                <a:lnTo>
                  <a:pt x="3504" y="1112"/>
                </a:lnTo>
                <a:lnTo>
                  <a:pt x="3490" y="1088"/>
                </a:lnTo>
                <a:lnTo>
                  <a:pt x="3473" y="1068"/>
                </a:lnTo>
                <a:lnTo>
                  <a:pt x="3454" y="1049"/>
                </a:lnTo>
                <a:lnTo>
                  <a:pt x="3436" y="1034"/>
                </a:lnTo>
                <a:lnTo>
                  <a:pt x="3413" y="1022"/>
                </a:lnTo>
                <a:lnTo>
                  <a:pt x="3390" y="1012"/>
                </a:lnTo>
                <a:lnTo>
                  <a:pt x="3366" y="1004"/>
                </a:lnTo>
                <a:lnTo>
                  <a:pt x="3339" y="1000"/>
                </a:lnTo>
                <a:lnTo>
                  <a:pt x="3311" y="998"/>
                </a:lnTo>
                <a:lnTo>
                  <a:pt x="3283" y="1000"/>
                </a:lnTo>
                <a:lnTo>
                  <a:pt x="3257" y="1004"/>
                </a:lnTo>
                <a:lnTo>
                  <a:pt x="3232" y="1012"/>
                </a:lnTo>
                <a:lnTo>
                  <a:pt x="3209" y="1022"/>
                </a:lnTo>
                <a:lnTo>
                  <a:pt x="3187" y="1035"/>
                </a:lnTo>
                <a:lnTo>
                  <a:pt x="3166" y="1051"/>
                </a:lnTo>
                <a:lnTo>
                  <a:pt x="3148" y="1069"/>
                </a:lnTo>
                <a:lnTo>
                  <a:pt x="3130" y="1091"/>
                </a:lnTo>
                <a:lnTo>
                  <a:pt x="3116" y="1114"/>
                </a:lnTo>
                <a:lnTo>
                  <a:pt x="3102" y="1139"/>
                </a:lnTo>
                <a:lnTo>
                  <a:pt x="3090" y="1167"/>
                </a:lnTo>
                <a:lnTo>
                  <a:pt x="3081" y="1197"/>
                </a:lnTo>
                <a:lnTo>
                  <a:pt x="3073" y="1228"/>
                </a:lnTo>
                <a:lnTo>
                  <a:pt x="3068" y="1263"/>
                </a:lnTo>
                <a:lnTo>
                  <a:pt x="3065" y="1298"/>
                </a:lnTo>
                <a:lnTo>
                  <a:pt x="3063" y="1336"/>
                </a:lnTo>
                <a:lnTo>
                  <a:pt x="3065" y="1374"/>
                </a:lnTo>
                <a:lnTo>
                  <a:pt x="3068" y="1409"/>
                </a:lnTo>
                <a:lnTo>
                  <a:pt x="3073" y="1444"/>
                </a:lnTo>
                <a:lnTo>
                  <a:pt x="3081" y="1477"/>
                </a:lnTo>
                <a:lnTo>
                  <a:pt x="3091" y="1507"/>
                </a:lnTo>
                <a:lnTo>
                  <a:pt x="3102" y="1536"/>
                </a:lnTo>
                <a:lnTo>
                  <a:pt x="3117" y="1562"/>
                </a:lnTo>
                <a:lnTo>
                  <a:pt x="3132" y="1586"/>
                </a:lnTo>
                <a:lnTo>
                  <a:pt x="3149" y="1607"/>
                </a:lnTo>
                <a:lnTo>
                  <a:pt x="3169" y="1626"/>
                </a:lnTo>
                <a:lnTo>
                  <a:pt x="3189" y="1643"/>
                </a:lnTo>
                <a:lnTo>
                  <a:pt x="3211" y="1656"/>
                </a:lnTo>
                <a:lnTo>
                  <a:pt x="3236" y="1667"/>
                </a:lnTo>
                <a:lnTo>
                  <a:pt x="3261" y="1675"/>
                </a:lnTo>
                <a:lnTo>
                  <a:pt x="3288" y="1679"/>
                </a:lnTo>
                <a:lnTo>
                  <a:pt x="3317" y="1680"/>
                </a:lnTo>
                <a:lnTo>
                  <a:pt x="3343" y="1679"/>
                </a:lnTo>
                <a:lnTo>
                  <a:pt x="3369" y="1675"/>
                </a:lnTo>
                <a:lnTo>
                  <a:pt x="3393" y="1667"/>
                </a:lnTo>
                <a:lnTo>
                  <a:pt x="3417" y="1657"/>
                </a:lnTo>
                <a:lnTo>
                  <a:pt x="3438" y="1644"/>
                </a:lnTo>
                <a:lnTo>
                  <a:pt x="3458" y="1628"/>
                </a:lnTo>
                <a:lnTo>
                  <a:pt x="3476" y="1609"/>
                </a:lnTo>
                <a:lnTo>
                  <a:pt x="3491" y="1588"/>
                </a:lnTo>
                <a:lnTo>
                  <a:pt x="3506" y="1565"/>
                </a:lnTo>
                <a:lnTo>
                  <a:pt x="3519" y="1539"/>
                </a:lnTo>
                <a:lnTo>
                  <a:pt x="3529" y="1512"/>
                </a:lnTo>
                <a:lnTo>
                  <a:pt x="3538" y="1480"/>
                </a:lnTo>
                <a:lnTo>
                  <a:pt x="3546" y="1448"/>
                </a:lnTo>
                <a:lnTo>
                  <a:pt x="3550" y="1414"/>
                </a:lnTo>
                <a:lnTo>
                  <a:pt x="3553" y="1377"/>
                </a:lnTo>
                <a:lnTo>
                  <a:pt x="3554" y="1338"/>
                </a:lnTo>
                <a:close/>
                <a:moveTo>
                  <a:pt x="3897" y="1340"/>
                </a:moveTo>
                <a:lnTo>
                  <a:pt x="3893" y="1408"/>
                </a:lnTo>
                <a:lnTo>
                  <a:pt x="3885" y="1474"/>
                </a:lnTo>
                <a:lnTo>
                  <a:pt x="3880" y="1505"/>
                </a:lnTo>
                <a:lnTo>
                  <a:pt x="3872" y="1536"/>
                </a:lnTo>
                <a:lnTo>
                  <a:pt x="3863" y="1565"/>
                </a:lnTo>
                <a:lnTo>
                  <a:pt x="3853" y="1595"/>
                </a:lnTo>
                <a:lnTo>
                  <a:pt x="3843" y="1623"/>
                </a:lnTo>
                <a:lnTo>
                  <a:pt x="3831" y="1649"/>
                </a:lnTo>
                <a:lnTo>
                  <a:pt x="3803" y="1701"/>
                </a:lnTo>
                <a:lnTo>
                  <a:pt x="3771" y="1749"/>
                </a:lnTo>
                <a:lnTo>
                  <a:pt x="3753" y="1773"/>
                </a:lnTo>
                <a:lnTo>
                  <a:pt x="3734" y="1794"/>
                </a:lnTo>
                <a:lnTo>
                  <a:pt x="3716" y="1814"/>
                </a:lnTo>
                <a:lnTo>
                  <a:pt x="3694" y="1834"/>
                </a:lnTo>
                <a:lnTo>
                  <a:pt x="3650" y="1868"/>
                </a:lnTo>
                <a:lnTo>
                  <a:pt x="3627" y="1884"/>
                </a:lnTo>
                <a:lnTo>
                  <a:pt x="3603" y="1898"/>
                </a:lnTo>
                <a:lnTo>
                  <a:pt x="3552" y="1924"/>
                </a:lnTo>
                <a:lnTo>
                  <a:pt x="3526" y="1935"/>
                </a:lnTo>
                <a:lnTo>
                  <a:pt x="3498" y="1944"/>
                </a:lnTo>
                <a:lnTo>
                  <a:pt x="3470" y="1951"/>
                </a:lnTo>
                <a:lnTo>
                  <a:pt x="3441" y="1958"/>
                </a:lnTo>
                <a:lnTo>
                  <a:pt x="3411" y="1964"/>
                </a:lnTo>
                <a:lnTo>
                  <a:pt x="3381" y="1967"/>
                </a:lnTo>
                <a:lnTo>
                  <a:pt x="3319" y="1970"/>
                </a:lnTo>
                <a:lnTo>
                  <a:pt x="3285" y="1969"/>
                </a:lnTo>
                <a:lnTo>
                  <a:pt x="3252" y="1967"/>
                </a:lnTo>
                <a:lnTo>
                  <a:pt x="3220" y="1964"/>
                </a:lnTo>
                <a:lnTo>
                  <a:pt x="3188" y="1959"/>
                </a:lnTo>
                <a:lnTo>
                  <a:pt x="3158" y="1953"/>
                </a:lnTo>
                <a:lnTo>
                  <a:pt x="3128" y="1945"/>
                </a:lnTo>
                <a:lnTo>
                  <a:pt x="3071" y="1926"/>
                </a:lnTo>
                <a:lnTo>
                  <a:pt x="3018" y="1901"/>
                </a:lnTo>
                <a:lnTo>
                  <a:pt x="2993" y="1887"/>
                </a:lnTo>
                <a:lnTo>
                  <a:pt x="2969" y="1871"/>
                </a:lnTo>
                <a:lnTo>
                  <a:pt x="2924" y="1837"/>
                </a:lnTo>
                <a:lnTo>
                  <a:pt x="2882" y="1798"/>
                </a:lnTo>
                <a:lnTo>
                  <a:pt x="2864" y="1777"/>
                </a:lnTo>
                <a:lnTo>
                  <a:pt x="2846" y="1755"/>
                </a:lnTo>
                <a:lnTo>
                  <a:pt x="2814" y="1707"/>
                </a:lnTo>
                <a:lnTo>
                  <a:pt x="2786" y="1655"/>
                </a:lnTo>
                <a:lnTo>
                  <a:pt x="2775" y="1627"/>
                </a:lnTo>
                <a:lnTo>
                  <a:pt x="2764" y="1598"/>
                </a:lnTo>
                <a:lnTo>
                  <a:pt x="2754" y="1569"/>
                </a:lnTo>
                <a:lnTo>
                  <a:pt x="2746" y="1538"/>
                </a:lnTo>
                <a:lnTo>
                  <a:pt x="2738" y="1507"/>
                </a:lnTo>
                <a:lnTo>
                  <a:pt x="2732" y="1474"/>
                </a:lnTo>
                <a:lnTo>
                  <a:pt x="2728" y="1440"/>
                </a:lnTo>
                <a:lnTo>
                  <a:pt x="2725" y="1407"/>
                </a:lnTo>
                <a:lnTo>
                  <a:pt x="2722" y="1372"/>
                </a:lnTo>
                <a:lnTo>
                  <a:pt x="2721" y="1336"/>
                </a:lnTo>
                <a:lnTo>
                  <a:pt x="2725" y="1271"/>
                </a:lnTo>
                <a:lnTo>
                  <a:pt x="2732" y="1207"/>
                </a:lnTo>
                <a:lnTo>
                  <a:pt x="2738" y="1177"/>
                </a:lnTo>
                <a:lnTo>
                  <a:pt x="2746" y="1147"/>
                </a:lnTo>
                <a:lnTo>
                  <a:pt x="2764" y="1089"/>
                </a:lnTo>
                <a:lnTo>
                  <a:pt x="2775" y="1062"/>
                </a:lnTo>
                <a:lnTo>
                  <a:pt x="2787" y="1035"/>
                </a:lnTo>
                <a:lnTo>
                  <a:pt x="2815" y="983"/>
                </a:lnTo>
                <a:lnTo>
                  <a:pt x="2847" y="936"/>
                </a:lnTo>
                <a:lnTo>
                  <a:pt x="2865" y="913"/>
                </a:lnTo>
                <a:lnTo>
                  <a:pt x="2884" y="892"/>
                </a:lnTo>
                <a:lnTo>
                  <a:pt x="2925" y="852"/>
                </a:lnTo>
                <a:lnTo>
                  <a:pt x="2969" y="817"/>
                </a:lnTo>
                <a:lnTo>
                  <a:pt x="3018" y="786"/>
                </a:lnTo>
                <a:lnTo>
                  <a:pt x="3070" y="761"/>
                </a:lnTo>
                <a:lnTo>
                  <a:pt x="3098" y="750"/>
                </a:lnTo>
                <a:lnTo>
                  <a:pt x="3126" y="741"/>
                </a:lnTo>
                <a:lnTo>
                  <a:pt x="3155" y="732"/>
                </a:lnTo>
                <a:lnTo>
                  <a:pt x="3185" y="725"/>
                </a:lnTo>
                <a:lnTo>
                  <a:pt x="3216" y="721"/>
                </a:lnTo>
                <a:lnTo>
                  <a:pt x="3247" y="716"/>
                </a:lnTo>
                <a:lnTo>
                  <a:pt x="3311" y="713"/>
                </a:lnTo>
                <a:lnTo>
                  <a:pt x="3379" y="716"/>
                </a:lnTo>
                <a:lnTo>
                  <a:pt x="3411" y="720"/>
                </a:lnTo>
                <a:lnTo>
                  <a:pt x="3443" y="725"/>
                </a:lnTo>
                <a:lnTo>
                  <a:pt x="3503" y="740"/>
                </a:lnTo>
                <a:lnTo>
                  <a:pt x="3559" y="760"/>
                </a:lnTo>
                <a:lnTo>
                  <a:pt x="3586" y="772"/>
                </a:lnTo>
                <a:lnTo>
                  <a:pt x="3611" y="785"/>
                </a:lnTo>
                <a:lnTo>
                  <a:pt x="3636" y="800"/>
                </a:lnTo>
                <a:lnTo>
                  <a:pt x="3660" y="815"/>
                </a:lnTo>
                <a:lnTo>
                  <a:pt x="3703" y="851"/>
                </a:lnTo>
                <a:lnTo>
                  <a:pt x="3723" y="870"/>
                </a:lnTo>
                <a:lnTo>
                  <a:pt x="3743" y="890"/>
                </a:lnTo>
                <a:lnTo>
                  <a:pt x="3778" y="934"/>
                </a:lnTo>
                <a:lnTo>
                  <a:pt x="3809" y="982"/>
                </a:lnTo>
                <a:lnTo>
                  <a:pt x="3835" y="1033"/>
                </a:lnTo>
                <a:lnTo>
                  <a:pt x="3857" y="1088"/>
                </a:lnTo>
                <a:lnTo>
                  <a:pt x="3867" y="1117"/>
                </a:lnTo>
                <a:lnTo>
                  <a:pt x="3874" y="1147"/>
                </a:lnTo>
                <a:lnTo>
                  <a:pt x="3887" y="1208"/>
                </a:lnTo>
                <a:lnTo>
                  <a:pt x="3894" y="1273"/>
                </a:lnTo>
                <a:lnTo>
                  <a:pt x="3897" y="1340"/>
                </a:lnTo>
                <a:close/>
                <a:moveTo>
                  <a:pt x="4810" y="1073"/>
                </a:moveTo>
                <a:lnTo>
                  <a:pt x="4769" y="1056"/>
                </a:lnTo>
                <a:lnTo>
                  <a:pt x="4732" y="1045"/>
                </a:lnTo>
                <a:lnTo>
                  <a:pt x="4694" y="1039"/>
                </a:lnTo>
                <a:lnTo>
                  <a:pt x="4653" y="1038"/>
                </a:lnTo>
                <a:lnTo>
                  <a:pt x="4619" y="1039"/>
                </a:lnTo>
                <a:lnTo>
                  <a:pt x="4586" y="1045"/>
                </a:lnTo>
                <a:lnTo>
                  <a:pt x="4555" y="1053"/>
                </a:lnTo>
                <a:lnTo>
                  <a:pt x="4526" y="1064"/>
                </a:lnTo>
                <a:lnTo>
                  <a:pt x="4501" y="1078"/>
                </a:lnTo>
                <a:lnTo>
                  <a:pt x="4476" y="1095"/>
                </a:lnTo>
                <a:lnTo>
                  <a:pt x="4453" y="1115"/>
                </a:lnTo>
                <a:lnTo>
                  <a:pt x="4433" y="1137"/>
                </a:lnTo>
                <a:lnTo>
                  <a:pt x="4415" y="1163"/>
                </a:lnTo>
                <a:lnTo>
                  <a:pt x="4400" y="1191"/>
                </a:lnTo>
                <a:lnTo>
                  <a:pt x="4386" y="1222"/>
                </a:lnTo>
                <a:lnTo>
                  <a:pt x="4375" y="1254"/>
                </a:lnTo>
                <a:lnTo>
                  <a:pt x="4366" y="1289"/>
                </a:lnTo>
                <a:lnTo>
                  <a:pt x="4361" y="1327"/>
                </a:lnTo>
                <a:lnTo>
                  <a:pt x="4356" y="1367"/>
                </a:lnTo>
                <a:lnTo>
                  <a:pt x="4355" y="1408"/>
                </a:lnTo>
                <a:lnTo>
                  <a:pt x="4355" y="1938"/>
                </a:lnTo>
                <a:lnTo>
                  <a:pt x="4017" y="1938"/>
                </a:lnTo>
                <a:lnTo>
                  <a:pt x="4017" y="1342"/>
                </a:lnTo>
                <a:lnTo>
                  <a:pt x="4017" y="746"/>
                </a:lnTo>
                <a:lnTo>
                  <a:pt x="4343" y="746"/>
                </a:lnTo>
                <a:lnTo>
                  <a:pt x="4343" y="1017"/>
                </a:lnTo>
                <a:lnTo>
                  <a:pt x="4352" y="984"/>
                </a:lnTo>
                <a:lnTo>
                  <a:pt x="4363" y="953"/>
                </a:lnTo>
                <a:lnTo>
                  <a:pt x="4375" y="923"/>
                </a:lnTo>
                <a:lnTo>
                  <a:pt x="4391" y="895"/>
                </a:lnTo>
                <a:lnTo>
                  <a:pt x="4408" y="870"/>
                </a:lnTo>
                <a:lnTo>
                  <a:pt x="4425" y="846"/>
                </a:lnTo>
                <a:lnTo>
                  <a:pt x="4446" y="824"/>
                </a:lnTo>
                <a:lnTo>
                  <a:pt x="4468" y="805"/>
                </a:lnTo>
                <a:lnTo>
                  <a:pt x="4492" y="787"/>
                </a:lnTo>
                <a:lnTo>
                  <a:pt x="4517" y="772"/>
                </a:lnTo>
                <a:lnTo>
                  <a:pt x="4544" y="758"/>
                </a:lnTo>
                <a:lnTo>
                  <a:pt x="4573" y="748"/>
                </a:lnTo>
                <a:lnTo>
                  <a:pt x="4603" y="740"/>
                </a:lnTo>
                <a:lnTo>
                  <a:pt x="4635" y="734"/>
                </a:lnTo>
                <a:lnTo>
                  <a:pt x="4669" y="730"/>
                </a:lnTo>
                <a:lnTo>
                  <a:pt x="4703" y="728"/>
                </a:lnTo>
                <a:lnTo>
                  <a:pt x="4753" y="732"/>
                </a:lnTo>
                <a:lnTo>
                  <a:pt x="4810" y="741"/>
                </a:lnTo>
                <a:lnTo>
                  <a:pt x="4810" y="1073"/>
                </a:lnTo>
                <a:close/>
                <a:moveTo>
                  <a:pt x="5598" y="1938"/>
                </a:moveTo>
                <a:lnTo>
                  <a:pt x="5598" y="1670"/>
                </a:lnTo>
                <a:lnTo>
                  <a:pt x="5561" y="1678"/>
                </a:lnTo>
                <a:lnTo>
                  <a:pt x="5526" y="1683"/>
                </a:lnTo>
                <a:lnTo>
                  <a:pt x="5494" y="1685"/>
                </a:lnTo>
                <a:lnTo>
                  <a:pt x="5458" y="1686"/>
                </a:lnTo>
                <a:lnTo>
                  <a:pt x="5432" y="1685"/>
                </a:lnTo>
                <a:lnTo>
                  <a:pt x="5406" y="1683"/>
                </a:lnTo>
                <a:lnTo>
                  <a:pt x="5384" y="1679"/>
                </a:lnTo>
                <a:lnTo>
                  <a:pt x="5364" y="1674"/>
                </a:lnTo>
                <a:lnTo>
                  <a:pt x="5345" y="1667"/>
                </a:lnTo>
                <a:lnTo>
                  <a:pt x="5328" y="1658"/>
                </a:lnTo>
                <a:lnTo>
                  <a:pt x="5314" y="1648"/>
                </a:lnTo>
                <a:lnTo>
                  <a:pt x="5302" y="1636"/>
                </a:lnTo>
                <a:lnTo>
                  <a:pt x="5292" y="1622"/>
                </a:lnTo>
                <a:lnTo>
                  <a:pt x="5282" y="1605"/>
                </a:lnTo>
                <a:lnTo>
                  <a:pt x="5275" y="1587"/>
                </a:lnTo>
                <a:lnTo>
                  <a:pt x="5268" y="1566"/>
                </a:lnTo>
                <a:lnTo>
                  <a:pt x="5262" y="1517"/>
                </a:lnTo>
                <a:lnTo>
                  <a:pt x="5258" y="1459"/>
                </a:lnTo>
                <a:lnTo>
                  <a:pt x="5258" y="1026"/>
                </a:lnTo>
                <a:lnTo>
                  <a:pt x="5583" y="1026"/>
                </a:lnTo>
                <a:lnTo>
                  <a:pt x="5583" y="755"/>
                </a:lnTo>
                <a:lnTo>
                  <a:pt x="5258" y="755"/>
                </a:lnTo>
                <a:lnTo>
                  <a:pt x="5258" y="365"/>
                </a:lnTo>
                <a:lnTo>
                  <a:pt x="4920" y="556"/>
                </a:lnTo>
                <a:lnTo>
                  <a:pt x="4920" y="1037"/>
                </a:lnTo>
                <a:lnTo>
                  <a:pt x="4920" y="1519"/>
                </a:lnTo>
                <a:lnTo>
                  <a:pt x="4921" y="1575"/>
                </a:lnTo>
                <a:lnTo>
                  <a:pt x="4926" y="1627"/>
                </a:lnTo>
                <a:lnTo>
                  <a:pt x="4935" y="1674"/>
                </a:lnTo>
                <a:lnTo>
                  <a:pt x="4946" y="1718"/>
                </a:lnTo>
                <a:lnTo>
                  <a:pt x="4962" y="1758"/>
                </a:lnTo>
                <a:lnTo>
                  <a:pt x="4981" y="1794"/>
                </a:lnTo>
                <a:lnTo>
                  <a:pt x="5003" y="1826"/>
                </a:lnTo>
                <a:lnTo>
                  <a:pt x="5030" y="1855"/>
                </a:lnTo>
                <a:lnTo>
                  <a:pt x="5044" y="1868"/>
                </a:lnTo>
                <a:lnTo>
                  <a:pt x="5060" y="1880"/>
                </a:lnTo>
                <a:lnTo>
                  <a:pt x="5093" y="1901"/>
                </a:lnTo>
                <a:lnTo>
                  <a:pt x="5130" y="1920"/>
                </a:lnTo>
                <a:lnTo>
                  <a:pt x="5171" y="1935"/>
                </a:lnTo>
                <a:lnTo>
                  <a:pt x="5216" y="1946"/>
                </a:lnTo>
                <a:lnTo>
                  <a:pt x="5265" y="1954"/>
                </a:lnTo>
                <a:lnTo>
                  <a:pt x="5317" y="1959"/>
                </a:lnTo>
                <a:lnTo>
                  <a:pt x="5374" y="1960"/>
                </a:lnTo>
                <a:lnTo>
                  <a:pt x="5431" y="1959"/>
                </a:lnTo>
                <a:lnTo>
                  <a:pt x="5484" y="1956"/>
                </a:lnTo>
                <a:lnTo>
                  <a:pt x="5538" y="1949"/>
                </a:lnTo>
                <a:lnTo>
                  <a:pt x="5598" y="1938"/>
                </a:lnTo>
                <a:close/>
                <a:moveTo>
                  <a:pt x="6796" y="1358"/>
                </a:moveTo>
                <a:lnTo>
                  <a:pt x="6796" y="746"/>
                </a:lnTo>
                <a:lnTo>
                  <a:pt x="6457" y="746"/>
                </a:lnTo>
                <a:lnTo>
                  <a:pt x="6457" y="1358"/>
                </a:lnTo>
                <a:lnTo>
                  <a:pt x="6455" y="1440"/>
                </a:lnTo>
                <a:lnTo>
                  <a:pt x="6451" y="1476"/>
                </a:lnTo>
                <a:lnTo>
                  <a:pt x="6447" y="1508"/>
                </a:lnTo>
                <a:lnTo>
                  <a:pt x="6441" y="1538"/>
                </a:lnTo>
                <a:lnTo>
                  <a:pt x="6435" y="1564"/>
                </a:lnTo>
                <a:lnTo>
                  <a:pt x="6426" y="1587"/>
                </a:lnTo>
                <a:lnTo>
                  <a:pt x="6415" y="1607"/>
                </a:lnTo>
                <a:lnTo>
                  <a:pt x="6402" y="1624"/>
                </a:lnTo>
                <a:lnTo>
                  <a:pt x="6388" y="1639"/>
                </a:lnTo>
                <a:lnTo>
                  <a:pt x="6373" y="1650"/>
                </a:lnTo>
                <a:lnTo>
                  <a:pt x="6355" y="1660"/>
                </a:lnTo>
                <a:lnTo>
                  <a:pt x="6334" y="1668"/>
                </a:lnTo>
                <a:lnTo>
                  <a:pt x="6311" y="1673"/>
                </a:lnTo>
                <a:lnTo>
                  <a:pt x="6287" y="1676"/>
                </a:lnTo>
                <a:lnTo>
                  <a:pt x="6259" y="1677"/>
                </a:lnTo>
                <a:lnTo>
                  <a:pt x="6231" y="1676"/>
                </a:lnTo>
                <a:lnTo>
                  <a:pt x="6206" y="1673"/>
                </a:lnTo>
                <a:lnTo>
                  <a:pt x="6181" y="1668"/>
                </a:lnTo>
                <a:lnTo>
                  <a:pt x="6160" y="1660"/>
                </a:lnTo>
                <a:lnTo>
                  <a:pt x="6141" y="1652"/>
                </a:lnTo>
                <a:lnTo>
                  <a:pt x="6124" y="1640"/>
                </a:lnTo>
                <a:lnTo>
                  <a:pt x="6109" y="1626"/>
                </a:lnTo>
                <a:lnTo>
                  <a:pt x="6096" y="1609"/>
                </a:lnTo>
                <a:lnTo>
                  <a:pt x="6085" y="1590"/>
                </a:lnTo>
                <a:lnTo>
                  <a:pt x="6075" y="1569"/>
                </a:lnTo>
                <a:lnTo>
                  <a:pt x="6067" y="1545"/>
                </a:lnTo>
                <a:lnTo>
                  <a:pt x="6060" y="1517"/>
                </a:lnTo>
                <a:lnTo>
                  <a:pt x="6056" y="1487"/>
                </a:lnTo>
                <a:lnTo>
                  <a:pt x="6053" y="1454"/>
                </a:lnTo>
                <a:lnTo>
                  <a:pt x="6050" y="1417"/>
                </a:lnTo>
                <a:lnTo>
                  <a:pt x="6049" y="1378"/>
                </a:lnTo>
                <a:lnTo>
                  <a:pt x="6049" y="746"/>
                </a:lnTo>
                <a:lnTo>
                  <a:pt x="5710" y="746"/>
                </a:lnTo>
                <a:lnTo>
                  <a:pt x="5710" y="1373"/>
                </a:lnTo>
                <a:lnTo>
                  <a:pt x="5713" y="1465"/>
                </a:lnTo>
                <a:lnTo>
                  <a:pt x="5715" y="1505"/>
                </a:lnTo>
                <a:lnTo>
                  <a:pt x="5718" y="1544"/>
                </a:lnTo>
                <a:lnTo>
                  <a:pt x="5729" y="1612"/>
                </a:lnTo>
                <a:lnTo>
                  <a:pt x="5737" y="1643"/>
                </a:lnTo>
                <a:lnTo>
                  <a:pt x="5746" y="1671"/>
                </a:lnTo>
                <a:lnTo>
                  <a:pt x="5756" y="1698"/>
                </a:lnTo>
                <a:lnTo>
                  <a:pt x="5768" y="1723"/>
                </a:lnTo>
                <a:lnTo>
                  <a:pt x="5780" y="1747"/>
                </a:lnTo>
                <a:lnTo>
                  <a:pt x="5796" y="1769"/>
                </a:lnTo>
                <a:lnTo>
                  <a:pt x="5812" y="1790"/>
                </a:lnTo>
                <a:lnTo>
                  <a:pt x="5830" y="1810"/>
                </a:lnTo>
                <a:lnTo>
                  <a:pt x="5849" y="1829"/>
                </a:lnTo>
                <a:lnTo>
                  <a:pt x="5872" y="1848"/>
                </a:lnTo>
                <a:lnTo>
                  <a:pt x="5889" y="1863"/>
                </a:lnTo>
                <a:lnTo>
                  <a:pt x="5908" y="1876"/>
                </a:lnTo>
                <a:lnTo>
                  <a:pt x="5928" y="1888"/>
                </a:lnTo>
                <a:lnTo>
                  <a:pt x="5949" y="1899"/>
                </a:lnTo>
                <a:lnTo>
                  <a:pt x="5972" y="1909"/>
                </a:lnTo>
                <a:lnTo>
                  <a:pt x="5994" y="1919"/>
                </a:lnTo>
                <a:lnTo>
                  <a:pt x="6040" y="1936"/>
                </a:lnTo>
                <a:lnTo>
                  <a:pt x="6091" y="1949"/>
                </a:lnTo>
                <a:lnTo>
                  <a:pt x="6144" y="1958"/>
                </a:lnTo>
                <a:lnTo>
                  <a:pt x="6199" y="1964"/>
                </a:lnTo>
                <a:lnTo>
                  <a:pt x="6257" y="1966"/>
                </a:lnTo>
                <a:lnTo>
                  <a:pt x="6325" y="1963"/>
                </a:lnTo>
                <a:lnTo>
                  <a:pt x="6388" y="1955"/>
                </a:lnTo>
                <a:lnTo>
                  <a:pt x="6419" y="1948"/>
                </a:lnTo>
                <a:lnTo>
                  <a:pt x="6448" y="1940"/>
                </a:lnTo>
                <a:lnTo>
                  <a:pt x="6505" y="1921"/>
                </a:lnTo>
                <a:lnTo>
                  <a:pt x="6531" y="1910"/>
                </a:lnTo>
                <a:lnTo>
                  <a:pt x="6557" y="1898"/>
                </a:lnTo>
                <a:lnTo>
                  <a:pt x="6605" y="1869"/>
                </a:lnTo>
                <a:lnTo>
                  <a:pt x="6626" y="1853"/>
                </a:lnTo>
                <a:lnTo>
                  <a:pt x="6647" y="1835"/>
                </a:lnTo>
                <a:lnTo>
                  <a:pt x="6667" y="1816"/>
                </a:lnTo>
                <a:lnTo>
                  <a:pt x="6685" y="1796"/>
                </a:lnTo>
                <a:lnTo>
                  <a:pt x="6699" y="1779"/>
                </a:lnTo>
                <a:lnTo>
                  <a:pt x="6712" y="1760"/>
                </a:lnTo>
                <a:lnTo>
                  <a:pt x="6735" y="1721"/>
                </a:lnTo>
                <a:lnTo>
                  <a:pt x="6755" y="1678"/>
                </a:lnTo>
                <a:lnTo>
                  <a:pt x="6769" y="1628"/>
                </a:lnTo>
                <a:lnTo>
                  <a:pt x="6781" y="1573"/>
                </a:lnTo>
                <a:lnTo>
                  <a:pt x="6786" y="1542"/>
                </a:lnTo>
                <a:lnTo>
                  <a:pt x="6790" y="1509"/>
                </a:lnTo>
                <a:lnTo>
                  <a:pt x="6795" y="1438"/>
                </a:lnTo>
                <a:lnTo>
                  <a:pt x="6796" y="1358"/>
                </a:lnTo>
                <a:close/>
                <a:moveTo>
                  <a:pt x="8720" y="1938"/>
                </a:moveTo>
                <a:lnTo>
                  <a:pt x="8720" y="1254"/>
                </a:lnTo>
                <a:lnTo>
                  <a:pt x="8718" y="1185"/>
                </a:lnTo>
                <a:lnTo>
                  <a:pt x="8716" y="1124"/>
                </a:lnTo>
                <a:lnTo>
                  <a:pt x="8712" y="1072"/>
                </a:lnTo>
                <a:lnTo>
                  <a:pt x="8706" y="1025"/>
                </a:lnTo>
                <a:lnTo>
                  <a:pt x="8698" y="985"/>
                </a:lnTo>
                <a:lnTo>
                  <a:pt x="8688" y="950"/>
                </a:lnTo>
                <a:lnTo>
                  <a:pt x="8676" y="918"/>
                </a:lnTo>
                <a:lnTo>
                  <a:pt x="8662" y="891"/>
                </a:lnTo>
                <a:lnTo>
                  <a:pt x="8650" y="871"/>
                </a:lnTo>
                <a:lnTo>
                  <a:pt x="8636" y="853"/>
                </a:lnTo>
                <a:lnTo>
                  <a:pt x="8622" y="836"/>
                </a:lnTo>
                <a:lnTo>
                  <a:pt x="8605" y="820"/>
                </a:lnTo>
                <a:lnTo>
                  <a:pt x="8589" y="805"/>
                </a:lnTo>
                <a:lnTo>
                  <a:pt x="8570" y="791"/>
                </a:lnTo>
                <a:lnTo>
                  <a:pt x="8529" y="766"/>
                </a:lnTo>
                <a:lnTo>
                  <a:pt x="8506" y="756"/>
                </a:lnTo>
                <a:lnTo>
                  <a:pt x="8484" y="747"/>
                </a:lnTo>
                <a:lnTo>
                  <a:pt x="8436" y="733"/>
                </a:lnTo>
                <a:lnTo>
                  <a:pt x="8385" y="724"/>
                </a:lnTo>
                <a:lnTo>
                  <a:pt x="8332" y="721"/>
                </a:lnTo>
                <a:lnTo>
                  <a:pt x="8300" y="722"/>
                </a:lnTo>
                <a:lnTo>
                  <a:pt x="8269" y="725"/>
                </a:lnTo>
                <a:lnTo>
                  <a:pt x="8239" y="731"/>
                </a:lnTo>
                <a:lnTo>
                  <a:pt x="8210" y="737"/>
                </a:lnTo>
                <a:lnTo>
                  <a:pt x="8182" y="747"/>
                </a:lnTo>
                <a:lnTo>
                  <a:pt x="8155" y="758"/>
                </a:lnTo>
                <a:lnTo>
                  <a:pt x="8130" y="772"/>
                </a:lnTo>
                <a:lnTo>
                  <a:pt x="8106" y="788"/>
                </a:lnTo>
                <a:lnTo>
                  <a:pt x="8083" y="806"/>
                </a:lnTo>
                <a:lnTo>
                  <a:pt x="8061" y="827"/>
                </a:lnTo>
                <a:lnTo>
                  <a:pt x="8040" y="850"/>
                </a:lnTo>
                <a:lnTo>
                  <a:pt x="8021" y="874"/>
                </a:lnTo>
                <a:lnTo>
                  <a:pt x="8002" y="902"/>
                </a:lnTo>
                <a:lnTo>
                  <a:pt x="7984" y="931"/>
                </a:lnTo>
                <a:lnTo>
                  <a:pt x="7968" y="963"/>
                </a:lnTo>
                <a:lnTo>
                  <a:pt x="7951" y="997"/>
                </a:lnTo>
                <a:lnTo>
                  <a:pt x="7942" y="964"/>
                </a:lnTo>
                <a:lnTo>
                  <a:pt x="7932" y="933"/>
                </a:lnTo>
                <a:lnTo>
                  <a:pt x="7908" y="876"/>
                </a:lnTo>
                <a:lnTo>
                  <a:pt x="7893" y="852"/>
                </a:lnTo>
                <a:lnTo>
                  <a:pt x="7885" y="840"/>
                </a:lnTo>
                <a:lnTo>
                  <a:pt x="7877" y="828"/>
                </a:lnTo>
                <a:lnTo>
                  <a:pt x="7869" y="818"/>
                </a:lnTo>
                <a:lnTo>
                  <a:pt x="7859" y="808"/>
                </a:lnTo>
                <a:lnTo>
                  <a:pt x="7840" y="791"/>
                </a:lnTo>
                <a:lnTo>
                  <a:pt x="7820" y="774"/>
                </a:lnTo>
                <a:lnTo>
                  <a:pt x="7798" y="760"/>
                </a:lnTo>
                <a:lnTo>
                  <a:pt x="7773" y="748"/>
                </a:lnTo>
                <a:lnTo>
                  <a:pt x="7748" y="738"/>
                </a:lnTo>
                <a:lnTo>
                  <a:pt x="7721" y="731"/>
                </a:lnTo>
                <a:lnTo>
                  <a:pt x="7692" y="725"/>
                </a:lnTo>
                <a:lnTo>
                  <a:pt x="7662" y="722"/>
                </a:lnTo>
                <a:lnTo>
                  <a:pt x="7630" y="721"/>
                </a:lnTo>
                <a:lnTo>
                  <a:pt x="7598" y="722"/>
                </a:lnTo>
                <a:lnTo>
                  <a:pt x="7567" y="725"/>
                </a:lnTo>
                <a:lnTo>
                  <a:pt x="7537" y="730"/>
                </a:lnTo>
                <a:lnTo>
                  <a:pt x="7509" y="737"/>
                </a:lnTo>
                <a:lnTo>
                  <a:pt x="7481" y="746"/>
                </a:lnTo>
                <a:lnTo>
                  <a:pt x="7456" y="757"/>
                </a:lnTo>
                <a:lnTo>
                  <a:pt x="7431" y="771"/>
                </a:lnTo>
                <a:lnTo>
                  <a:pt x="7408" y="786"/>
                </a:lnTo>
                <a:lnTo>
                  <a:pt x="7386" y="804"/>
                </a:lnTo>
                <a:lnTo>
                  <a:pt x="7364" y="824"/>
                </a:lnTo>
                <a:lnTo>
                  <a:pt x="7344" y="846"/>
                </a:lnTo>
                <a:lnTo>
                  <a:pt x="7324" y="871"/>
                </a:lnTo>
                <a:lnTo>
                  <a:pt x="7307" y="896"/>
                </a:lnTo>
                <a:lnTo>
                  <a:pt x="7288" y="925"/>
                </a:lnTo>
                <a:lnTo>
                  <a:pt x="7270" y="956"/>
                </a:lnTo>
                <a:lnTo>
                  <a:pt x="7253" y="990"/>
                </a:lnTo>
                <a:lnTo>
                  <a:pt x="7253" y="746"/>
                </a:lnTo>
                <a:lnTo>
                  <a:pt x="6927" y="746"/>
                </a:lnTo>
                <a:lnTo>
                  <a:pt x="6927" y="1342"/>
                </a:lnTo>
                <a:lnTo>
                  <a:pt x="6927" y="1938"/>
                </a:lnTo>
                <a:lnTo>
                  <a:pt x="7266" y="1938"/>
                </a:lnTo>
                <a:lnTo>
                  <a:pt x="7266" y="1384"/>
                </a:lnTo>
                <a:lnTo>
                  <a:pt x="7267" y="1329"/>
                </a:lnTo>
                <a:lnTo>
                  <a:pt x="7270" y="1283"/>
                </a:lnTo>
                <a:lnTo>
                  <a:pt x="7276" y="1242"/>
                </a:lnTo>
                <a:lnTo>
                  <a:pt x="7283" y="1207"/>
                </a:lnTo>
                <a:lnTo>
                  <a:pt x="7290" y="1187"/>
                </a:lnTo>
                <a:lnTo>
                  <a:pt x="7297" y="1169"/>
                </a:lnTo>
                <a:lnTo>
                  <a:pt x="7314" y="1135"/>
                </a:lnTo>
                <a:lnTo>
                  <a:pt x="7323" y="1118"/>
                </a:lnTo>
                <a:lnTo>
                  <a:pt x="7334" y="1104"/>
                </a:lnTo>
                <a:lnTo>
                  <a:pt x="7359" y="1078"/>
                </a:lnTo>
                <a:lnTo>
                  <a:pt x="7386" y="1058"/>
                </a:lnTo>
                <a:lnTo>
                  <a:pt x="7416" y="1043"/>
                </a:lnTo>
                <a:lnTo>
                  <a:pt x="7431" y="1037"/>
                </a:lnTo>
                <a:lnTo>
                  <a:pt x="7447" y="1034"/>
                </a:lnTo>
                <a:lnTo>
                  <a:pt x="7481" y="1031"/>
                </a:lnTo>
                <a:lnTo>
                  <a:pt x="7506" y="1032"/>
                </a:lnTo>
                <a:lnTo>
                  <a:pt x="7530" y="1037"/>
                </a:lnTo>
                <a:lnTo>
                  <a:pt x="7551" y="1045"/>
                </a:lnTo>
                <a:lnTo>
                  <a:pt x="7570" y="1056"/>
                </a:lnTo>
                <a:lnTo>
                  <a:pt x="7588" y="1069"/>
                </a:lnTo>
                <a:lnTo>
                  <a:pt x="7602" y="1086"/>
                </a:lnTo>
                <a:lnTo>
                  <a:pt x="7615" y="1106"/>
                </a:lnTo>
                <a:lnTo>
                  <a:pt x="7621" y="1116"/>
                </a:lnTo>
                <a:lnTo>
                  <a:pt x="7625" y="1127"/>
                </a:lnTo>
                <a:lnTo>
                  <a:pt x="7638" y="1165"/>
                </a:lnTo>
                <a:lnTo>
                  <a:pt x="7645" y="1211"/>
                </a:lnTo>
                <a:lnTo>
                  <a:pt x="7650" y="1268"/>
                </a:lnTo>
                <a:lnTo>
                  <a:pt x="7651" y="1342"/>
                </a:lnTo>
                <a:lnTo>
                  <a:pt x="7651" y="1938"/>
                </a:lnTo>
                <a:lnTo>
                  <a:pt x="7993" y="1938"/>
                </a:lnTo>
                <a:lnTo>
                  <a:pt x="7993" y="1364"/>
                </a:lnTo>
                <a:lnTo>
                  <a:pt x="7993" y="1325"/>
                </a:lnTo>
                <a:lnTo>
                  <a:pt x="7996" y="1287"/>
                </a:lnTo>
                <a:lnTo>
                  <a:pt x="8000" y="1253"/>
                </a:lnTo>
                <a:lnTo>
                  <a:pt x="8006" y="1221"/>
                </a:lnTo>
                <a:lnTo>
                  <a:pt x="8014" y="1191"/>
                </a:lnTo>
                <a:lnTo>
                  <a:pt x="8023" y="1164"/>
                </a:lnTo>
                <a:lnTo>
                  <a:pt x="8034" y="1138"/>
                </a:lnTo>
                <a:lnTo>
                  <a:pt x="8046" y="1116"/>
                </a:lnTo>
                <a:lnTo>
                  <a:pt x="8061" y="1096"/>
                </a:lnTo>
                <a:lnTo>
                  <a:pt x="8078" y="1079"/>
                </a:lnTo>
                <a:lnTo>
                  <a:pt x="8095" y="1064"/>
                </a:lnTo>
                <a:lnTo>
                  <a:pt x="8114" y="1052"/>
                </a:lnTo>
                <a:lnTo>
                  <a:pt x="8135" y="1043"/>
                </a:lnTo>
                <a:lnTo>
                  <a:pt x="8158" y="1036"/>
                </a:lnTo>
                <a:lnTo>
                  <a:pt x="8182" y="1032"/>
                </a:lnTo>
                <a:lnTo>
                  <a:pt x="8208" y="1031"/>
                </a:lnTo>
                <a:lnTo>
                  <a:pt x="8238" y="1032"/>
                </a:lnTo>
                <a:lnTo>
                  <a:pt x="8264" y="1037"/>
                </a:lnTo>
                <a:lnTo>
                  <a:pt x="8289" y="1046"/>
                </a:lnTo>
                <a:lnTo>
                  <a:pt x="8310" y="1058"/>
                </a:lnTo>
                <a:lnTo>
                  <a:pt x="8320" y="1066"/>
                </a:lnTo>
                <a:lnTo>
                  <a:pt x="8329" y="1075"/>
                </a:lnTo>
                <a:lnTo>
                  <a:pt x="8336" y="1084"/>
                </a:lnTo>
                <a:lnTo>
                  <a:pt x="8343" y="1095"/>
                </a:lnTo>
                <a:lnTo>
                  <a:pt x="8356" y="1118"/>
                </a:lnTo>
                <a:lnTo>
                  <a:pt x="8365" y="1146"/>
                </a:lnTo>
                <a:lnTo>
                  <a:pt x="8370" y="1178"/>
                </a:lnTo>
                <a:lnTo>
                  <a:pt x="8374" y="1219"/>
                </a:lnTo>
                <a:lnTo>
                  <a:pt x="8376" y="1268"/>
                </a:lnTo>
                <a:lnTo>
                  <a:pt x="8377" y="1324"/>
                </a:lnTo>
                <a:lnTo>
                  <a:pt x="8377" y="1938"/>
                </a:lnTo>
                <a:lnTo>
                  <a:pt x="8720" y="1938"/>
                </a:lnTo>
                <a:close/>
                <a:moveTo>
                  <a:pt x="2622" y="369"/>
                </a:moveTo>
                <a:lnTo>
                  <a:pt x="2584" y="372"/>
                </a:lnTo>
                <a:lnTo>
                  <a:pt x="2566" y="376"/>
                </a:lnTo>
                <a:lnTo>
                  <a:pt x="2549" y="382"/>
                </a:lnTo>
                <a:lnTo>
                  <a:pt x="2534" y="390"/>
                </a:lnTo>
                <a:lnTo>
                  <a:pt x="2519" y="399"/>
                </a:lnTo>
                <a:lnTo>
                  <a:pt x="2494" y="421"/>
                </a:lnTo>
                <a:lnTo>
                  <a:pt x="2483" y="434"/>
                </a:lnTo>
                <a:lnTo>
                  <a:pt x="2473" y="450"/>
                </a:lnTo>
                <a:lnTo>
                  <a:pt x="2465" y="465"/>
                </a:lnTo>
                <a:lnTo>
                  <a:pt x="2458" y="483"/>
                </a:lnTo>
                <a:lnTo>
                  <a:pt x="2453" y="502"/>
                </a:lnTo>
                <a:lnTo>
                  <a:pt x="2449" y="521"/>
                </a:lnTo>
                <a:lnTo>
                  <a:pt x="2446" y="542"/>
                </a:lnTo>
                <a:lnTo>
                  <a:pt x="2446" y="564"/>
                </a:lnTo>
                <a:lnTo>
                  <a:pt x="2446" y="757"/>
                </a:lnTo>
                <a:lnTo>
                  <a:pt x="2692" y="757"/>
                </a:lnTo>
                <a:lnTo>
                  <a:pt x="2692" y="1027"/>
                </a:lnTo>
                <a:lnTo>
                  <a:pt x="2446" y="1027"/>
                </a:lnTo>
                <a:lnTo>
                  <a:pt x="2446" y="1483"/>
                </a:lnTo>
                <a:lnTo>
                  <a:pt x="2446" y="1938"/>
                </a:lnTo>
                <a:lnTo>
                  <a:pt x="2107" y="1938"/>
                </a:lnTo>
                <a:lnTo>
                  <a:pt x="2107" y="1483"/>
                </a:lnTo>
                <a:lnTo>
                  <a:pt x="2107" y="1027"/>
                </a:lnTo>
                <a:lnTo>
                  <a:pt x="1950" y="1027"/>
                </a:lnTo>
                <a:lnTo>
                  <a:pt x="1950" y="757"/>
                </a:lnTo>
                <a:lnTo>
                  <a:pt x="2107" y="757"/>
                </a:lnTo>
                <a:lnTo>
                  <a:pt x="2107" y="595"/>
                </a:lnTo>
                <a:lnTo>
                  <a:pt x="2110" y="501"/>
                </a:lnTo>
                <a:lnTo>
                  <a:pt x="2115" y="454"/>
                </a:lnTo>
                <a:lnTo>
                  <a:pt x="2122" y="407"/>
                </a:lnTo>
                <a:lnTo>
                  <a:pt x="2126" y="385"/>
                </a:lnTo>
                <a:lnTo>
                  <a:pt x="2130" y="363"/>
                </a:lnTo>
                <a:lnTo>
                  <a:pt x="2144" y="320"/>
                </a:lnTo>
                <a:lnTo>
                  <a:pt x="2152" y="299"/>
                </a:lnTo>
                <a:lnTo>
                  <a:pt x="2160" y="278"/>
                </a:lnTo>
                <a:lnTo>
                  <a:pt x="2182" y="240"/>
                </a:lnTo>
                <a:lnTo>
                  <a:pt x="2207" y="203"/>
                </a:lnTo>
                <a:lnTo>
                  <a:pt x="2222" y="186"/>
                </a:lnTo>
                <a:lnTo>
                  <a:pt x="2238" y="171"/>
                </a:lnTo>
                <a:lnTo>
                  <a:pt x="2255" y="156"/>
                </a:lnTo>
                <a:lnTo>
                  <a:pt x="2274" y="142"/>
                </a:lnTo>
                <a:lnTo>
                  <a:pt x="2316" y="118"/>
                </a:lnTo>
                <a:lnTo>
                  <a:pt x="2339" y="108"/>
                </a:lnTo>
                <a:lnTo>
                  <a:pt x="2365" y="99"/>
                </a:lnTo>
                <a:lnTo>
                  <a:pt x="2391" y="90"/>
                </a:lnTo>
                <a:lnTo>
                  <a:pt x="2419" y="83"/>
                </a:lnTo>
                <a:lnTo>
                  <a:pt x="2449" y="79"/>
                </a:lnTo>
                <a:lnTo>
                  <a:pt x="2481" y="74"/>
                </a:lnTo>
                <a:lnTo>
                  <a:pt x="2516" y="72"/>
                </a:lnTo>
                <a:lnTo>
                  <a:pt x="2551" y="71"/>
                </a:lnTo>
                <a:lnTo>
                  <a:pt x="2615" y="73"/>
                </a:lnTo>
                <a:lnTo>
                  <a:pt x="2668" y="79"/>
                </a:lnTo>
                <a:lnTo>
                  <a:pt x="2721" y="88"/>
                </a:lnTo>
                <a:lnTo>
                  <a:pt x="2782" y="100"/>
                </a:lnTo>
                <a:lnTo>
                  <a:pt x="2782" y="390"/>
                </a:lnTo>
                <a:lnTo>
                  <a:pt x="2717" y="375"/>
                </a:lnTo>
                <a:lnTo>
                  <a:pt x="2676" y="371"/>
                </a:lnTo>
                <a:lnTo>
                  <a:pt x="2622" y="369"/>
                </a:lnTo>
                <a:close/>
                <a:moveTo>
                  <a:pt x="1447" y="1554"/>
                </a:moveTo>
                <a:lnTo>
                  <a:pt x="1649" y="1903"/>
                </a:lnTo>
                <a:lnTo>
                  <a:pt x="1599" y="1930"/>
                </a:lnTo>
                <a:lnTo>
                  <a:pt x="1549" y="1955"/>
                </a:lnTo>
                <a:lnTo>
                  <a:pt x="1498" y="1976"/>
                </a:lnTo>
                <a:lnTo>
                  <a:pt x="1446" y="1995"/>
                </a:lnTo>
                <a:lnTo>
                  <a:pt x="1394" y="2010"/>
                </a:lnTo>
                <a:lnTo>
                  <a:pt x="1342" y="2024"/>
                </a:lnTo>
                <a:lnTo>
                  <a:pt x="1288" y="2035"/>
                </a:lnTo>
                <a:lnTo>
                  <a:pt x="1235" y="2042"/>
                </a:lnTo>
                <a:lnTo>
                  <a:pt x="1183" y="2047"/>
                </a:lnTo>
                <a:lnTo>
                  <a:pt x="1130" y="2050"/>
                </a:lnTo>
                <a:lnTo>
                  <a:pt x="1076" y="2050"/>
                </a:lnTo>
                <a:lnTo>
                  <a:pt x="1023" y="2048"/>
                </a:lnTo>
                <a:lnTo>
                  <a:pt x="971" y="2042"/>
                </a:lnTo>
                <a:lnTo>
                  <a:pt x="919" y="2036"/>
                </a:lnTo>
                <a:lnTo>
                  <a:pt x="866" y="2026"/>
                </a:lnTo>
                <a:lnTo>
                  <a:pt x="815" y="2012"/>
                </a:lnTo>
                <a:lnTo>
                  <a:pt x="764" y="1998"/>
                </a:lnTo>
                <a:lnTo>
                  <a:pt x="714" y="1981"/>
                </a:lnTo>
                <a:lnTo>
                  <a:pt x="690" y="1971"/>
                </a:lnTo>
                <a:lnTo>
                  <a:pt x="665" y="1961"/>
                </a:lnTo>
                <a:lnTo>
                  <a:pt x="618" y="1939"/>
                </a:lnTo>
                <a:lnTo>
                  <a:pt x="570" y="1915"/>
                </a:lnTo>
                <a:lnTo>
                  <a:pt x="524" y="1888"/>
                </a:lnTo>
                <a:lnTo>
                  <a:pt x="480" y="1859"/>
                </a:lnTo>
                <a:lnTo>
                  <a:pt x="436" y="1828"/>
                </a:lnTo>
                <a:lnTo>
                  <a:pt x="394" y="1795"/>
                </a:lnTo>
                <a:lnTo>
                  <a:pt x="353" y="1759"/>
                </a:lnTo>
                <a:lnTo>
                  <a:pt x="314" y="1721"/>
                </a:lnTo>
                <a:lnTo>
                  <a:pt x="278" y="1681"/>
                </a:lnTo>
                <a:lnTo>
                  <a:pt x="242" y="1639"/>
                </a:lnTo>
                <a:lnTo>
                  <a:pt x="209" y="1596"/>
                </a:lnTo>
                <a:lnTo>
                  <a:pt x="177" y="1549"/>
                </a:lnTo>
                <a:lnTo>
                  <a:pt x="148" y="1502"/>
                </a:lnTo>
                <a:lnTo>
                  <a:pt x="120" y="1452"/>
                </a:lnTo>
                <a:lnTo>
                  <a:pt x="97" y="1400"/>
                </a:lnTo>
                <a:lnTo>
                  <a:pt x="74" y="1349"/>
                </a:lnTo>
                <a:lnTo>
                  <a:pt x="55" y="1298"/>
                </a:lnTo>
                <a:lnTo>
                  <a:pt x="40" y="1246"/>
                </a:lnTo>
                <a:lnTo>
                  <a:pt x="27" y="1193"/>
                </a:lnTo>
                <a:lnTo>
                  <a:pt x="17" y="1141"/>
                </a:lnTo>
                <a:lnTo>
                  <a:pt x="8" y="1087"/>
                </a:lnTo>
                <a:lnTo>
                  <a:pt x="3" y="1034"/>
                </a:lnTo>
                <a:lnTo>
                  <a:pt x="0" y="981"/>
                </a:lnTo>
                <a:lnTo>
                  <a:pt x="0" y="928"/>
                </a:lnTo>
                <a:lnTo>
                  <a:pt x="2" y="875"/>
                </a:lnTo>
                <a:lnTo>
                  <a:pt x="8" y="822"/>
                </a:lnTo>
                <a:lnTo>
                  <a:pt x="15" y="770"/>
                </a:lnTo>
                <a:lnTo>
                  <a:pt x="25" y="718"/>
                </a:lnTo>
                <a:lnTo>
                  <a:pt x="38" y="667"/>
                </a:lnTo>
                <a:lnTo>
                  <a:pt x="52" y="616"/>
                </a:lnTo>
                <a:lnTo>
                  <a:pt x="70" y="566"/>
                </a:lnTo>
                <a:lnTo>
                  <a:pt x="79" y="542"/>
                </a:lnTo>
                <a:lnTo>
                  <a:pt x="89" y="517"/>
                </a:lnTo>
                <a:lnTo>
                  <a:pt x="111" y="470"/>
                </a:lnTo>
                <a:lnTo>
                  <a:pt x="135" y="422"/>
                </a:lnTo>
                <a:lnTo>
                  <a:pt x="162" y="376"/>
                </a:lnTo>
                <a:lnTo>
                  <a:pt x="191" y="332"/>
                </a:lnTo>
                <a:lnTo>
                  <a:pt x="222" y="289"/>
                </a:lnTo>
                <a:lnTo>
                  <a:pt x="255" y="246"/>
                </a:lnTo>
                <a:lnTo>
                  <a:pt x="291" y="205"/>
                </a:lnTo>
                <a:lnTo>
                  <a:pt x="329" y="166"/>
                </a:lnTo>
                <a:lnTo>
                  <a:pt x="369" y="130"/>
                </a:lnTo>
                <a:lnTo>
                  <a:pt x="411" y="94"/>
                </a:lnTo>
                <a:lnTo>
                  <a:pt x="455" y="61"/>
                </a:lnTo>
                <a:lnTo>
                  <a:pt x="501" y="29"/>
                </a:lnTo>
                <a:lnTo>
                  <a:pt x="550" y="0"/>
                </a:lnTo>
                <a:lnTo>
                  <a:pt x="825" y="74"/>
                </a:lnTo>
                <a:lnTo>
                  <a:pt x="751" y="349"/>
                </a:lnTo>
                <a:lnTo>
                  <a:pt x="720" y="369"/>
                </a:lnTo>
                <a:lnTo>
                  <a:pt x="690" y="389"/>
                </a:lnTo>
                <a:lnTo>
                  <a:pt x="661" y="411"/>
                </a:lnTo>
                <a:lnTo>
                  <a:pt x="634" y="434"/>
                </a:lnTo>
                <a:lnTo>
                  <a:pt x="608" y="459"/>
                </a:lnTo>
                <a:lnTo>
                  <a:pt x="584" y="484"/>
                </a:lnTo>
                <a:lnTo>
                  <a:pt x="540" y="537"/>
                </a:lnTo>
                <a:lnTo>
                  <a:pt x="520" y="565"/>
                </a:lnTo>
                <a:lnTo>
                  <a:pt x="502" y="594"/>
                </a:lnTo>
                <a:lnTo>
                  <a:pt x="485" y="624"/>
                </a:lnTo>
                <a:lnTo>
                  <a:pt x="470" y="655"/>
                </a:lnTo>
                <a:lnTo>
                  <a:pt x="455" y="686"/>
                </a:lnTo>
                <a:lnTo>
                  <a:pt x="443" y="717"/>
                </a:lnTo>
                <a:lnTo>
                  <a:pt x="424" y="782"/>
                </a:lnTo>
                <a:lnTo>
                  <a:pt x="410" y="848"/>
                </a:lnTo>
                <a:lnTo>
                  <a:pt x="403" y="915"/>
                </a:lnTo>
                <a:lnTo>
                  <a:pt x="401" y="948"/>
                </a:lnTo>
                <a:lnTo>
                  <a:pt x="401" y="982"/>
                </a:lnTo>
                <a:lnTo>
                  <a:pt x="403" y="1015"/>
                </a:lnTo>
                <a:lnTo>
                  <a:pt x="406" y="1048"/>
                </a:lnTo>
                <a:lnTo>
                  <a:pt x="411" y="1082"/>
                </a:lnTo>
                <a:lnTo>
                  <a:pt x="418" y="1115"/>
                </a:lnTo>
                <a:lnTo>
                  <a:pt x="426" y="1147"/>
                </a:lnTo>
                <a:lnTo>
                  <a:pt x="435" y="1179"/>
                </a:lnTo>
                <a:lnTo>
                  <a:pt x="448" y="1211"/>
                </a:lnTo>
                <a:lnTo>
                  <a:pt x="460" y="1242"/>
                </a:lnTo>
                <a:lnTo>
                  <a:pt x="475" y="1273"/>
                </a:lnTo>
                <a:lnTo>
                  <a:pt x="491" y="1303"/>
                </a:lnTo>
                <a:lnTo>
                  <a:pt x="509" y="1332"/>
                </a:lnTo>
                <a:lnTo>
                  <a:pt x="528" y="1359"/>
                </a:lnTo>
                <a:lnTo>
                  <a:pt x="570" y="1412"/>
                </a:lnTo>
                <a:lnTo>
                  <a:pt x="593" y="1436"/>
                </a:lnTo>
                <a:lnTo>
                  <a:pt x="618" y="1459"/>
                </a:lnTo>
                <a:lnTo>
                  <a:pt x="643" y="1482"/>
                </a:lnTo>
                <a:lnTo>
                  <a:pt x="669" y="1503"/>
                </a:lnTo>
                <a:lnTo>
                  <a:pt x="724" y="1540"/>
                </a:lnTo>
                <a:lnTo>
                  <a:pt x="753" y="1557"/>
                </a:lnTo>
                <a:lnTo>
                  <a:pt x="783" y="1573"/>
                </a:lnTo>
                <a:lnTo>
                  <a:pt x="844" y="1600"/>
                </a:lnTo>
                <a:lnTo>
                  <a:pt x="876" y="1612"/>
                </a:lnTo>
                <a:lnTo>
                  <a:pt x="909" y="1622"/>
                </a:lnTo>
                <a:lnTo>
                  <a:pt x="974" y="1636"/>
                </a:lnTo>
                <a:lnTo>
                  <a:pt x="1007" y="1642"/>
                </a:lnTo>
                <a:lnTo>
                  <a:pt x="1042" y="1645"/>
                </a:lnTo>
                <a:lnTo>
                  <a:pt x="1075" y="1647"/>
                </a:lnTo>
                <a:lnTo>
                  <a:pt x="1110" y="1647"/>
                </a:lnTo>
                <a:lnTo>
                  <a:pt x="1144" y="1646"/>
                </a:lnTo>
                <a:lnTo>
                  <a:pt x="1178" y="1643"/>
                </a:lnTo>
                <a:lnTo>
                  <a:pt x="1213" y="1638"/>
                </a:lnTo>
                <a:lnTo>
                  <a:pt x="1246" y="1632"/>
                </a:lnTo>
                <a:lnTo>
                  <a:pt x="1281" y="1624"/>
                </a:lnTo>
                <a:lnTo>
                  <a:pt x="1315" y="1614"/>
                </a:lnTo>
                <a:lnTo>
                  <a:pt x="1348" y="1602"/>
                </a:lnTo>
                <a:lnTo>
                  <a:pt x="1382" y="1587"/>
                </a:lnTo>
                <a:lnTo>
                  <a:pt x="1415" y="1572"/>
                </a:lnTo>
                <a:lnTo>
                  <a:pt x="1447" y="1554"/>
                </a:lnTo>
                <a:close/>
                <a:moveTo>
                  <a:pt x="565" y="1259"/>
                </a:moveTo>
                <a:lnTo>
                  <a:pt x="598" y="1309"/>
                </a:lnTo>
                <a:lnTo>
                  <a:pt x="634" y="1356"/>
                </a:lnTo>
                <a:lnTo>
                  <a:pt x="676" y="1398"/>
                </a:lnTo>
                <a:lnTo>
                  <a:pt x="721" y="1435"/>
                </a:lnTo>
                <a:lnTo>
                  <a:pt x="745" y="1453"/>
                </a:lnTo>
                <a:lnTo>
                  <a:pt x="770" y="1468"/>
                </a:lnTo>
                <a:lnTo>
                  <a:pt x="821" y="1497"/>
                </a:lnTo>
                <a:lnTo>
                  <a:pt x="847" y="1509"/>
                </a:lnTo>
                <a:lnTo>
                  <a:pt x="875" y="1520"/>
                </a:lnTo>
                <a:lnTo>
                  <a:pt x="932" y="1539"/>
                </a:lnTo>
                <a:lnTo>
                  <a:pt x="990" y="1553"/>
                </a:lnTo>
                <a:lnTo>
                  <a:pt x="1049" y="1560"/>
                </a:lnTo>
                <a:lnTo>
                  <a:pt x="1108" y="1563"/>
                </a:lnTo>
                <a:lnTo>
                  <a:pt x="1168" y="1558"/>
                </a:lnTo>
                <a:lnTo>
                  <a:pt x="1228" y="1548"/>
                </a:lnTo>
                <a:lnTo>
                  <a:pt x="1288" y="1533"/>
                </a:lnTo>
                <a:lnTo>
                  <a:pt x="1347" y="1509"/>
                </a:lnTo>
                <a:lnTo>
                  <a:pt x="1405" y="1480"/>
                </a:lnTo>
                <a:lnTo>
                  <a:pt x="1460" y="1445"/>
                </a:lnTo>
                <a:lnTo>
                  <a:pt x="1485" y="1426"/>
                </a:lnTo>
                <a:lnTo>
                  <a:pt x="1508" y="1405"/>
                </a:lnTo>
                <a:lnTo>
                  <a:pt x="1553" y="1362"/>
                </a:lnTo>
                <a:lnTo>
                  <a:pt x="1592" y="1314"/>
                </a:lnTo>
                <a:lnTo>
                  <a:pt x="1625" y="1264"/>
                </a:lnTo>
                <a:lnTo>
                  <a:pt x="1639" y="1237"/>
                </a:lnTo>
                <a:lnTo>
                  <a:pt x="1653" y="1211"/>
                </a:lnTo>
                <a:lnTo>
                  <a:pt x="1665" y="1184"/>
                </a:lnTo>
                <a:lnTo>
                  <a:pt x="1676" y="1156"/>
                </a:lnTo>
                <a:lnTo>
                  <a:pt x="1693" y="1099"/>
                </a:lnTo>
                <a:lnTo>
                  <a:pt x="1705" y="1042"/>
                </a:lnTo>
                <a:lnTo>
                  <a:pt x="1709" y="1013"/>
                </a:lnTo>
                <a:lnTo>
                  <a:pt x="1712" y="983"/>
                </a:lnTo>
                <a:lnTo>
                  <a:pt x="1713" y="924"/>
                </a:lnTo>
                <a:lnTo>
                  <a:pt x="1708" y="866"/>
                </a:lnTo>
                <a:lnTo>
                  <a:pt x="1697" y="807"/>
                </a:lnTo>
                <a:lnTo>
                  <a:pt x="1682" y="751"/>
                </a:lnTo>
                <a:lnTo>
                  <a:pt x="1661" y="696"/>
                </a:lnTo>
                <a:lnTo>
                  <a:pt x="1634" y="643"/>
                </a:lnTo>
                <a:lnTo>
                  <a:pt x="1602" y="593"/>
                </a:lnTo>
                <a:lnTo>
                  <a:pt x="1564" y="547"/>
                </a:lnTo>
                <a:lnTo>
                  <a:pt x="1523" y="505"/>
                </a:lnTo>
                <a:lnTo>
                  <a:pt x="1501" y="485"/>
                </a:lnTo>
                <a:lnTo>
                  <a:pt x="1478" y="467"/>
                </a:lnTo>
                <a:lnTo>
                  <a:pt x="1454" y="450"/>
                </a:lnTo>
                <a:lnTo>
                  <a:pt x="1430" y="434"/>
                </a:lnTo>
                <a:lnTo>
                  <a:pt x="1378" y="405"/>
                </a:lnTo>
                <a:lnTo>
                  <a:pt x="1352" y="393"/>
                </a:lnTo>
                <a:lnTo>
                  <a:pt x="1324" y="382"/>
                </a:lnTo>
                <a:lnTo>
                  <a:pt x="1268" y="363"/>
                </a:lnTo>
                <a:lnTo>
                  <a:pt x="1240" y="356"/>
                </a:lnTo>
                <a:lnTo>
                  <a:pt x="1211" y="350"/>
                </a:lnTo>
                <a:lnTo>
                  <a:pt x="1181" y="345"/>
                </a:lnTo>
                <a:lnTo>
                  <a:pt x="1152" y="342"/>
                </a:lnTo>
                <a:lnTo>
                  <a:pt x="1092" y="340"/>
                </a:lnTo>
                <a:lnTo>
                  <a:pt x="1031" y="344"/>
                </a:lnTo>
                <a:lnTo>
                  <a:pt x="971" y="354"/>
                </a:lnTo>
                <a:lnTo>
                  <a:pt x="911" y="370"/>
                </a:lnTo>
                <a:lnTo>
                  <a:pt x="881" y="381"/>
                </a:lnTo>
                <a:lnTo>
                  <a:pt x="852" y="393"/>
                </a:lnTo>
                <a:lnTo>
                  <a:pt x="823" y="406"/>
                </a:lnTo>
                <a:lnTo>
                  <a:pt x="794" y="423"/>
                </a:lnTo>
                <a:lnTo>
                  <a:pt x="766" y="440"/>
                </a:lnTo>
                <a:lnTo>
                  <a:pt x="740" y="457"/>
                </a:lnTo>
                <a:lnTo>
                  <a:pt x="714" y="476"/>
                </a:lnTo>
                <a:lnTo>
                  <a:pt x="691" y="497"/>
                </a:lnTo>
                <a:lnTo>
                  <a:pt x="646" y="541"/>
                </a:lnTo>
                <a:lnTo>
                  <a:pt x="609" y="589"/>
                </a:lnTo>
                <a:lnTo>
                  <a:pt x="574" y="639"/>
                </a:lnTo>
                <a:lnTo>
                  <a:pt x="560" y="664"/>
                </a:lnTo>
                <a:lnTo>
                  <a:pt x="546" y="692"/>
                </a:lnTo>
                <a:lnTo>
                  <a:pt x="534" y="718"/>
                </a:lnTo>
                <a:lnTo>
                  <a:pt x="524" y="746"/>
                </a:lnTo>
                <a:lnTo>
                  <a:pt x="506" y="803"/>
                </a:lnTo>
                <a:lnTo>
                  <a:pt x="494" y="861"/>
                </a:lnTo>
                <a:lnTo>
                  <a:pt x="488" y="920"/>
                </a:lnTo>
                <a:lnTo>
                  <a:pt x="486" y="978"/>
                </a:lnTo>
                <a:lnTo>
                  <a:pt x="491" y="1037"/>
                </a:lnTo>
                <a:lnTo>
                  <a:pt x="495" y="1066"/>
                </a:lnTo>
                <a:lnTo>
                  <a:pt x="501" y="1095"/>
                </a:lnTo>
                <a:lnTo>
                  <a:pt x="516" y="1152"/>
                </a:lnTo>
                <a:lnTo>
                  <a:pt x="538" y="1207"/>
                </a:lnTo>
                <a:lnTo>
                  <a:pt x="565" y="12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3430816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ntent_and_full_pictur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rgbClr val="EAEAEA"/>
          </a:solidFill>
        </p:spPr>
        <p:txBody>
          <a:bodyPr>
            <a:normAutofit/>
          </a:bodyPr>
          <a:lstStyle>
            <a:lvl1pPr marL="0" marR="0" indent="0" algn="l" defTabSz="914400" rtl="0" eaLnBrk="1" fontAlgn="auto" latinLnBrk="0" hangingPunct="1">
              <a:lnSpc>
                <a:spcPct val="100000"/>
              </a:lnSpc>
              <a:spcBef>
                <a:spcPts val="800"/>
              </a:spcBef>
              <a:spcAft>
                <a:spcPts val="0"/>
              </a:spcAft>
              <a:buClr>
                <a:schemeClr val="accent2"/>
              </a:buClr>
              <a:buSzTx/>
              <a:buFontTx/>
              <a:buNone/>
              <a:tabLst/>
              <a:defRPr sz="1200"/>
            </a:lvl1pPr>
          </a:lstStyle>
          <a:p>
            <a:r>
              <a:rPr lang="en-GB" noProof="0" dirty="0"/>
              <a:t>Select shape and insert picture</a:t>
            </a:r>
          </a:p>
        </p:txBody>
      </p:sp>
      <p:sp>
        <p:nvSpPr>
          <p:cNvPr id="2" name="Title 1"/>
          <p:cNvSpPr>
            <a:spLocks noGrp="1"/>
          </p:cNvSpPr>
          <p:nvPr>
            <p:ph type="title"/>
          </p:nvPr>
        </p:nvSpPr>
        <p:spPr>
          <a:xfrm>
            <a:off x="550864" y="476250"/>
            <a:ext cx="11090274" cy="792163"/>
          </a:xfrm>
        </p:spPr>
        <p:txBody>
          <a:bodyPr/>
          <a:lstStyle/>
          <a:p>
            <a:r>
              <a:rPr lang="en-GB" noProof="0" dirty="0"/>
              <a:t>Click to edit Master title style</a:t>
            </a:r>
          </a:p>
        </p:txBody>
      </p:sp>
      <p:sp>
        <p:nvSpPr>
          <p:cNvPr id="3" name="Content Placeholder 2"/>
          <p:cNvSpPr>
            <a:spLocks noGrp="1"/>
          </p:cNvSpPr>
          <p:nvPr>
            <p:ph idx="1"/>
          </p:nvPr>
        </p:nvSpPr>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1BBFB605-58DC-4C15-9A8C-54C37BBD5D3E}"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12" name="Text Placeholder 21"/>
          <p:cNvSpPr>
            <a:spLocks noGrp="1"/>
          </p:cNvSpPr>
          <p:nvPr>
            <p:ph type="body" sz="quarter" idx="15" hasCustomPrompt="1"/>
          </p:nvPr>
        </p:nvSpPr>
        <p:spPr>
          <a:xfrm>
            <a:off x="10418400" y="6307200"/>
            <a:ext cx="1216800" cy="288000"/>
          </a:xfrm>
          <a:blipFill>
            <a:blip r:embed="rId2"/>
            <a:stretch>
              <a:fillRect/>
            </a:stretch>
          </a:blipFill>
        </p:spPr>
        <p:txBody>
          <a:bodyPr>
            <a:normAutofit/>
          </a:bodyPr>
          <a:lstStyle>
            <a:lvl1pPr marL="0" indent="0">
              <a:buFontTx/>
              <a:buNone/>
              <a:defRPr sz="200">
                <a:noFill/>
              </a:defRPr>
            </a:lvl1pPr>
          </a:lstStyle>
          <a:p>
            <a:pPr lvl="0"/>
            <a:r>
              <a:rPr lang="en-GB" noProof="0" dirty="0"/>
              <a:t> </a:t>
            </a:r>
          </a:p>
        </p:txBody>
      </p:sp>
    </p:spTree>
    <p:extLst>
      <p:ext uri="{BB962C8B-B14F-4D97-AF65-F5344CB8AC3E}">
        <p14:creationId xmlns:p14="http://schemas.microsoft.com/office/powerpoint/2010/main" val="1117117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ntent_and_full_picture_2n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rgbClr val="EAEAEA"/>
          </a:solidFill>
        </p:spPr>
        <p:txBody>
          <a:bodyPr>
            <a:normAutofit/>
          </a:bodyPr>
          <a:lstStyle>
            <a:lvl1pPr marL="0" marR="0" indent="0" algn="l" defTabSz="914400" rtl="0" eaLnBrk="1" fontAlgn="auto" latinLnBrk="0" hangingPunct="1">
              <a:lnSpc>
                <a:spcPct val="100000"/>
              </a:lnSpc>
              <a:spcBef>
                <a:spcPts val="800"/>
              </a:spcBef>
              <a:spcAft>
                <a:spcPts val="0"/>
              </a:spcAft>
              <a:buClr>
                <a:schemeClr val="accent2"/>
              </a:buClr>
              <a:buSzTx/>
              <a:buFontTx/>
              <a:buNone/>
              <a:tabLst/>
              <a:defRPr sz="1200"/>
            </a:lvl1pPr>
          </a:lstStyle>
          <a:p>
            <a:r>
              <a:rPr lang="en-GB" noProof="0" dirty="0"/>
              <a:t>Select shape and insert picture</a:t>
            </a:r>
          </a:p>
        </p:txBody>
      </p:sp>
      <p:sp>
        <p:nvSpPr>
          <p:cNvPr id="2" name="Title 1"/>
          <p:cNvSpPr>
            <a:spLocks noGrp="1"/>
          </p:cNvSpPr>
          <p:nvPr>
            <p:ph type="title"/>
          </p:nvPr>
        </p:nvSpPr>
        <p:spPr>
          <a:xfrm>
            <a:off x="550864" y="476250"/>
            <a:ext cx="11090274" cy="792163"/>
          </a:xfrm>
        </p:spPr>
        <p:txBody>
          <a:bodyPr/>
          <a:lstStyle/>
          <a:p>
            <a:r>
              <a:rPr lang="en-GB" noProof="0" dirty="0"/>
              <a:t>Click to edit Master title style</a:t>
            </a:r>
          </a:p>
        </p:txBody>
      </p:sp>
      <p:sp>
        <p:nvSpPr>
          <p:cNvPr id="3" name="Content Placeholder 2"/>
          <p:cNvSpPr>
            <a:spLocks noGrp="1"/>
          </p:cNvSpPr>
          <p:nvPr>
            <p:ph idx="1"/>
          </p:nvPr>
        </p:nvSpPr>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0A68869C-154A-438E-8A93-FC966F03C540}"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9" name="Text Placeholder 21"/>
          <p:cNvSpPr>
            <a:spLocks noGrp="1"/>
          </p:cNvSpPr>
          <p:nvPr>
            <p:ph type="body" sz="quarter" idx="15" hasCustomPrompt="1"/>
          </p:nvPr>
        </p:nvSpPr>
        <p:spPr>
          <a:xfrm>
            <a:off x="10418400" y="6307200"/>
            <a:ext cx="1216800" cy="288000"/>
          </a:xfrm>
          <a:blipFill>
            <a:blip r:embed="rId2"/>
            <a:stretch>
              <a:fillRect/>
            </a:stretch>
          </a:blipFill>
          <a:effectLst>
            <a:outerShdw blurRad="254000" algn="ctr" rotWithShape="0">
              <a:prstClr val="black">
                <a:alpha val="35000"/>
              </a:prstClr>
            </a:outerShdw>
          </a:effectLst>
        </p:spPr>
        <p:txBody>
          <a:bodyPr>
            <a:normAutofit/>
          </a:bodyPr>
          <a:lstStyle>
            <a:lvl1pPr marL="0" indent="0">
              <a:buFontTx/>
              <a:buNone/>
              <a:defRPr sz="200">
                <a:noFill/>
              </a:defRPr>
            </a:lvl1pPr>
          </a:lstStyle>
          <a:p>
            <a:pPr lvl="0"/>
            <a:r>
              <a:rPr lang="en-GB" noProof="0" dirty="0"/>
              <a:t> </a:t>
            </a:r>
          </a:p>
        </p:txBody>
      </p:sp>
    </p:spTree>
    <p:extLst>
      <p:ext uri="{BB962C8B-B14F-4D97-AF65-F5344CB8AC3E}">
        <p14:creationId xmlns:p14="http://schemas.microsoft.com/office/powerpoint/2010/main" val="3482730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ey_challeng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3F2DB7-B7DF-4241-AC5E-89D3472C5F1E}" type="datetime1">
              <a:rPr lang="en-GB" noProof="0" smtClean="0"/>
              <a:t>12/02/2020</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7" name="Title 6"/>
          <p:cNvSpPr>
            <a:spLocks noGrp="1"/>
          </p:cNvSpPr>
          <p:nvPr>
            <p:ph type="title"/>
          </p:nvPr>
        </p:nvSpPr>
        <p:spPr>
          <a:xfrm>
            <a:off x="550864" y="476250"/>
            <a:ext cx="11090274" cy="792163"/>
          </a:xfrm>
        </p:spPr>
        <p:txBody>
          <a:bodyPr/>
          <a:lstStyle/>
          <a:p>
            <a:r>
              <a:rPr lang="en-GB" noProof="0" dirty="0"/>
              <a:t>Click to edit Master title style</a:t>
            </a:r>
          </a:p>
        </p:txBody>
      </p:sp>
      <p:sp>
        <p:nvSpPr>
          <p:cNvPr id="9" name="Text Placeholder 2"/>
          <p:cNvSpPr>
            <a:spLocks noGrp="1"/>
          </p:cNvSpPr>
          <p:nvPr>
            <p:ph type="body" idx="1"/>
          </p:nvPr>
        </p:nvSpPr>
        <p:spPr>
          <a:xfrm>
            <a:off x="550863" y="1843880"/>
            <a:ext cx="5401121" cy="432992"/>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1" name="Text Placeholder 2"/>
          <p:cNvSpPr>
            <a:spLocks noGrp="1"/>
          </p:cNvSpPr>
          <p:nvPr>
            <p:ph type="body" idx="19"/>
          </p:nvPr>
        </p:nvSpPr>
        <p:spPr>
          <a:xfrm>
            <a:off x="550863" y="2420888"/>
            <a:ext cx="5401121"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3" name="Text Placeholder 2"/>
          <p:cNvSpPr>
            <a:spLocks noGrp="1"/>
          </p:cNvSpPr>
          <p:nvPr>
            <p:ph type="body" idx="21"/>
          </p:nvPr>
        </p:nvSpPr>
        <p:spPr>
          <a:xfrm>
            <a:off x="551384" y="2996952"/>
            <a:ext cx="5400600"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5" name="Text Placeholder 2"/>
          <p:cNvSpPr>
            <a:spLocks noGrp="1"/>
          </p:cNvSpPr>
          <p:nvPr>
            <p:ph type="body" idx="23"/>
          </p:nvPr>
        </p:nvSpPr>
        <p:spPr>
          <a:xfrm>
            <a:off x="550863" y="3573016"/>
            <a:ext cx="5401121"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7" name="Text Placeholder 2"/>
          <p:cNvSpPr>
            <a:spLocks noGrp="1"/>
          </p:cNvSpPr>
          <p:nvPr>
            <p:ph type="body" idx="25"/>
          </p:nvPr>
        </p:nvSpPr>
        <p:spPr>
          <a:xfrm>
            <a:off x="550863" y="4149080"/>
            <a:ext cx="5401121"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9" name="Text Placeholder 2"/>
          <p:cNvSpPr>
            <a:spLocks noGrp="1"/>
          </p:cNvSpPr>
          <p:nvPr>
            <p:ph type="body" idx="27"/>
          </p:nvPr>
        </p:nvSpPr>
        <p:spPr>
          <a:xfrm>
            <a:off x="550863" y="4725144"/>
            <a:ext cx="5401121"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1" name="Text Placeholder 2"/>
          <p:cNvSpPr>
            <a:spLocks noGrp="1"/>
          </p:cNvSpPr>
          <p:nvPr>
            <p:ph type="body" idx="28"/>
          </p:nvPr>
        </p:nvSpPr>
        <p:spPr>
          <a:xfrm>
            <a:off x="6240016" y="1846063"/>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2" name="Text Placeholder 2"/>
          <p:cNvSpPr>
            <a:spLocks noGrp="1"/>
          </p:cNvSpPr>
          <p:nvPr>
            <p:ph type="body" idx="29"/>
          </p:nvPr>
        </p:nvSpPr>
        <p:spPr>
          <a:xfrm>
            <a:off x="6240016" y="2422128"/>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3" name="Text Placeholder 2"/>
          <p:cNvSpPr>
            <a:spLocks noGrp="1"/>
          </p:cNvSpPr>
          <p:nvPr>
            <p:ph type="body" idx="20"/>
          </p:nvPr>
        </p:nvSpPr>
        <p:spPr>
          <a:xfrm>
            <a:off x="6240016" y="3001659"/>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4" name="Text Placeholder 2"/>
          <p:cNvSpPr>
            <a:spLocks noGrp="1"/>
          </p:cNvSpPr>
          <p:nvPr>
            <p:ph type="body" idx="30"/>
          </p:nvPr>
        </p:nvSpPr>
        <p:spPr>
          <a:xfrm>
            <a:off x="6240016" y="3581190"/>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5" name="Text Placeholder 2"/>
          <p:cNvSpPr>
            <a:spLocks noGrp="1"/>
          </p:cNvSpPr>
          <p:nvPr>
            <p:ph type="body" idx="22"/>
          </p:nvPr>
        </p:nvSpPr>
        <p:spPr>
          <a:xfrm>
            <a:off x="6240016" y="4160721"/>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6" name="Text Placeholder 2"/>
          <p:cNvSpPr>
            <a:spLocks noGrp="1"/>
          </p:cNvSpPr>
          <p:nvPr>
            <p:ph type="body" idx="24"/>
          </p:nvPr>
        </p:nvSpPr>
        <p:spPr>
          <a:xfrm>
            <a:off x="6240016" y="4740252"/>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7" name="Text Placeholder 2"/>
          <p:cNvSpPr>
            <a:spLocks noGrp="1"/>
          </p:cNvSpPr>
          <p:nvPr>
            <p:ph type="body" idx="26"/>
          </p:nvPr>
        </p:nvSpPr>
        <p:spPr>
          <a:xfrm>
            <a:off x="6240016" y="5301208"/>
            <a:ext cx="5401122"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8" name="Text Placeholder 2"/>
          <p:cNvSpPr>
            <a:spLocks noGrp="1"/>
          </p:cNvSpPr>
          <p:nvPr>
            <p:ph type="body" idx="31"/>
          </p:nvPr>
        </p:nvSpPr>
        <p:spPr>
          <a:xfrm>
            <a:off x="550863" y="5301208"/>
            <a:ext cx="5401121" cy="432048"/>
          </a:xfrm>
          <a:prstGeom prst="homePlate">
            <a:avLst>
              <a:gd name="adj" fmla="val 25286"/>
            </a:avLst>
          </a:prstGeom>
          <a:solidFill>
            <a:schemeClr val="accent1"/>
          </a:solidFill>
        </p:spPr>
        <p:txBody>
          <a:bodyPr lIns="180000" tIns="72000" rIns="180000" bIns="72000" anchor="ctr" anchorCtr="0"/>
          <a:lstStyle>
            <a:lvl1pPr marL="0" indent="0">
              <a:lnSpc>
                <a:spcPct val="90000"/>
              </a:lnSpc>
              <a:spcBef>
                <a:spcPts val="0"/>
              </a:spcBef>
              <a:buNone/>
              <a:defRPr sz="1600" b="0" spc="-3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Tree>
    <p:extLst>
      <p:ext uri="{BB962C8B-B14F-4D97-AF65-F5344CB8AC3E}">
        <p14:creationId xmlns:p14="http://schemas.microsoft.com/office/powerpoint/2010/main" val="3866762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ansforma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484314"/>
            <a:ext cx="3528913" cy="575848"/>
          </a:xfrm>
        </p:spPr>
        <p:txBody>
          <a:bodyPr anchor="t" anchorCtr="0"/>
          <a:lstStyle>
            <a:lvl1pPr marL="0" indent="0">
              <a:spcBef>
                <a:spcPts val="0"/>
              </a:spcBef>
              <a:buNone/>
              <a:defRPr sz="1800" b="0">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4" name="Content Placeholder 3"/>
          <p:cNvSpPr>
            <a:spLocks noGrp="1"/>
          </p:cNvSpPr>
          <p:nvPr>
            <p:ph sz="half" idx="2"/>
          </p:nvPr>
        </p:nvSpPr>
        <p:spPr>
          <a:xfrm>
            <a:off x="550864" y="2060344"/>
            <a:ext cx="3528913" cy="4032484"/>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Text Placeholder 2"/>
          <p:cNvSpPr>
            <a:spLocks noGrp="1"/>
          </p:cNvSpPr>
          <p:nvPr>
            <p:ph type="body" idx="13"/>
          </p:nvPr>
        </p:nvSpPr>
        <p:spPr>
          <a:xfrm>
            <a:off x="8112280" y="1484314"/>
            <a:ext cx="3528490" cy="576262"/>
          </a:xfrm>
        </p:spPr>
        <p:txBody>
          <a:bodyPr anchor="t" anchorCtr="0"/>
          <a:lstStyle>
            <a:lvl1pPr marL="0" indent="0">
              <a:spcBef>
                <a:spcPts val="0"/>
              </a:spcBef>
              <a:buNone/>
              <a:defRPr sz="1800" b="0">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5" name="Text Placeholder 4"/>
          <p:cNvSpPr>
            <a:spLocks noGrp="1"/>
          </p:cNvSpPr>
          <p:nvPr>
            <p:ph type="body" sz="quarter" idx="3"/>
          </p:nvPr>
        </p:nvSpPr>
        <p:spPr>
          <a:xfrm>
            <a:off x="4511824" y="1484314"/>
            <a:ext cx="3168352" cy="576262"/>
          </a:xfrm>
        </p:spPr>
        <p:txBody>
          <a:bodyPr anchor="t" anchorCtr="0"/>
          <a:lstStyle>
            <a:lvl1pPr marL="0" indent="0">
              <a:spcBef>
                <a:spcPts val="0"/>
              </a:spcBef>
              <a:buNone/>
              <a:defRPr sz="1800" b="0">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6" name="Content Placeholder 3"/>
          <p:cNvSpPr>
            <a:spLocks noGrp="1"/>
          </p:cNvSpPr>
          <p:nvPr>
            <p:ph sz="half" idx="14"/>
          </p:nvPr>
        </p:nvSpPr>
        <p:spPr>
          <a:xfrm>
            <a:off x="8112280" y="2060576"/>
            <a:ext cx="3528000" cy="4032484"/>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p:cNvSpPr>
            <a:spLocks noGrp="1"/>
          </p:cNvSpPr>
          <p:nvPr>
            <p:ph type="title"/>
          </p:nvPr>
        </p:nvSpPr>
        <p:spPr>
          <a:xfrm>
            <a:off x="550864" y="476250"/>
            <a:ext cx="11090274" cy="792163"/>
          </a:xfrm>
        </p:spPr>
        <p:txBody>
          <a:bodyPr/>
          <a:lstStyle/>
          <a:p>
            <a:r>
              <a:rPr lang="en-GB" noProof="0" dirty="0"/>
              <a:t>Click to edit Master title style</a:t>
            </a:r>
          </a:p>
        </p:txBody>
      </p:sp>
      <p:sp>
        <p:nvSpPr>
          <p:cNvPr id="10" name="Date Placeholder 9"/>
          <p:cNvSpPr>
            <a:spLocks noGrp="1"/>
          </p:cNvSpPr>
          <p:nvPr>
            <p:ph type="dt" sz="half" idx="15"/>
          </p:nvPr>
        </p:nvSpPr>
        <p:spPr/>
        <p:txBody>
          <a:bodyPr/>
          <a:lstStyle/>
          <a:p>
            <a:fld id="{3381571B-98B0-4AF1-9E2A-B880FEA30AAB}" type="datetime1">
              <a:rPr lang="en-GB" noProof="0" smtClean="0"/>
              <a:t>12/02/2020</a:t>
            </a:fld>
            <a:endParaRPr lang="en-GB" noProof="0" dirty="0"/>
          </a:p>
        </p:txBody>
      </p:sp>
      <p:sp>
        <p:nvSpPr>
          <p:cNvPr id="11" name="Footer Placeholder 10"/>
          <p:cNvSpPr>
            <a:spLocks noGrp="1"/>
          </p:cNvSpPr>
          <p:nvPr>
            <p:ph type="ftr" sz="quarter" idx="16"/>
          </p:nvPr>
        </p:nvSpPr>
        <p:spPr/>
        <p:txBody>
          <a:bodyPr/>
          <a:lstStyle/>
          <a:p>
            <a:endParaRPr lang="en-GB" noProof="0" dirty="0"/>
          </a:p>
        </p:txBody>
      </p:sp>
      <p:sp>
        <p:nvSpPr>
          <p:cNvPr id="12" name="Slide Number Placeholder 11"/>
          <p:cNvSpPr>
            <a:spLocks noGrp="1"/>
          </p:cNvSpPr>
          <p:nvPr>
            <p:ph type="sldNum" sz="quarter" idx="17"/>
          </p:nvPr>
        </p:nvSpPr>
        <p:spPr/>
        <p:txBody>
          <a:bodyPr/>
          <a:lstStyle/>
          <a:p>
            <a:fld id="{F90E5A77-D385-4CDE-8FE8-D3E3CBE93E71}" type="slidenum">
              <a:rPr lang="en-GB" noProof="0" smtClean="0"/>
              <a:pPr/>
              <a:t>‹#›</a:t>
            </a:fld>
            <a:endParaRPr lang="en-GB" noProof="0" dirty="0"/>
          </a:p>
        </p:txBody>
      </p:sp>
      <p:sp>
        <p:nvSpPr>
          <p:cNvPr id="8" name="Picture Placeholder 7"/>
          <p:cNvSpPr>
            <a:spLocks noGrp="1"/>
          </p:cNvSpPr>
          <p:nvPr>
            <p:ph type="pic" sz="quarter" idx="19" hasCustomPrompt="1"/>
          </p:nvPr>
        </p:nvSpPr>
        <p:spPr>
          <a:xfrm>
            <a:off x="5519936" y="3213118"/>
            <a:ext cx="1152128" cy="1152490"/>
          </a:xfrm>
          <a:noFill/>
        </p:spPr>
        <p:txBody>
          <a:bodyPr>
            <a:normAutofit/>
          </a:bodyPr>
          <a:lstStyle>
            <a:lvl1pPr marL="0" indent="0" algn="ctr">
              <a:buFontTx/>
              <a:buNone/>
              <a:defRPr sz="1200"/>
            </a:lvl1pPr>
          </a:lstStyle>
          <a:p>
            <a:r>
              <a:rPr lang="en-GB" noProof="0" dirty="0"/>
              <a:t>Click icon to add symbol</a:t>
            </a:r>
          </a:p>
        </p:txBody>
      </p:sp>
      <p:grpSp>
        <p:nvGrpSpPr>
          <p:cNvPr id="19" name="Group 18"/>
          <p:cNvGrpSpPr/>
          <p:nvPr userDrawn="1"/>
        </p:nvGrpSpPr>
        <p:grpSpPr>
          <a:xfrm>
            <a:off x="4295799" y="1484313"/>
            <a:ext cx="144358" cy="4608512"/>
            <a:chOff x="3144433" y="1052649"/>
            <a:chExt cx="144363" cy="4608515"/>
          </a:xfrm>
        </p:grpSpPr>
        <p:sp>
          <p:nvSpPr>
            <p:cNvPr id="20" name="Isosceles Triangle 20"/>
            <p:cNvSpPr/>
            <p:nvPr/>
          </p:nvSpPr>
          <p:spPr>
            <a:xfrm rot="5400000">
              <a:off x="3072599" y="3285519"/>
              <a:ext cx="288032" cy="144363"/>
            </a:xfrm>
            <a:custGeom>
              <a:avLst/>
              <a:gdLst>
                <a:gd name="connsiteX0" fmla="*/ 0 w 288032"/>
                <a:gd name="connsiteY0" fmla="*/ 144363 h 144363"/>
                <a:gd name="connsiteX1" fmla="*/ 144016 w 288032"/>
                <a:gd name="connsiteY1" fmla="*/ 0 h 144363"/>
                <a:gd name="connsiteX2" fmla="*/ 288032 w 288032"/>
                <a:gd name="connsiteY2" fmla="*/ 144363 h 144363"/>
                <a:gd name="connsiteX3" fmla="*/ 0 w 288032"/>
                <a:gd name="connsiteY3" fmla="*/ 144363 h 144363"/>
                <a:gd name="connsiteX0" fmla="*/ 0 w 288032"/>
                <a:gd name="connsiteY0" fmla="*/ 144363 h 145278"/>
                <a:gd name="connsiteX1" fmla="*/ 144016 w 288032"/>
                <a:gd name="connsiteY1" fmla="*/ 0 h 145278"/>
                <a:gd name="connsiteX2" fmla="*/ 288032 w 288032"/>
                <a:gd name="connsiteY2" fmla="*/ 144363 h 145278"/>
                <a:gd name="connsiteX3" fmla="*/ 149822 w 288032"/>
                <a:gd name="connsiteY3" fmla="*/ 145278 h 145278"/>
                <a:gd name="connsiteX4" fmla="*/ 0 w 288032"/>
                <a:gd name="connsiteY4" fmla="*/ 144363 h 145278"/>
                <a:gd name="connsiteX0" fmla="*/ 149822 w 288032"/>
                <a:gd name="connsiteY0" fmla="*/ 145278 h 236718"/>
                <a:gd name="connsiteX1" fmla="*/ 0 w 288032"/>
                <a:gd name="connsiteY1" fmla="*/ 144363 h 236718"/>
                <a:gd name="connsiteX2" fmla="*/ 144016 w 288032"/>
                <a:gd name="connsiteY2" fmla="*/ 0 h 236718"/>
                <a:gd name="connsiteX3" fmla="*/ 288032 w 288032"/>
                <a:gd name="connsiteY3" fmla="*/ 144363 h 236718"/>
                <a:gd name="connsiteX4" fmla="*/ 241262 w 288032"/>
                <a:gd name="connsiteY4" fmla="*/ 236718 h 236718"/>
                <a:gd name="connsiteX0" fmla="*/ 149822 w 288032"/>
                <a:gd name="connsiteY0" fmla="*/ 145278 h 145278"/>
                <a:gd name="connsiteX1" fmla="*/ 0 w 288032"/>
                <a:gd name="connsiteY1" fmla="*/ 144363 h 145278"/>
                <a:gd name="connsiteX2" fmla="*/ 144016 w 288032"/>
                <a:gd name="connsiteY2" fmla="*/ 0 h 145278"/>
                <a:gd name="connsiteX3" fmla="*/ 288032 w 288032"/>
                <a:gd name="connsiteY3" fmla="*/ 144363 h 145278"/>
                <a:gd name="connsiteX0" fmla="*/ 0 w 288032"/>
                <a:gd name="connsiteY0" fmla="*/ 144363 h 144363"/>
                <a:gd name="connsiteX1" fmla="*/ 144016 w 288032"/>
                <a:gd name="connsiteY1" fmla="*/ 0 h 144363"/>
                <a:gd name="connsiteX2" fmla="*/ 288032 w 288032"/>
                <a:gd name="connsiteY2" fmla="*/ 144363 h 144363"/>
              </a:gdLst>
              <a:ahLst/>
              <a:cxnLst>
                <a:cxn ang="0">
                  <a:pos x="connsiteX0" y="connsiteY0"/>
                </a:cxn>
                <a:cxn ang="0">
                  <a:pos x="connsiteX1" y="connsiteY1"/>
                </a:cxn>
                <a:cxn ang="0">
                  <a:pos x="connsiteX2" y="connsiteY2"/>
                </a:cxn>
              </a:cxnLst>
              <a:rect l="l" t="t" r="r" b="b"/>
              <a:pathLst>
                <a:path w="288032" h="144363">
                  <a:moveTo>
                    <a:pt x="0" y="144363"/>
                  </a:moveTo>
                  <a:lnTo>
                    <a:pt x="144016" y="0"/>
                  </a:lnTo>
                  <a:lnTo>
                    <a:pt x="288032" y="144363"/>
                  </a:lnTo>
                </a:path>
              </a:pathLst>
            </a:custGeom>
            <a:noFill/>
            <a:ln w="635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rgbClr val="FFFFFF"/>
                </a:solidFill>
              </a:endParaRPr>
            </a:p>
          </p:txBody>
        </p:sp>
        <p:cxnSp>
          <p:nvCxnSpPr>
            <p:cNvPr id="22" name="Straight Connector 21"/>
            <p:cNvCxnSpPr>
              <a:stCxn id="20" idx="0"/>
            </p:cNvCxnSpPr>
            <p:nvPr/>
          </p:nvCxnSpPr>
          <p:spPr>
            <a:xfrm flipV="1">
              <a:off x="3144434" y="1052649"/>
              <a:ext cx="0" cy="2161036"/>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2"/>
            </p:cNvCxnSpPr>
            <p:nvPr/>
          </p:nvCxnSpPr>
          <p:spPr>
            <a:xfrm>
              <a:off x="3144434" y="3501717"/>
              <a:ext cx="0" cy="2159447"/>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a:xfrm flipH="1" flipV="1">
            <a:off x="7752185" y="1484313"/>
            <a:ext cx="144358" cy="4608512"/>
            <a:chOff x="3144090" y="1054237"/>
            <a:chExt cx="144363" cy="4608515"/>
          </a:xfrm>
        </p:grpSpPr>
        <p:sp>
          <p:nvSpPr>
            <p:cNvPr id="26" name="Isosceles Triangle 20"/>
            <p:cNvSpPr/>
            <p:nvPr/>
          </p:nvSpPr>
          <p:spPr>
            <a:xfrm rot="5400000">
              <a:off x="3072256" y="3285519"/>
              <a:ext cx="288032" cy="144363"/>
            </a:xfrm>
            <a:custGeom>
              <a:avLst/>
              <a:gdLst>
                <a:gd name="connsiteX0" fmla="*/ 0 w 288032"/>
                <a:gd name="connsiteY0" fmla="*/ 144363 h 144363"/>
                <a:gd name="connsiteX1" fmla="*/ 144016 w 288032"/>
                <a:gd name="connsiteY1" fmla="*/ 0 h 144363"/>
                <a:gd name="connsiteX2" fmla="*/ 288032 w 288032"/>
                <a:gd name="connsiteY2" fmla="*/ 144363 h 144363"/>
                <a:gd name="connsiteX3" fmla="*/ 0 w 288032"/>
                <a:gd name="connsiteY3" fmla="*/ 144363 h 144363"/>
                <a:gd name="connsiteX0" fmla="*/ 0 w 288032"/>
                <a:gd name="connsiteY0" fmla="*/ 144363 h 145278"/>
                <a:gd name="connsiteX1" fmla="*/ 144016 w 288032"/>
                <a:gd name="connsiteY1" fmla="*/ 0 h 145278"/>
                <a:gd name="connsiteX2" fmla="*/ 288032 w 288032"/>
                <a:gd name="connsiteY2" fmla="*/ 144363 h 145278"/>
                <a:gd name="connsiteX3" fmla="*/ 149822 w 288032"/>
                <a:gd name="connsiteY3" fmla="*/ 145278 h 145278"/>
                <a:gd name="connsiteX4" fmla="*/ 0 w 288032"/>
                <a:gd name="connsiteY4" fmla="*/ 144363 h 145278"/>
                <a:gd name="connsiteX0" fmla="*/ 149822 w 288032"/>
                <a:gd name="connsiteY0" fmla="*/ 145278 h 236718"/>
                <a:gd name="connsiteX1" fmla="*/ 0 w 288032"/>
                <a:gd name="connsiteY1" fmla="*/ 144363 h 236718"/>
                <a:gd name="connsiteX2" fmla="*/ 144016 w 288032"/>
                <a:gd name="connsiteY2" fmla="*/ 0 h 236718"/>
                <a:gd name="connsiteX3" fmla="*/ 288032 w 288032"/>
                <a:gd name="connsiteY3" fmla="*/ 144363 h 236718"/>
                <a:gd name="connsiteX4" fmla="*/ 241262 w 288032"/>
                <a:gd name="connsiteY4" fmla="*/ 236718 h 236718"/>
                <a:gd name="connsiteX0" fmla="*/ 149822 w 288032"/>
                <a:gd name="connsiteY0" fmla="*/ 145278 h 145278"/>
                <a:gd name="connsiteX1" fmla="*/ 0 w 288032"/>
                <a:gd name="connsiteY1" fmla="*/ 144363 h 145278"/>
                <a:gd name="connsiteX2" fmla="*/ 144016 w 288032"/>
                <a:gd name="connsiteY2" fmla="*/ 0 h 145278"/>
                <a:gd name="connsiteX3" fmla="*/ 288032 w 288032"/>
                <a:gd name="connsiteY3" fmla="*/ 144363 h 145278"/>
                <a:gd name="connsiteX0" fmla="*/ 0 w 288032"/>
                <a:gd name="connsiteY0" fmla="*/ 144363 h 144363"/>
                <a:gd name="connsiteX1" fmla="*/ 144016 w 288032"/>
                <a:gd name="connsiteY1" fmla="*/ 0 h 144363"/>
                <a:gd name="connsiteX2" fmla="*/ 288032 w 288032"/>
                <a:gd name="connsiteY2" fmla="*/ 144363 h 144363"/>
              </a:gdLst>
              <a:ahLst/>
              <a:cxnLst>
                <a:cxn ang="0">
                  <a:pos x="connsiteX0" y="connsiteY0"/>
                </a:cxn>
                <a:cxn ang="0">
                  <a:pos x="connsiteX1" y="connsiteY1"/>
                </a:cxn>
                <a:cxn ang="0">
                  <a:pos x="connsiteX2" y="connsiteY2"/>
                </a:cxn>
              </a:cxnLst>
              <a:rect l="l" t="t" r="r" b="b"/>
              <a:pathLst>
                <a:path w="288032" h="144363">
                  <a:moveTo>
                    <a:pt x="0" y="144363"/>
                  </a:moveTo>
                  <a:lnTo>
                    <a:pt x="144016" y="0"/>
                  </a:lnTo>
                  <a:lnTo>
                    <a:pt x="288032" y="144363"/>
                  </a:lnTo>
                </a:path>
              </a:pathLst>
            </a:custGeom>
            <a:noFill/>
            <a:ln w="635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rgbClr val="FFFFFF"/>
                </a:solidFill>
              </a:endParaRPr>
            </a:p>
          </p:txBody>
        </p:sp>
        <p:cxnSp>
          <p:nvCxnSpPr>
            <p:cNvPr id="27" name="Straight Connector 26"/>
            <p:cNvCxnSpPr>
              <a:stCxn id="26" idx="0"/>
            </p:cNvCxnSpPr>
            <p:nvPr/>
          </p:nvCxnSpPr>
          <p:spPr>
            <a:xfrm flipV="1">
              <a:off x="3144090" y="1054237"/>
              <a:ext cx="1" cy="2159448"/>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2"/>
            </p:cNvCxnSpPr>
            <p:nvPr/>
          </p:nvCxnSpPr>
          <p:spPr>
            <a:xfrm>
              <a:off x="3144090" y="3501717"/>
              <a:ext cx="1" cy="2161035"/>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00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4" y="476673"/>
            <a:ext cx="11090274" cy="792088"/>
          </a:xfrm>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7C3DCF0E-CD7F-47F8-8D7E-1006E3A7D9BE}"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Tree>
    <p:extLst>
      <p:ext uri="{BB962C8B-B14F-4D97-AF65-F5344CB8AC3E}">
        <p14:creationId xmlns:p14="http://schemas.microsoft.com/office/powerpoint/2010/main" val="1629348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a:xfrm>
            <a:off x="550864" y="476250"/>
            <a:ext cx="11090274" cy="792163"/>
          </a:xfrm>
        </p:spPr>
        <p:txBody>
          <a:bodyPr/>
          <a:lstStyle/>
          <a:p>
            <a:r>
              <a:rPr lang="en-GB" noProof="0" dirty="0"/>
              <a:t>Click to edit Master title style</a:t>
            </a:r>
          </a:p>
        </p:txBody>
      </p:sp>
      <p:sp>
        <p:nvSpPr>
          <p:cNvPr id="10" name="Date Placeholder 9"/>
          <p:cNvSpPr>
            <a:spLocks noGrp="1"/>
          </p:cNvSpPr>
          <p:nvPr>
            <p:ph type="dt" sz="half" idx="15"/>
          </p:nvPr>
        </p:nvSpPr>
        <p:spPr/>
        <p:txBody>
          <a:bodyPr/>
          <a:lstStyle/>
          <a:p>
            <a:fld id="{CAEEE8D8-89E4-484E-B18E-90834F0D5C88}" type="datetime1">
              <a:rPr lang="en-GB" noProof="0" smtClean="0"/>
              <a:t>12/02/2020</a:t>
            </a:fld>
            <a:endParaRPr lang="en-GB" noProof="0" dirty="0"/>
          </a:p>
        </p:txBody>
      </p:sp>
      <p:sp>
        <p:nvSpPr>
          <p:cNvPr id="11" name="Footer Placeholder 10"/>
          <p:cNvSpPr>
            <a:spLocks noGrp="1"/>
          </p:cNvSpPr>
          <p:nvPr>
            <p:ph type="ftr" sz="quarter" idx="16"/>
          </p:nvPr>
        </p:nvSpPr>
        <p:spPr/>
        <p:txBody>
          <a:bodyPr/>
          <a:lstStyle/>
          <a:p>
            <a:endParaRPr lang="en-GB" noProof="0" dirty="0"/>
          </a:p>
        </p:txBody>
      </p:sp>
      <p:sp>
        <p:nvSpPr>
          <p:cNvPr id="12" name="Slide Number Placeholder 11"/>
          <p:cNvSpPr>
            <a:spLocks noGrp="1"/>
          </p:cNvSpPr>
          <p:nvPr>
            <p:ph type="sldNum" sz="quarter" idx="17"/>
          </p:nvPr>
        </p:nvSpPr>
        <p:spPr/>
        <p:txBody>
          <a:bodyPr/>
          <a:lstStyle/>
          <a:p>
            <a:fld id="{F90E5A77-D385-4CDE-8FE8-D3E3CBE93E71}" type="slidenum">
              <a:rPr lang="en-GB" noProof="0" smtClean="0"/>
              <a:pPr/>
              <a:t>‹#›</a:t>
            </a:fld>
            <a:endParaRPr lang="en-GB" noProof="0" dirty="0"/>
          </a:p>
        </p:txBody>
      </p:sp>
      <p:sp>
        <p:nvSpPr>
          <p:cNvPr id="16" name="Text Placeholder 17"/>
          <p:cNvSpPr>
            <a:spLocks noGrp="1"/>
          </p:cNvSpPr>
          <p:nvPr>
            <p:ph type="body" sz="quarter" idx="19"/>
          </p:nvPr>
        </p:nvSpPr>
        <p:spPr>
          <a:xfrm>
            <a:off x="550863" y="2780928"/>
            <a:ext cx="2160761" cy="3311897"/>
          </a:xfrm>
          <a:noFill/>
        </p:spPr>
        <p:txBody>
          <a:bodyPr lIns="0" tIns="0" rIns="0" bIns="0"/>
          <a:lstStyle>
            <a:lvl1pPr marL="0" indent="0">
              <a:spcBef>
                <a:spcPts val="200"/>
              </a:spcBef>
              <a:buFontTx/>
              <a:buNone/>
              <a:defRPr sz="1600"/>
            </a:lvl1pPr>
            <a:lvl2pPr marL="182563" indent="-182563">
              <a:spcBef>
                <a:spcPts val="200"/>
              </a:spcBef>
              <a:buFont typeface="Arial" panose="020B0604020202020204" pitchFamily="34" charset="0"/>
              <a:buChar char="•"/>
              <a:defRPr sz="1400"/>
            </a:lvl2pPr>
            <a:lvl3pPr marL="357188" indent="-174625">
              <a:spcBef>
                <a:spcPts val="200"/>
              </a:spcBef>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17"/>
          <p:cNvSpPr>
            <a:spLocks noGrp="1"/>
          </p:cNvSpPr>
          <p:nvPr>
            <p:ph type="body" sz="quarter" idx="20"/>
          </p:nvPr>
        </p:nvSpPr>
        <p:spPr>
          <a:xfrm>
            <a:off x="5015880" y="2780928"/>
            <a:ext cx="2160240" cy="3311897"/>
          </a:xfrm>
          <a:noFill/>
        </p:spPr>
        <p:txBody>
          <a:bodyPr lIns="0" tIns="0" rIns="0" bIns="0"/>
          <a:lstStyle>
            <a:lvl1pPr marL="0" indent="0">
              <a:spcBef>
                <a:spcPts val="200"/>
              </a:spcBef>
              <a:buFontTx/>
              <a:buNone/>
              <a:defRPr sz="1600"/>
            </a:lvl1pPr>
            <a:lvl2pPr marL="182563" indent="-182563">
              <a:spcBef>
                <a:spcPts val="200"/>
              </a:spcBef>
              <a:buFont typeface="Arial" panose="020B0604020202020204" pitchFamily="34" charset="0"/>
              <a:buChar char="•"/>
              <a:defRPr sz="1400"/>
            </a:lvl2pPr>
            <a:lvl3pPr marL="357188" indent="-174625">
              <a:spcBef>
                <a:spcPts val="200"/>
              </a:spcBef>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17"/>
          <p:cNvSpPr>
            <a:spLocks noGrp="1"/>
          </p:cNvSpPr>
          <p:nvPr>
            <p:ph type="body" sz="quarter" idx="23"/>
          </p:nvPr>
        </p:nvSpPr>
        <p:spPr>
          <a:xfrm>
            <a:off x="2783632" y="2780928"/>
            <a:ext cx="2160241" cy="3311897"/>
          </a:xfrm>
          <a:noFill/>
        </p:spPr>
        <p:txBody>
          <a:bodyPr lIns="0" tIns="0" rIns="0" bIns="0"/>
          <a:lstStyle>
            <a:lvl1pPr marL="0" indent="0">
              <a:spcBef>
                <a:spcPts val="200"/>
              </a:spcBef>
              <a:buFontTx/>
              <a:buNone/>
              <a:defRPr sz="1600"/>
            </a:lvl1pPr>
            <a:lvl2pPr marL="182563" indent="-182563">
              <a:spcBef>
                <a:spcPts val="200"/>
              </a:spcBef>
              <a:buFont typeface="Arial" panose="020B0604020202020204" pitchFamily="34" charset="0"/>
              <a:buChar char="•"/>
              <a:defRPr sz="1400"/>
            </a:lvl2pPr>
            <a:lvl3pPr marL="357188" indent="-174625">
              <a:spcBef>
                <a:spcPts val="200"/>
              </a:spcBef>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Text Placeholder 17"/>
          <p:cNvSpPr>
            <a:spLocks noGrp="1"/>
          </p:cNvSpPr>
          <p:nvPr>
            <p:ph type="body" sz="quarter" idx="25"/>
          </p:nvPr>
        </p:nvSpPr>
        <p:spPr>
          <a:xfrm>
            <a:off x="7248128" y="2780928"/>
            <a:ext cx="2160761" cy="3311897"/>
          </a:xfrm>
          <a:noFill/>
        </p:spPr>
        <p:txBody>
          <a:bodyPr lIns="0" tIns="0" rIns="0" bIns="0"/>
          <a:lstStyle>
            <a:lvl1pPr marL="0" indent="0">
              <a:spcBef>
                <a:spcPts val="200"/>
              </a:spcBef>
              <a:buFontTx/>
              <a:buNone/>
              <a:defRPr sz="1600"/>
            </a:lvl1pPr>
            <a:lvl2pPr marL="182563" indent="-182563">
              <a:spcBef>
                <a:spcPts val="200"/>
              </a:spcBef>
              <a:buFont typeface="Arial" panose="020B0604020202020204" pitchFamily="34" charset="0"/>
              <a:buChar char="•"/>
              <a:defRPr sz="1400"/>
            </a:lvl2pPr>
            <a:lvl3pPr marL="357188" indent="-174625">
              <a:spcBef>
                <a:spcPts val="200"/>
              </a:spcBef>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1" name="Text Placeholder 17"/>
          <p:cNvSpPr>
            <a:spLocks noGrp="1"/>
          </p:cNvSpPr>
          <p:nvPr>
            <p:ph type="body" sz="quarter" idx="27"/>
          </p:nvPr>
        </p:nvSpPr>
        <p:spPr>
          <a:xfrm>
            <a:off x="9480377" y="2780928"/>
            <a:ext cx="2160761" cy="3311897"/>
          </a:xfrm>
          <a:noFill/>
        </p:spPr>
        <p:txBody>
          <a:bodyPr lIns="0" tIns="0" rIns="0" bIns="0"/>
          <a:lstStyle>
            <a:lvl1pPr marL="0" indent="0">
              <a:spcBef>
                <a:spcPts val="200"/>
              </a:spcBef>
              <a:buFontTx/>
              <a:buNone/>
              <a:defRPr sz="1600"/>
            </a:lvl1pPr>
            <a:lvl2pPr marL="182563" indent="-182563">
              <a:spcBef>
                <a:spcPts val="200"/>
              </a:spcBef>
              <a:buFont typeface="Arial" panose="020B0604020202020204" pitchFamily="34" charset="0"/>
              <a:buChar char="•"/>
              <a:defRPr sz="1400"/>
            </a:lvl2pPr>
            <a:lvl3pPr marL="357188" indent="-174625">
              <a:spcBef>
                <a:spcPts val="200"/>
              </a:spcBef>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2" name="Picture Placeholder 7"/>
          <p:cNvSpPr>
            <a:spLocks noGrp="1"/>
          </p:cNvSpPr>
          <p:nvPr>
            <p:ph type="pic" sz="quarter" idx="28" hasCustomPrompt="1"/>
          </p:nvPr>
        </p:nvSpPr>
        <p:spPr>
          <a:xfrm>
            <a:off x="550863" y="1484313"/>
            <a:ext cx="1007795" cy="1008112"/>
          </a:xfrm>
          <a:noFill/>
        </p:spPr>
        <p:txBody>
          <a:bodyPr>
            <a:normAutofit/>
          </a:bodyPr>
          <a:lstStyle>
            <a:lvl1pPr marL="0" indent="0" algn="ctr">
              <a:buFontTx/>
              <a:buNone/>
              <a:defRPr sz="1200"/>
            </a:lvl1pPr>
          </a:lstStyle>
          <a:p>
            <a:r>
              <a:rPr lang="en-GB" noProof="0" dirty="0"/>
              <a:t>Click icon to add symbol</a:t>
            </a:r>
          </a:p>
        </p:txBody>
      </p:sp>
      <p:sp>
        <p:nvSpPr>
          <p:cNvPr id="28" name="Picture Placeholder 7"/>
          <p:cNvSpPr>
            <a:spLocks noGrp="1"/>
          </p:cNvSpPr>
          <p:nvPr>
            <p:ph type="pic" sz="quarter" idx="29" hasCustomPrompt="1"/>
          </p:nvPr>
        </p:nvSpPr>
        <p:spPr>
          <a:xfrm>
            <a:off x="2783632" y="1484313"/>
            <a:ext cx="1007795" cy="1008112"/>
          </a:xfrm>
          <a:noFill/>
        </p:spPr>
        <p:txBody>
          <a:bodyPr>
            <a:normAutofit/>
          </a:bodyPr>
          <a:lstStyle>
            <a:lvl1pPr marL="0" indent="0" algn="ctr">
              <a:buFontTx/>
              <a:buNone/>
              <a:defRPr sz="1200"/>
            </a:lvl1pPr>
          </a:lstStyle>
          <a:p>
            <a:r>
              <a:rPr lang="en-GB" noProof="0" dirty="0"/>
              <a:t>Click icon to add symbol</a:t>
            </a:r>
          </a:p>
        </p:txBody>
      </p:sp>
      <p:sp>
        <p:nvSpPr>
          <p:cNvPr id="36" name="Picture Placeholder 7"/>
          <p:cNvSpPr>
            <a:spLocks noGrp="1"/>
          </p:cNvSpPr>
          <p:nvPr>
            <p:ph type="pic" sz="quarter" idx="30" hasCustomPrompt="1"/>
          </p:nvPr>
        </p:nvSpPr>
        <p:spPr>
          <a:xfrm>
            <a:off x="5015880" y="1484313"/>
            <a:ext cx="1007795" cy="1008112"/>
          </a:xfrm>
          <a:noFill/>
        </p:spPr>
        <p:txBody>
          <a:bodyPr>
            <a:normAutofit/>
          </a:bodyPr>
          <a:lstStyle>
            <a:lvl1pPr marL="0" indent="0" algn="ctr">
              <a:buFontTx/>
              <a:buNone/>
              <a:defRPr sz="1200"/>
            </a:lvl1pPr>
          </a:lstStyle>
          <a:p>
            <a:r>
              <a:rPr lang="en-GB" noProof="0" dirty="0"/>
              <a:t>Click icon to add symbol</a:t>
            </a:r>
          </a:p>
        </p:txBody>
      </p:sp>
      <p:sp>
        <p:nvSpPr>
          <p:cNvPr id="37" name="Picture Placeholder 7"/>
          <p:cNvSpPr>
            <a:spLocks noGrp="1"/>
          </p:cNvSpPr>
          <p:nvPr>
            <p:ph type="pic" sz="quarter" idx="31" hasCustomPrompt="1"/>
          </p:nvPr>
        </p:nvSpPr>
        <p:spPr>
          <a:xfrm>
            <a:off x="7248445" y="1484313"/>
            <a:ext cx="1007795" cy="1008112"/>
          </a:xfrm>
          <a:noFill/>
        </p:spPr>
        <p:txBody>
          <a:bodyPr>
            <a:normAutofit/>
          </a:bodyPr>
          <a:lstStyle>
            <a:lvl1pPr marL="0" indent="0" algn="ctr">
              <a:buFontTx/>
              <a:buNone/>
              <a:defRPr sz="1200"/>
            </a:lvl1pPr>
          </a:lstStyle>
          <a:p>
            <a:r>
              <a:rPr lang="en-GB" noProof="0" dirty="0"/>
              <a:t>Click icon to add symbol</a:t>
            </a:r>
          </a:p>
        </p:txBody>
      </p:sp>
      <p:sp>
        <p:nvSpPr>
          <p:cNvPr id="38" name="Picture Placeholder 7"/>
          <p:cNvSpPr>
            <a:spLocks noGrp="1"/>
          </p:cNvSpPr>
          <p:nvPr>
            <p:ph type="pic" sz="quarter" idx="32" hasCustomPrompt="1"/>
          </p:nvPr>
        </p:nvSpPr>
        <p:spPr>
          <a:xfrm>
            <a:off x="9480376" y="1484313"/>
            <a:ext cx="1007795" cy="1008112"/>
          </a:xfrm>
          <a:noFill/>
        </p:spPr>
        <p:txBody>
          <a:bodyPr>
            <a:normAutofit/>
          </a:bodyPr>
          <a:lstStyle>
            <a:lvl1pPr marL="0" indent="0" algn="ctr">
              <a:buFontTx/>
              <a:buNone/>
              <a:defRPr sz="1200"/>
            </a:lvl1pPr>
          </a:lstStyle>
          <a:p>
            <a:r>
              <a:rPr lang="en-GB" noProof="0" dirty="0"/>
              <a:t>Click icon to add symbol</a:t>
            </a:r>
          </a:p>
        </p:txBody>
      </p:sp>
    </p:spTree>
    <p:extLst>
      <p:ext uri="{BB962C8B-B14F-4D97-AF65-F5344CB8AC3E}">
        <p14:creationId xmlns:p14="http://schemas.microsoft.com/office/powerpoint/2010/main" val="34626632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Title 1"/>
          <p:cNvSpPr>
            <a:spLocks noGrp="1"/>
          </p:cNvSpPr>
          <p:nvPr>
            <p:ph type="title"/>
          </p:nvPr>
        </p:nvSpPr>
        <p:spPr>
          <a:xfrm>
            <a:off x="550864" y="476250"/>
            <a:ext cx="11090274" cy="792163"/>
          </a:xfrm>
        </p:spPr>
        <p:txBody>
          <a:bodyPr/>
          <a:lstStyle/>
          <a:p>
            <a:r>
              <a:rPr lang="en-GB" noProof="0" dirty="0"/>
              <a:t>Click to edit Master title style</a:t>
            </a:r>
          </a:p>
        </p:txBody>
      </p:sp>
      <p:sp>
        <p:nvSpPr>
          <p:cNvPr id="10" name="Date Placeholder 9"/>
          <p:cNvSpPr>
            <a:spLocks noGrp="1"/>
          </p:cNvSpPr>
          <p:nvPr>
            <p:ph type="dt" sz="half" idx="15"/>
          </p:nvPr>
        </p:nvSpPr>
        <p:spPr/>
        <p:txBody>
          <a:bodyPr/>
          <a:lstStyle/>
          <a:p>
            <a:fld id="{E30ECE8C-C1B7-43B1-A4EC-C1B1E594C009}" type="datetime1">
              <a:rPr lang="en-GB" noProof="0" smtClean="0"/>
              <a:t>12/02/2020</a:t>
            </a:fld>
            <a:endParaRPr lang="en-GB" noProof="0" dirty="0"/>
          </a:p>
        </p:txBody>
      </p:sp>
      <p:sp>
        <p:nvSpPr>
          <p:cNvPr id="11" name="Footer Placeholder 10"/>
          <p:cNvSpPr>
            <a:spLocks noGrp="1"/>
          </p:cNvSpPr>
          <p:nvPr>
            <p:ph type="ftr" sz="quarter" idx="16"/>
          </p:nvPr>
        </p:nvSpPr>
        <p:spPr/>
        <p:txBody>
          <a:bodyPr/>
          <a:lstStyle/>
          <a:p>
            <a:endParaRPr lang="en-GB" noProof="0" dirty="0"/>
          </a:p>
        </p:txBody>
      </p:sp>
      <p:sp>
        <p:nvSpPr>
          <p:cNvPr id="12" name="Slide Number Placeholder 11"/>
          <p:cNvSpPr>
            <a:spLocks noGrp="1"/>
          </p:cNvSpPr>
          <p:nvPr>
            <p:ph type="sldNum" sz="quarter" idx="17"/>
          </p:nvPr>
        </p:nvSpPr>
        <p:spPr/>
        <p:txBody>
          <a:bodyPr/>
          <a:lstStyle/>
          <a:p>
            <a:fld id="{F90E5A77-D385-4CDE-8FE8-D3E3CBE93E71}" type="slidenum">
              <a:rPr lang="en-GB" noProof="0" smtClean="0"/>
              <a:pPr/>
              <a:t>‹#›</a:t>
            </a:fld>
            <a:endParaRPr lang="en-GB" noProof="0" dirty="0"/>
          </a:p>
        </p:txBody>
      </p:sp>
      <p:sp>
        <p:nvSpPr>
          <p:cNvPr id="24" name="Text Placeholder 17"/>
          <p:cNvSpPr>
            <a:spLocks noGrp="1"/>
          </p:cNvSpPr>
          <p:nvPr>
            <p:ph type="body" sz="quarter" idx="19"/>
          </p:nvPr>
        </p:nvSpPr>
        <p:spPr>
          <a:xfrm>
            <a:off x="550863" y="1844824"/>
            <a:ext cx="3312889" cy="1800200"/>
          </a:xfrm>
        </p:spPr>
        <p:txBody>
          <a:bodyPr>
            <a:normAutofit/>
          </a:bodyPr>
          <a:lstStyle>
            <a:lvl1pPr marL="0" indent="0">
              <a:spcBef>
                <a:spcPts val="200"/>
              </a:spcBef>
              <a:buFontTx/>
              <a:buNone/>
              <a:defRPr sz="1600"/>
            </a:lvl1pPr>
            <a:lvl2pPr marL="266700" indent="-266700">
              <a:spcBef>
                <a:spcPts val="200"/>
              </a:spcBef>
              <a:buFont typeface="Arial" panose="020B0604020202020204" pitchFamily="34" charset="0"/>
              <a:buChar char="•"/>
              <a:defRPr sz="1600"/>
            </a:lvl2pPr>
            <a:lvl3pPr marL="539750" indent="-273050">
              <a:spcBef>
                <a:spcPts val="200"/>
              </a:spcBef>
              <a:defRPr sz="1400"/>
            </a:lvl3pPr>
            <a:lvl4pPr marL="806450" indent="-266700">
              <a:spcBef>
                <a:spcPts val="200"/>
              </a:spcBef>
              <a:buFont typeface="Arial" panose="020B0604020202020204" pitchFamily="34" charset="0"/>
              <a:buChar char="•"/>
              <a:defRPr sz="1200"/>
            </a:lvl4pPr>
            <a:lvl5pPr marL="1071563" indent="-265113">
              <a:spcBef>
                <a:spcPts val="200"/>
              </a:spcBef>
              <a:defRPr sz="11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9" name="Text Placeholder 17"/>
          <p:cNvSpPr>
            <a:spLocks noGrp="1"/>
          </p:cNvSpPr>
          <p:nvPr>
            <p:ph type="body" sz="quarter" idx="20"/>
          </p:nvPr>
        </p:nvSpPr>
        <p:spPr>
          <a:xfrm>
            <a:off x="550863" y="3933056"/>
            <a:ext cx="3312890" cy="1800200"/>
          </a:xfrm>
        </p:spPr>
        <p:txBody>
          <a:bodyPr>
            <a:normAutofit/>
          </a:bodyPr>
          <a:lstStyle>
            <a:lvl1pPr marL="0" indent="0">
              <a:spcBef>
                <a:spcPts val="200"/>
              </a:spcBef>
              <a:buFontTx/>
              <a:buNone/>
              <a:defRPr sz="1600"/>
            </a:lvl1pPr>
            <a:lvl2pPr marL="266700" indent="-266700">
              <a:spcBef>
                <a:spcPts val="200"/>
              </a:spcBef>
              <a:buFont typeface="Arial" panose="020B0604020202020204" pitchFamily="34" charset="0"/>
              <a:buChar char="•"/>
              <a:defRPr sz="1600"/>
            </a:lvl2pPr>
            <a:lvl3pPr marL="539750" indent="-273050">
              <a:spcBef>
                <a:spcPts val="200"/>
              </a:spcBef>
              <a:defRPr sz="1400"/>
            </a:lvl3pPr>
            <a:lvl4pPr marL="806450" indent="-266700">
              <a:spcBef>
                <a:spcPts val="200"/>
              </a:spcBef>
              <a:buFont typeface="Arial" panose="020B0604020202020204" pitchFamily="34" charset="0"/>
              <a:buChar char="•"/>
              <a:defRPr sz="1200"/>
            </a:lvl4pPr>
            <a:lvl5pPr marL="1071563" indent="-265113">
              <a:spcBef>
                <a:spcPts val="200"/>
              </a:spcBef>
              <a:defRPr sz="11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 name="Text Placeholder 17"/>
          <p:cNvSpPr>
            <a:spLocks noGrp="1"/>
          </p:cNvSpPr>
          <p:nvPr>
            <p:ph type="body" sz="quarter" idx="21"/>
          </p:nvPr>
        </p:nvSpPr>
        <p:spPr>
          <a:xfrm>
            <a:off x="8328248" y="1844822"/>
            <a:ext cx="3295053" cy="1800201"/>
          </a:xfrm>
        </p:spPr>
        <p:txBody>
          <a:bodyPr>
            <a:normAutofit/>
          </a:bodyPr>
          <a:lstStyle>
            <a:lvl1pPr marL="0" indent="0">
              <a:spcBef>
                <a:spcPts val="200"/>
              </a:spcBef>
              <a:buFontTx/>
              <a:buNone/>
              <a:defRPr sz="1600"/>
            </a:lvl1pPr>
            <a:lvl2pPr marL="266700" indent="-266700">
              <a:spcBef>
                <a:spcPts val="200"/>
              </a:spcBef>
              <a:buFont typeface="Arial" panose="020B0604020202020204" pitchFamily="34" charset="0"/>
              <a:buChar char="•"/>
              <a:defRPr sz="1600"/>
            </a:lvl2pPr>
            <a:lvl3pPr marL="539750" indent="-273050">
              <a:spcBef>
                <a:spcPts val="200"/>
              </a:spcBef>
              <a:defRPr sz="1400"/>
            </a:lvl3pPr>
            <a:lvl4pPr marL="806450" indent="-266700">
              <a:spcBef>
                <a:spcPts val="200"/>
              </a:spcBef>
              <a:buFont typeface="Arial" panose="020B0604020202020204" pitchFamily="34" charset="0"/>
              <a:buChar char="•"/>
              <a:defRPr sz="1200"/>
            </a:lvl4pPr>
            <a:lvl5pPr marL="1071563" indent="-265113">
              <a:spcBef>
                <a:spcPts val="200"/>
              </a:spcBef>
              <a:defRPr sz="11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Text Placeholder 17"/>
          <p:cNvSpPr>
            <a:spLocks noGrp="1"/>
          </p:cNvSpPr>
          <p:nvPr>
            <p:ph type="body" sz="quarter" idx="23"/>
          </p:nvPr>
        </p:nvSpPr>
        <p:spPr>
          <a:xfrm>
            <a:off x="8328248" y="3933056"/>
            <a:ext cx="3312890" cy="1800200"/>
          </a:xfrm>
        </p:spPr>
        <p:txBody>
          <a:bodyPr>
            <a:normAutofit/>
          </a:bodyPr>
          <a:lstStyle>
            <a:lvl1pPr marL="0" indent="0">
              <a:spcBef>
                <a:spcPts val="200"/>
              </a:spcBef>
              <a:buFontTx/>
              <a:buNone/>
              <a:defRPr sz="1600"/>
            </a:lvl1pPr>
            <a:lvl2pPr marL="266700" indent="-266700">
              <a:spcBef>
                <a:spcPts val="200"/>
              </a:spcBef>
              <a:buFont typeface="Arial" panose="020B0604020202020204" pitchFamily="34" charset="0"/>
              <a:buChar char="•"/>
              <a:defRPr sz="1600"/>
            </a:lvl2pPr>
            <a:lvl3pPr marL="539750" indent="-273050">
              <a:spcBef>
                <a:spcPts val="200"/>
              </a:spcBef>
              <a:defRPr sz="1400"/>
            </a:lvl3pPr>
            <a:lvl4pPr marL="806450" indent="-266700">
              <a:spcBef>
                <a:spcPts val="200"/>
              </a:spcBef>
              <a:buFont typeface="Arial" panose="020B0604020202020204" pitchFamily="34" charset="0"/>
              <a:buChar char="•"/>
              <a:defRPr sz="1200"/>
            </a:lvl4pPr>
            <a:lvl5pPr marL="1071563" indent="-265113">
              <a:spcBef>
                <a:spcPts val="200"/>
              </a:spcBef>
              <a:defRPr sz="11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2" name="Text Placeholder 2"/>
          <p:cNvSpPr>
            <a:spLocks noGrp="1"/>
          </p:cNvSpPr>
          <p:nvPr>
            <p:ph type="body" idx="1"/>
          </p:nvPr>
        </p:nvSpPr>
        <p:spPr>
          <a:xfrm>
            <a:off x="6096000" y="1700982"/>
            <a:ext cx="2088000" cy="2089150"/>
          </a:xfrm>
          <a:solidFill>
            <a:schemeClr val="tx2"/>
          </a:solidFill>
        </p:spPr>
        <p:txBody>
          <a:bodyPr lIns="144000" tIns="108000" rIns="144000" bIns="108000" anchor="ctr" anchorCtr="0">
            <a:noAutofit/>
          </a:bodyPr>
          <a:lstStyle>
            <a:lvl1pPr marL="0" indent="0" algn="ctr">
              <a:lnSpc>
                <a:spcPct val="90000"/>
              </a:lnSpc>
              <a:spcBef>
                <a:spcPts val="0"/>
              </a:spcBef>
              <a:buNone/>
              <a:defRPr sz="1600" b="0" spc="-30" baseline="0">
                <a:solidFill>
                  <a:schemeClr val="bg1"/>
                </a:solidFill>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33" name="Text Placeholder 2"/>
          <p:cNvSpPr>
            <a:spLocks noGrp="1"/>
          </p:cNvSpPr>
          <p:nvPr>
            <p:ph type="body" idx="24"/>
          </p:nvPr>
        </p:nvSpPr>
        <p:spPr>
          <a:xfrm>
            <a:off x="4008000" y="3790132"/>
            <a:ext cx="2088000" cy="2088000"/>
          </a:xfrm>
          <a:solidFill>
            <a:schemeClr val="accent2"/>
          </a:solidFill>
        </p:spPr>
        <p:txBody>
          <a:bodyPr lIns="144000" tIns="108000" rIns="144000" bIns="108000" anchor="ctr" anchorCtr="0">
            <a:noAutofit/>
          </a:bodyPr>
          <a:lstStyle>
            <a:lvl1pPr marL="0" indent="0" algn="ctr">
              <a:lnSpc>
                <a:spcPct val="90000"/>
              </a:lnSpc>
              <a:spcBef>
                <a:spcPts val="0"/>
              </a:spcBef>
              <a:buNone/>
              <a:defRPr sz="1600" b="0" spc="-30" baseline="0">
                <a:solidFill>
                  <a:schemeClr val="bg1"/>
                </a:solidFill>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34" name="Text Placeholder 2"/>
          <p:cNvSpPr>
            <a:spLocks noGrp="1"/>
          </p:cNvSpPr>
          <p:nvPr>
            <p:ph type="body" idx="22"/>
          </p:nvPr>
        </p:nvSpPr>
        <p:spPr>
          <a:xfrm>
            <a:off x="4008000" y="1700982"/>
            <a:ext cx="2088000" cy="2089150"/>
          </a:xfrm>
          <a:solidFill>
            <a:schemeClr val="accent1"/>
          </a:solidFill>
        </p:spPr>
        <p:txBody>
          <a:bodyPr lIns="144000" tIns="108000" rIns="144000" bIns="108000" anchor="ctr" anchorCtr="0">
            <a:noAutofit/>
          </a:bodyPr>
          <a:lstStyle>
            <a:lvl1pPr marL="0" indent="0" algn="ctr">
              <a:lnSpc>
                <a:spcPct val="90000"/>
              </a:lnSpc>
              <a:spcBef>
                <a:spcPts val="0"/>
              </a:spcBef>
              <a:buNone/>
              <a:defRPr sz="1600" b="0" spc="-30" baseline="0">
                <a:solidFill>
                  <a:schemeClr val="tx1"/>
                </a:solidFill>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35" name="Text Placeholder 2"/>
          <p:cNvSpPr>
            <a:spLocks noGrp="1"/>
          </p:cNvSpPr>
          <p:nvPr>
            <p:ph type="body" idx="25"/>
          </p:nvPr>
        </p:nvSpPr>
        <p:spPr>
          <a:xfrm>
            <a:off x="6096000" y="3789363"/>
            <a:ext cx="2088000" cy="2088000"/>
          </a:xfrm>
          <a:solidFill>
            <a:schemeClr val="accent4"/>
          </a:solidFill>
        </p:spPr>
        <p:txBody>
          <a:bodyPr lIns="144000" tIns="108000" rIns="144000" bIns="108000" anchor="ctr" anchorCtr="0">
            <a:noAutofit/>
          </a:bodyPr>
          <a:lstStyle>
            <a:lvl1pPr marL="0" indent="0" algn="ctr">
              <a:lnSpc>
                <a:spcPct val="90000"/>
              </a:lnSpc>
              <a:spcBef>
                <a:spcPts val="0"/>
              </a:spcBef>
              <a:buNone/>
              <a:defRPr sz="1600" b="0" spc="-30" baseline="0">
                <a:solidFill>
                  <a:schemeClr val="bg1"/>
                </a:solidFill>
                <a:latin typeface="Fortum Sans TT Medium" panose="02010604010101010104" pitchFamily="2" charset="0"/>
                <a:cs typeface="Fortum Sans TT Medium" panose="020106040101010101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Tree>
    <p:extLst>
      <p:ext uri="{BB962C8B-B14F-4D97-AF65-F5344CB8AC3E}">
        <p14:creationId xmlns:p14="http://schemas.microsoft.com/office/powerpoint/2010/main" val="2448206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ogan ">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noFill/>
        </p:spPr>
        <p:txBody>
          <a:bodyPr/>
          <a:lstStyle>
            <a:lvl1pPr>
              <a:defRPr>
                <a:noFill/>
              </a:defRPr>
            </a:lvl1pPr>
          </a:lstStyle>
          <a:p>
            <a:fld id="{773C8D9E-F53A-46E6-B588-5AD019EA7F42}" type="datetime1">
              <a:rPr lang="en-GB" noProof="0" smtClean="0"/>
              <a:t>12/02/2020</a:t>
            </a:fld>
            <a:endParaRPr lang="en-GB" noProof="0" dirty="0"/>
          </a:p>
        </p:txBody>
      </p:sp>
      <p:sp>
        <p:nvSpPr>
          <p:cNvPr id="15" name="Footer Placeholder 14"/>
          <p:cNvSpPr>
            <a:spLocks noGrp="1"/>
          </p:cNvSpPr>
          <p:nvPr>
            <p:ph type="ftr" sz="quarter" idx="11"/>
          </p:nvPr>
        </p:nvSpPr>
        <p:spPr>
          <a:noFill/>
        </p:spPr>
        <p:txBody>
          <a:bodyPr/>
          <a:lstStyle>
            <a:lvl1pPr>
              <a:defRPr>
                <a:noFill/>
              </a:defRPr>
            </a:lvl1pPr>
          </a:lstStyle>
          <a:p>
            <a:endParaRPr lang="en-GB" noProof="0" dirty="0"/>
          </a:p>
        </p:txBody>
      </p:sp>
      <p:sp>
        <p:nvSpPr>
          <p:cNvPr id="16" name="Slide Number Placeholder 1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9" name="Title 1"/>
          <p:cNvSpPr>
            <a:spLocks noGrp="1"/>
          </p:cNvSpPr>
          <p:nvPr>
            <p:ph type="title" hasCustomPrompt="1"/>
          </p:nvPr>
        </p:nvSpPr>
        <p:spPr>
          <a:xfrm>
            <a:off x="550864" y="2564908"/>
            <a:ext cx="11090272" cy="1656457"/>
          </a:xfrm>
        </p:spPr>
        <p:txBody>
          <a:bodyPr anchor="ctr" anchorCtr="0"/>
          <a:lstStyle>
            <a:lvl1pPr algn="ctr">
              <a:defRPr sz="5000">
                <a:solidFill>
                  <a:schemeClr val="accent2"/>
                </a:solidFill>
              </a:defRPr>
            </a:lvl1pPr>
          </a:lstStyle>
          <a:p>
            <a:r>
              <a:rPr lang="en-GB" noProof="0" dirty="0"/>
              <a:t>Click to add Thank you Text</a:t>
            </a:r>
          </a:p>
        </p:txBody>
      </p:sp>
    </p:spTree>
    <p:extLst>
      <p:ext uri="{BB962C8B-B14F-4D97-AF65-F5344CB8AC3E}">
        <p14:creationId xmlns:p14="http://schemas.microsoft.com/office/powerpoint/2010/main" val="3694563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27567F-6902-4978-ACDA-18B656EBE439}" type="datetime1">
              <a:rPr lang="en-GB" noProof="0" smtClean="0"/>
              <a:t>12/02/2020</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7" name="Title 6"/>
          <p:cNvSpPr>
            <a:spLocks noGrp="1"/>
          </p:cNvSpPr>
          <p:nvPr>
            <p:ph type="title"/>
          </p:nvPr>
        </p:nvSpPr>
        <p:spPr>
          <a:xfrm>
            <a:off x="550864" y="476250"/>
            <a:ext cx="11090274" cy="792163"/>
          </a:xfrm>
        </p:spPr>
        <p:txBody>
          <a:bodyPr/>
          <a:lstStyle/>
          <a:p>
            <a:r>
              <a:rPr lang="en-GB" noProof="0" dirty="0"/>
              <a:t>Click to edit Master title style</a:t>
            </a:r>
          </a:p>
        </p:txBody>
      </p:sp>
    </p:spTree>
    <p:extLst>
      <p:ext uri="{BB962C8B-B14F-4D97-AF65-F5344CB8AC3E}">
        <p14:creationId xmlns:p14="http://schemas.microsoft.com/office/powerpoint/2010/main" val="1055583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mpty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B205-DE28-454B-995B-539E8AF879BC}" type="datetime1">
              <a:rPr lang="en-GB" noProof="0" smtClean="0"/>
              <a:t>12/02/2020</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F90E5A77-D385-4CDE-8FE8-D3E3CBE93E71}" type="slidenum">
              <a:rPr lang="en-GB" noProof="0" smtClean="0"/>
              <a:t>‹#›</a:t>
            </a:fld>
            <a:endParaRPr lang="en-GB" noProof="0" dirty="0"/>
          </a:p>
        </p:txBody>
      </p:sp>
    </p:spTree>
    <p:extLst>
      <p:ext uri="{BB962C8B-B14F-4D97-AF65-F5344CB8AC3E}">
        <p14:creationId xmlns:p14="http://schemas.microsoft.com/office/powerpoint/2010/main" val="1155657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_you">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noFill/>
        </p:spPr>
        <p:txBody>
          <a:bodyPr/>
          <a:lstStyle>
            <a:lvl1pPr>
              <a:defRPr>
                <a:noFill/>
              </a:defRPr>
            </a:lvl1pPr>
          </a:lstStyle>
          <a:p>
            <a:fld id="{BBF16D40-D2EB-4AC1-9C61-D7111242BD23}" type="datetime1">
              <a:rPr lang="en-GB" noProof="0" smtClean="0"/>
              <a:t>12/02/2020</a:t>
            </a:fld>
            <a:endParaRPr lang="en-GB" noProof="0" dirty="0"/>
          </a:p>
        </p:txBody>
      </p:sp>
      <p:sp>
        <p:nvSpPr>
          <p:cNvPr id="15" name="Footer Placeholder 14"/>
          <p:cNvSpPr>
            <a:spLocks noGrp="1"/>
          </p:cNvSpPr>
          <p:nvPr>
            <p:ph type="ftr" sz="quarter" idx="11"/>
          </p:nvPr>
        </p:nvSpPr>
        <p:spPr>
          <a:noFill/>
        </p:spPr>
        <p:txBody>
          <a:bodyPr/>
          <a:lstStyle>
            <a:lvl1pPr>
              <a:defRPr>
                <a:noFill/>
              </a:defRPr>
            </a:lvl1pPr>
          </a:lstStyle>
          <a:p>
            <a:endParaRPr lang="en-GB" noProof="0" dirty="0"/>
          </a:p>
        </p:txBody>
      </p:sp>
      <p:sp>
        <p:nvSpPr>
          <p:cNvPr id="16" name="Slide Number Placeholder 1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9" name="Title 1"/>
          <p:cNvSpPr>
            <a:spLocks noGrp="1"/>
          </p:cNvSpPr>
          <p:nvPr>
            <p:ph type="title" hasCustomPrompt="1"/>
          </p:nvPr>
        </p:nvSpPr>
        <p:spPr>
          <a:xfrm>
            <a:off x="550864" y="2492003"/>
            <a:ext cx="11090272" cy="1585070"/>
          </a:xfrm>
        </p:spPr>
        <p:txBody>
          <a:bodyPr anchor="ctr" anchorCtr="0"/>
          <a:lstStyle>
            <a:lvl1pPr algn="ctr">
              <a:defRPr sz="5000">
                <a:solidFill>
                  <a:schemeClr val="accent2"/>
                </a:solidFill>
              </a:defRPr>
            </a:lvl1pPr>
          </a:lstStyle>
          <a:p>
            <a:r>
              <a:rPr lang="en-GB" noProof="0" dirty="0"/>
              <a:t>Click to add Thank you Text</a:t>
            </a:r>
          </a:p>
        </p:txBody>
      </p:sp>
      <p:sp>
        <p:nvSpPr>
          <p:cNvPr id="13" name="Text Placeholder 11"/>
          <p:cNvSpPr>
            <a:spLocks noGrp="1"/>
          </p:cNvSpPr>
          <p:nvPr>
            <p:ph type="body" sz="quarter" idx="18" hasCustomPrompt="1"/>
          </p:nvPr>
        </p:nvSpPr>
        <p:spPr>
          <a:xfrm>
            <a:off x="550863" y="4221088"/>
            <a:ext cx="11090274" cy="576064"/>
          </a:xfrm>
        </p:spPr>
        <p:txBody>
          <a:bodyPr/>
          <a:lstStyle>
            <a:lvl1pPr marL="0" indent="0" algn="ctr">
              <a:spcBef>
                <a:spcPts val="200"/>
              </a:spcBef>
              <a:buFontTx/>
              <a:buNone/>
              <a:defRPr sz="1600" b="0">
                <a:solidFill>
                  <a:schemeClr val="accent2"/>
                </a:solidFill>
              </a:defRPr>
            </a:lvl1pPr>
            <a:lvl2pPr marL="0" indent="0" algn="ctr">
              <a:spcBef>
                <a:spcPts val="200"/>
              </a:spcBef>
              <a:buFontTx/>
              <a:buNone/>
              <a:defRPr sz="1400">
                <a:solidFill>
                  <a:schemeClr val="accent2"/>
                </a:solidFill>
              </a:defRPr>
            </a:lvl2pPr>
            <a:lvl3pPr marL="0" indent="0" algn="ctr">
              <a:spcBef>
                <a:spcPts val="200"/>
              </a:spcBef>
              <a:buFontTx/>
              <a:buNone/>
              <a:defRPr sz="1000"/>
            </a:lvl3pPr>
            <a:lvl4pPr marL="0" indent="0" algn="ctr">
              <a:spcBef>
                <a:spcPts val="200"/>
              </a:spcBef>
              <a:buFontTx/>
              <a:buNone/>
              <a:defRPr sz="1000"/>
            </a:lvl4pPr>
            <a:lvl5pPr marL="0" indent="0" algn="ctr">
              <a:spcBef>
                <a:spcPts val="200"/>
              </a:spcBef>
              <a:buFontTx/>
              <a:buNone/>
              <a:defRPr sz="1000"/>
            </a:lvl5pPr>
          </a:lstStyle>
          <a:p>
            <a:pPr lvl="0"/>
            <a:r>
              <a:rPr lang="en-GB" noProof="0" dirty="0"/>
              <a:t>Your contact details</a:t>
            </a:r>
          </a:p>
          <a:p>
            <a:pPr lvl="1"/>
            <a:r>
              <a:rPr lang="en-GB" noProof="0" dirty="0"/>
              <a:t>Second level</a:t>
            </a:r>
          </a:p>
        </p:txBody>
      </p:sp>
      <p:grpSp>
        <p:nvGrpSpPr>
          <p:cNvPr id="17" name="Group 16"/>
          <p:cNvGrpSpPr>
            <a:grpSpLocks noChangeAspect="1"/>
          </p:cNvGrpSpPr>
          <p:nvPr userDrawn="1"/>
        </p:nvGrpSpPr>
        <p:grpSpPr>
          <a:xfrm>
            <a:off x="10177200" y="5785200"/>
            <a:ext cx="1584000" cy="914400"/>
            <a:chOff x="9709150" y="4583113"/>
            <a:chExt cx="1943101" cy="1125537"/>
          </a:xfrm>
        </p:grpSpPr>
        <p:grpSp>
          <p:nvGrpSpPr>
            <p:cNvPr id="18" name="Group 17"/>
            <p:cNvGrpSpPr/>
            <p:nvPr userDrawn="1"/>
          </p:nvGrpSpPr>
          <p:grpSpPr>
            <a:xfrm>
              <a:off x="9850438" y="5108575"/>
              <a:ext cx="1801813" cy="600075"/>
              <a:chOff x="9850438" y="5108575"/>
              <a:chExt cx="1801813" cy="600075"/>
            </a:xfrm>
          </p:grpSpPr>
          <p:sp>
            <p:nvSpPr>
              <p:cNvPr id="22" name="Freeform 7"/>
              <p:cNvSpPr>
                <a:spLocks/>
              </p:cNvSpPr>
              <p:nvPr userDrawn="1"/>
            </p:nvSpPr>
            <p:spPr bwMode="auto">
              <a:xfrm>
                <a:off x="9850438" y="5108575"/>
                <a:ext cx="1801813" cy="600075"/>
              </a:xfrm>
              <a:custGeom>
                <a:avLst/>
                <a:gdLst>
                  <a:gd name="T0" fmla="*/ 0 w 9080"/>
                  <a:gd name="T1" fmla="*/ 3027 h 3027"/>
                  <a:gd name="T2" fmla="*/ 567 w 9080"/>
                  <a:gd name="T3" fmla="*/ 3027 h 3027"/>
                  <a:gd name="T4" fmla="*/ 1135 w 9080"/>
                  <a:gd name="T5" fmla="*/ 3027 h 3027"/>
                  <a:gd name="T6" fmla="*/ 1702 w 9080"/>
                  <a:gd name="T7" fmla="*/ 3027 h 3027"/>
                  <a:gd name="T8" fmla="*/ 2269 w 9080"/>
                  <a:gd name="T9" fmla="*/ 3027 h 3027"/>
                  <a:gd name="T10" fmla="*/ 2836 w 9080"/>
                  <a:gd name="T11" fmla="*/ 3027 h 3027"/>
                  <a:gd name="T12" fmla="*/ 3404 w 9080"/>
                  <a:gd name="T13" fmla="*/ 3027 h 3027"/>
                  <a:gd name="T14" fmla="*/ 3971 w 9080"/>
                  <a:gd name="T15" fmla="*/ 3027 h 3027"/>
                  <a:gd name="T16" fmla="*/ 4539 w 9080"/>
                  <a:gd name="T17" fmla="*/ 3027 h 3027"/>
                  <a:gd name="T18" fmla="*/ 5107 w 9080"/>
                  <a:gd name="T19" fmla="*/ 3027 h 3027"/>
                  <a:gd name="T20" fmla="*/ 5674 w 9080"/>
                  <a:gd name="T21" fmla="*/ 3027 h 3027"/>
                  <a:gd name="T22" fmla="*/ 6241 w 9080"/>
                  <a:gd name="T23" fmla="*/ 3027 h 3027"/>
                  <a:gd name="T24" fmla="*/ 6810 w 9080"/>
                  <a:gd name="T25" fmla="*/ 3027 h 3027"/>
                  <a:gd name="T26" fmla="*/ 7377 w 9080"/>
                  <a:gd name="T27" fmla="*/ 3027 h 3027"/>
                  <a:gd name="T28" fmla="*/ 7944 w 9080"/>
                  <a:gd name="T29" fmla="*/ 3027 h 3027"/>
                  <a:gd name="T30" fmla="*/ 8512 w 9080"/>
                  <a:gd name="T31" fmla="*/ 3027 h 3027"/>
                  <a:gd name="T32" fmla="*/ 9080 w 9080"/>
                  <a:gd name="T33" fmla="*/ 3027 h 3027"/>
                  <a:gd name="T34" fmla="*/ 9080 w 9080"/>
                  <a:gd name="T35" fmla="*/ 2270 h 3027"/>
                  <a:gd name="T36" fmla="*/ 9080 w 9080"/>
                  <a:gd name="T37" fmla="*/ 1514 h 3027"/>
                  <a:gd name="T38" fmla="*/ 9080 w 9080"/>
                  <a:gd name="T39" fmla="*/ 756 h 3027"/>
                  <a:gd name="T40" fmla="*/ 9080 w 9080"/>
                  <a:gd name="T41" fmla="*/ 0 h 3027"/>
                  <a:gd name="T42" fmla="*/ 8512 w 9080"/>
                  <a:gd name="T43" fmla="*/ 0 h 3027"/>
                  <a:gd name="T44" fmla="*/ 7944 w 9080"/>
                  <a:gd name="T45" fmla="*/ 0 h 3027"/>
                  <a:gd name="T46" fmla="*/ 7377 w 9080"/>
                  <a:gd name="T47" fmla="*/ 0 h 3027"/>
                  <a:gd name="T48" fmla="*/ 6810 w 9080"/>
                  <a:gd name="T49" fmla="*/ 0 h 3027"/>
                  <a:gd name="T50" fmla="*/ 6241 w 9080"/>
                  <a:gd name="T51" fmla="*/ 0 h 3027"/>
                  <a:gd name="T52" fmla="*/ 5674 w 9080"/>
                  <a:gd name="T53" fmla="*/ 0 h 3027"/>
                  <a:gd name="T54" fmla="*/ 5107 w 9080"/>
                  <a:gd name="T55" fmla="*/ 0 h 3027"/>
                  <a:gd name="T56" fmla="*/ 4539 w 9080"/>
                  <a:gd name="T57" fmla="*/ 0 h 3027"/>
                  <a:gd name="T58" fmla="*/ 3971 w 9080"/>
                  <a:gd name="T59" fmla="*/ 0 h 3027"/>
                  <a:gd name="T60" fmla="*/ 3404 w 9080"/>
                  <a:gd name="T61" fmla="*/ 0 h 3027"/>
                  <a:gd name="T62" fmla="*/ 2836 w 9080"/>
                  <a:gd name="T63" fmla="*/ 0 h 3027"/>
                  <a:gd name="T64" fmla="*/ 2269 w 9080"/>
                  <a:gd name="T65" fmla="*/ 0 h 3027"/>
                  <a:gd name="T66" fmla="*/ 1702 w 9080"/>
                  <a:gd name="T67" fmla="*/ 0 h 3027"/>
                  <a:gd name="T68" fmla="*/ 1135 w 9080"/>
                  <a:gd name="T69" fmla="*/ 0 h 3027"/>
                  <a:gd name="T70" fmla="*/ 567 w 9080"/>
                  <a:gd name="T71" fmla="*/ 0 h 3027"/>
                  <a:gd name="T72" fmla="*/ 0 w 9080"/>
                  <a:gd name="T73" fmla="*/ 0 h 3027"/>
                  <a:gd name="T74" fmla="*/ 0 w 9080"/>
                  <a:gd name="T75" fmla="*/ 756 h 3027"/>
                  <a:gd name="T76" fmla="*/ 0 w 9080"/>
                  <a:gd name="T77" fmla="*/ 1514 h 3027"/>
                  <a:gd name="T78" fmla="*/ 0 w 9080"/>
                  <a:gd name="T79" fmla="*/ 2270 h 3027"/>
                  <a:gd name="T80" fmla="*/ 0 w 9080"/>
                  <a:gd name="T81" fmla="*/ 3027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80" h="3027">
                    <a:moveTo>
                      <a:pt x="0" y="3027"/>
                    </a:moveTo>
                    <a:lnTo>
                      <a:pt x="567" y="3027"/>
                    </a:lnTo>
                    <a:lnTo>
                      <a:pt x="1135" y="3027"/>
                    </a:lnTo>
                    <a:lnTo>
                      <a:pt x="1702" y="3027"/>
                    </a:lnTo>
                    <a:lnTo>
                      <a:pt x="2269" y="3027"/>
                    </a:lnTo>
                    <a:lnTo>
                      <a:pt x="2836" y="3027"/>
                    </a:lnTo>
                    <a:lnTo>
                      <a:pt x="3404" y="3027"/>
                    </a:lnTo>
                    <a:lnTo>
                      <a:pt x="3971" y="3027"/>
                    </a:lnTo>
                    <a:lnTo>
                      <a:pt x="4539" y="3027"/>
                    </a:lnTo>
                    <a:lnTo>
                      <a:pt x="5107" y="3027"/>
                    </a:lnTo>
                    <a:lnTo>
                      <a:pt x="5674" y="3027"/>
                    </a:lnTo>
                    <a:lnTo>
                      <a:pt x="6241" y="3027"/>
                    </a:lnTo>
                    <a:lnTo>
                      <a:pt x="6810" y="3027"/>
                    </a:lnTo>
                    <a:lnTo>
                      <a:pt x="7377" y="3027"/>
                    </a:lnTo>
                    <a:lnTo>
                      <a:pt x="7944" y="3027"/>
                    </a:lnTo>
                    <a:lnTo>
                      <a:pt x="8512" y="3027"/>
                    </a:lnTo>
                    <a:lnTo>
                      <a:pt x="9080" y="3027"/>
                    </a:lnTo>
                    <a:lnTo>
                      <a:pt x="9080" y="2270"/>
                    </a:lnTo>
                    <a:lnTo>
                      <a:pt x="9080" y="1514"/>
                    </a:lnTo>
                    <a:lnTo>
                      <a:pt x="9080" y="756"/>
                    </a:lnTo>
                    <a:lnTo>
                      <a:pt x="9080" y="0"/>
                    </a:lnTo>
                    <a:lnTo>
                      <a:pt x="8512" y="0"/>
                    </a:lnTo>
                    <a:lnTo>
                      <a:pt x="7944" y="0"/>
                    </a:lnTo>
                    <a:lnTo>
                      <a:pt x="7377" y="0"/>
                    </a:lnTo>
                    <a:lnTo>
                      <a:pt x="6810" y="0"/>
                    </a:lnTo>
                    <a:lnTo>
                      <a:pt x="6241" y="0"/>
                    </a:lnTo>
                    <a:lnTo>
                      <a:pt x="5674" y="0"/>
                    </a:lnTo>
                    <a:lnTo>
                      <a:pt x="5107" y="0"/>
                    </a:lnTo>
                    <a:lnTo>
                      <a:pt x="4539" y="0"/>
                    </a:lnTo>
                    <a:lnTo>
                      <a:pt x="3971" y="0"/>
                    </a:lnTo>
                    <a:lnTo>
                      <a:pt x="3404" y="0"/>
                    </a:lnTo>
                    <a:lnTo>
                      <a:pt x="2836" y="0"/>
                    </a:lnTo>
                    <a:lnTo>
                      <a:pt x="2269" y="0"/>
                    </a:lnTo>
                    <a:lnTo>
                      <a:pt x="1702" y="0"/>
                    </a:lnTo>
                    <a:lnTo>
                      <a:pt x="1135" y="0"/>
                    </a:lnTo>
                    <a:lnTo>
                      <a:pt x="567" y="0"/>
                    </a:lnTo>
                    <a:lnTo>
                      <a:pt x="0" y="0"/>
                    </a:lnTo>
                    <a:lnTo>
                      <a:pt x="0" y="756"/>
                    </a:lnTo>
                    <a:lnTo>
                      <a:pt x="0" y="1514"/>
                    </a:lnTo>
                    <a:lnTo>
                      <a:pt x="0" y="2270"/>
                    </a:lnTo>
                    <a:lnTo>
                      <a:pt x="0" y="30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 name="Freeform 8"/>
              <p:cNvSpPr>
                <a:spLocks noEditPoints="1"/>
              </p:cNvSpPr>
              <p:nvPr userDrawn="1"/>
            </p:nvSpPr>
            <p:spPr bwMode="auto">
              <a:xfrm>
                <a:off x="9999663" y="5224463"/>
                <a:ext cx="1501775" cy="354013"/>
              </a:xfrm>
              <a:custGeom>
                <a:avLst/>
                <a:gdLst>
                  <a:gd name="T0" fmla="*/ 2962 w 7566"/>
                  <a:gd name="T1" fmla="*/ 886 h 1779"/>
                  <a:gd name="T2" fmla="*/ 2716 w 7566"/>
                  <a:gd name="T3" fmla="*/ 947 h 1779"/>
                  <a:gd name="T4" fmla="*/ 2674 w 7566"/>
                  <a:gd name="T5" fmla="*/ 1282 h 1779"/>
                  <a:gd name="T6" fmla="*/ 2878 w 7566"/>
                  <a:gd name="T7" fmla="*/ 1459 h 1779"/>
                  <a:gd name="T8" fmla="*/ 3063 w 7566"/>
                  <a:gd name="T9" fmla="*/ 1311 h 1779"/>
                  <a:gd name="T10" fmla="*/ 3299 w 7566"/>
                  <a:gd name="T11" fmla="*/ 1477 h 1779"/>
                  <a:gd name="T12" fmla="*/ 2880 w 7566"/>
                  <a:gd name="T13" fmla="*/ 1710 h 1779"/>
                  <a:gd name="T14" fmla="*/ 2501 w 7566"/>
                  <a:gd name="T15" fmla="*/ 1561 h 1779"/>
                  <a:gd name="T16" fmla="*/ 2362 w 7566"/>
                  <a:gd name="T17" fmla="*/ 1160 h 1779"/>
                  <a:gd name="T18" fmla="*/ 2577 w 7566"/>
                  <a:gd name="T19" fmla="*/ 709 h 1779"/>
                  <a:gd name="T20" fmla="*/ 3089 w 7566"/>
                  <a:gd name="T21" fmla="*/ 659 h 1779"/>
                  <a:gd name="T22" fmla="*/ 3355 w 7566"/>
                  <a:gd name="T23" fmla="*/ 970 h 1779"/>
                  <a:gd name="T24" fmla="*/ 3979 w 7566"/>
                  <a:gd name="T25" fmla="*/ 907 h 1779"/>
                  <a:gd name="T26" fmla="*/ 3783 w 7566"/>
                  <a:gd name="T27" fmla="*/ 1152 h 1779"/>
                  <a:gd name="T28" fmla="*/ 3810 w 7566"/>
                  <a:gd name="T29" fmla="*/ 777 h 1779"/>
                  <a:gd name="T30" fmla="*/ 4051 w 7566"/>
                  <a:gd name="T31" fmla="*/ 633 h 1779"/>
                  <a:gd name="T32" fmla="*/ 4672 w 7566"/>
                  <a:gd name="T33" fmla="*/ 1458 h 1779"/>
                  <a:gd name="T34" fmla="*/ 4564 w 7566"/>
                  <a:gd name="T35" fmla="*/ 1267 h 1779"/>
                  <a:gd name="T36" fmla="*/ 4293 w 7566"/>
                  <a:gd name="T37" fmla="*/ 1491 h 1779"/>
                  <a:gd name="T38" fmla="*/ 4663 w 7566"/>
                  <a:gd name="T39" fmla="*/ 1702 h 1779"/>
                  <a:gd name="T40" fmla="*/ 5590 w 7566"/>
                  <a:gd name="T41" fmla="*/ 1334 h 1779"/>
                  <a:gd name="T42" fmla="*/ 5431 w 7566"/>
                  <a:gd name="T43" fmla="*/ 1455 h 1779"/>
                  <a:gd name="T44" fmla="*/ 5258 w 7566"/>
                  <a:gd name="T45" fmla="*/ 1317 h 1779"/>
                  <a:gd name="T46" fmla="*/ 4986 w 7566"/>
                  <a:gd name="T47" fmla="*/ 1451 h 1779"/>
                  <a:gd name="T48" fmla="*/ 5332 w 7566"/>
                  <a:gd name="T49" fmla="*/ 1700 h 1779"/>
                  <a:gd name="T50" fmla="*/ 5785 w 7566"/>
                  <a:gd name="T51" fmla="*/ 1576 h 1779"/>
                  <a:gd name="T52" fmla="*/ 7566 w 7566"/>
                  <a:gd name="T53" fmla="*/ 1028 h 1779"/>
                  <a:gd name="T54" fmla="*/ 7468 w 7566"/>
                  <a:gd name="T55" fmla="*/ 712 h 1779"/>
                  <a:gd name="T56" fmla="*/ 7124 w 7566"/>
                  <a:gd name="T57" fmla="*/ 640 h 1779"/>
                  <a:gd name="T58" fmla="*/ 6883 w 7566"/>
                  <a:gd name="T59" fmla="*/ 809 h 1779"/>
                  <a:gd name="T60" fmla="*/ 6675 w 7566"/>
                  <a:gd name="T61" fmla="*/ 629 h 1779"/>
                  <a:gd name="T62" fmla="*/ 6391 w 7566"/>
                  <a:gd name="T63" fmla="*/ 715 h 1779"/>
                  <a:gd name="T64" fmla="*/ 6307 w 7566"/>
                  <a:gd name="T65" fmla="*/ 1132 h 1779"/>
                  <a:gd name="T66" fmla="*/ 6434 w 7566"/>
                  <a:gd name="T67" fmla="*/ 906 h 1779"/>
                  <a:gd name="T68" fmla="*/ 6627 w 7566"/>
                  <a:gd name="T69" fmla="*/ 1011 h 1779"/>
                  <a:gd name="T70" fmla="*/ 6962 w 7566"/>
                  <a:gd name="T71" fmla="*/ 1010 h 1779"/>
                  <a:gd name="T72" fmla="*/ 7160 w 7566"/>
                  <a:gd name="T73" fmla="*/ 897 h 1779"/>
                  <a:gd name="T74" fmla="*/ 7270 w 7566"/>
                  <a:gd name="T75" fmla="*/ 1682 h 1779"/>
                  <a:gd name="T76" fmla="*/ 2128 w 7566"/>
                  <a:gd name="T77" fmla="*/ 436 h 1779"/>
                  <a:gd name="T78" fmla="*/ 1692 w 7566"/>
                  <a:gd name="T79" fmla="*/ 657 h 1779"/>
                  <a:gd name="T80" fmla="*/ 1942 w 7566"/>
                  <a:gd name="T81" fmla="*/ 148 h 1779"/>
                  <a:gd name="T82" fmla="*/ 2415 w 7566"/>
                  <a:gd name="T83" fmla="*/ 86 h 1779"/>
                  <a:gd name="T84" fmla="*/ 1209 w 7566"/>
                  <a:gd name="T85" fmla="*/ 1745 h 1779"/>
                  <a:gd name="T86" fmla="*/ 663 w 7566"/>
                  <a:gd name="T87" fmla="*/ 1734 h 1779"/>
                  <a:gd name="T88" fmla="*/ 210 w 7566"/>
                  <a:gd name="T89" fmla="*/ 1423 h 1779"/>
                  <a:gd name="T90" fmla="*/ 2 w 7566"/>
                  <a:gd name="T91" fmla="*/ 897 h 1779"/>
                  <a:gd name="T92" fmla="*/ 117 w 7566"/>
                  <a:gd name="T93" fmla="*/ 366 h 1779"/>
                  <a:gd name="T94" fmla="*/ 716 w 7566"/>
                  <a:gd name="T95" fmla="*/ 64 h 1779"/>
                  <a:gd name="T96" fmla="*/ 395 w 7566"/>
                  <a:gd name="T97" fmla="*/ 595 h 1779"/>
                  <a:gd name="T98" fmla="*/ 370 w 7566"/>
                  <a:gd name="T99" fmla="*/ 996 h 1779"/>
                  <a:gd name="T100" fmla="*/ 603 w 7566"/>
                  <a:gd name="T101" fmla="*/ 1321 h 1779"/>
                  <a:gd name="T102" fmla="*/ 992 w 7566"/>
                  <a:gd name="T103" fmla="*/ 1429 h 1779"/>
                  <a:gd name="T104" fmla="*/ 550 w 7566"/>
                  <a:gd name="T105" fmla="*/ 1177 h 1779"/>
                  <a:gd name="T106" fmla="*/ 961 w 7566"/>
                  <a:gd name="T107" fmla="*/ 1356 h 1779"/>
                  <a:gd name="T108" fmla="*/ 1381 w 7566"/>
                  <a:gd name="T109" fmla="*/ 1141 h 1779"/>
                  <a:gd name="T110" fmla="*/ 1473 w 7566"/>
                  <a:gd name="T111" fmla="*/ 701 h 1779"/>
                  <a:gd name="T112" fmla="*/ 1173 w 7566"/>
                  <a:gd name="T113" fmla="*/ 341 h 1779"/>
                  <a:gd name="T114" fmla="*/ 739 w 7566"/>
                  <a:gd name="T115" fmla="*/ 341 h 1779"/>
                  <a:gd name="T116" fmla="*/ 454 w 7566"/>
                  <a:gd name="T117" fmla="*/ 647 h 1779"/>
                  <a:gd name="T118" fmla="*/ 448 w 7566"/>
                  <a:gd name="T119" fmla="*/ 100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6" h="1779">
                    <a:moveTo>
                      <a:pt x="3085" y="1162"/>
                    </a:moveTo>
                    <a:lnTo>
                      <a:pt x="3084" y="1127"/>
                    </a:lnTo>
                    <a:lnTo>
                      <a:pt x="3081" y="1096"/>
                    </a:lnTo>
                    <a:lnTo>
                      <a:pt x="3076" y="1066"/>
                    </a:lnTo>
                    <a:lnTo>
                      <a:pt x="3070" y="1038"/>
                    </a:lnTo>
                    <a:lnTo>
                      <a:pt x="3052" y="987"/>
                    </a:lnTo>
                    <a:lnTo>
                      <a:pt x="3041" y="965"/>
                    </a:lnTo>
                    <a:lnTo>
                      <a:pt x="3028" y="945"/>
                    </a:lnTo>
                    <a:lnTo>
                      <a:pt x="3013" y="927"/>
                    </a:lnTo>
                    <a:lnTo>
                      <a:pt x="2998" y="912"/>
                    </a:lnTo>
                    <a:lnTo>
                      <a:pt x="2980" y="897"/>
                    </a:lnTo>
                    <a:lnTo>
                      <a:pt x="2962" y="886"/>
                    </a:lnTo>
                    <a:lnTo>
                      <a:pt x="2942" y="877"/>
                    </a:lnTo>
                    <a:lnTo>
                      <a:pt x="2920" y="871"/>
                    </a:lnTo>
                    <a:lnTo>
                      <a:pt x="2897" y="867"/>
                    </a:lnTo>
                    <a:lnTo>
                      <a:pt x="2873" y="866"/>
                    </a:lnTo>
                    <a:lnTo>
                      <a:pt x="2849" y="867"/>
                    </a:lnTo>
                    <a:lnTo>
                      <a:pt x="2827" y="871"/>
                    </a:lnTo>
                    <a:lnTo>
                      <a:pt x="2804" y="878"/>
                    </a:lnTo>
                    <a:lnTo>
                      <a:pt x="2784" y="887"/>
                    </a:lnTo>
                    <a:lnTo>
                      <a:pt x="2765" y="898"/>
                    </a:lnTo>
                    <a:lnTo>
                      <a:pt x="2747" y="913"/>
                    </a:lnTo>
                    <a:lnTo>
                      <a:pt x="2731" y="929"/>
                    </a:lnTo>
                    <a:lnTo>
                      <a:pt x="2716" y="947"/>
                    </a:lnTo>
                    <a:lnTo>
                      <a:pt x="2703" y="967"/>
                    </a:lnTo>
                    <a:lnTo>
                      <a:pt x="2691" y="989"/>
                    </a:lnTo>
                    <a:lnTo>
                      <a:pt x="2681" y="1013"/>
                    </a:lnTo>
                    <a:lnTo>
                      <a:pt x="2673" y="1039"/>
                    </a:lnTo>
                    <a:lnTo>
                      <a:pt x="2667" y="1066"/>
                    </a:lnTo>
                    <a:lnTo>
                      <a:pt x="2662" y="1095"/>
                    </a:lnTo>
                    <a:lnTo>
                      <a:pt x="2659" y="1126"/>
                    </a:lnTo>
                    <a:lnTo>
                      <a:pt x="2658" y="1160"/>
                    </a:lnTo>
                    <a:lnTo>
                      <a:pt x="2659" y="1192"/>
                    </a:lnTo>
                    <a:lnTo>
                      <a:pt x="2662" y="1224"/>
                    </a:lnTo>
                    <a:lnTo>
                      <a:pt x="2667" y="1253"/>
                    </a:lnTo>
                    <a:lnTo>
                      <a:pt x="2674" y="1282"/>
                    </a:lnTo>
                    <a:lnTo>
                      <a:pt x="2682" y="1308"/>
                    </a:lnTo>
                    <a:lnTo>
                      <a:pt x="2692" y="1332"/>
                    </a:lnTo>
                    <a:lnTo>
                      <a:pt x="2704" y="1355"/>
                    </a:lnTo>
                    <a:lnTo>
                      <a:pt x="2717" y="1377"/>
                    </a:lnTo>
                    <a:lnTo>
                      <a:pt x="2732" y="1395"/>
                    </a:lnTo>
                    <a:lnTo>
                      <a:pt x="2749" y="1412"/>
                    </a:lnTo>
                    <a:lnTo>
                      <a:pt x="2767" y="1426"/>
                    </a:lnTo>
                    <a:lnTo>
                      <a:pt x="2786" y="1437"/>
                    </a:lnTo>
                    <a:lnTo>
                      <a:pt x="2807" y="1447"/>
                    </a:lnTo>
                    <a:lnTo>
                      <a:pt x="2830" y="1453"/>
                    </a:lnTo>
                    <a:lnTo>
                      <a:pt x="2853" y="1458"/>
                    </a:lnTo>
                    <a:lnTo>
                      <a:pt x="2878" y="1459"/>
                    </a:lnTo>
                    <a:lnTo>
                      <a:pt x="2901" y="1458"/>
                    </a:lnTo>
                    <a:lnTo>
                      <a:pt x="2924" y="1454"/>
                    </a:lnTo>
                    <a:lnTo>
                      <a:pt x="2945" y="1447"/>
                    </a:lnTo>
                    <a:lnTo>
                      <a:pt x="2964" y="1438"/>
                    </a:lnTo>
                    <a:lnTo>
                      <a:pt x="2983" y="1427"/>
                    </a:lnTo>
                    <a:lnTo>
                      <a:pt x="3000" y="1413"/>
                    </a:lnTo>
                    <a:lnTo>
                      <a:pt x="3008" y="1406"/>
                    </a:lnTo>
                    <a:lnTo>
                      <a:pt x="3015" y="1398"/>
                    </a:lnTo>
                    <a:lnTo>
                      <a:pt x="3029" y="1379"/>
                    </a:lnTo>
                    <a:lnTo>
                      <a:pt x="3042" y="1358"/>
                    </a:lnTo>
                    <a:lnTo>
                      <a:pt x="3052" y="1336"/>
                    </a:lnTo>
                    <a:lnTo>
                      <a:pt x="3063" y="1311"/>
                    </a:lnTo>
                    <a:lnTo>
                      <a:pt x="3071" y="1285"/>
                    </a:lnTo>
                    <a:lnTo>
                      <a:pt x="3077" y="1257"/>
                    </a:lnTo>
                    <a:lnTo>
                      <a:pt x="3081" y="1227"/>
                    </a:lnTo>
                    <a:lnTo>
                      <a:pt x="3084" y="1195"/>
                    </a:lnTo>
                    <a:lnTo>
                      <a:pt x="3085" y="1162"/>
                    </a:lnTo>
                    <a:close/>
                    <a:moveTo>
                      <a:pt x="3381" y="1164"/>
                    </a:moveTo>
                    <a:lnTo>
                      <a:pt x="3379" y="1222"/>
                    </a:lnTo>
                    <a:lnTo>
                      <a:pt x="3372" y="1279"/>
                    </a:lnTo>
                    <a:lnTo>
                      <a:pt x="3360" y="1332"/>
                    </a:lnTo>
                    <a:lnTo>
                      <a:pt x="3344" y="1384"/>
                    </a:lnTo>
                    <a:lnTo>
                      <a:pt x="3324" y="1432"/>
                    </a:lnTo>
                    <a:lnTo>
                      <a:pt x="3299" y="1477"/>
                    </a:lnTo>
                    <a:lnTo>
                      <a:pt x="3272" y="1519"/>
                    </a:lnTo>
                    <a:lnTo>
                      <a:pt x="3240" y="1556"/>
                    </a:lnTo>
                    <a:lnTo>
                      <a:pt x="3205" y="1591"/>
                    </a:lnTo>
                    <a:lnTo>
                      <a:pt x="3187" y="1606"/>
                    </a:lnTo>
                    <a:lnTo>
                      <a:pt x="3167" y="1622"/>
                    </a:lnTo>
                    <a:lnTo>
                      <a:pt x="3126" y="1648"/>
                    </a:lnTo>
                    <a:lnTo>
                      <a:pt x="3082" y="1670"/>
                    </a:lnTo>
                    <a:lnTo>
                      <a:pt x="3058" y="1679"/>
                    </a:lnTo>
                    <a:lnTo>
                      <a:pt x="3035" y="1687"/>
                    </a:lnTo>
                    <a:lnTo>
                      <a:pt x="2985" y="1700"/>
                    </a:lnTo>
                    <a:lnTo>
                      <a:pt x="2934" y="1708"/>
                    </a:lnTo>
                    <a:lnTo>
                      <a:pt x="2880" y="1710"/>
                    </a:lnTo>
                    <a:lnTo>
                      <a:pt x="2822" y="1708"/>
                    </a:lnTo>
                    <a:lnTo>
                      <a:pt x="2766" y="1700"/>
                    </a:lnTo>
                    <a:lnTo>
                      <a:pt x="2740" y="1695"/>
                    </a:lnTo>
                    <a:lnTo>
                      <a:pt x="2714" y="1688"/>
                    </a:lnTo>
                    <a:lnTo>
                      <a:pt x="2689" y="1681"/>
                    </a:lnTo>
                    <a:lnTo>
                      <a:pt x="2665" y="1672"/>
                    </a:lnTo>
                    <a:lnTo>
                      <a:pt x="2642" y="1662"/>
                    </a:lnTo>
                    <a:lnTo>
                      <a:pt x="2619" y="1651"/>
                    </a:lnTo>
                    <a:lnTo>
                      <a:pt x="2577" y="1625"/>
                    </a:lnTo>
                    <a:lnTo>
                      <a:pt x="2556" y="1610"/>
                    </a:lnTo>
                    <a:lnTo>
                      <a:pt x="2537" y="1594"/>
                    </a:lnTo>
                    <a:lnTo>
                      <a:pt x="2501" y="1561"/>
                    </a:lnTo>
                    <a:lnTo>
                      <a:pt x="2485" y="1542"/>
                    </a:lnTo>
                    <a:lnTo>
                      <a:pt x="2469" y="1523"/>
                    </a:lnTo>
                    <a:lnTo>
                      <a:pt x="2442" y="1482"/>
                    </a:lnTo>
                    <a:lnTo>
                      <a:pt x="2429" y="1460"/>
                    </a:lnTo>
                    <a:lnTo>
                      <a:pt x="2418" y="1437"/>
                    </a:lnTo>
                    <a:lnTo>
                      <a:pt x="2398" y="1388"/>
                    </a:lnTo>
                    <a:lnTo>
                      <a:pt x="2382" y="1335"/>
                    </a:lnTo>
                    <a:lnTo>
                      <a:pt x="2376" y="1308"/>
                    </a:lnTo>
                    <a:lnTo>
                      <a:pt x="2371" y="1280"/>
                    </a:lnTo>
                    <a:lnTo>
                      <a:pt x="2364" y="1221"/>
                    </a:lnTo>
                    <a:lnTo>
                      <a:pt x="2362" y="1191"/>
                    </a:lnTo>
                    <a:lnTo>
                      <a:pt x="2362" y="1160"/>
                    </a:lnTo>
                    <a:lnTo>
                      <a:pt x="2364" y="1102"/>
                    </a:lnTo>
                    <a:lnTo>
                      <a:pt x="2371" y="1048"/>
                    </a:lnTo>
                    <a:lnTo>
                      <a:pt x="2382" y="996"/>
                    </a:lnTo>
                    <a:lnTo>
                      <a:pt x="2398" y="946"/>
                    </a:lnTo>
                    <a:lnTo>
                      <a:pt x="2418" y="898"/>
                    </a:lnTo>
                    <a:lnTo>
                      <a:pt x="2430" y="875"/>
                    </a:lnTo>
                    <a:lnTo>
                      <a:pt x="2442" y="853"/>
                    </a:lnTo>
                    <a:lnTo>
                      <a:pt x="2470" y="812"/>
                    </a:lnTo>
                    <a:lnTo>
                      <a:pt x="2502" y="774"/>
                    </a:lnTo>
                    <a:lnTo>
                      <a:pt x="2537" y="740"/>
                    </a:lnTo>
                    <a:lnTo>
                      <a:pt x="2556" y="724"/>
                    </a:lnTo>
                    <a:lnTo>
                      <a:pt x="2577" y="709"/>
                    </a:lnTo>
                    <a:lnTo>
                      <a:pt x="2619" y="683"/>
                    </a:lnTo>
                    <a:lnTo>
                      <a:pt x="2664" y="660"/>
                    </a:lnTo>
                    <a:lnTo>
                      <a:pt x="2712" y="642"/>
                    </a:lnTo>
                    <a:lnTo>
                      <a:pt x="2763" y="629"/>
                    </a:lnTo>
                    <a:lnTo>
                      <a:pt x="2817" y="621"/>
                    </a:lnTo>
                    <a:lnTo>
                      <a:pt x="2873" y="619"/>
                    </a:lnTo>
                    <a:lnTo>
                      <a:pt x="2932" y="621"/>
                    </a:lnTo>
                    <a:lnTo>
                      <a:pt x="2960" y="625"/>
                    </a:lnTo>
                    <a:lnTo>
                      <a:pt x="2987" y="629"/>
                    </a:lnTo>
                    <a:lnTo>
                      <a:pt x="3014" y="635"/>
                    </a:lnTo>
                    <a:lnTo>
                      <a:pt x="3039" y="642"/>
                    </a:lnTo>
                    <a:lnTo>
                      <a:pt x="3089" y="659"/>
                    </a:lnTo>
                    <a:lnTo>
                      <a:pt x="3134" y="682"/>
                    </a:lnTo>
                    <a:lnTo>
                      <a:pt x="3175" y="708"/>
                    </a:lnTo>
                    <a:lnTo>
                      <a:pt x="3195" y="723"/>
                    </a:lnTo>
                    <a:lnTo>
                      <a:pt x="3213" y="738"/>
                    </a:lnTo>
                    <a:lnTo>
                      <a:pt x="3247" y="772"/>
                    </a:lnTo>
                    <a:lnTo>
                      <a:pt x="3263" y="791"/>
                    </a:lnTo>
                    <a:lnTo>
                      <a:pt x="3278" y="810"/>
                    </a:lnTo>
                    <a:lnTo>
                      <a:pt x="3292" y="830"/>
                    </a:lnTo>
                    <a:lnTo>
                      <a:pt x="3305" y="851"/>
                    </a:lnTo>
                    <a:lnTo>
                      <a:pt x="3328" y="896"/>
                    </a:lnTo>
                    <a:lnTo>
                      <a:pt x="3347" y="945"/>
                    </a:lnTo>
                    <a:lnTo>
                      <a:pt x="3355" y="970"/>
                    </a:lnTo>
                    <a:lnTo>
                      <a:pt x="3362" y="995"/>
                    </a:lnTo>
                    <a:lnTo>
                      <a:pt x="3372" y="1049"/>
                    </a:lnTo>
                    <a:lnTo>
                      <a:pt x="3376" y="1076"/>
                    </a:lnTo>
                    <a:lnTo>
                      <a:pt x="3379" y="1105"/>
                    </a:lnTo>
                    <a:lnTo>
                      <a:pt x="3381" y="1164"/>
                    </a:lnTo>
                    <a:close/>
                    <a:moveTo>
                      <a:pt x="4174" y="932"/>
                    </a:moveTo>
                    <a:lnTo>
                      <a:pt x="4138" y="917"/>
                    </a:lnTo>
                    <a:lnTo>
                      <a:pt x="4106" y="908"/>
                    </a:lnTo>
                    <a:lnTo>
                      <a:pt x="4074" y="903"/>
                    </a:lnTo>
                    <a:lnTo>
                      <a:pt x="4037" y="900"/>
                    </a:lnTo>
                    <a:lnTo>
                      <a:pt x="4007" y="903"/>
                    </a:lnTo>
                    <a:lnTo>
                      <a:pt x="3979" y="907"/>
                    </a:lnTo>
                    <a:lnTo>
                      <a:pt x="3953" y="914"/>
                    </a:lnTo>
                    <a:lnTo>
                      <a:pt x="3928" y="924"/>
                    </a:lnTo>
                    <a:lnTo>
                      <a:pt x="3905" y="936"/>
                    </a:lnTo>
                    <a:lnTo>
                      <a:pt x="3884" y="951"/>
                    </a:lnTo>
                    <a:lnTo>
                      <a:pt x="3865" y="968"/>
                    </a:lnTo>
                    <a:lnTo>
                      <a:pt x="3847" y="987"/>
                    </a:lnTo>
                    <a:lnTo>
                      <a:pt x="3832" y="1009"/>
                    </a:lnTo>
                    <a:lnTo>
                      <a:pt x="3818" y="1034"/>
                    </a:lnTo>
                    <a:lnTo>
                      <a:pt x="3807" y="1060"/>
                    </a:lnTo>
                    <a:lnTo>
                      <a:pt x="3797" y="1088"/>
                    </a:lnTo>
                    <a:lnTo>
                      <a:pt x="3789" y="1119"/>
                    </a:lnTo>
                    <a:lnTo>
                      <a:pt x="3783" y="1152"/>
                    </a:lnTo>
                    <a:lnTo>
                      <a:pt x="3780" y="1187"/>
                    </a:lnTo>
                    <a:lnTo>
                      <a:pt x="3779" y="1223"/>
                    </a:lnTo>
                    <a:lnTo>
                      <a:pt x="3779" y="1682"/>
                    </a:lnTo>
                    <a:lnTo>
                      <a:pt x="3485" y="1682"/>
                    </a:lnTo>
                    <a:lnTo>
                      <a:pt x="3485" y="1165"/>
                    </a:lnTo>
                    <a:lnTo>
                      <a:pt x="3485" y="647"/>
                    </a:lnTo>
                    <a:lnTo>
                      <a:pt x="3768" y="647"/>
                    </a:lnTo>
                    <a:lnTo>
                      <a:pt x="3768" y="882"/>
                    </a:lnTo>
                    <a:lnTo>
                      <a:pt x="3776" y="854"/>
                    </a:lnTo>
                    <a:lnTo>
                      <a:pt x="3785" y="827"/>
                    </a:lnTo>
                    <a:lnTo>
                      <a:pt x="3797" y="801"/>
                    </a:lnTo>
                    <a:lnTo>
                      <a:pt x="3810" y="777"/>
                    </a:lnTo>
                    <a:lnTo>
                      <a:pt x="3825" y="755"/>
                    </a:lnTo>
                    <a:lnTo>
                      <a:pt x="3840" y="735"/>
                    </a:lnTo>
                    <a:lnTo>
                      <a:pt x="3858" y="716"/>
                    </a:lnTo>
                    <a:lnTo>
                      <a:pt x="3877" y="699"/>
                    </a:lnTo>
                    <a:lnTo>
                      <a:pt x="3898" y="684"/>
                    </a:lnTo>
                    <a:lnTo>
                      <a:pt x="3920" y="671"/>
                    </a:lnTo>
                    <a:lnTo>
                      <a:pt x="3943" y="658"/>
                    </a:lnTo>
                    <a:lnTo>
                      <a:pt x="3955" y="653"/>
                    </a:lnTo>
                    <a:lnTo>
                      <a:pt x="3968" y="649"/>
                    </a:lnTo>
                    <a:lnTo>
                      <a:pt x="3994" y="642"/>
                    </a:lnTo>
                    <a:lnTo>
                      <a:pt x="4021" y="636"/>
                    </a:lnTo>
                    <a:lnTo>
                      <a:pt x="4051" y="633"/>
                    </a:lnTo>
                    <a:lnTo>
                      <a:pt x="4081" y="632"/>
                    </a:lnTo>
                    <a:lnTo>
                      <a:pt x="4124" y="635"/>
                    </a:lnTo>
                    <a:lnTo>
                      <a:pt x="4174" y="643"/>
                    </a:lnTo>
                    <a:lnTo>
                      <a:pt x="4174" y="932"/>
                    </a:lnTo>
                    <a:close/>
                    <a:moveTo>
                      <a:pt x="4858" y="1682"/>
                    </a:moveTo>
                    <a:lnTo>
                      <a:pt x="4858" y="1450"/>
                    </a:lnTo>
                    <a:lnTo>
                      <a:pt x="4825" y="1457"/>
                    </a:lnTo>
                    <a:lnTo>
                      <a:pt x="4796" y="1461"/>
                    </a:lnTo>
                    <a:lnTo>
                      <a:pt x="4767" y="1463"/>
                    </a:lnTo>
                    <a:lnTo>
                      <a:pt x="4736" y="1463"/>
                    </a:lnTo>
                    <a:lnTo>
                      <a:pt x="4691" y="1461"/>
                    </a:lnTo>
                    <a:lnTo>
                      <a:pt x="4672" y="1458"/>
                    </a:lnTo>
                    <a:lnTo>
                      <a:pt x="4654" y="1453"/>
                    </a:lnTo>
                    <a:lnTo>
                      <a:pt x="4638" y="1447"/>
                    </a:lnTo>
                    <a:lnTo>
                      <a:pt x="4624" y="1440"/>
                    </a:lnTo>
                    <a:lnTo>
                      <a:pt x="4612" y="1431"/>
                    </a:lnTo>
                    <a:lnTo>
                      <a:pt x="4601" y="1420"/>
                    </a:lnTo>
                    <a:lnTo>
                      <a:pt x="4592" y="1408"/>
                    </a:lnTo>
                    <a:lnTo>
                      <a:pt x="4584" y="1394"/>
                    </a:lnTo>
                    <a:lnTo>
                      <a:pt x="4580" y="1386"/>
                    </a:lnTo>
                    <a:lnTo>
                      <a:pt x="4577" y="1378"/>
                    </a:lnTo>
                    <a:lnTo>
                      <a:pt x="4572" y="1359"/>
                    </a:lnTo>
                    <a:lnTo>
                      <a:pt x="4566" y="1317"/>
                    </a:lnTo>
                    <a:lnTo>
                      <a:pt x="4564" y="1267"/>
                    </a:lnTo>
                    <a:lnTo>
                      <a:pt x="4564" y="890"/>
                    </a:lnTo>
                    <a:lnTo>
                      <a:pt x="4845" y="890"/>
                    </a:lnTo>
                    <a:lnTo>
                      <a:pt x="4845" y="655"/>
                    </a:lnTo>
                    <a:lnTo>
                      <a:pt x="4564" y="655"/>
                    </a:lnTo>
                    <a:lnTo>
                      <a:pt x="4564" y="317"/>
                    </a:lnTo>
                    <a:lnTo>
                      <a:pt x="4268" y="484"/>
                    </a:lnTo>
                    <a:lnTo>
                      <a:pt x="4268" y="902"/>
                    </a:lnTo>
                    <a:lnTo>
                      <a:pt x="4268" y="1319"/>
                    </a:lnTo>
                    <a:lnTo>
                      <a:pt x="4270" y="1367"/>
                    </a:lnTo>
                    <a:lnTo>
                      <a:pt x="4274" y="1412"/>
                    </a:lnTo>
                    <a:lnTo>
                      <a:pt x="4281" y="1453"/>
                    </a:lnTo>
                    <a:lnTo>
                      <a:pt x="4293" y="1491"/>
                    </a:lnTo>
                    <a:lnTo>
                      <a:pt x="4306" y="1525"/>
                    </a:lnTo>
                    <a:lnTo>
                      <a:pt x="4322" y="1557"/>
                    </a:lnTo>
                    <a:lnTo>
                      <a:pt x="4342" y="1585"/>
                    </a:lnTo>
                    <a:lnTo>
                      <a:pt x="4364" y="1609"/>
                    </a:lnTo>
                    <a:lnTo>
                      <a:pt x="4390" y="1632"/>
                    </a:lnTo>
                    <a:lnTo>
                      <a:pt x="4419" y="1651"/>
                    </a:lnTo>
                    <a:lnTo>
                      <a:pt x="4451" y="1667"/>
                    </a:lnTo>
                    <a:lnTo>
                      <a:pt x="4487" y="1679"/>
                    </a:lnTo>
                    <a:lnTo>
                      <a:pt x="4525" y="1689"/>
                    </a:lnTo>
                    <a:lnTo>
                      <a:pt x="4569" y="1696"/>
                    </a:lnTo>
                    <a:lnTo>
                      <a:pt x="4614" y="1700"/>
                    </a:lnTo>
                    <a:lnTo>
                      <a:pt x="4663" y="1702"/>
                    </a:lnTo>
                    <a:lnTo>
                      <a:pt x="4712" y="1701"/>
                    </a:lnTo>
                    <a:lnTo>
                      <a:pt x="4759" y="1698"/>
                    </a:lnTo>
                    <a:lnTo>
                      <a:pt x="4807" y="1692"/>
                    </a:lnTo>
                    <a:lnTo>
                      <a:pt x="4858" y="1682"/>
                    </a:lnTo>
                    <a:close/>
                    <a:moveTo>
                      <a:pt x="5897" y="1179"/>
                    </a:moveTo>
                    <a:lnTo>
                      <a:pt x="5897" y="647"/>
                    </a:lnTo>
                    <a:lnTo>
                      <a:pt x="5603" y="647"/>
                    </a:lnTo>
                    <a:lnTo>
                      <a:pt x="5603" y="1179"/>
                    </a:lnTo>
                    <a:lnTo>
                      <a:pt x="5601" y="1250"/>
                    </a:lnTo>
                    <a:lnTo>
                      <a:pt x="5599" y="1281"/>
                    </a:lnTo>
                    <a:lnTo>
                      <a:pt x="5595" y="1309"/>
                    </a:lnTo>
                    <a:lnTo>
                      <a:pt x="5590" y="1334"/>
                    </a:lnTo>
                    <a:lnTo>
                      <a:pt x="5584" y="1357"/>
                    </a:lnTo>
                    <a:lnTo>
                      <a:pt x="5576" y="1378"/>
                    </a:lnTo>
                    <a:lnTo>
                      <a:pt x="5567" y="1395"/>
                    </a:lnTo>
                    <a:lnTo>
                      <a:pt x="5556" y="1410"/>
                    </a:lnTo>
                    <a:lnTo>
                      <a:pt x="5544" y="1423"/>
                    </a:lnTo>
                    <a:lnTo>
                      <a:pt x="5530" y="1433"/>
                    </a:lnTo>
                    <a:lnTo>
                      <a:pt x="5514" y="1441"/>
                    </a:lnTo>
                    <a:lnTo>
                      <a:pt x="5505" y="1445"/>
                    </a:lnTo>
                    <a:lnTo>
                      <a:pt x="5496" y="1448"/>
                    </a:lnTo>
                    <a:lnTo>
                      <a:pt x="5476" y="1452"/>
                    </a:lnTo>
                    <a:lnTo>
                      <a:pt x="5455" y="1455"/>
                    </a:lnTo>
                    <a:lnTo>
                      <a:pt x="5431" y="1455"/>
                    </a:lnTo>
                    <a:lnTo>
                      <a:pt x="5407" y="1455"/>
                    </a:lnTo>
                    <a:lnTo>
                      <a:pt x="5385" y="1452"/>
                    </a:lnTo>
                    <a:lnTo>
                      <a:pt x="5364" y="1448"/>
                    </a:lnTo>
                    <a:lnTo>
                      <a:pt x="5346" y="1442"/>
                    </a:lnTo>
                    <a:lnTo>
                      <a:pt x="5329" y="1434"/>
                    </a:lnTo>
                    <a:lnTo>
                      <a:pt x="5315" y="1424"/>
                    </a:lnTo>
                    <a:lnTo>
                      <a:pt x="5301" y="1412"/>
                    </a:lnTo>
                    <a:lnTo>
                      <a:pt x="5290" y="1397"/>
                    </a:lnTo>
                    <a:lnTo>
                      <a:pt x="5280" y="1381"/>
                    </a:lnTo>
                    <a:lnTo>
                      <a:pt x="5272" y="1361"/>
                    </a:lnTo>
                    <a:lnTo>
                      <a:pt x="5265" y="1340"/>
                    </a:lnTo>
                    <a:lnTo>
                      <a:pt x="5258" y="1317"/>
                    </a:lnTo>
                    <a:lnTo>
                      <a:pt x="5254" y="1290"/>
                    </a:lnTo>
                    <a:lnTo>
                      <a:pt x="5251" y="1262"/>
                    </a:lnTo>
                    <a:lnTo>
                      <a:pt x="5250" y="1230"/>
                    </a:lnTo>
                    <a:lnTo>
                      <a:pt x="5249" y="1196"/>
                    </a:lnTo>
                    <a:lnTo>
                      <a:pt x="5249" y="647"/>
                    </a:lnTo>
                    <a:lnTo>
                      <a:pt x="4955" y="647"/>
                    </a:lnTo>
                    <a:lnTo>
                      <a:pt x="4955" y="1192"/>
                    </a:lnTo>
                    <a:lnTo>
                      <a:pt x="4957" y="1271"/>
                    </a:lnTo>
                    <a:lnTo>
                      <a:pt x="4962" y="1339"/>
                    </a:lnTo>
                    <a:lnTo>
                      <a:pt x="4966" y="1370"/>
                    </a:lnTo>
                    <a:lnTo>
                      <a:pt x="4972" y="1400"/>
                    </a:lnTo>
                    <a:lnTo>
                      <a:pt x="4986" y="1451"/>
                    </a:lnTo>
                    <a:lnTo>
                      <a:pt x="4994" y="1474"/>
                    </a:lnTo>
                    <a:lnTo>
                      <a:pt x="5005" y="1496"/>
                    </a:lnTo>
                    <a:lnTo>
                      <a:pt x="5016" y="1516"/>
                    </a:lnTo>
                    <a:lnTo>
                      <a:pt x="5030" y="1535"/>
                    </a:lnTo>
                    <a:lnTo>
                      <a:pt x="5059" y="1571"/>
                    </a:lnTo>
                    <a:lnTo>
                      <a:pt x="5095" y="1604"/>
                    </a:lnTo>
                    <a:lnTo>
                      <a:pt x="5127" y="1628"/>
                    </a:lnTo>
                    <a:lnTo>
                      <a:pt x="5162" y="1649"/>
                    </a:lnTo>
                    <a:lnTo>
                      <a:pt x="5201" y="1666"/>
                    </a:lnTo>
                    <a:lnTo>
                      <a:pt x="5241" y="1680"/>
                    </a:lnTo>
                    <a:lnTo>
                      <a:pt x="5286" y="1692"/>
                    </a:lnTo>
                    <a:lnTo>
                      <a:pt x="5332" y="1700"/>
                    </a:lnTo>
                    <a:lnTo>
                      <a:pt x="5379" y="1704"/>
                    </a:lnTo>
                    <a:lnTo>
                      <a:pt x="5429" y="1706"/>
                    </a:lnTo>
                    <a:lnTo>
                      <a:pt x="5488" y="1704"/>
                    </a:lnTo>
                    <a:lnTo>
                      <a:pt x="5544" y="1696"/>
                    </a:lnTo>
                    <a:lnTo>
                      <a:pt x="5570" y="1691"/>
                    </a:lnTo>
                    <a:lnTo>
                      <a:pt x="5596" y="1685"/>
                    </a:lnTo>
                    <a:lnTo>
                      <a:pt x="5644" y="1668"/>
                    </a:lnTo>
                    <a:lnTo>
                      <a:pt x="5667" y="1658"/>
                    </a:lnTo>
                    <a:lnTo>
                      <a:pt x="5689" y="1648"/>
                    </a:lnTo>
                    <a:lnTo>
                      <a:pt x="5730" y="1622"/>
                    </a:lnTo>
                    <a:lnTo>
                      <a:pt x="5768" y="1592"/>
                    </a:lnTo>
                    <a:lnTo>
                      <a:pt x="5785" y="1576"/>
                    </a:lnTo>
                    <a:lnTo>
                      <a:pt x="5801" y="1559"/>
                    </a:lnTo>
                    <a:lnTo>
                      <a:pt x="5825" y="1528"/>
                    </a:lnTo>
                    <a:lnTo>
                      <a:pt x="5844" y="1494"/>
                    </a:lnTo>
                    <a:lnTo>
                      <a:pt x="5861" y="1456"/>
                    </a:lnTo>
                    <a:lnTo>
                      <a:pt x="5874" y="1414"/>
                    </a:lnTo>
                    <a:lnTo>
                      <a:pt x="5885" y="1364"/>
                    </a:lnTo>
                    <a:lnTo>
                      <a:pt x="5892" y="1310"/>
                    </a:lnTo>
                    <a:lnTo>
                      <a:pt x="5896" y="1248"/>
                    </a:lnTo>
                    <a:lnTo>
                      <a:pt x="5897" y="1179"/>
                    </a:lnTo>
                    <a:close/>
                    <a:moveTo>
                      <a:pt x="7566" y="1682"/>
                    </a:moveTo>
                    <a:lnTo>
                      <a:pt x="7566" y="1088"/>
                    </a:lnTo>
                    <a:lnTo>
                      <a:pt x="7566" y="1028"/>
                    </a:lnTo>
                    <a:lnTo>
                      <a:pt x="7564" y="976"/>
                    </a:lnTo>
                    <a:lnTo>
                      <a:pt x="7560" y="930"/>
                    </a:lnTo>
                    <a:lnTo>
                      <a:pt x="7555" y="889"/>
                    </a:lnTo>
                    <a:lnTo>
                      <a:pt x="7549" y="855"/>
                    </a:lnTo>
                    <a:lnTo>
                      <a:pt x="7545" y="839"/>
                    </a:lnTo>
                    <a:lnTo>
                      <a:pt x="7540" y="824"/>
                    </a:lnTo>
                    <a:lnTo>
                      <a:pt x="7530" y="797"/>
                    </a:lnTo>
                    <a:lnTo>
                      <a:pt x="7517" y="773"/>
                    </a:lnTo>
                    <a:lnTo>
                      <a:pt x="7507" y="756"/>
                    </a:lnTo>
                    <a:lnTo>
                      <a:pt x="7495" y="741"/>
                    </a:lnTo>
                    <a:lnTo>
                      <a:pt x="7482" y="726"/>
                    </a:lnTo>
                    <a:lnTo>
                      <a:pt x="7468" y="712"/>
                    </a:lnTo>
                    <a:lnTo>
                      <a:pt x="7436" y="687"/>
                    </a:lnTo>
                    <a:lnTo>
                      <a:pt x="7419" y="676"/>
                    </a:lnTo>
                    <a:lnTo>
                      <a:pt x="7401" y="666"/>
                    </a:lnTo>
                    <a:lnTo>
                      <a:pt x="7362" y="648"/>
                    </a:lnTo>
                    <a:lnTo>
                      <a:pt x="7342" y="641"/>
                    </a:lnTo>
                    <a:lnTo>
                      <a:pt x="7321" y="636"/>
                    </a:lnTo>
                    <a:lnTo>
                      <a:pt x="7277" y="628"/>
                    </a:lnTo>
                    <a:lnTo>
                      <a:pt x="7231" y="626"/>
                    </a:lnTo>
                    <a:lnTo>
                      <a:pt x="7202" y="626"/>
                    </a:lnTo>
                    <a:lnTo>
                      <a:pt x="7175" y="629"/>
                    </a:lnTo>
                    <a:lnTo>
                      <a:pt x="7149" y="634"/>
                    </a:lnTo>
                    <a:lnTo>
                      <a:pt x="7124" y="640"/>
                    </a:lnTo>
                    <a:lnTo>
                      <a:pt x="7100" y="648"/>
                    </a:lnTo>
                    <a:lnTo>
                      <a:pt x="7077" y="658"/>
                    </a:lnTo>
                    <a:lnTo>
                      <a:pt x="7055" y="671"/>
                    </a:lnTo>
                    <a:lnTo>
                      <a:pt x="7034" y="685"/>
                    </a:lnTo>
                    <a:lnTo>
                      <a:pt x="7015" y="700"/>
                    </a:lnTo>
                    <a:lnTo>
                      <a:pt x="6996" y="718"/>
                    </a:lnTo>
                    <a:lnTo>
                      <a:pt x="6977" y="737"/>
                    </a:lnTo>
                    <a:lnTo>
                      <a:pt x="6959" y="759"/>
                    </a:lnTo>
                    <a:lnTo>
                      <a:pt x="6943" y="783"/>
                    </a:lnTo>
                    <a:lnTo>
                      <a:pt x="6928" y="808"/>
                    </a:lnTo>
                    <a:lnTo>
                      <a:pt x="6900" y="865"/>
                    </a:lnTo>
                    <a:lnTo>
                      <a:pt x="6883" y="809"/>
                    </a:lnTo>
                    <a:lnTo>
                      <a:pt x="6873" y="784"/>
                    </a:lnTo>
                    <a:lnTo>
                      <a:pt x="6862" y="761"/>
                    </a:lnTo>
                    <a:lnTo>
                      <a:pt x="6849" y="739"/>
                    </a:lnTo>
                    <a:lnTo>
                      <a:pt x="6835" y="720"/>
                    </a:lnTo>
                    <a:lnTo>
                      <a:pt x="6820" y="702"/>
                    </a:lnTo>
                    <a:lnTo>
                      <a:pt x="6804" y="686"/>
                    </a:lnTo>
                    <a:lnTo>
                      <a:pt x="6786" y="672"/>
                    </a:lnTo>
                    <a:lnTo>
                      <a:pt x="6766" y="659"/>
                    </a:lnTo>
                    <a:lnTo>
                      <a:pt x="6746" y="649"/>
                    </a:lnTo>
                    <a:lnTo>
                      <a:pt x="6723" y="640"/>
                    </a:lnTo>
                    <a:lnTo>
                      <a:pt x="6700" y="634"/>
                    </a:lnTo>
                    <a:lnTo>
                      <a:pt x="6675" y="629"/>
                    </a:lnTo>
                    <a:lnTo>
                      <a:pt x="6649" y="626"/>
                    </a:lnTo>
                    <a:lnTo>
                      <a:pt x="6621" y="626"/>
                    </a:lnTo>
                    <a:lnTo>
                      <a:pt x="6593" y="626"/>
                    </a:lnTo>
                    <a:lnTo>
                      <a:pt x="6566" y="629"/>
                    </a:lnTo>
                    <a:lnTo>
                      <a:pt x="6540" y="633"/>
                    </a:lnTo>
                    <a:lnTo>
                      <a:pt x="6516" y="639"/>
                    </a:lnTo>
                    <a:lnTo>
                      <a:pt x="6493" y="647"/>
                    </a:lnTo>
                    <a:lnTo>
                      <a:pt x="6470" y="657"/>
                    </a:lnTo>
                    <a:lnTo>
                      <a:pt x="6448" y="670"/>
                    </a:lnTo>
                    <a:lnTo>
                      <a:pt x="6428" y="683"/>
                    </a:lnTo>
                    <a:lnTo>
                      <a:pt x="6409" y="698"/>
                    </a:lnTo>
                    <a:lnTo>
                      <a:pt x="6391" y="715"/>
                    </a:lnTo>
                    <a:lnTo>
                      <a:pt x="6373" y="734"/>
                    </a:lnTo>
                    <a:lnTo>
                      <a:pt x="6356" y="755"/>
                    </a:lnTo>
                    <a:lnTo>
                      <a:pt x="6325" y="803"/>
                    </a:lnTo>
                    <a:lnTo>
                      <a:pt x="6295" y="859"/>
                    </a:lnTo>
                    <a:lnTo>
                      <a:pt x="6295" y="647"/>
                    </a:lnTo>
                    <a:lnTo>
                      <a:pt x="6011" y="647"/>
                    </a:lnTo>
                    <a:lnTo>
                      <a:pt x="6011" y="1165"/>
                    </a:lnTo>
                    <a:lnTo>
                      <a:pt x="6011" y="1682"/>
                    </a:lnTo>
                    <a:lnTo>
                      <a:pt x="6305" y="1682"/>
                    </a:lnTo>
                    <a:lnTo>
                      <a:pt x="6305" y="1201"/>
                    </a:lnTo>
                    <a:lnTo>
                      <a:pt x="6306" y="1155"/>
                    </a:lnTo>
                    <a:lnTo>
                      <a:pt x="6307" y="1132"/>
                    </a:lnTo>
                    <a:lnTo>
                      <a:pt x="6309" y="1113"/>
                    </a:lnTo>
                    <a:lnTo>
                      <a:pt x="6314" y="1078"/>
                    </a:lnTo>
                    <a:lnTo>
                      <a:pt x="6320" y="1048"/>
                    </a:lnTo>
                    <a:lnTo>
                      <a:pt x="6332" y="1015"/>
                    </a:lnTo>
                    <a:lnTo>
                      <a:pt x="6347" y="985"/>
                    </a:lnTo>
                    <a:lnTo>
                      <a:pt x="6365" y="959"/>
                    </a:lnTo>
                    <a:lnTo>
                      <a:pt x="6375" y="947"/>
                    </a:lnTo>
                    <a:lnTo>
                      <a:pt x="6386" y="937"/>
                    </a:lnTo>
                    <a:lnTo>
                      <a:pt x="6397" y="927"/>
                    </a:lnTo>
                    <a:lnTo>
                      <a:pt x="6409" y="919"/>
                    </a:lnTo>
                    <a:lnTo>
                      <a:pt x="6421" y="912"/>
                    </a:lnTo>
                    <a:lnTo>
                      <a:pt x="6434" y="906"/>
                    </a:lnTo>
                    <a:lnTo>
                      <a:pt x="6448" y="900"/>
                    </a:lnTo>
                    <a:lnTo>
                      <a:pt x="6462" y="897"/>
                    </a:lnTo>
                    <a:lnTo>
                      <a:pt x="6492" y="894"/>
                    </a:lnTo>
                    <a:lnTo>
                      <a:pt x="6514" y="895"/>
                    </a:lnTo>
                    <a:lnTo>
                      <a:pt x="6534" y="900"/>
                    </a:lnTo>
                    <a:lnTo>
                      <a:pt x="6553" y="907"/>
                    </a:lnTo>
                    <a:lnTo>
                      <a:pt x="6569" y="917"/>
                    </a:lnTo>
                    <a:lnTo>
                      <a:pt x="6584" y="929"/>
                    </a:lnTo>
                    <a:lnTo>
                      <a:pt x="6597" y="943"/>
                    </a:lnTo>
                    <a:lnTo>
                      <a:pt x="6608" y="960"/>
                    </a:lnTo>
                    <a:lnTo>
                      <a:pt x="6617" y="979"/>
                    </a:lnTo>
                    <a:lnTo>
                      <a:pt x="6627" y="1011"/>
                    </a:lnTo>
                    <a:lnTo>
                      <a:pt x="6634" y="1050"/>
                    </a:lnTo>
                    <a:lnTo>
                      <a:pt x="6638" y="1100"/>
                    </a:lnTo>
                    <a:lnTo>
                      <a:pt x="6639" y="1165"/>
                    </a:lnTo>
                    <a:lnTo>
                      <a:pt x="6639" y="1682"/>
                    </a:lnTo>
                    <a:lnTo>
                      <a:pt x="6935" y="1682"/>
                    </a:lnTo>
                    <a:lnTo>
                      <a:pt x="6935" y="1184"/>
                    </a:lnTo>
                    <a:lnTo>
                      <a:pt x="6936" y="1150"/>
                    </a:lnTo>
                    <a:lnTo>
                      <a:pt x="6938" y="1117"/>
                    </a:lnTo>
                    <a:lnTo>
                      <a:pt x="6942" y="1087"/>
                    </a:lnTo>
                    <a:lnTo>
                      <a:pt x="6947" y="1059"/>
                    </a:lnTo>
                    <a:lnTo>
                      <a:pt x="6954" y="1033"/>
                    </a:lnTo>
                    <a:lnTo>
                      <a:pt x="6962" y="1010"/>
                    </a:lnTo>
                    <a:lnTo>
                      <a:pt x="6971" y="988"/>
                    </a:lnTo>
                    <a:lnTo>
                      <a:pt x="6983" y="969"/>
                    </a:lnTo>
                    <a:lnTo>
                      <a:pt x="6996" y="952"/>
                    </a:lnTo>
                    <a:lnTo>
                      <a:pt x="7009" y="937"/>
                    </a:lnTo>
                    <a:lnTo>
                      <a:pt x="7025" y="924"/>
                    </a:lnTo>
                    <a:lnTo>
                      <a:pt x="7041" y="914"/>
                    </a:lnTo>
                    <a:lnTo>
                      <a:pt x="7059" y="906"/>
                    </a:lnTo>
                    <a:lnTo>
                      <a:pt x="7079" y="899"/>
                    </a:lnTo>
                    <a:lnTo>
                      <a:pt x="7100" y="895"/>
                    </a:lnTo>
                    <a:lnTo>
                      <a:pt x="7122" y="894"/>
                    </a:lnTo>
                    <a:lnTo>
                      <a:pt x="7148" y="895"/>
                    </a:lnTo>
                    <a:lnTo>
                      <a:pt x="7160" y="897"/>
                    </a:lnTo>
                    <a:lnTo>
                      <a:pt x="7171" y="900"/>
                    </a:lnTo>
                    <a:lnTo>
                      <a:pt x="7192" y="909"/>
                    </a:lnTo>
                    <a:lnTo>
                      <a:pt x="7210" y="919"/>
                    </a:lnTo>
                    <a:lnTo>
                      <a:pt x="7227" y="933"/>
                    </a:lnTo>
                    <a:lnTo>
                      <a:pt x="7241" y="951"/>
                    </a:lnTo>
                    <a:lnTo>
                      <a:pt x="7251" y="971"/>
                    </a:lnTo>
                    <a:lnTo>
                      <a:pt x="7259" y="995"/>
                    </a:lnTo>
                    <a:lnTo>
                      <a:pt x="7264" y="1023"/>
                    </a:lnTo>
                    <a:lnTo>
                      <a:pt x="7267" y="1058"/>
                    </a:lnTo>
                    <a:lnTo>
                      <a:pt x="7269" y="1101"/>
                    </a:lnTo>
                    <a:lnTo>
                      <a:pt x="7270" y="1150"/>
                    </a:lnTo>
                    <a:lnTo>
                      <a:pt x="7270" y="1682"/>
                    </a:lnTo>
                    <a:lnTo>
                      <a:pt x="7566" y="1682"/>
                    </a:lnTo>
                    <a:close/>
                    <a:moveTo>
                      <a:pt x="2275" y="320"/>
                    </a:moveTo>
                    <a:lnTo>
                      <a:pt x="2258" y="320"/>
                    </a:lnTo>
                    <a:lnTo>
                      <a:pt x="2241" y="323"/>
                    </a:lnTo>
                    <a:lnTo>
                      <a:pt x="2226" y="326"/>
                    </a:lnTo>
                    <a:lnTo>
                      <a:pt x="2212" y="332"/>
                    </a:lnTo>
                    <a:lnTo>
                      <a:pt x="2185" y="346"/>
                    </a:lnTo>
                    <a:lnTo>
                      <a:pt x="2163" y="365"/>
                    </a:lnTo>
                    <a:lnTo>
                      <a:pt x="2154" y="377"/>
                    </a:lnTo>
                    <a:lnTo>
                      <a:pt x="2146" y="390"/>
                    </a:lnTo>
                    <a:lnTo>
                      <a:pt x="2133" y="419"/>
                    </a:lnTo>
                    <a:lnTo>
                      <a:pt x="2128" y="436"/>
                    </a:lnTo>
                    <a:lnTo>
                      <a:pt x="2125" y="453"/>
                    </a:lnTo>
                    <a:lnTo>
                      <a:pt x="2123" y="471"/>
                    </a:lnTo>
                    <a:lnTo>
                      <a:pt x="2122" y="490"/>
                    </a:lnTo>
                    <a:lnTo>
                      <a:pt x="2122" y="657"/>
                    </a:lnTo>
                    <a:lnTo>
                      <a:pt x="2337" y="657"/>
                    </a:lnTo>
                    <a:lnTo>
                      <a:pt x="2337" y="891"/>
                    </a:lnTo>
                    <a:lnTo>
                      <a:pt x="2122" y="891"/>
                    </a:lnTo>
                    <a:lnTo>
                      <a:pt x="2122" y="1683"/>
                    </a:lnTo>
                    <a:lnTo>
                      <a:pt x="1828" y="1683"/>
                    </a:lnTo>
                    <a:lnTo>
                      <a:pt x="1828" y="891"/>
                    </a:lnTo>
                    <a:lnTo>
                      <a:pt x="1692" y="891"/>
                    </a:lnTo>
                    <a:lnTo>
                      <a:pt x="1692" y="657"/>
                    </a:lnTo>
                    <a:lnTo>
                      <a:pt x="1828" y="657"/>
                    </a:lnTo>
                    <a:lnTo>
                      <a:pt x="1828" y="516"/>
                    </a:lnTo>
                    <a:lnTo>
                      <a:pt x="1830" y="435"/>
                    </a:lnTo>
                    <a:lnTo>
                      <a:pt x="1834" y="393"/>
                    </a:lnTo>
                    <a:lnTo>
                      <a:pt x="1841" y="354"/>
                    </a:lnTo>
                    <a:lnTo>
                      <a:pt x="1849" y="315"/>
                    </a:lnTo>
                    <a:lnTo>
                      <a:pt x="1860" y="277"/>
                    </a:lnTo>
                    <a:lnTo>
                      <a:pt x="1875" y="242"/>
                    </a:lnTo>
                    <a:lnTo>
                      <a:pt x="1883" y="225"/>
                    </a:lnTo>
                    <a:lnTo>
                      <a:pt x="1893" y="208"/>
                    </a:lnTo>
                    <a:lnTo>
                      <a:pt x="1915" y="176"/>
                    </a:lnTo>
                    <a:lnTo>
                      <a:pt x="1942" y="148"/>
                    </a:lnTo>
                    <a:lnTo>
                      <a:pt x="1973" y="123"/>
                    </a:lnTo>
                    <a:lnTo>
                      <a:pt x="1990" y="112"/>
                    </a:lnTo>
                    <a:lnTo>
                      <a:pt x="2009" y="102"/>
                    </a:lnTo>
                    <a:lnTo>
                      <a:pt x="2051" y="85"/>
                    </a:lnTo>
                    <a:lnTo>
                      <a:pt x="2100" y="72"/>
                    </a:lnTo>
                    <a:lnTo>
                      <a:pt x="2153" y="65"/>
                    </a:lnTo>
                    <a:lnTo>
                      <a:pt x="2183" y="63"/>
                    </a:lnTo>
                    <a:lnTo>
                      <a:pt x="2214" y="62"/>
                    </a:lnTo>
                    <a:lnTo>
                      <a:pt x="2268" y="63"/>
                    </a:lnTo>
                    <a:lnTo>
                      <a:pt x="2315" y="68"/>
                    </a:lnTo>
                    <a:lnTo>
                      <a:pt x="2361" y="76"/>
                    </a:lnTo>
                    <a:lnTo>
                      <a:pt x="2415" y="86"/>
                    </a:lnTo>
                    <a:lnTo>
                      <a:pt x="2415" y="338"/>
                    </a:lnTo>
                    <a:lnTo>
                      <a:pt x="2387" y="332"/>
                    </a:lnTo>
                    <a:lnTo>
                      <a:pt x="2358" y="326"/>
                    </a:lnTo>
                    <a:lnTo>
                      <a:pt x="2321" y="321"/>
                    </a:lnTo>
                    <a:lnTo>
                      <a:pt x="2275" y="320"/>
                    </a:lnTo>
                    <a:close/>
                    <a:moveTo>
                      <a:pt x="1255" y="1349"/>
                    </a:moveTo>
                    <a:lnTo>
                      <a:pt x="1431" y="1652"/>
                    </a:lnTo>
                    <a:lnTo>
                      <a:pt x="1388" y="1675"/>
                    </a:lnTo>
                    <a:lnTo>
                      <a:pt x="1343" y="1696"/>
                    </a:lnTo>
                    <a:lnTo>
                      <a:pt x="1299" y="1715"/>
                    </a:lnTo>
                    <a:lnTo>
                      <a:pt x="1255" y="1731"/>
                    </a:lnTo>
                    <a:lnTo>
                      <a:pt x="1209" y="1745"/>
                    </a:lnTo>
                    <a:lnTo>
                      <a:pt x="1164" y="1756"/>
                    </a:lnTo>
                    <a:lnTo>
                      <a:pt x="1118" y="1766"/>
                    </a:lnTo>
                    <a:lnTo>
                      <a:pt x="1071" y="1772"/>
                    </a:lnTo>
                    <a:lnTo>
                      <a:pt x="1025" y="1777"/>
                    </a:lnTo>
                    <a:lnTo>
                      <a:pt x="979" y="1779"/>
                    </a:lnTo>
                    <a:lnTo>
                      <a:pt x="934" y="1779"/>
                    </a:lnTo>
                    <a:lnTo>
                      <a:pt x="888" y="1777"/>
                    </a:lnTo>
                    <a:lnTo>
                      <a:pt x="841" y="1773"/>
                    </a:lnTo>
                    <a:lnTo>
                      <a:pt x="796" y="1766"/>
                    </a:lnTo>
                    <a:lnTo>
                      <a:pt x="751" y="1758"/>
                    </a:lnTo>
                    <a:lnTo>
                      <a:pt x="707" y="1747"/>
                    </a:lnTo>
                    <a:lnTo>
                      <a:pt x="663" y="1734"/>
                    </a:lnTo>
                    <a:lnTo>
                      <a:pt x="620" y="1719"/>
                    </a:lnTo>
                    <a:lnTo>
                      <a:pt x="577" y="1702"/>
                    </a:lnTo>
                    <a:lnTo>
                      <a:pt x="535" y="1683"/>
                    </a:lnTo>
                    <a:lnTo>
                      <a:pt x="494" y="1662"/>
                    </a:lnTo>
                    <a:lnTo>
                      <a:pt x="455" y="1639"/>
                    </a:lnTo>
                    <a:lnTo>
                      <a:pt x="416" y="1614"/>
                    </a:lnTo>
                    <a:lnTo>
                      <a:pt x="378" y="1586"/>
                    </a:lnTo>
                    <a:lnTo>
                      <a:pt x="341" y="1558"/>
                    </a:lnTo>
                    <a:lnTo>
                      <a:pt x="306" y="1527"/>
                    </a:lnTo>
                    <a:lnTo>
                      <a:pt x="272" y="1494"/>
                    </a:lnTo>
                    <a:lnTo>
                      <a:pt x="240" y="1460"/>
                    </a:lnTo>
                    <a:lnTo>
                      <a:pt x="210" y="1423"/>
                    </a:lnTo>
                    <a:lnTo>
                      <a:pt x="181" y="1385"/>
                    </a:lnTo>
                    <a:lnTo>
                      <a:pt x="153" y="1344"/>
                    </a:lnTo>
                    <a:lnTo>
                      <a:pt x="128" y="1303"/>
                    </a:lnTo>
                    <a:lnTo>
                      <a:pt x="103" y="1260"/>
                    </a:lnTo>
                    <a:lnTo>
                      <a:pt x="83" y="1216"/>
                    </a:lnTo>
                    <a:lnTo>
                      <a:pt x="64" y="1172"/>
                    </a:lnTo>
                    <a:lnTo>
                      <a:pt x="48" y="1126"/>
                    </a:lnTo>
                    <a:lnTo>
                      <a:pt x="34" y="1081"/>
                    </a:lnTo>
                    <a:lnTo>
                      <a:pt x="23" y="1036"/>
                    </a:lnTo>
                    <a:lnTo>
                      <a:pt x="13" y="990"/>
                    </a:lnTo>
                    <a:lnTo>
                      <a:pt x="7" y="944"/>
                    </a:lnTo>
                    <a:lnTo>
                      <a:pt x="2" y="897"/>
                    </a:lnTo>
                    <a:lnTo>
                      <a:pt x="0" y="851"/>
                    </a:lnTo>
                    <a:lnTo>
                      <a:pt x="0" y="805"/>
                    </a:lnTo>
                    <a:lnTo>
                      <a:pt x="2" y="760"/>
                    </a:lnTo>
                    <a:lnTo>
                      <a:pt x="6" y="714"/>
                    </a:lnTo>
                    <a:lnTo>
                      <a:pt x="13" y="669"/>
                    </a:lnTo>
                    <a:lnTo>
                      <a:pt x="21" y="623"/>
                    </a:lnTo>
                    <a:lnTo>
                      <a:pt x="32" y="579"/>
                    </a:lnTo>
                    <a:lnTo>
                      <a:pt x="45" y="535"/>
                    </a:lnTo>
                    <a:lnTo>
                      <a:pt x="60" y="492"/>
                    </a:lnTo>
                    <a:lnTo>
                      <a:pt x="77" y="450"/>
                    </a:lnTo>
                    <a:lnTo>
                      <a:pt x="96" y="407"/>
                    </a:lnTo>
                    <a:lnTo>
                      <a:pt x="117" y="366"/>
                    </a:lnTo>
                    <a:lnTo>
                      <a:pt x="141" y="327"/>
                    </a:lnTo>
                    <a:lnTo>
                      <a:pt x="166" y="288"/>
                    </a:lnTo>
                    <a:lnTo>
                      <a:pt x="193" y="250"/>
                    </a:lnTo>
                    <a:lnTo>
                      <a:pt x="221" y="214"/>
                    </a:lnTo>
                    <a:lnTo>
                      <a:pt x="252" y="178"/>
                    </a:lnTo>
                    <a:lnTo>
                      <a:pt x="285" y="145"/>
                    </a:lnTo>
                    <a:lnTo>
                      <a:pt x="319" y="112"/>
                    </a:lnTo>
                    <a:lnTo>
                      <a:pt x="356" y="82"/>
                    </a:lnTo>
                    <a:lnTo>
                      <a:pt x="395" y="53"/>
                    </a:lnTo>
                    <a:lnTo>
                      <a:pt x="435" y="25"/>
                    </a:lnTo>
                    <a:lnTo>
                      <a:pt x="477" y="0"/>
                    </a:lnTo>
                    <a:lnTo>
                      <a:pt x="716" y="64"/>
                    </a:lnTo>
                    <a:lnTo>
                      <a:pt x="652" y="303"/>
                    </a:lnTo>
                    <a:lnTo>
                      <a:pt x="625" y="319"/>
                    </a:lnTo>
                    <a:lnTo>
                      <a:pt x="598" y="337"/>
                    </a:lnTo>
                    <a:lnTo>
                      <a:pt x="573" y="356"/>
                    </a:lnTo>
                    <a:lnTo>
                      <a:pt x="549" y="376"/>
                    </a:lnTo>
                    <a:lnTo>
                      <a:pt x="527" y="397"/>
                    </a:lnTo>
                    <a:lnTo>
                      <a:pt x="506" y="419"/>
                    </a:lnTo>
                    <a:lnTo>
                      <a:pt x="486" y="443"/>
                    </a:lnTo>
                    <a:lnTo>
                      <a:pt x="468" y="467"/>
                    </a:lnTo>
                    <a:lnTo>
                      <a:pt x="435" y="516"/>
                    </a:lnTo>
                    <a:lnTo>
                      <a:pt x="407" y="568"/>
                    </a:lnTo>
                    <a:lnTo>
                      <a:pt x="395" y="595"/>
                    </a:lnTo>
                    <a:lnTo>
                      <a:pt x="385" y="622"/>
                    </a:lnTo>
                    <a:lnTo>
                      <a:pt x="376" y="650"/>
                    </a:lnTo>
                    <a:lnTo>
                      <a:pt x="367" y="679"/>
                    </a:lnTo>
                    <a:lnTo>
                      <a:pt x="355" y="736"/>
                    </a:lnTo>
                    <a:lnTo>
                      <a:pt x="351" y="765"/>
                    </a:lnTo>
                    <a:lnTo>
                      <a:pt x="348" y="794"/>
                    </a:lnTo>
                    <a:lnTo>
                      <a:pt x="347" y="823"/>
                    </a:lnTo>
                    <a:lnTo>
                      <a:pt x="347" y="852"/>
                    </a:lnTo>
                    <a:lnTo>
                      <a:pt x="352" y="911"/>
                    </a:lnTo>
                    <a:lnTo>
                      <a:pt x="356" y="939"/>
                    </a:lnTo>
                    <a:lnTo>
                      <a:pt x="362" y="968"/>
                    </a:lnTo>
                    <a:lnTo>
                      <a:pt x="370" y="996"/>
                    </a:lnTo>
                    <a:lnTo>
                      <a:pt x="378" y="1024"/>
                    </a:lnTo>
                    <a:lnTo>
                      <a:pt x="388" y="1051"/>
                    </a:lnTo>
                    <a:lnTo>
                      <a:pt x="399" y="1078"/>
                    </a:lnTo>
                    <a:lnTo>
                      <a:pt x="412" y="1104"/>
                    </a:lnTo>
                    <a:lnTo>
                      <a:pt x="426" y="1130"/>
                    </a:lnTo>
                    <a:lnTo>
                      <a:pt x="458" y="1180"/>
                    </a:lnTo>
                    <a:lnTo>
                      <a:pt x="476" y="1204"/>
                    </a:lnTo>
                    <a:lnTo>
                      <a:pt x="494" y="1226"/>
                    </a:lnTo>
                    <a:lnTo>
                      <a:pt x="514" y="1247"/>
                    </a:lnTo>
                    <a:lnTo>
                      <a:pt x="535" y="1267"/>
                    </a:lnTo>
                    <a:lnTo>
                      <a:pt x="580" y="1304"/>
                    </a:lnTo>
                    <a:lnTo>
                      <a:pt x="603" y="1321"/>
                    </a:lnTo>
                    <a:lnTo>
                      <a:pt x="628" y="1337"/>
                    </a:lnTo>
                    <a:lnTo>
                      <a:pt x="653" y="1352"/>
                    </a:lnTo>
                    <a:lnTo>
                      <a:pt x="679" y="1365"/>
                    </a:lnTo>
                    <a:lnTo>
                      <a:pt x="705" y="1378"/>
                    </a:lnTo>
                    <a:lnTo>
                      <a:pt x="732" y="1389"/>
                    </a:lnTo>
                    <a:lnTo>
                      <a:pt x="787" y="1407"/>
                    </a:lnTo>
                    <a:lnTo>
                      <a:pt x="816" y="1415"/>
                    </a:lnTo>
                    <a:lnTo>
                      <a:pt x="844" y="1420"/>
                    </a:lnTo>
                    <a:lnTo>
                      <a:pt x="904" y="1428"/>
                    </a:lnTo>
                    <a:lnTo>
                      <a:pt x="933" y="1430"/>
                    </a:lnTo>
                    <a:lnTo>
                      <a:pt x="962" y="1430"/>
                    </a:lnTo>
                    <a:lnTo>
                      <a:pt x="992" y="1429"/>
                    </a:lnTo>
                    <a:lnTo>
                      <a:pt x="1022" y="1426"/>
                    </a:lnTo>
                    <a:lnTo>
                      <a:pt x="1051" y="1422"/>
                    </a:lnTo>
                    <a:lnTo>
                      <a:pt x="1081" y="1417"/>
                    </a:lnTo>
                    <a:lnTo>
                      <a:pt x="1112" y="1409"/>
                    </a:lnTo>
                    <a:lnTo>
                      <a:pt x="1141" y="1401"/>
                    </a:lnTo>
                    <a:lnTo>
                      <a:pt x="1170" y="1390"/>
                    </a:lnTo>
                    <a:lnTo>
                      <a:pt x="1199" y="1378"/>
                    </a:lnTo>
                    <a:lnTo>
                      <a:pt x="1227" y="1364"/>
                    </a:lnTo>
                    <a:lnTo>
                      <a:pt x="1255" y="1349"/>
                    </a:lnTo>
                    <a:close/>
                    <a:moveTo>
                      <a:pt x="490" y="1093"/>
                    </a:moveTo>
                    <a:lnTo>
                      <a:pt x="518" y="1136"/>
                    </a:lnTo>
                    <a:lnTo>
                      <a:pt x="550" y="1177"/>
                    </a:lnTo>
                    <a:lnTo>
                      <a:pt x="567" y="1196"/>
                    </a:lnTo>
                    <a:lnTo>
                      <a:pt x="586" y="1213"/>
                    </a:lnTo>
                    <a:lnTo>
                      <a:pt x="626" y="1246"/>
                    </a:lnTo>
                    <a:lnTo>
                      <a:pt x="668" y="1275"/>
                    </a:lnTo>
                    <a:lnTo>
                      <a:pt x="712" y="1299"/>
                    </a:lnTo>
                    <a:lnTo>
                      <a:pt x="735" y="1310"/>
                    </a:lnTo>
                    <a:lnTo>
                      <a:pt x="759" y="1320"/>
                    </a:lnTo>
                    <a:lnTo>
                      <a:pt x="807" y="1336"/>
                    </a:lnTo>
                    <a:lnTo>
                      <a:pt x="832" y="1342"/>
                    </a:lnTo>
                    <a:lnTo>
                      <a:pt x="857" y="1347"/>
                    </a:lnTo>
                    <a:lnTo>
                      <a:pt x="909" y="1354"/>
                    </a:lnTo>
                    <a:lnTo>
                      <a:pt x="961" y="1356"/>
                    </a:lnTo>
                    <a:lnTo>
                      <a:pt x="1013" y="1352"/>
                    </a:lnTo>
                    <a:lnTo>
                      <a:pt x="1065" y="1344"/>
                    </a:lnTo>
                    <a:lnTo>
                      <a:pt x="1091" y="1337"/>
                    </a:lnTo>
                    <a:lnTo>
                      <a:pt x="1118" y="1330"/>
                    </a:lnTo>
                    <a:lnTo>
                      <a:pt x="1144" y="1321"/>
                    </a:lnTo>
                    <a:lnTo>
                      <a:pt x="1169" y="1310"/>
                    </a:lnTo>
                    <a:lnTo>
                      <a:pt x="1194" y="1298"/>
                    </a:lnTo>
                    <a:lnTo>
                      <a:pt x="1219" y="1285"/>
                    </a:lnTo>
                    <a:lnTo>
                      <a:pt x="1266" y="1254"/>
                    </a:lnTo>
                    <a:lnTo>
                      <a:pt x="1308" y="1220"/>
                    </a:lnTo>
                    <a:lnTo>
                      <a:pt x="1346" y="1182"/>
                    </a:lnTo>
                    <a:lnTo>
                      <a:pt x="1381" y="1141"/>
                    </a:lnTo>
                    <a:lnTo>
                      <a:pt x="1410" y="1097"/>
                    </a:lnTo>
                    <a:lnTo>
                      <a:pt x="1423" y="1074"/>
                    </a:lnTo>
                    <a:lnTo>
                      <a:pt x="1434" y="1051"/>
                    </a:lnTo>
                    <a:lnTo>
                      <a:pt x="1454" y="1003"/>
                    </a:lnTo>
                    <a:lnTo>
                      <a:pt x="1462" y="979"/>
                    </a:lnTo>
                    <a:lnTo>
                      <a:pt x="1469" y="954"/>
                    </a:lnTo>
                    <a:lnTo>
                      <a:pt x="1475" y="930"/>
                    </a:lnTo>
                    <a:lnTo>
                      <a:pt x="1479" y="904"/>
                    </a:lnTo>
                    <a:lnTo>
                      <a:pt x="1485" y="853"/>
                    </a:lnTo>
                    <a:lnTo>
                      <a:pt x="1486" y="802"/>
                    </a:lnTo>
                    <a:lnTo>
                      <a:pt x="1482" y="751"/>
                    </a:lnTo>
                    <a:lnTo>
                      <a:pt x="1473" y="701"/>
                    </a:lnTo>
                    <a:lnTo>
                      <a:pt x="1467" y="677"/>
                    </a:lnTo>
                    <a:lnTo>
                      <a:pt x="1459" y="651"/>
                    </a:lnTo>
                    <a:lnTo>
                      <a:pt x="1441" y="604"/>
                    </a:lnTo>
                    <a:lnTo>
                      <a:pt x="1417" y="558"/>
                    </a:lnTo>
                    <a:lnTo>
                      <a:pt x="1389" y="515"/>
                    </a:lnTo>
                    <a:lnTo>
                      <a:pt x="1357" y="475"/>
                    </a:lnTo>
                    <a:lnTo>
                      <a:pt x="1339" y="456"/>
                    </a:lnTo>
                    <a:lnTo>
                      <a:pt x="1321" y="439"/>
                    </a:lnTo>
                    <a:lnTo>
                      <a:pt x="1282" y="405"/>
                    </a:lnTo>
                    <a:lnTo>
                      <a:pt x="1240" y="376"/>
                    </a:lnTo>
                    <a:lnTo>
                      <a:pt x="1196" y="352"/>
                    </a:lnTo>
                    <a:lnTo>
                      <a:pt x="1173" y="341"/>
                    </a:lnTo>
                    <a:lnTo>
                      <a:pt x="1149" y="331"/>
                    </a:lnTo>
                    <a:lnTo>
                      <a:pt x="1100" y="315"/>
                    </a:lnTo>
                    <a:lnTo>
                      <a:pt x="1075" y="309"/>
                    </a:lnTo>
                    <a:lnTo>
                      <a:pt x="1050" y="304"/>
                    </a:lnTo>
                    <a:lnTo>
                      <a:pt x="999" y="297"/>
                    </a:lnTo>
                    <a:lnTo>
                      <a:pt x="947" y="295"/>
                    </a:lnTo>
                    <a:lnTo>
                      <a:pt x="895" y="298"/>
                    </a:lnTo>
                    <a:lnTo>
                      <a:pt x="842" y="307"/>
                    </a:lnTo>
                    <a:lnTo>
                      <a:pt x="816" y="313"/>
                    </a:lnTo>
                    <a:lnTo>
                      <a:pt x="790" y="321"/>
                    </a:lnTo>
                    <a:lnTo>
                      <a:pt x="764" y="330"/>
                    </a:lnTo>
                    <a:lnTo>
                      <a:pt x="739" y="341"/>
                    </a:lnTo>
                    <a:lnTo>
                      <a:pt x="713" y="353"/>
                    </a:lnTo>
                    <a:lnTo>
                      <a:pt x="689" y="366"/>
                    </a:lnTo>
                    <a:lnTo>
                      <a:pt x="642" y="397"/>
                    </a:lnTo>
                    <a:lnTo>
                      <a:pt x="620" y="413"/>
                    </a:lnTo>
                    <a:lnTo>
                      <a:pt x="598" y="432"/>
                    </a:lnTo>
                    <a:lnTo>
                      <a:pt x="561" y="470"/>
                    </a:lnTo>
                    <a:lnTo>
                      <a:pt x="543" y="490"/>
                    </a:lnTo>
                    <a:lnTo>
                      <a:pt x="527" y="511"/>
                    </a:lnTo>
                    <a:lnTo>
                      <a:pt x="498" y="554"/>
                    </a:lnTo>
                    <a:lnTo>
                      <a:pt x="486" y="577"/>
                    </a:lnTo>
                    <a:lnTo>
                      <a:pt x="474" y="600"/>
                    </a:lnTo>
                    <a:lnTo>
                      <a:pt x="454" y="647"/>
                    </a:lnTo>
                    <a:lnTo>
                      <a:pt x="446" y="673"/>
                    </a:lnTo>
                    <a:lnTo>
                      <a:pt x="439" y="697"/>
                    </a:lnTo>
                    <a:lnTo>
                      <a:pt x="433" y="722"/>
                    </a:lnTo>
                    <a:lnTo>
                      <a:pt x="429" y="747"/>
                    </a:lnTo>
                    <a:lnTo>
                      <a:pt x="423" y="798"/>
                    </a:lnTo>
                    <a:lnTo>
                      <a:pt x="422" y="849"/>
                    </a:lnTo>
                    <a:lnTo>
                      <a:pt x="423" y="874"/>
                    </a:lnTo>
                    <a:lnTo>
                      <a:pt x="426" y="900"/>
                    </a:lnTo>
                    <a:lnTo>
                      <a:pt x="430" y="926"/>
                    </a:lnTo>
                    <a:lnTo>
                      <a:pt x="435" y="951"/>
                    </a:lnTo>
                    <a:lnTo>
                      <a:pt x="441" y="975"/>
                    </a:lnTo>
                    <a:lnTo>
                      <a:pt x="448" y="1000"/>
                    </a:lnTo>
                    <a:lnTo>
                      <a:pt x="467" y="1047"/>
                    </a:lnTo>
                    <a:lnTo>
                      <a:pt x="490"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grpSp>
          <p:nvGrpSpPr>
            <p:cNvPr id="19" name="Group 18"/>
            <p:cNvGrpSpPr/>
            <p:nvPr userDrawn="1"/>
          </p:nvGrpSpPr>
          <p:grpSpPr>
            <a:xfrm>
              <a:off x="9709150" y="4583113"/>
              <a:ext cx="900113" cy="525463"/>
              <a:chOff x="9709150" y="4583113"/>
              <a:chExt cx="900113" cy="525463"/>
            </a:xfrm>
          </p:grpSpPr>
          <p:sp>
            <p:nvSpPr>
              <p:cNvPr id="20" name="Rectangle 6"/>
              <p:cNvSpPr>
                <a:spLocks noChangeArrowheads="1"/>
              </p:cNvSpPr>
              <p:nvPr userDrawn="1"/>
            </p:nvSpPr>
            <p:spPr bwMode="auto">
              <a:xfrm>
                <a:off x="9709150" y="4583113"/>
                <a:ext cx="900113" cy="52546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1" name="Freeform 9"/>
              <p:cNvSpPr>
                <a:spLocks noEditPoints="1"/>
              </p:cNvSpPr>
              <p:nvPr userDrawn="1"/>
            </p:nvSpPr>
            <p:spPr bwMode="auto">
              <a:xfrm>
                <a:off x="9842500" y="4679950"/>
                <a:ext cx="635000" cy="350838"/>
              </a:xfrm>
              <a:custGeom>
                <a:avLst/>
                <a:gdLst>
                  <a:gd name="T0" fmla="*/ 2964 w 3202"/>
                  <a:gd name="T1" fmla="*/ 1214 h 1773"/>
                  <a:gd name="T2" fmla="*/ 3113 w 3202"/>
                  <a:gd name="T3" fmla="*/ 1193 h 1773"/>
                  <a:gd name="T4" fmla="*/ 2896 w 3202"/>
                  <a:gd name="T5" fmla="*/ 1451 h 1773"/>
                  <a:gd name="T6" fmla="*/ 3024 w 3202"/>
                  <a:gd name="T7" fmla="*/ 1571 h 1773"/>
                  <a:gd name="T8" fmla="*/ 2710 w 3202"/>
                  <a:gd name="T9" fmla="*/ 1478 h 1773"/>
                  <a:gd name="T10" fmla="*/ 2725 w 3202"/>
                  <a:gd name="T11" fmla="*/ 1167 h 1773"/>
                  <a:gd name="T12" fmla="*/ 133 w 3202"/>
                  <a:gd name="T13" fmla="*/ 522 h 1773"/>
                  <a:gd name="T14" fmla="*/ 233 w 3202"/>
                  <a:gd name="T15" fmla="*/ 664 h 1773"/>
                  <a:gd name="T16" fmla="*/ 745 w 3202"/>
                  <a:gd name="T17" fmla="*/ 235 h 1773"/>
                  <a:gd name="T18" fmla="*/ 870 w 3202"/>
                  <a:gd name="T19" fmla="*/ 522 h 1773"/>
                  <a:gd name="T20" fmla="*/ 606 w 3202"/>
                  <a:gd name="T21" fmla="*/ 710 h 1773"/>
                  <a:gd name="T22" fmla="*/ 366 w 3202"/>
                  <a:gd name="T23" fmla="*/ 510 h 1773"/>
                  <a:gd name="T24" fmla="*/ 505 w 3202"/>
                  <a:gd name="T25" fmla="*/ 229 h 1773"/>
                  <a:gd name="T26" fmla="*/ 722 w 3202"/>
                  <a:gd name="T27" fmla="*/ 458 h 1773"/>
                  <a:gd name="T28" fmla="*/ 552 w 3202"/>
                  <a:gd name="T29" fmla="*/ 370 h 1773"/>
                  <a:gd name="T30" fmla="*/ 619 w 3202"/>
                  <a:gd name="T31" fmla="*/ 570 h 1773"/>
                  <a:gd name="T32" fmla="*/ 1058 w 3202"/>
                  <a:gd name="T33" fmla="*/ 160 h 1773"/>
                  <a:gd name="T34" fmla="*/ 928 w 3202"/>
                  <a:gd name="T35" fmla="*/ 57 h 1773"/>
                  <a:gd name="T36" fmla="*/ 1346 w 3202"/>
                  <a:gd name="T37" fmla="*/ 231 h 1773"/>
                  <a:gd name="T38" fmla="*/ 1586 w 3202"/>
                  <a:gd name="T39" fmla="*/ 281 h 1773"/>
                  <a:gd name="T40" fmla="*/ 1437 w 3202"/>
                  <a:gd name="T41" fmla="*/ 360 h 1773"/>
                  <a:gd name="T42" fmla="*/ 1152 w 3202"/>
                  <a:gd name="T43" fmla="*/ 214 h 1773"/>
                  <a:gd name="T44" fmla="*/ 2014 w 3202"/>
                  <a:gd name="T45" fmla="*/ 702 h 1773"/>
                  <a:gd name="T46" fmla="*/ 1788 w 3202"/>
                  <a:gd name="T47" fmla="*/ 214 h 1773"/>
                  <a:gd name="T48" fmla="*/ 2578 w 3202"/>
                  <a:gd name="T49" fmla="*/ 228 h 1773"/>
                  <a:gd name="T50" fmla="*/ 2510 w 3202"/>
                  <a:gd name="T51" fmla="*/ 404 h 1773"/>
                  <a:gd name="T52" fmla="*/ 2361 w 3202"/>
                  <a:gd name="T53" fmla="*/ 401 h 1773"/>
                  <a:gd name="T54" fmla="*/ 3158 w 3202"/>
                  <a:gd name="T55" fmla="*/ 297 h 1773"/>
                  <a:gd name="T56" fmla="*/ 2938 w 3202"/>
                  <a:gd name="T57" fmla="*/ 572 h 1773"/>
                  <a:gd name="T58" fmla="*/ 3105 w 3202"/>
                  <a:gd name="T59" fmla="*/ 687 h 1773"/>
                  <a:gd name="T60" fmla="*/ 2783 w 3202"/>
                  <a:gd name="T61" fmla="*/ 622 h 1773"/>
                  <a:gd name="T62" fmla="*/ 2771 w 3202"/>
                  <a:gd name="T63" fmla="*/ 305 h 1773"/>
                  <a:gd name="T64" fmla="*/ 2911 w 3202"/>
                  <a:gd name="T65" fmla="*/ 346 h 1773"/>
                  <a:gd name="T66" fmla="*/ 313 w 3202"/>
                  <a:gd name="T67" fmla="*/ 1081 h 1773"/>
                  <a:gd name="T68" fmla="*/ 271 w 3202"/>
                  <a:gd name="T69" fmla="*/ 1224 h 1773"/>
                  <a:gd name="T70" fmla="*/ 242 w 3202"/>
                  <a:gd name="T71" fmla="*/ 1428 h 1773"/>
                  <a:gd name="T72" fmla="*/ 364 w 3202"/>
                  <a:gd name="T73" fmla="*/ 1579 h 1773"/>
                  <a:gd name="T74" fmla="*/ 64 w 3202"/>
                  <a:gd name="T75" fmla="*/ 1444 h 1773"/>
                  <a:gd name="T76" fmla="*/ 121 w 3202"/>
                  <a:gd name="T77" fmla="*/ 1145 h 1773"/>
                  <a:gd name="T78" fmla="*/ 768 w 3202"/>
                  <a:gd name="T79" fmla="*/ 1093 h 1773"/>
                  <a:gd name="T80" fmla="*/ 995 w 3202"/>
                  <a:gd name="T81" fmla="*/ 1174 h 1773"/>
                  <a:gd name="T82" fmla="*/ 789 w 3202"/>
                  <a:gd name="T83" fmla="*/ 1220 h 1773"/>
                  <a:gd name="T84" fmla="*/ 1373 w 3202"/>
                  <a:gd name="T85" fmla="*/ 1262 h 1773"/>
                  <a:gd name="T86" fmla="*/ 1084 w 3202"/>
                  <a:gd name="T87" fmla="*/ 1154 h 1773"/>
                  <a:gd name="T88" fmla="*/ 1423 w 3202"/>
                  <a:gd name="T89" fmla="*/ 1108 h 1773"/>
                  <a:gd name="T90" fmla="*/ 1377 w 3202"/>
                  <a:gd name="T91" fmla="*/ 1525 h 1773"/>
                  <a:gd name="T92" fmla="*/ 1101 w 3202"/>
                  <a:gd name="T93" fmla="*/ 1534 h 1773"/>
                  <a:gd name="T94" fmla="*/ 1149 w 3202"/>
                  <a:gd name="T95" fmla="*/ 1319 h 1773"/>
                  <a:gd name="T96" fmla="*/ 1368 w 3202"/>
                  <a:gd name="T97" fmla="*/ 1432 h 1773"/>
                  <a:gd name="T98" fmla="*/ 1231 w 3202"/>
                  <a:gd name="T99" fmla="*/ 1464 h 1773"/>
                  <a:gd name="T100" fmla="*/ 1861 w 3202"/>
                  <a:gd name="T101" fmla="*/ 1081 h 1773"/>
                  <a:gd name="T102" fmla="*/ 2048 w 3202"/>
                  <a:gd name="T103" fmla="*/ 1238 h 1773"/>
                  <a:gd name="T104" fmla="*/ 1802 w 3202"/>
                  <a:gd name="T105" fmla="*/ 1221 h 1773"/>
                  <a:gd name="T106" fmla="*/ 2395 w 3202"/>
                  <a:gd name="T107" fmla="*/ 1093 h 1773"/>
                  <a:gd name="T108" fmla="*/ 2552 w 3202"/>
                  <a:gd name="T109" fmla="*/ 1688 h 1773"/>
                  <a:gd name="T110" fmla="*/ 2190 w 3202"/>
                  <a:gd name="T111" fmla="*/ 1744 h 1773"/>
                  <a:gd name="T112" fmla="*/ 2416 w 3202"/>
                  <a:gd name="T113" fmla="*/ 1619 h 1773"/>
                  <a:gd name="T114" fmla="*/ 2336 w 3202"/>
                  <a:gd name="T115" fmla="*/ 1566 h 1773"/>
                  <a:gd name="T116" fmla="*/ 2112 w 3202"/>
                  <a:gd name="T117" fmla="*/ 1392 h 1773"/>
                  <a:gd name="T118" fmla="*/ 2229 w 3202"/>
                  <a:gd name="T119" fmla="*/ 1105 h 1773"/>
                  <a:gd name="T120" fmla="*/ 2458 w 3202"/>
                  <a:gd name="T121" fmla="*/ 1372 h 1773"/>
                  <a:gd name="T122" fmla="*/ 2312 w 3202"/>
                  <a:gd name="T123" fmla="*/ 1233 h 1773"/>
                  <a:gd name="T124" fmla="*/ 2304 w 3202"/>
                  <a:gd name="T125" fmla="*/ 1419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2" h="1773">
                    <a:moveTo>
                      <a:pt x="2915" y="1203"/>
                    </a:moveTo>
                    <a:lnTo>
                      <a:pt x="2905" y="1203"/>
                    </a:lnTo>
                    <a:lnTo>
                      <a:pt x="2895" y="1205"/>
                    </a:lnTo>
                    <a:lnTo>
                      <a:pt x="2886" y="1207"/>
                    </a:lnTo>
                    <a:lnTo>
                      <a:pt x="2876" y="1209"/>
                    </a:lnTo>
                    <a:lnTo>
                      <a:pt x="2868" y="1213"/>
                    </a:lnTo>
                    <a:lnTo>
                      <a:pt x="2860" y="1217"/>
                    </a:lnTo>
                    <a:lnTo>
                      <a:pt x="2853" y="1221"/>
                    </a:lnTo>
                    <a:lnTo>
                      <a:pt x="2847" y="1226"/>
                    </a:lnTo>
                    <a:lnTo>
                      <a:pt x="2841" y="1232"/>
                    </a:lnTo>
                    <a:lnTo>
                      <a:pt x="2835" y="1238"/>
                    </a:lnTo>
                    <a:lnTo>
                      <a:pt x="2830" y="1244"/>
                    </a:lnTo>
                    <a:lnTo>
                      <a:pt x="2826" y="1251"/>
                    </a:lnTo>
                    <a:lnTo>
                      <a:pt x="2822" y="1258"/>
                    </a:lnTo>
                    <a:lnTo>
                      <a:pt x="2819" y="1265"/>
                    </a:lnTo>
                    <a:lnTo>
                      <a:pt x="2816" y="1273"/>
                    </a:lnTo>
                    <a:lnTo>
                      <a:pt x="2814" y="1280"/>
                    </a:lnTo>
                    <a:lnTo>
                      <a:pt x="3008" y="1280"/>
                    </a:lnTo>
                    <a:lnTo>
                      <a:pt x="3006" y="1271"/>
                    </a:lnTo>
                    <a:lnTo>
                      <a:pt x="3004" y="1263"/>
                    </a:lnTo>
                    <a:lnTo>
                      <a:pt x="3001" y="1254"/>
                    </a:lnTo>
                    <a:lnTo>
                      <a:pt x="2997" y="1247"/>
                    </a:lnTo>
                    <a:lnTo>
                      <a:pt x="2993" y="1240"/>
                    </a:lnTo>
                    <a:lnTo>
                      <a:pt x="2988" y="1234"/>
                    </a:lnTo>
                    <a:lnTo>
                      <a:pt x="2983" y="1228"/>
                    </a:lnTo>
                    <a:lnTo>
                      <a:pt x="2977" y="1223"/>
                    </a:lnTo>
                    <a:lnTo>
                      <a:pt x="2971" y="1218"/>
                    </a:lnTo>
                    <a:lnTo>
                      <a:pt x="2964" y="1214"/>
                    </a:lnTo>
                    <a:lnTo>
                      <a:pt x="2957" y="1211"/>
                    </a:lnTo>
                    <a:lnTo>
                      <a:pt x="2949" y="1208"/>
                    </a:lnTo>
                    <a:lnTo>
                      <a:pt x="2941" y="1206"/>
                    </a:lnTo>
                    <a:lnTo>
                      <a:pt x="2933" y="1204"/>
                    </a:lnTo>
                    <a:lnTo>
                      <a:pt x="2924" y="1203"/>
                    </a:lnTo>
                    <a:lnTo>
                      <a:pt x="2915" y="1203"/>
                    </a:lnTo>
                    <a:close/>
                    <a:moveTo>
                      <a:pt x="2912" y="1080"/>
                    </a:moveTo>
                    <a:lnTo>
                      <a:pt x="2933" y="1081"/>
                    </a:lnTo>
                    <a:lnTo>
                      <a:pt x="2944" y="1082"/>
                    </a:lnTo>
                    <a:lnTo>
                      <a:pt x="2954" y="1084"/>
                    </a:lnTo>
                    <a:lnTo>
                      <a:pt x="2965" y="1086"/>
                    </a:lnTo>
                    <a:lnTo>
                      <a:pt x="2975" y="1088"/>
                    </a:lnTo>
                    <a:lnTo>
                      <a:pt x="2986" y="1091"/>
                    </a:lnTo>
                    <a:lnTo>
                      <a:pt x="2996" y="1094"/>
                    </a:lnTo>
                    <a:lnTo>
                      <a:pt x="3006" y="1098"/>
                    </a:lnTo>
                    <a:lnTo>
                      <a:pt x="3016" y="1102"/>
                    </a:lnTo>
                    <a:lnTo>
                      <a:pt x="3026" y="1107"/>
                    </a:lnTo>
                    <a:lnTo>
                      <a:pt x="3035" y="1112"/>
                    </a:lnTo>
                    <a:lnTo>
                      <a:pt x="3044" y="1118"/>
                    </a:lnTo>
                    <a:lnTo>
                      <a:pt x="3053" y="1124"/>
                    </a:lnTo>
                    <a:lnTo>
                      <a:pt x="3062" y="1131"/>
                    </a:lnTo>
                    <a:lnTo>
                      <a:pt x="3070" y="1138"/>
                    </a:lnTo>
                    <a:lnTo>
                      <a:pt x="3078" y="1146"/>
                    </a:lnTo>
                    <a:lnTo>
                      <a:pt x="3086" y="1155"/>
                    </a:lnTo>
                    <a:lnTo>
                      <a:pt x="3093" y="1163"/>
                    </a:lnTo>
                    <a:lnTo>
                      <a:pt x="3100" y="1173"/>
                    </a:lnTo>
                    <a:lnTo>
                      <a:pt x="3107" y="1183"/>
                    </a:lnTo>
                    <a:lnTo>
                      <a:pt x="3113" y="1193"/>
                    </a:lnTo>
                    <a:lnTo>
                      <a:pt x="3119" y="1204"/>
                    </a:lnTo>
                    <a:lnTo>
                      <a:pt x="3125" y="1216"/>
                    </a:lnTo>
                    <a:lnTo>
                      <a:pt x="3127" y="1222"/>
                    </a:lnTo>
                    <a:lnTo>
                      <a:pt x="3129" y="1228"/>
                    </a:lnTo>
                    <a:lnTo>
                      <a:pt x="3133" y="1241"/>
                    </a:lnTo>
                    <a:lnTo>
                      <a:pt x="3137" y="1255"/>
                    </a:lnTo>
                    <a:lnTo>
                      <a:pt x="3140" y="1269"/>
                    </a:lnTo>
                    <a:lnTo>
                      <a:pt x="3142" y="1284"/>
                    </a:lnTo>
                    <a:lnTo>
                      <a:pt x="3144" y="1300"/>
                    </a:lnTo>
                    <a:lnTo>
                      <a:pt x="3145" y="1315"/>
                    </a:lnTo>
                    <a:lnTo>
                      <a:pt x="3145" y="1332"/>
                    </a:lnTo>
                    <a:lnTo>
                      <a:pt x="3145" y="1377"/>
                    </a:lnTo>
                    <a:lnTo>
                      <a:pt x="2810" y="1377"/>
                    </a:lnTo>
                    <a:lnTo>
                      <a:pt x="2813" y="1386"/>
                    </a:lnTo>
                    <a:lnTo>
                      <a:pt x="2816" y="1394"/>
                    </a:lnTo>
                    <a:lnTo>
                      <a:pt x="2821" y="1401"/>
                    </a:lnTo>
                    <a:lnTo>
                      <a:pt x="2825" y="1408"/>
                    </a:lnTo>
                    <a:lnTo>
                      <a:pt x="2831" y="1415"/>
                    </a:lnTo>
                    <a:lnTo>
                      <a:pt x="2833" y="1419"/>
                    </a:lnTo>
                    <a:lnTo>
                      <a:pt x="2836" y="1422"/>
                    </a:lnTo>
                    <a:lnTo>
                      <a:pt x="2843" y="1428"/>
                    </a:lnTo>
                    <a:lnTo>
                      <a:pt x="2850" y="1433"/>
                    </a:lnTo>
                    <a:lnTo>
                      <a:pt x="2858" y="1438"/>
                    </a:lnTo>
                    <a:lnTo>
                      <a:pt x="2866" y="1442"/>
                    </a:lnTo>
                    <a:lnTo>
                      <a:pt x="2875" y="1446"/>
                    </a:lnTo>
                    <a:lnTo>
                      <a:pt x="2881" y="1447"/>
                    </a:lnTo>
                    <a:lnTo>
                      <a:pt x="2886" y="1449"/>
                    </a:lnTo>
                    <a:lnTo>
                      <a:pt x="2896" y="1451"/>
                    </a:lnTo>
                    <a:lnTo>
                      <a:pt x="2907" y="1453"/>
                    </a:lnTo>
                    <a:lnTo>
                      <a:pt x="2918" y="1454"/>
                    </a:lnTo>
                    <a:lnTo>
                      <a:pt x="2930" y="1455"/>
                    </a:lnTo>
                    <a:lnTo>
                      <a:pt x="2947" y="1454"/>
                    </a:lnTo>
                    <a:lnTo>
                      <a:pt x="2955" y="1453"/>
                    </a:lnTo>
                    <a:lnTo>
                      <a:pt x="2963" y="1452"/>
                    </a:lnTo>
                    <a:lnTo>
                      <a:pt x="2971" y="1451"/>
                    </a:lnTo>
                    <a:lnTo>
                      <a:pt x="2979" y="1449"/>
                    </a:lnTo>
                    <a:lnTo>
                      <a:pt x="2987" y="1447"/>
                    </a:lnTo>
                    <a:lnTo>
                      <a:pt x="2994" y="1445"/>
                    </a:lnTo>
                    <a:lnTo>
                      <a:pt x="3002" y="1442"/>
                    </a:lnTo>
                    <a:lnTo>
                      <a:pt x="3009" y="1439"/>
                    </a:lnTo>
                    <a:lnTo>
                      <a:pt x="3016" y="1436"/>
                    </a:lnTo>
                    <a:lnTo>
                      <a:pt x="3023" y="1432"/>
                    </a:lnTo>
                    <a:lnTo>
                      <a:pt x="3030" y="1428"/>
                    </a:lnTo>
                    <a:lnTo>
                      <a:pt x="3036" y="1424"/>
                    </a:lnTo>
                    <a:lnTo>
                      <a:pt x="3042" y="1419"/>
                    </a:lnTo>
                    <a:lnTo>
                      <a:pt x="3048" y="1414"/>
                    </a:lnTo>
                    <a:lnTo>
                      <a:pt x="3112" y="1525"/>
                    </a:lnTo>
                    <a:lnTo>
                      <a:pt x="3105" y="1530"/>
                    </a:lnTo>
                    <a:lnTo>
                      <a:pt x="3097" y="1536"/>
                    </a:lnTo>
                    <a:lnTo>
                      <a:pt x="3089" y="1542"/>
                    </a:lnTo>
                    <a:lnTo>
                      <a:pt x="3080" y="1547"/>
                    </a:lnTo>
                    <a:lnTo>
                      <a:pt x="3070" y="1553"/>
                    </a:lnTo>
                    <a:lnTo>
                      <a:pt x="3059" y="1558"/>
                    </a:lnTo>
                    <a:lnTo>
                      <a:pt x="3048" y="1563"/>
                    </a:lnTo>
                    <a:lnTo>
                      <a:pt x="3036" y="1567"/>
                    </a:lnTo>
                    <a:lnTo>
                      <a:pt x="3024" y="1571"/>
                    </a:lnTo>
                    <a:lnTo>
                      <a:pt x="3011" y="1575"/>
                    </a:lnTo>
                    <a:lnTo>
                      <a:pt x="2997" y="1578"/>
                    </a:lnTo>
                    <a:lnTo>
                      <a:pt x="2983" y="1581"/>
                    </a:lnTo>
                    <a:lnTo>
                      <a:pt x="2969" y="1583"/>
                    </a:lnTo>
                    <a:lnTo>
                      <a:pt x="2954" y="1585"/>
                    </a:lnTo>
                    <a:lnTo>
                      <a:pt x="2939" y="1586"/>
                    </a:lnTo>
                    <a:lnTo>
                      <a:pt x="2923" y="1586"/>
                    </a:lnTo>
                    <a:lnTo>
                      <a:pt x="2911" y="1586"/>
                    </a:lnTo>
                    <a:lnTo>
                      <a:pt x="2898" y="1585"/>
                    </a:lnTo>
                    <a:lnTo>
                      <a:pt x="2886" y="1584"/>
                    </a:lnTo>
                    <a:lnTo>
                      <a:pt x="2872" y="1582"/>
                    </a:lnTo>
                    <a:lnTo>
                      <a:pt x="2860" y="1579"/>
                    </a:lnTo>
                    <a:lnTo>
                      <a:pt x="2848" y="1576"/>
                    </a:lnTo>
                    <a:lnTo>
                      <a:pt x="2837" y="1572"/>
                    </a:lnTo>
                    <a:lnTo>
                      <a:pt x="2825" y="1568"/>
                    </a:lnTo>
                    <a:lnTo>
                      <a:pt x="2814" y="1563"/>
                    </a:lnTo>
                    <a:lnTo>
                      <a:pt x="2803" y="1558"/>
                    </a:lnTo>
                    <a:lnTo>
                      <a:pt x="2792" y="1552"/>
                    </a:lnTo>
                    <a:lnTo>
                      <a:pt x="2781" y="1546"/>
                    </a:lnTo>
                    <a:lnTo>
                      <a:pt x="2771" y="1539"/>
                    </a:lnTo>
                    <a:lnTo>
                      <a:pt x="2761" y="1532"/>
                    </a:lnTo>
                    <a:lnTo>
                      <a:pt x="2752" y="1524"/>
                    </a:lnTo>
                    <a:lnTo>
                      <a:pt x="2747" y="1520"/>
                    </a:lnTo>
                    <a:lnTo>
                      <a:pt x="2743" y="1515"/>
                    </a:lnTo>
                    <a:lnTo>
                      <a:pt x="2734" y="1506"/>
                    </a:lnTo>
                    <a:lnTo>
                      <a:pt x="2726" y="1497"/>
                    </a:lnTo>
                    <a:lnTo>
                      <a:pt x="2718" y="1488"/>
                    </a:lnTo>
                    <a:lnTo>
                      <a:pt x="2710" y="1478"/>
                    </a:lnTo>
                    <a:lnTo>
                      <a:pt x="2704" y="1468"/>
                    </a:lnTo>
                    <a:lnTo>
                      <a:pt x="2697" y="1457"/>
                    </a:lnTo>
                    <a:lnTo>
                      <a:pt x="2691" y="1446"/>
                    </a:lnTo>
                    <a:lnTo>
                      <a:pt x="2686" y="1435"/>
                    </a:lnTo>
                    <a:lnTo>
                      <a:pt x="2681" y="1423"/>
                    </a:lnTo>
                    <a:lnTo>
                      <a:pt x="2677" y="1411"/>
                    </a:lnTo>
                    <a:lnTo>
                      <a:pt x="2673" y="1399"/>
                    </a:lnTo>
                    <a:lnTo>
                      <a:pt x="2670" y="1386"/>
                    </a:lnTo>
                    <a:lnTo>
                      <a:pt x="2668" y="1373"/>
                    </a:lnTo>
                    <a:lnTo>
                      <a:pt x="2666" y="1360"/>
                    </a:lnTo>
                    <a:lnTo>
                      <a:pt x="2665" y="1347"/>
                    </a:lnTo>
                    <a:lnTo>
                      <a:pt x="2665" y="1333"/>
                    </a:lnTo>
                    <a:lnTo>
                      <a:pt x="2665" y="1320"/>
                    </a:lnTo>
                    <a:lnTo>
                      <a:pt x="2666" y="1307"/>
                    </a:lnTo>
                    <a:lnTo>
                      <a:pt x="2667" y="1294"/>
                    </a:lnTo>
                    <a:lnTo>
                      <a:pt x="2670" y="1282"/>
                    </a:lnTo>
                    <a:lnTo>
                      <a:pt x="2672" y="1269"/>
                    </a:lnTo>
                    <a:lnTo>
                      <a:pt x="2676" y="1257"/>
                    </a:lnTo>
                    <a:lnTo>
                      <a:pt x="2680" y="1245"/>
                    </a:lnTo>
                    <a:lnTo>
                      <a:pt x="2684" y="1233"/>
                    </a:lnTo>
                    <a:lnTo>
                      <a:pt x="2689" y="1222"/>
                    </a:lnTo>
                    <a:lnTo>
                      <a:pt x="2695" y="1211"/>
                    </a:lnTo>
                    <a:lnTo>
                      <a:pt x="2700" y="1201"/>
                    </a:lnTo>
                    <a:lnTo>
                      <a:pt x="2707" y="1191"/>
                    </a:lnTo>
                    <a:lnTo>
                      <a:pt x="2710" y="1186"/>
                    </a:lnTo>
                    <a:lnTo>
                      <a:pt x="2714" y="1181"/>
                    </a:lnTo>
                    <a:lnTo>
                      <a:pt x="2721" y="1171"/>
                    </a:lnTo>
                    <a:lnTo>
                      <a:pt x="2725" y="1167"/>
                    </a:lnTo>
                    <a:lnTo>
                      <a:pt x="2729" y="1162"/>
                    </a:lnTo>
                    <a:lnTo>
                      <a:pt x="2737" y="1154"/>
                    </a:lnTo>
                    <a:lnTo>
                      <a:pt x="2746" y="1145"/>
                    </a:lnTo>
                    <a:lnTo>
                      <a:pt x="2755" y="1137"/>
                    </a:lnTo>
                    <a:lnTo>
                      <a:pt x="2764" y="1130"/>
                    </a:lnTo>
                    <a:lnTo>
                      <a:pt x="2774" y="1123"/>
                    </a:lnTo>
                    <a:lnTo>
                      <a:pt x="2784" y="1117"/>
                    </a:lnTo>
                    <a:lnTo>
                      <a:pt x="2794" y="1111"/>
                    </a:lnTo>
                    <a:lnTo>
                      <a:pt x="2805" y="1105"/>
                    </a:lnTo>
                    <a:lnTo>
                      <a:pt x="2815" y="1100"/>
                    </a:lnTo>
                    <a:lnTo>
                      <a:pt x="2827" y="1096"/>
                    </a:lnTo>
                    <a:lnTo>
                      <a:pt x="2838" y="1092"/>
                    </a:lnTo>
                    <a:lnTo>
                      <a:pt x="2850" y="1088"/>
                    </a:lnTo>
                    <a:lnTo>
                      <a:pt x="2862" y="1085"/>
                    </a:lnTo>
                    <a:lnTo>
                      <a:pt x="2874" y="1083"/>
                    </a:lnTo>
                    <a:lnTo>
                      <a:pt x="2887" y="1082"/>
                    </a:lnTo>
                    <a:lnTo>
                      <a:pt x="2899" y="1081"/>
                    </a:lnTo>
                    <a:lnTo>
                      <a:pt x="2912" y="1080"/>
                    </a:lnTo>
                    <a:close/>
                    <a:moveTo>
                      <a:pt x="81" y="547"/>
                    </a:moveTo>
                    <a:lnTo>
                      <a:pt x="88" y="546"/>
                    </a:lnTo>
                    <a:lnTo>
                      <a:pt x="94" y="545"/>
                    </a:lnTo>
                    <a:lnTo>
                      <a:pt x="101" y="544"/>
                    </a:lnTo>
                    <a:lnTo>
                      <a:pt x="107" y="542"/>
                    </a:lnTo>
                    <a:lnTo>
                      <a:pt x="113" y="539"/>
                    </a:lnTo>
                    <a:lnTo>
                      <a:pt x="119" y="535"/>
                    </a:lnTo>
                    <a:lnTo>
                      <a:pt x="124" y="531"/>
                    </a:lnTo>
                    <a:lnTo>
                      <a:pt x="129" y="527"/>
                    </a:lnTo>
                    <a:lnTo>
                      <a:pt x="133" y="522"/>
                    </a:lnTo>
                    <a:lnTo>
                      <a:pt x="137" y="516"/>
                    </a:lnTo>
                    <a:lnTo>
                      <a:pt x="140" y="510"/>
                    </a:lnTo>
                    <a:lnTo>
                      <a:pt x="143" y="504"/>
                    </a:lnTo>
                    <a:lnTo>
                      <a:pt x="146" y="497"/>
                    </a:lnTo>
                    <a:lnTo>
                      <a:pt x="147" y="490"/>
                    </a:lnTo>
                    <a:lnTo>
                      <a:pt x="148" y="482"/>
                    </a:lnTo>
                    <a:lnTo>
                      <a:pt x="149" y="473"/>
                    </a:lnTo>
                    <a:lnTo>
                      <a:pt x="149" y="29"/>
                    </a:lnTo>
                    <a:lnTo>
                      <a:pt x="310" y="29"/>
                    </a:lnTo>
                    <a:lnTo>
                      <a:pt x="310" y="499"/>
                    </a:lnTo>
                    <a:lnTo>
                      <a:pt x="310" y="509"/>
                    </a:lnTo>
                    <a:lnTo>
                      <a:pt x="310" y="519"/>
                    </a:lnTo>
                    <a:lnTo>
                      <a:pt x="309" y="529"/>
                    </a:lnTo>
                    <a:lnTo>
                      <a:pt x="307" y="539"/>
                    </a:lnTo>
                    <a:lnTo>
                      <a:pt x="305" y="548"/>
                    </a:lnTo>
                    <a:lnTo>
                      <a:pt x="303" y="558"/>
                    </a:lnTo>
                    <a:lnTo>
                      <a:pt x="300" y="567"/>
                    </a:lnTo>
                    <a:lnTo>
                      <a:pt x="297" y="577"/>
                    </a:lnTo>
                    <a:lnTo>
                      <a:pt x="290" y="595"/>
                    </a:lnTo>
                    <a:lnTo>
                      <a:pt x="285" y="604"/>
                    </a:lnTo>
                    <a:lnTo>
                      <a:pt x="280" y="612"/>
                    </a:lnTo>
                    <a:lnTo>
                      <a:pt x="275" y="621"/>
                    </a:lnTo>
                    <a:lnTo>
                      <a:pt x="269" y="629"/>
                    </a:lnTo>
                    <a:lnTo>
                      <a:pt x="263" y="636"/>
                    </a:lnTo>
                    <a:lnTo>
                      <a:pt x="256" y="644"/>
                    </a:lnTo>
                    <a:lnTo>
                      <a:pt x="249" y="651"/>
                    </a:lnTo>
                    <a:lnTo>
                      <a:pt x="241" y="657"/>
                    </a:lnTo>
                    <a:lnTo>
                      <a:pt x="233" y="664"/>
                    </a:lnTo>
                    <a:lnTo>
                      <a:pt x="225" y="670"/>
                    </a:lnTo>
                    <a:lnTo>
                      <a:pt x="216" y="675"/>
                    </a:lnTo>
                    <a:lnTo>
                      <a:pt x="206" y="680"/>
                    </a:lnTo>
                    <a:lnTo>
                      <a:pt x="196" y="685"/>
                    </a:lnTo>
                    <a:lnTo>
                      <a:pt x="185" y="689"/>
                    </a:lnTo>
                    <a:lnTo>
                      <a:pt x="174" y="693"/>
                    </a:lnTo>
                    <a:lnTo>
                      <a:pt x="162" y="696"/>
                    </a:lnTo>
                    <a:lnTo>
                      <a:pt x="150" y="699"/>
                    </a:lnTo>
                    <a:lnTo>
                      <a:pt x="138" y="701"/>
                    </a:lnTo>
                    <a:lnTo>
                      <a:pt x="125" y="703"/>
                    </a:lnTo>
                    <a:lnTo>
                      <a:pt x="111" y="704"/>
                    </a:lnTo>
                    <a:lnTo>
                      <a:pt x="97" y="704"/>
                    </a:lnTo>
                    <a:lnTo>
                      <a:pt x="83" y="704"/>
                    </a:lnTo>
                    <a:lnTo>
                      <a:pt x="0" y="702"/>
                    </a:lnTo>
                    <a:lnTo>
                      <a:pt x="0" y="547"/>
                    </a:lnTo>
                    <a:lnTo>
                      <a:pt x="81" y="547"/>
                    </a:lnTo>
                    <a:close/>
                    <a:moveTo>
                      <a:pt x="619" y="205"/>
                    </a:moveTo>
                    <a:lnTo>
                      <a:pt x="633" y="206"/>
                    </a:lnTo>
                    <a:lnTo>
                      <a:pt x="646" y="207"/>
                    </a:lnTo>
                    <a:lnTo>
                      <a:pt x="659" y="208"/>
                    </a:lnTo>
                    <a:lnTo>
                      <a:pt x="672" y="210"/>
                    </a:lnTo>
                    <a:lnTo>
                      <a:pt x="686" y="213"/>
                    </a:lnTo>
                    <a:lnTo>
                      <a:pt x="698" y="216"/>
                    </a:lnTo>
                    <a:lnTo>
                      <a:pt x="711" y="220"/>
                    </a:lnTo>
                    <a:lnTo>
                      <a:pt x="716" y="222"/>
                    </a:lnTo>
                    <a:lnTo>
                      <a:pt x="722" y="225"/>
                    </a:lnTo>
                    <a:lnTo>
                      <a:pt x="734" y="229"/>
                    </a:lnTo>
                    <a:lnTo>
                      <a:pt x="745" y="235"/>
                    </a:lnTo>
                    <a:lnTo>
                      <a:pt x="756" y="241"/>
                    </a:lnTo>
                    <a:lnTo>
                      <a:pt x="766" y="247"/>
                    </a:lnTo>
                    <a:lnTo>
                      <a:pt x="776" y="254"/>
                    </a:lnTo>
                    <a:lnTo>
                      <a:pt x="786" y="261"/>
                    </a:lnTo>
                    <a:lnTo>
                      <a:pt x="795" y="269"/>
                    </a:lnTo>
                    <a:lnTo>
                      <a:pt x="804" y="277"/>
                    </a:lnTo>
                    <a:lnTo>
                      <a:pt x="812" y="286"/>
                    </a:lnTo>
                    <a:lnTo>
                      <a:pt x="820" y="295"/>
                    </a:lnTo>
                    <a:lnTo>
                      <a:pt x="828" y="305"/>
                    </a:lnTo>
                    <a:lnTo>
                      <a:pt x="835" y="314"/>
                    </a:lnTo>
                    <a:lnTo>
                      <a:pt x="842" y="325"/>
                    </a:lnTo>
                    <a:lnTo>
                      <a:pt x="848" y="336"/>
                    </a:lnTo>
                    <a:lnTo>
                      <a:pt x="853" y="347"/>
                    </a:lnTo>
                    <a:lnTo>
                      <a:pt x="858" y="358"/>
                    </a:lnTo>
                    <a:lnTo>
                      <a:pt x="863" y="370"/>
                    </a:lnTo>
                    <a:lnTo>
                      <a:pt x="867" y="382"/>
                    </a:lnTo>
                    <a:lnTo>
                      <a:pt x="870" y="394"/>
                    </a:lnTo>
                    <a:lnTo>
                      <a:pt x="873" y="406"/>
                    </a:lnTo>
                    <a:lnTo>
                      <a:pt x="875" y="419"/>
                    </a:lnTo>
                    <a:lnTo>
                      <a:pt x="876" y="425"/>
                    </a:lnTo>
                    <a:lnTo>
                      <a:pt x="877" y="431"/>
                    </a:lnTo>
                    <a:lnTo>
                      <a:pt x="878" y="445"/>
                    </a:lnTo>
                    <a:lnTo>
                      <a:pt x="878" y="458"/>
                    </a:lnTo>
                    <a:lnTo>
                      <a:pt x="878" y="471"/>
                    </a:lnTo>
                    <a:lnTo>
                      <a:pt x="877" y="484"/>
                    </a:lnTo>
                    <a:lnTo>
                      <a:pt x="875" y="497"/>
                    </a:lnTo>
                    <a:lnTo>
                      <a:pt x="873" y="510"/>
                    </a:lnTo>
                    <a:lnTo>
                      <a:pt x="870" y="522"/>
                    </a:lnTo>
                    <a:lnTo>
                      <a:pt x="867" y="534"/>
                    </a:lnTo>
                    <a:lnTo>
                      <a:pt x="863" y="546"/>
                    </a:lnTo>
                    <a:lnTo>
                      <a:pt x="858" y="558"/>
                    </a:lnTo>
                    <a:lnTo>
                      <a:pt x="853" y="569"/>
                    </a:lnTo>
                    <a:lnTo>
                      <a:pt x="848" y="581"/>
                    </a:lnTo>
                    <a:lnTo>
                      <a:pt x="842" y="591"/>
                    </a:lnTo>
                    <a:lnTo>
                      <a:pt x="835" y="601"/>
                    </a:lnTo>
                    <a:lnTo>
                      <a:pt x="828" y="611"/>
                    </a:lnTo>
                    <a:lnTo>
                      <a:pt x="820" y="621"/>
                    </a:lnTo>
                    <a:lnTo>
                      <a:pt x="812" y="630"/>
                    </a:lnTo>
                    <a:lnTo>
                      <a:pt x="804" y="638"/>
                    </a:lnTo>
                    <a:lnTo>
                      <a:pt x="795" y="647"/>
                    </a:lnTo>
                    <a:lnTo>
                      <a:pt x="786" y="654"/>
                    </a:lnTo>
                    <a:lnTo>
                      <a:pt x="776" y="662"/>
                    </a:lnTo>
                    <a:lnTo>
                      <a:pt x="766" y="669"/>
                    </a:lnTo>
                    <a:lnTo>
                      <a:pt x="756" y="675"/>
                    </a:lnTo>
                    <a:lnTo>
                      <a:pt x="745" y="681"/>
                    </a:lnTo>
                    <a:lnTo>
                      <a:pt x="734" y="686"/>
                    </a:lnTo>
                    <a:lnTo>
                      <a:pt x="722" y="691"/>
                    </a:lnTo>
                    <a:lnTo>
                      <a:pt x="711" y="696"/>
                    </a:lnTo>
                    <a:lnTo>
                      <a:pt x="698" y="700"/>
                    </a:lnTo>
                    <a:lnTo>
                      <a:pt x="686" y="703"/>
                    </a:lnTo>
                    <a:lnTo>
                      <a:pt x="672" y="706"/>
                    </a:lnTo>
                    <a:lnTo>
                      <a:pt x="659" y="708"/>
                    </a:lnTo>
                    <a:lnTo>
                      <a:pt x="646" y="709"/>
                    </a:lnTo>
                    <a:lnTo>
                      <a:pt x="633" y="710"/>
                    </a:lnTo>
                    <a:lnTo>
                      <a:pt x="619" y="710"/>
                    </a:lnTo>
                    <a:lnTo>
                      <a:pt x="606" y="710"/>
                    </a:lnTo>
                    <a:lnTo>
                      <a:pt x="592" y="709"/>
                    </a:lnTo>
                    <a:lnTo>
                      <a:pt x="579" y="708"/>
                    </a:lnTo>
                    <a:lnTo>
                      <a:pt x="566" y="706"/>
                    </a:lnTo>
                    <a:lnTo>
                      <a:pt x="553" y="703"/>
                    </a:lnTo>
                    <a:lnTo>
                      <a:pt x="541" y="700"/>
                    </a:lnTo>
                    <a:lnTo>
                      <a:pt x="529" y="696"/>
                    </a:lnTo>
                    <a:lnTo>
                      <a:pt x="523" y="694"/>
                    </a:lnTo>
                    <a:lnTo>
                      <a:pt x="517" y="691"/>
                    </a:lnTo>
                    <a:lnTo>
                      <a:pt x="505" y="686"/>
                    </a:lnTo>
                    <a:lnTo>
                      <a:pt x="494" y="681"/>
                    </a:lnTo>
                    <a:lnTo>
                      <a:pt x="483" y="675"/>
                    </a:lnTo>
                    <a:lnTo>
                      <a:pt x="473" y="669"/>
                    </a:lnTo>
                    <a:lnTo>
                      <a:pt x="463" y="662"/>
                    </a:lnTo>
                    <a:lnTo>
                      <a:pt x="453" y="654"/>
                    </a:lnTo>
                    <a:lnTo>
                      <a:pt x="444" y="647"/>
                    </a:lnTo>
                    <a:lnTo>
                      <a:pt x="435" y="638"/>
                    </a:lnTo>
                    <a:lnTo>
                      <a:pt x="426" y="630"/>
                    </a:lnTo>
                    <a:lnTo>
                      <a:pt x="418" y="621"/>
                    </a:lnTo>
                    <a:lnTo>
                      <a:pt x="410" y="611"/>
                    </a:lnTo>
                    <a:lnTo>
                      <a:pt x="403" y="601"/>
                    </a:lnTo>
                    <a:lnTo>
                      <a:pt x="397" y="591"/>
                    </a:lnTo>
                    <a:lnTo>
                      <a:pt x="391" y="581"/>
                    </a:lnTo>
                    <a:lnTo>
                      <a:pt x="385" y="569"/>
                    </a:lnTo>
                    <a:lnTo>
                      <a:pt x="380" y="558"/>
                    </a:lnTo>
                    <a:lnTo>
                      <a:pt x="376" y="546"/>
                    </a:lnTo>
                    <a:lnTo>
                      <a:pt x="372" y="534"/>
                    </a:lnTo>
                    <a:lnTo>
                      <a:pt x="368" y="522"/>
                    </a:lnTo>
                    <a:lnTo>
                      <a:pt x="366" y="510"/>
                    </a:lnTo>
                    <a:lnTo>
                      <a:pt x="363" y="497"/>
                    </a:lnTo>
                    <a:lnTo>
                      <a:pt x="363" y="491"/>
                    </a:lnTo>
                    <a:lnTo>
                      <a:pt x="362" y="484"/>
                    </a:lnTo>
                    <a:lnTo>
                      <a:pt x="361" y="471"/>
                    </a:lnTo>
                    <a:lnTo>
                      <a:pt x="361" y="458"/>
                    </a:lnTo>
                    <a:lnTo>
                      <a:pt x="361" y="445"/>
                    </a:lnTo>
                    <a:lnTo>
                      <a:pt x="362" y="431"/>
                    </a:lnTo>
                    <a:lnTo>
                      <a:pt x="363" y="419"/>
                    </a:lnTo>
                    <a:lnTo>
                      <a:pt x="366" y="406"/>
                    </a:lnTo>
                    <a:lnTo>
                      <a:pt x="368" y="394"/>
                    </a:lnTo>
                    <a:lnTo>
                      <a:pt x="372" y="382"/>
                    </a:lnTo>
                    <a:lnTo>
                      <a:pt x="376" y="370"/>
                    </a:lnTo>
                    <a:lnTo>
                      <a:pt x="380" y="358"/>
                    </a:lnTo>
                    <a:lnTo>
                      <a:pt x="385" y="347"/>
                    </a:lnTo>
                    <a:lnTo>
                      <a:pt x="391" y="336"/>
                    </a:lnTo>
                    <a:lnTo>
                      <a:pt x="397" y="325"/>
                    </a:lnTo>
                    <a:lnTo>
                      <a:pt x="403" y="314"/>
                    </a:lnTo>
                    <a:lnTo>
                      <a:pt x="410" y="305"/>
                    </a:lnTo>
                    <a:lnTo>
                      <a:pt x="418" y="295"/>
                    </a:lnTo>
                    <a:lnTo>
                      <a:pt x="426" y="286"/>
                    </a:lnTo>
                    <a:lnTo>
                      <a:pt x="435" y="277"/>
                    </a:lnTo>
                    <a:lnTo>
                      <a:pt x="444" y="269"/>
                    </a:lnTo>
                    <a:lnTo>
                      <a:pt x="453" y="261"/>
                    </a:lnTo>
                    <a:lnTo>
                      <a:pt x="463" y="254"/>
                    </a:lnTo>
                    <a:lnTo>
                      <a:pt x="473" y="247"/>
                    </a:lnTo>
                    <a:lnTo>
                      <a:pt x="483" y="241"/>
                    </a:lnTo>
                    <a:lnTo>
                      <a:pt x="494" y="235"/>
                    </a:lnTo>
                    <a:lnTo>
                      <a:pt x="505" y="229"/>
                    </a:lnTo>
                    <a:lnTo>
                      <a:pt x="517" y="225"/>
                    </a:lnTo>
                    <a:lnTo>
                      <a:pt x="529" y="220"/>
                    </a:lnTo>
                    <a:lnTo>
                      <a:pt x="541" y="216"/>
                    </a:lnTo>
                    <a:lnTo>
                      <a:pt x="553" y="213"/>
                    </a:lnTo>
                    <a:lnTo>
                      <a:pt x="566" y="210"/>
                    </a:lnTo>
                    <a:lnTo>
                      <a:pt x="579" y="208"/>
                    </a:lnTo>
                    <a:lnTo>
                      <a:pt x="592" y="207"/>
                    </a:lnTo>
                    <a:lnTo>
                      <a:pt x="606" y="206"/>
                    </a:lnTo>
                    <a:lnTo>
                      <a:pt x="619" y="205"/>
                    </a:lnTo>
                    <a:close/>
                    <a:moveTo>
                      <a:pt x="619" y="570"/>
                    </a:moveTo>
                    <a:lnTo>
                      <a:pt x="630" y="570"/>
                    </a:lnTo>
                    <a:lnTo>
                      <a:pt x="636" y="569"/>
                    </a:lnTo>
                    <a:lnTo>
                      <a:pt x="641" y="568"/>
                    </a:lnTo>
                    <a:lnTo>
                      <a:pt x="651" y="566"/>
                    </a:lnTo>
                    <a:lnTo>
                      <a:pt x="661" y="562"/>
                    </a:lnTo>
                    <a:lnTo>
                      <a:pt x="670" y="558"/>
                    </a:lnTo>
                    <a:lnTo>
                      <a:pt x="679" y="552"/>
                    </a:lnTo>
                    <a:lnTo>
                      <a:pt x="687" y="546"/>
                    </a:lnTo>
                    <a:lnTo>
                      <a:pt x="694" y="539"/>
                    </a:lnTo>
                    <a:lnTo>
                      <a:pt x="700" y="531"/>
                    </a:lnTo>
                    <a:lnTo>
                      <a:pt x="706" y="523"/>
                    </a:lnTo>
                    <a:lnTo>
                      <a:pt x="711" y="514"/>
                    </a:lnTo>
                    <a:lnTo>
                      <a:pt x="715" y="504"/>
                    </a:lnTo>
                    <a:lnTo>
                      <a:pt x="718" y="493"/>
                    </a:lnTo>
                    <a:lnTo>
                      <a:pt x="719" y="488"/>
                    </a:lnTo>
                    <a:lnTo>
                      <a:pt x="720" y="482"/>
                    </a:lnTo>
                    <a:lnTo>
                      <a:pt x="722" y="470"/>
                    </a:lnTo>
                    <a:lnTo>
                      <a:pt x="722" y="458"/>
                    </a:lnTo>
                    <a:lnTo>
                      <a:pt x="722" y="446"/>
                    </a:lnTo>
                    <a:lnTo>
                      <a:pt x="721" y="440"/>
                    </a:lnTo>
                    <a:lnTo>
                      <a:pt x="720" y="434"/>
                    </a:lnTo>
                    <a:lnTo>
                      <a:pt x="718" y="423"/>
                    </a:lnTo>
                    <a:lnTo>
                      <a:pt x="715" y="412"/>
                    </a:lnTo>
                    <a:lnTo>
                      <a:pt x="711" y="402"/>
                    </a:lnTo>
                    <a:lnTo>
                      <a:pt x="706" y="393"/>
                    </a:lnTo>
                    <a:lnTo>
                      <a:pt x="700" y="384"/>
                    </a:lnTo>
                    <a:lnTo>
                      <a:pt x="694" y="377"/>
                    </a:lnTo>
                    <a:lnTo>
                      <a:pt x="687" y="370"/>
                    </a:lnTo>
                    <a:lnTo>
                      <a:pt x="679" y="363"/>
                    </a:lnTo>
                    <a:lnTo>
                      <a:pt x="674" y="361"/>
                    </a:lnTo>
                    <a:lnTo>
                      <a:pt x="670" y="358"/>
                    </a:lnTo>
                    <a:lnTo>
                      <a:pt x="661" y="354"/>
                    </a:lnTo>
                    <a:lnTo>
                      <a:pt x="651" y="350"/>
                    </a:lnTo>
                    <a:lnTo>
                      <a:pt x="641" y="348"/>
                    </a:lnTo>
                    <a:lnTo>
                      <a:pt x="636" y="347"/>
                    </a:lnTo>
                    <a:lnTo>
                      <a:pt x="630" y="346"/>
                    </a:lnTo>
                    <a:lnTo>
                      <a:pt x="619" y="346"/>
                    </a:lnTo>
                    <a:lnTo>
                      <a:pt x="608" y="346"/>
                    </a:lnTo>
                    <a:lnTo>
                      <a:pt x="602" y="347"/>
                    </a:lnTo>
                    <a:lnTo>
                      <a:pt x="597" y="348"/>
                    </a:lnTo>
                    <a:lnTo>
                      <a:pt x="587" y="350"/>
                    </a:lnTo>
                    <a:lnTo>
                      <a:pt x="577" y="354"/>
                    </a:lnTo>
                    <a:lnTo>
                      <a:pt x="572" y="356"/>
                    </a:lnTo>
                    <a:lnTo>
                      <a:pt x="568" y="358"/>
                    </a:lnTo>
                    <a:lnTo>
                      <a:pt x="559" y="363"/>
                    </a:lnTo>
                    <a:lnTo>
                      <a:pt x="552" y="370"/>
                    </a:lnTo>
                    <a:lnTo>
                      <a:pt x="545" y="377"/>
                    </a:lnTo>
                    <a:lnTo>
                      <a:pt x="538" y="384"/>
                    </a:lnTo>
                    <a:lnTo>
                      <a:pt x="533" y="393"/>
                    </a:lnTo>
                    <a:lnTo>
                      <a:pt x="528" y="402"/>
                    </a:lnTo>
                    <a:lnTo>
                      <a:pt x="524" y="412"/>
                    </a:lnTo>
                    <a:lnTo>
                      <a:pt x="520" y="423"/>
                    </a:lnTo>
                    <a:lnTo>
                      <a:pt x="519" y="428"/>
                    </a:lnTo>
                    <a:lnTo>
                      <a:pt x="518" y="434"/>
                    </a:lnTo>
                    <a:lnTo>
                      <a:pt x="517" y="446"/>
                    </a:lnTo>
                    <a:lnTo>
                      <a:pt x="516" y="458"/>
                    </a:lnTo>
                    <a:lnTo>
                      <a:pt x="517" y="470"/>
                    </a:lnTo>
                    <a:lnTo>
                      <a:pt x="517" y="476"/>
                    </a:lnTo>
                    <a:lnTo>
                      <a:pt x="518" y="482"/>
                    </a:lnTo>
                    <a:lnTo>
                      <a:pt x="520" y="493"/>
                    </a:lnTo>
                    <a:lnTo>
                      <a:pt x="524" y="504"/>
                    </a:lnTo>
                    <a:lnTo>
                      <a:pt x="528" y="514"/>
                    </a:lnTo>
                    <a:lnTo>
                      <a:pt x="533" y="523"/>
                    </a:lnTo>
                    <a:lnTo>
                      <a:pt x="538" y="531"/>
                    </a:lnTo>
                    <a:lnTo>
                      <a:pt x="545" y="539"/>
                    </a:lnTo>
                    <a:lnTo>
                      <a:pt x="552" y="546"/>
                    </a:lnTo>
                    <a:lnTo>
                      <a:pt x="559" y="552"/>
                    </a:lnTo>
                    <a:lnTo>
                      <a:pt x="564" y="555"/>
                    </a:lnTo>
                    <a:lnTo>
                      <a:pt x="568" y="558"/>
                    </a:lnTo>
                    <a:lnTo>
                      <a:pt x="577" y="562"/>
                    </a:lnTo>
                    <a:lnTo>
                      <a:pt x="587" y="566"/>
                    </a:lnTo>
                    <a:lnTo>
                      <a:pt x="597" y="568"/>
                    </a:lnTo>
                    <a:lnTo>
                      <a:pt x="608" y="570"/>
                    </a:lnTo>
                    <a:lnTo>
                      <a:pt x="619" y="570"/>
                    </a:lnTo>
                    <a:close/>
                    <a:moveTo>
                      <a:pt x="1010" y="0"/>
                    </a:moveTo>
                    <a:lnTo>
                      <a:pt x="1019" y="1"/>
                    </a:lnTo>
                    <a:lnTo>
                      <a:pt x="1027" y="2"/>
                    </a:lnTo>
                    <a:lnTo>
                      <a:pt x="1036" y="4"/>
                    </a:lnTo>
                    <a:lnTo>
                      <a:pt x="1044" y="7"/>
                    </a:lnTo>
                    <a:lnTo>
                      <a:pt x="1051" y="11"/>
                    </a:lnTo>
                    <a:lnTo>
                      <a:pt x="1058" y="15"/>
                    </a:lnTo>
                    <a:lnTo>
                      <a:pt x="1065" y="20"/>
                    </a:lnTo>
                    <a:lnTo>
                      <a:pt x="1071" y="25"/>
                    </a:lnTo>
                    <a:lnTo>
                      <a:pt x="1076" y="32"/>
                    </a:lnTo>
                    <a:lnTo>
                      <a:pt x="1081" y="38"/>
                    </a:lnTo>
                    <a:lnTo>
                      <a:pt x="1085" y="45"/>
                    </a:lnTo>
                    <a:lnTo>
                      <a:pt x="1089" y="53"/>
                    </a:lnTo>
                    <a:lnTo>
                      <a:pt x="1092" y="61"/>
                    </a:lnTo>
                    <a:lnTo>
                      <a:pt x="1094" y="69"/>
                    </a:lnTo>
                    <a:lnTo>
                      <a:pt x="1095" y="78"/>
                    </a:lnTo>
                    <a:lnTo>
                      <a:pt x="1095" y="87"/>
                    </a:lnTo>
                    <a:lnTo>
                      <a:pt x="1095" y="96"/>
                    </a:lnTo>
                    <a:lnTo>
                      <a:pt x="1094" y="106"/>
                    </a:lnTo>
                    <a:lnTo>
                      <a:pt x="1092" y="114"/>
                    </a:lnTo>
                    <a:lnTo>
                      <a:pt x="1089" y="122"/>
                    </a:lnTo>
                    <a:lnTo>
                      <a:pt x="1085" y="130"/>
                    </a:lnTo>
                    <a:lnTo>
                      <a:pt x="1081" y="137"/>
                    </a:lnTo>
                    <a:lnTo>
                      <a:pt x="1076" y="144"/>
                    </a:lnTo>
                    <a:lnTo>
                      <a:pt x="1074" y="147"/>
                    </a:lnTo>
                    <a:lnTo>
                      <a:pt x="1071" y="150"/>
                    </a:lnTo>
                    <a:lnTo>
                      <a:pt x="1065" y="155"/>
                    </a:lnTo>
                    <a:lnTo>
                      <a:pt x="1058" y="160"/>
                    </a:lnTo>
                    <a:lnTo>
                      <a:pt x="1051" y="164"/>
                    </a:lnTo>
                    <a:lnTo>
                      <a:pt x="1044" y="168"/>
                    </a:lnTo>
                    <a:lnTo>
                      <a:pt x="1036" y="171"/>
                    </a:lnTo>
                    <a:lnTo>
                      <a:pt x="1027" y="173"/>
                    </a:lnTo>
                    <a:lnTo>
                      <a:pt x="1019" y="174"/>
                    </a:lnTo>
                    <a:lnTo>
                      <a:pt x="1010" y="174"/>
                    </a:lnTo>
                    <a:lnTo>
                      <a:pt x="1001" y="174"/>
                    </a:lnTo>
                    <a:lnTo>
                      <a:pt x="992" y="173"/>
                    </a:lnTo>
                    <a:lnTo>
                      <a:pt x="984" y="171"/>
                    </a:lnTo>
                    <a:lnTo>
                      <a:pt x="976" y="168"/>
                    </a:lnTo>
                    <a:lnTo>
                      <a:pt x="968" y="164"/>
                    </a:lnTo>
                    <a:lnTo>
                      <a:pt x="961" y="160"/>
                    </a:lnTo>
                    <a:lnTo>
                      <a:pt x="954" y="155"/>
                    </a:lnTo>
                    <a:lnTo>
                      <a:pt x="948" y="150"/>
                    </a:lnTo>
                    <a:lnTo>
                      <a:pt x="942" y="144"/>
                    </a:lnTo>
                    <a:lnTo>
                      <a:pt x="940" y="140"/>
                    </a:lnTo>
                    <a:lnTo>
                      <a:pt x="937" y="137"/>
                    </a:lnTo>
                    <a:lnTo>
                      <a:pt x="933" y="130"/>
                    </a:lnTo>
                    <a:lnTo>
                      <a:pt x="929" y="122"/>
                    </a:lnTo>
                    <a:lnTo>
                      <a:pt x="926" y="114"/>
                    </a:lnTo>
                    <a:lnTo>
                      <a:pt x="924" y="106"/>
                    </a:lnTo>
                    <a:lnTo>
                      <a:pt x="923" y="96"/>
                    </a:lnTo>
                    <a:lnTo>
                      <a:pt x="922" y="87"/>
                    </a:lnTo>
                    <a:lnTo>
                      <a:pt x="923" y="78"/>
                    </a:lnTo>
                    <a:lnTo>
                      <a:pt x="924" y="69"/>
                    </a:lnTo>
                    <a:lnTo>
                      <a:pt x="925" y="65"/>
                    </a:lnTo>
                    <a:lnTo>
                      <a:pt x="926" y="61"/>
                    </a:lnTo>
                    <a:lnTo>
                      <a:pt x="928" y="57"/>
                    </a:lnTo>
                    <a:lnTo>
                      <a:pt x="929" y="53"/>
                    </a:lnTo>
                    <a:lnTo>
                      <a:pt x="931" y="49"/>
                    </a:lnTo>
                    <a:lnTo>
                      <a:pt x="933" y="45"/>
                    </a:lnTo>
                    <a:lnTo>
                      <a:pt x="937" y="38"/>
                    </a:lnTo>
                    <a:lnTo>
                      <a:pt x="942" y="32"/>
                    </a:lnTo>
                    <a:lnTo>
                      <a:pt x="945" y="28"/>
                    </a:lnTo>
                    <a:lnTo>
                      <a:pt x="948" y="25"/>
                    </a:lnTo>
                    <a:lnTo>
                      <a:pt x="954" y="20"/>
                    </a:lnTo>
                    <a:lnTo>
                      <a:pt x="961" y="15"/>
                    </a:lnTo>
                    <a:lnTo>
                      <a:pt x="968" y="11"/>
                    </a:lnTo>
                    <a:lnTo>
                      <a:pt x="976" y="7"/>
                    </a:lnTo>
                    <a:lnTo>
                      <a:pt x="984" y="4"/>
                    </a:lnTo>
                    <a:lnTo>
                      <a:pt x="992" y="2"/>
                    </a:lnTo>
                    <a:lnTo>
                      <a:pt x="1001" y="1"/>
                    </a:lnTo>
                    <a:lnTo>
                      <a:pt x="1010" y="0"/>
                    </a:lnTo>
                    <a:close/>
                    <a:moveTo>
                      <a:pt x="1086" y="214"/>
                    </a:moveTo>
                    <a:lnTo>
                      <a:pt x="1086" y="702"/>
                    </a:lnTo>
                    <a:lnTo>
                      <a:pt x="932" y="702"/>
                    </a:lnTo>
                    <a:lnTo>
                      <a:pt x="932" y="214"/>
                    </a:lnTo>
                    <a:lnTo>
                      <a:pt x="1086" y="214"/>
                    </a:lnTo>
                    <a:close/>
                    <a:moveTo>
                      <a:pt x="1308" y="214"/>
                    </a:moveTo>
                    <a:lnTo>
                      <a:pt x="1308" y="269"/>
                    </a:lnTo>
                    <a:lnTo>
                      <a:pt x="1313" y="262"/>
                    </a:lnTo>
                    <a:lnTo>
                      <a:pt x="1319" y="255"/>
                    </a:lnTo>
                    <a:lnTo>
                      <a:pt x="1325" y="248"/>
                    </a:lnTo>
                    <a:lnTo>
                      <a:pt x="1331" y="242"/>
                    </a:lnTo>
                    <a:lnTo>
                      <a:pt x="1338" y="237"/>
                    </a:lnTo>
                    <a:lnTo>
                      <a:pt x="1346" y="231"/>
                    </a:lnTo>
                    <a:lnTo>
                      <a:pt x="1353" y="227"/>
                    </a:lnTo>
                    <a:lnTo>
                      <a:pt x="1361" y="222"/>
                    </a:lnTo>
                    <a:lnTo>
                      <a:pt x="1370" y="218"/>
                    </a:lnTo>
                    <a:lnTo>
                      <a:pt x="1379" y="215"/>
                    </a:lnTo>
                    <a:lnTo>
                      <a:pt x="1388" y="212"/>
                    </a:lnTo>
                    <a:lnTo>
                      <a:pt x="1398" y="210"/>
                    </a:lnTo>
                    <a:lnTo>
                      <a:pt x="1408" y="208"/>
                    </a:lnTo>
                    <a:lnTo>
                      <a:pt x="1419" y="206"/>
                    </a:lnTo>
                    <a:lnTo>
                      <a:pt x="1429" y="206"/>
                    </a:lnTo>
                    <a:lnTo>
                      <a:pt x="1440" y="205"/>
                    </a:lnTo>
                    <a:lnTo>
                      <a:pt x="1450" y="206"/>
                    </a:lnTo>
                    <a:lnTo>
                      <a:pt x="1460" y="206"/>
                    </a:lnTo>
                    <a:lnTo>
                      <a:pt x="1469" y="207"/>
                    </a:lnTo>
                    <a:lnTo>
                      <a:pt x="1478" y="209"/>
                    </a:lnTo>
                    <a:lnTo>
                      <a:pt x="1496" y="213"/>
                    </a:lnTo>
                    <a:lnTo>
                      <a:pt x="1505" y="216"/>
                    </a:lnTo>
                    <a:lnTo>
                      <a:pt x="1513" y="220"/>
                    </a:lnTo>
                    <a:lnTo>
                      <a:pt x="1521" y="223"/>
                    </a:lnTo>
                    <a:lnTo>
                      <a:pt x="1529" y="227"/>
                    </a:lnTo>
                    <a:lnTo>
                      <a:pt x="1537" y="232"/>
                    </a:lnTo>
                    <a:lnTo>
                      <a:pt x="1544" y="237"/>
                    </a:lnTo>
                    <a:lnTo>
                      <a:pt x="1551" y="242"/>
                    </a:lnTo>
                    <a:lnTo>
                      <a:pt x="1557" y="247"/>
                    </a:lnTo>
                    <a:lnTo>
                      <a:pt x="1564" y="253"/>
                    </a:lnTo>
                    <a:lnTo>
                      <a:pt x="1570" y="260"/>
                    </a:lnTo>
                    <a:lnTo>
                      <a:pt x="1576" y="266"/>
                    </a:lnTo>
                    <a:lnTo>
                      <a:pt x="1581" y="274"/>
                    </a:lnTo>
                    <a:lnTo>
                      <a:pt x="1586" y="281"/>
                    </a:lnTo>
                    <a:lnTo>
                      <a:pt x="1591" y="289"/>
                    </a:lnTo>
                    <a:lnTo>
                      <a:pt x="1595" y="297"/>
                    </a:lnTo>
                    <a:lnTo>
                      <a:pt x="1599" y="305"/>
                    </a:lnTo>
                    <a:lnTo>
                      <a:pt x="1603" y="314"/>
                    </a:lnTo>
                    <a:lnTo>
                      <a:pt x="1606" y="323"/>
                    </a:lnTo>
                    <a:lnTo>
                      <a:pt x="1609" y="332"/>
                    </a:lnTo>
                    <a:lnTo>
                      <a:pt x="1612" y="343"/>
                    </a:lnTo>
                    <a:lnTo>
                      <a:pt x="1614" y="353"/>
                    </a:lnTo>
                    <a:lnTo>
                      <a:pt x="1616" y="363"/>
                    </a:lnTo>
                    <a:lnTo>
                      <a:pt x="1617" y="373"/>
                    </a:lnTo>
                    <a:lnTo>
                      <a:pt x="1618" y="384"/>
                    </a:lnTo>
                    <a:lnTo>
                      <a:pt x="1619" y="395"/>
                    </a:lnTo>
                    <a:lnTo>
                      <a:pt x="1619" y="406"/>
                    </a:lnTo>
                    <a:lnTo>
                      <a:pt x="1619" y="702"/>
                    </a:lnTo>
                    <a:lnTo>
                      <a:pt x="1465" y="702"/>
                    </a:lnTo>
                    <a:lnTo>
                      <a:pt x="1465" y="434"/>
                    </a:lnTo>
                    <a:lnTo>
                      <a:pt x="1464" y="424"/>
                    </a:lnTo>
                    <a:lnTo>
                      <a:pt x="1463" y="413"/>
                    </a:lnTo>
                    <a:lnTo>
                      <a:pt x="1462" y="404"/>
                    </a:lnTo>
                    <a:lnTo>
                      <a:pt x="1461" y="400"/>
                    </a:lnTo>
                    <a:lnTo>
                      <a:pt x="1460" y="395"/>
                    </a:lnTo>
                    <a:lnTo>
                      <a:pt x="1457" y="387"/>
                    </a:lnTo>
                    <a:lnTo>
                      <a:pt x="1454" y="380"/>
                    </a:lnTo>
                    <a:lnTo>
                      <a:pt x="1450" y="373"/>
                    </a:lnTo>
                    <a:lnTo>
                      <a:pt x="1445" y="367"/>
                    </a:lnTo>
                    <a:lnTo>
                      <a:pt x="1443" y="365"/>
                    </a:lnTo>
                    <a:lnTo>
                      <a:pt x="1440" y="362"/>
                    </a:lnTo>
                    <a:lnTo>
                      <a:pt x="1437" y="360"/>
                    </a:lnTo>
                    <a:lnTo>
                      <a:pt x="1434" y="357"/>
                    </a:lnTo>
                    <a:lnTo>
                      <a:pt x="1428" y="353"/>
                    </a:lnTo>
                    <a:lnTo>
                      <a:pt x="1421" y="350"/>
                    </a:lnTo>
                    <a:lnTo>
                      <a:pt x="1414" y="348"/>
                    </a:lnTo>
                    <a:lnTo>
                      <a:pt x="1405" y="346"/>
                    </a:lnTo>
                    <a:lnTo>
                      <a:pt x="1396" y="345"/>
                    </a:lnTo>
                    <a:lnTo>
                      <a:pt x="1387" y="345"/>
                    </a:lnTo>
                    <a:lnTo>
                      <a:pt x="1378" y="345"/>
                    </a:lnTo>
                    <a:lnTo>
                      <a:pt x="1370" y="346"/>
                    </a:lnTo>
                    <a:lnTo>
                      <a:pt x="1362" y="348"/>
                    </a:lnTo>
                    <a:lnTo>
                      <a:pt x="1354" y="350"/>
                    </a:lnTo>
                    <a:lnTo>
                      <a:pt x="1347" y="353"/>
                    </a:lnTo>
                    <a:lnTo>
                      <a:pt x="1341" y="357"/>
                    </a:lnTo>
                    <a:lnTo>
                      <a:pt x="1335" y="362"/>
                    </a:lnTo>
                    <a:lnTo>
                      <a:pt x="1329" y="367"/>
                    </a:lnTo>
                    <a:lnTo>
                      <a:pt x="1327" y="370"/>
                    </a:lnTo>
                    <a:lnTo>
                      <a:pt x="1324" y="373"/>
                    </a:lnTo>
                    <a:lnTo>
                      <a:pt x="1320" y="380"/>
                    </a:lnTo>
                    <a:lnTo>
                      <a:pt x="1316" y="387"/>
                    </a:lnTo>
                    <a:lnTo>
                      <a:pt x="1313" y="395"/>
                    </a:lnTo>
                    <a:lnTo>
                      <a:pt x="1312" y="399"/>
                    </a:lnTo>
                    <a:lnTo>
                      <a:pt x="1311" y="403"/>
                    </a:lnTo>
                    <a:lnTo>
                      <a:pt x="1309" y="412"/>
                    </a:lnTo>
                    <a:lnTo>
                      <a:pt x="1308" y="422"/>
                    </a:lnTo>
                    <a:lnTo>
                      <a:pt x="1308" y="432"/>
                    </a:lnTo>
                    <a:lnTo>
                      <a:pt x="1308" y="702"/>
                    </a:lnTo>
                    <a:lnTo>
                      <a:pt x="1152" y="702"/>
                    </a:lnTo>
                    <a:lnTo>
                      <a:pt x="1152" y="214"/>
                    </a:lnTo>
                    <a:lnTo>
                      <a:pt x="1308" y="214"/>
                    </a:lnTo>
                    <a:close/>
                    <a:moveTo>
                      <a:pt x="1862" y="214"/>
                    </a:moveTo>
                    <a:lnTo>
                      <a:pt x="1862" y="119"/>
                    </a:lnTo>
                    <a:lnTo>
                      <a:pt x="2011" y="30"/>
                    </a:lnTo>
                    <a:lnTo>
                      <a:pt x="2011" y="214"/>
                    </a:lnTo>
                    <a:lnTo>
                      <a:pt x="2132" y="214"/>
                    </a:lnTo>
                    <a:lnTo>
                      <a:pt x="2132" y="351"/>
                    </a:lnTo>
                    <a:lnTo>
                      <a:pt x="2011" y="351"/>
                    </a:lnTo>
                    <a:lnTo>
                      <a:pt x="2011" y="512"/>
                    </a:lnTo>
                    <a:lnTo>
                      <a:pt x="2012" y="517"/>
                    </a:lnTo>
                    <a:lnTo>
                      <a:pt x="2012" y="523"/>
                    </a:lnTo>
                    <a:lnTo>
                      <a:pt x="2013" y="528"/>
                    </a:lnTo>
                    <a:lnTo>
                      <a:pt x="2014" y="533"/>
                    </a:lnTo>
                    <a:lnTo>
                      <a:pt x="2016" y="537"/>
                    </a:lnTo>
                    <a:lnTo>
                      <a:pt x="2018" y="541"/>
                    </a:lnTo>
                    <a:lnTo>
                      <a:pt x="2020" y="545"/>
                    </a:lnTo>
                    <a:lnTo>
                      <a:pt x="2023" y="548"/>
                    </a:lnTo>
                    <a:lnTo>
                      <a:pt x="2026" y="551"/>
                    </a:lnTo>
                    <a:lnTo>
                      <a:pt x="2029" y="554"/>
                    </a:lnTo>
                    <a:lnTo>
                      <a:pt x="2032" y="556"/>
                    </a:lnTo>
                    <a:lnTo>
                      <a:pt x="2036" y="558"/>
                    </a:lnTo>
                    <a:lnTo>
                      <a:pt x="2040" y="559"/>
                    </a:lnTo>
                    <a:lnTo>
                      <a:pt x="2045" y="560"/>
                    </a:lnTo>
                    <a:lnTo>
                      <a:pt x="2050" y="561"/>
                    </a:lnTo>
                    <a:lnTo>
                      <a:pt x="2055" y="561"/>
                    </a:lnTo>
                    <a:lnTo>
                      <a:pt x="2135" y="561"/>
                    </a:lnTo>
                    <a:lnTo>
                      <a:pt x="2135" y="702"/>
                    </a:lnTo>
                    <a:lnTo>
                      <a:pt x="2014" y="702"/>
                    </a:lnTo>
                    <a:lnTo>
                      <a:pt x="1999" y="702"/>
                    </a:lnTo>
                    <a:lnTo>
                      <a:pt x="1984" y="701"/>
                    </a:lnTo>
                    <a:lnTo>
                      <a:pt x="1976" y="700"/>
                    </a:lnTo>
                    <a:lnTo>
                      <a:pt x="1969" y="698"/>
                    </a:lnTo>
                    <a:lnTo>
                      <a:pt x="1955" y="695"/>
                    </a:lnTo>
                    <a:lnTo>
                      <a:pt x="1941" y="691"/>
                    </a:lnTo>
                    <a:lnTo>
                      <a:pt x="1934" y="688"/>
                    </a:lnTo>
                    <a:lnTo>
                      <a:pt x="1928" y="685"/>
                    </a:lnTo>
                    <a:lnTo>
                      <a:pt x="1922" y="682"/>
                    </a:lnTo>
                    <a:lnTo>
                      <a:pt x="1916" y="679"/>
                    </a:lnTo>
                    <a:lnTo>
                      <a:pt x="1910" y="675"/>
                    </a:lnTo>
                    <a:lnTo>
                      <a:pt x="1905" y="671"/>
                    </a:lnTo>
                    <a:lnTo>
                      <a:pt x="1900" y="666"/>
                    </a:lnTo>
                    <a:lnTo>
                      <a:pt x="1894" y="661"/>
                    </a:lnTo>
                    <a:lnTo>
                      <a:pt x="1889" y="656"/>
                    </a:lnTo>
                    <a:lnTo>
                      <a:pt x="1885" y="651"/>
                    </a:lnTo>
                    <a:lnTo>
                      <a:pt x="1877" y="638"/>
                    </a:lnTo>
                    <a:lnTo>
                      <a:pt x="1873" y="632"/>
                    </a:lnTo>
                    <a:lnTo>
                      <a:pt x="1870" y="624"/>
                    </a:lnTo>
                    <a:lnTo>
                      <a:pt x="1867" y="617"/>
                    </a:lnTo>
                    <a:lnTo>
                      <a:pt x="1865" y="609"/>
                    </a:lnTo>
                    <a:lnTo>
                      <a:pt x="1861" y="592"/>
                    </a:lnTo>
                    <a:lnTo>
                      <a:pt x="1859" y="573"/>
                    </a:lnTo>
                    <a:lnTo>
                      <a:pt x="1858" y="561"/>
                    </a:lnTo>
                    <a:lnTo>
                      <a:pt x="1858" y="551"/>
                    </a:lnTo>
                    <a:lnTo>
                      <a:pt x="1858" y="351"/>
                    </a:lnTo>
                    <a:lnTo>
                      <a:pt x="1788" y="351"/>
                    </a:lnTo>
                    <a:lnTo>
                      <a:pt x="1788" y="214"/>
                    </a:lnTo>
                    <a:lnTo>
                      <a:pt x="1862" y="214"/>
                    </a:lnTo>
                    <a:close/>
                    <a:moveTo>
                      <a:pt x="2357" y="9"/>
                    </a:moveTo>
                    <a:lnTo>
                      <a:pt x="2357" y="267"/>
                    </a:lnTo>
                    <a:lnTo>
                      <a:pt x="2360" y="261"/>
                    </a:lnTo>
                    <a:lnTo>
                      <a:pt x="2364" y="256"/>
                    </a:lnTo>
                    <a:lnTo>
                      <a:pt x="2369" y="250"/>
                    </a:lnTo>
                    <a:lnTo>
                      <a:pt x="2374" y="245"/>
                    </a:lnTo>
                    <a:lnTo>
                      <a:pt x="2380" y="239"/>
                    </a:lnTo>
                    <a:lnTo>
                      <a:pt x="2387" y="234"/>
                    </a:lnTo>
                    <a:lnTo>
                      <a:pt x="2395" y="230"/>
                    </a:lnTo>
                    <a:lnTo>
                      <a:pt x="2403" y="225"/>
                    </a:lnTo>
                    <a:lnTo>
                      <a:pt x="2411" y="221"/>
                    </a:lnTo>
                    <a:lnTo>
                      <a:pt x="2420" y="218"/>
                    </a:lnTo>
                    <a:lnTo>
                      <a:pt x="2429" y="214"/>
                    </a:lnTo>
                    <a:lnTo>
                      <a:pt x="2439" y="212"/>
                    </a:lnTo>
                    <a:lnTo>
                      <a:pt x="2450" y="209"/>
                    </a:lnTo>
                    <a:lnTo>
                      <a:pt x="2461" y="208"/>
                    </a:lnTo>
                    <a:lnTo>
                      <a:pt x="2473" y="207"/>
                    </a:lnTo>
                    <a:lnTo>
                      <a:pt x="2486" y="206"/>
                    </a:lnTo>
                    <a:lnTo>
                      <a:pt x="2501" y="207"/>
                    </a:lnTo>
                    <a:lnTo>
                      <a:pt x="2516" y="209"/>
                    </a:lnTo>
                    <a:lnTo>
                      <a:pt x="2532" y="211"/>
                    </a:lnTo>
                    <a:lnTo>
                      <a:pt x="2540" y="213"/>
                    </a:lnTo>
                    <a:lnTo>
                      <a:pt x="2548" y="215"/>
                    </a:lnTo>
                    <a:lnTo>
                      <a:pt x="2555" y="218"/>
                    </a:lnTo>
                    <a:lnTo>
                      <a:pt x="2563" y="221"/>
                    </a:lnTo>
                    <a:lnTo>
                      <a:pt x="2571" y="224"/>
                    </a:lnTo>
                    <a:lnTo>
                      <a:pt x="2578" y="228"/>
                    </a:lnTo>
                    <a:lnTo>
                      <a:pt x="2586" y="232"/>
                    </a:lnTo>
                    <a:lnTo>
                      <a:pt x="2593" y="237"/>
                    </a:lnTo>
                    <a:lnTo>
                      <a:pt x="2600" y="242"/>
                    </a:lnTo>
                    <a:lnTo>
                      <a:pt x="2607" y="247"/>
                    </a:lnTo>
                    <a:lnTo>
                      <a:pt x="2610" y="250"/>
                    </a:lnTo>
                    <a:lnTo>
                      <a:pt x="2613" y="253"/>
                    </a:lnTo>
                    <a:lnTo>
                      <a:pt x="2619" y="260"/>
                    </a:lnTo>
                    <a:lnTo>
                      <a:pt x="2625" y="266"/>
                    </a:lnTo>
                    <a:lnTo>
                      <a:pt x="2628" y="270"/>
                    </a:lnTo>
                    <a:lnTo>
                      <a:pt x="2631" y="274"/>
                    </a:lnTo>
                    <a:lnTo>
                      <a:pt x="2638" y="282"/>
                    </a:lnTo>
                    <a:lnTo>
                      <a:pt x="2643" y="290"/>
                    </a:lnTo>
                    <a:lnTo>
                      <a:pt x="2647" y="299"/>
                    </a:lnTo>
                    <a:lnTo>
                      <a:pt x="2652" y="309"/>
                    </a:lnTo>
                    <a:lnTo>
                      <a:pt x="2656" y="319"/>
                    </a:lnTo>
                    <a:lnTo>
                      <a:pt x="2659" y="329"/>
                    </a:lnTo>
                    <a:lnTo>
                      <a:pt x="2662" y="342"/>
                    </a:lnTo>
                    <a:lnTo>
                      <a:pt x="2664" y="354"/>
                    </a:lnTo>
                    <a:lnTo>
                      <a:pt x="2666" y="366"/>
                    </a:lnTo>
                    <a:lnTo>
                      <a:pt x="2668" y="379"/>
                    </a:lnTo>
                    <a:lnTo>
                      <a:pt x="2669" y="393"/>
                    </a:lnTo>
                    <a:lnTo>
                      <a:pt x="2669" y="407"/>
                    </a:lnTo>
                    <a:lnTo>
                      <a:pt x="2669" y="702"/>
                    </a:lnTo>
                    <a:lnTo>
                      <a:pt x="2513" y="702"/>
                    </a:lnTo>
                    <a:lnTo>
                      <a:pt x="2513" y="440"/>
                    </a:lnTo>
                    <a:lnTo>
                      <a:pt x="2513" y="427"/>
                    </a:lnTo>
                    <a:lnTo>
                      <a:pt x="2512" y="415"/>
                    </a:lnTo>
                    <a:lnTo>
                      <a:pt x="2510" y="404"/>
                    </a:lnTo>
                    <a:lnTo>
                      <a:pt x="2507" y="394"/>
                    </a:lnTo>
                    <a:lnTo>
                      <a:pt x="2504" y="385"/>
                    </a:lnTo>
                    <a:lnTo>
                      <a:pt x="2500" y="377"/>
                    </a:lnTo>
                    <a:lnTo>
                      <a:pt x="2495" y="371"/>
                    </a:lnTo>
                    <a:lnTo>
                      <a:pt x="2490" y="365"/>
                    </a:lnTo>
                    <a:lnTo>
                      <a:pt x="2485" y="360"/>
                    </a:lnTo>
                    <a:lnTo>
                      <a:pt x="2479" y="356"/>
                    </a:lnTo>
                    <a:lnTo>
                      <a:pt x="2473" y="352"/>
                    </a:lnTo>
                    <a:lnTo>
                      <a:pt x="2467" y="350"/>
                    </a:lnTo>
                    <a:lnTo>
                      <a:pt x="2461" y="348"/>
                    </a:lnTo>
                    <a:lnTo>
                      <a:pt x="2454" y="347"/>
                    </a:lnTo>
                    <a:lnTo>
                      <a:pt x="2448" y="346"/>
                    </a:lnTo>
                    <a:lnTo>
                      <a:pt x="2441" y="346"/>
                    </a:lnTo>
                    <a:lnTo>
                      <a:pt x="2433" y="346"/>
                    </a:lnTo>
                    <a:lnTo>
                      <a:pt x="2425" y="347"/>
                    </a:lnTo>
                    <a:lnTo>
                      <a:pt x="2418" y="348"/>
                    </a:lnTo>
                    <a:lnTo>
                      <a:pt x="2410" y="350"/>
                    </a:lnTo>
                    <a:lnTo>
                      <a:pt x="2403" y="352"/>
                    </a:lnTo>
                    <a:lnTo>
                      <a:pt x="2396" y="356"/>
                    </a:lnTo>
                    <a:lnTo>
                      <a:pt x="2390" y="359"/>
                    </a:lnTo>
                    <a:lnTo>
                      <a:pt x="2386" y="362"/>
                    </a:lnTo>
                    <a:lnTo>
                      <a:pt x="2383" y="364"/>
                    </a:lnTo>
                    <a:lnTo>
                      <a:pt x="2377" y="370"/>
                    </a:lnTo>
                    <a:lnTo>
                      <a:pt x="2372" y="376"/>
                    </a:lnTo>
                    <a:lnTo>
                      <a:pt x="2368" y="384"/>
                    </a:lnTo>
                    <a:lnTo>
                      <a:pt x="2364" y="392"/>
                    </a:lnTo>
                    <a:lnTo>
                      <a:pt x="2362" y="397"/>
                    </a:lnTo>
                    <a:lnTo>
                      <a:pt x="2361" y="401"/>
                    </a:lnTo>
                    <a:lnTo>
                      <a:pt x="2360" y="407"/>
                    </a:lnTo>
                    <a:lnTo>
                      <a:pt x="2359" y="412"/>
                    </a:lnTo>
                    <a:lnTo>
                      <a:pt x="2357" y="424"/>
                    </a:lnTo>
                    <a:lnTo>
                      <a:pt x="2357" y="436"/>
                    </a:lnTo>
                    <a:lnTo>
                      <a:pt x="2357" y="702"/>
                    </a:lnTo>
                    <a:lnTo>
                      <a:pt x="2202" y="702"/>
                    </a:lnTo>
                    <a:lnTo>
                      <a:pt x="2202" y="9"/>
                    </a:lnTo>
                    <a:lnTo>
                      <a:pt x="2357" y="9"/>
                    </a:lnTo>
                    <a:close/>
                    <a:moveTo>
                      <a:pt x="2969" y="204"/>
                    </a:moveTo>
                    <a:lnTo>
                      <a:pt x="2990" y="205"/>
                    </a:lnTo>
                    <a:lnTo>
                      <a:pt x="3001" y="206"/>
                    </a:lnTo>
                    <a:lnTo>
                      <a:pt x="3011" y="208"/>
                    </a:lnTo>
                    <a:lnTo>
                      <a:pt x="3022" y="210"/>
                    </a:lnTo>
                    <a:lnTo>
                      <a:pt x="3032" y="212"/>
                    </a:lnTo>
                    <a:lnTo>
                      <a:pt x="3043" y="215"/>
                    </a:lnTo>
                    <a:lnTo>
                      <a:pt x="3053" y="218"/>
                    </a:lnTo>
                    <a:lnTo>
                      <a:pt x="3063" y="222"/>
                    </a:lnTo>
                    <a:lnTo>
                      <a:pt x="3073" y="226"/>
                    </a:lnTo>
                    <a:lnTo>
                      <a:pt x="3083" y="231"/>
                    </a:lnTo>
                    <a:lnTo>
                      <a:pt x="3092" y="236"/>
                    </a:lnTo>
                    <a:lnTo>
                      <a:pt x="3101" y="242"/>
                    </a:lnTo>
                    <a:lnTo>
                      <a:pt x="3110" y="248"/>
                    </a:lnTo>
                    <a:lnTo>
                      <a:pt x="3119" y="255"/>
                    </a:lnTo>
                    <a:lnTo>
                      <a:pt x="3128" y="262"/>
                    </a:lnTo>
                    <a:lnTo>
                      <a:pt x="3136" y="270"/>
                    </a:lnTo>
                    <a:lnTo>
                      <a:pt x="3144" y="278"/>
                    </a:lnTo>
                    <a:lnTo>
                      <a:pt x="3151" y="287"/>
                    </a:lnTo>
                    <a:lnTo>
                      <a:pt x="3158" y="297"/>
                    </a:lnTo>
                    <a:lnTo>
                      <a:pt x="3165" y="307"/>
                    </a:lnTo>
                    <a:lnTo>
                      <a:pt x="3171" y="317"/>
                    </a:lnTo>
                    <a:lnTo>
                      <a:pt x="3176" y="328"/>
                    </a:lnTo>
                    <a:lnTo>
                      <a:pt x="3182" y="341"/>
                    </a:lnTo>
                    <a:lnTo>
                      <a:pt x="3184" y="347"/>
                    </a:lnTo>
                    <a:lnTo>
                      <a:pt x="3186" y="353"/>
                    </a:lnTo>
                    <a:lnTo>
                      <a:pt x="3190" y="366"/>
                    </a:lnTo>
                    <a:lnTo>
                      <a:pt x="3194" y="380"/>
                    </a:lnTo>
                    <a:lnTo>
                      <a:pt x="3197" y="394"/>
                    </a:lnTo>
                    <a:lnTo>
                      <a:pt x="3199" y="408"/>
                    </a:lnTo>
                    <a:lnTo>
                      <a:pt x="3200" y="423"/>
                    </a:lnTo>
                    <a:lnTo>
                      <a:pt x="3202" y="439"/>
                    </a:lnTo>
                    <a:lnTo>
                      <a:pt x="3202" y="456"/>
                    </a:lnTo>
                    <a:lnTo>
                      <a:pt x="3202" y="501"/>
                    </a:lnTo>
                    <a:lnTo>
                      <a:pt x="2867" y="501"/>
                    </a:lnTo>
                    <a:lnTo>
                      <a:pt x="2870" y="510"/>
                    </a:lnTo>
                    <a:lnTo>
                      <a:pt x="2873" y="518"/>
                    </a:lnTo>
                    <a:lnTo>
                      <a:pt x="2878" y="525"/>
                    </a:lnTo>
                    <a:lnTo>
                      <a:pt x="2883" y="532"/>
                    </a:lnTo>
                    <a:lnTo>
                      <a:pt x="2889" y="539"/>
                    </a:lnTo>
                    <a:lnTo>
                      <a:pt x="2891" y="542"/>
                    </a:lnTo>
                    <a:lnTo>
                      <a:pt x="2894" y="546"/>
                    </a:lnTo>
                    <a:lnTo>
                      <a:pt x="2901" y="552"/>
                    </a:lnTo>
                    <a:lnTo>
                      <a:pt x="2908" y="557"/>
                    </a:lnTo>
                    <a:lnTo>
                      <a:pt x="2916" y="562"/>
                    </a:lnTo>
                    <a:lnTo>
                      <a:pt x="2924" y="566"/>
                    </a:lnTo>
                    <a:lnTo>
                      <a:pt x="2933" y="570"/>
                    </a:lnTo>
                    <a:lnTo>
                      <a:pt x="2938" y="572"/>
                    </a:lnTo>
                    <a:lnTo>
                      <a:pt x="2943" y="574"/>
                    </a:lnTo>
                    <a:lnTo>
                      <a:pt x="2953" y="576"/>
                    </a:lnTo>
                    <a:lnTo>
                      <a:pt x="2964" y="578"/>
                    </a:lnTo>
                    <a:lnTo>
                      <a:pt x="2975" y="579"/>
                    </a:lnTo>
                    <a:lnTo>
                      <a:pt x="2987" y="580"/>
                    </a:lnTo>
                    <a:lnTo>
                      <a:pt x="3004" y="579"/>
                    </a:lnTo>
                    <a:lnTo>
                      <a:pt x="3012" y="578"/>
                    </a:lnTo>
                    <a:lnTo>
                      <a:pt x="3020" y="577"/>
                    </a:lnTo>
                    <a:lnTo>
                      <a:pt x="3028" y="576"/>
                    </a:lnTo>
                    <a:lnTo>
                      <a:pt x="3036" y="574"/>
                    </a:lnTo>
                    <a:lnTo>
                      <a:pt x="3044" y="572"/>
                    </a:lnTo>
                    <a:lnTo>
                      <a:pt x="3051" y="568"/>
                    </a:lnTo>
                    <a:lnTo>
                      <a:pt x="3059" y="566"/>
                    </a:lnTo>
                    <a:lnTo>
                      <a:pt x="3066" y="563"/>
                    </a:lnTo>
                    <a:lnTo>
                      <a:pt x="3073" y="560"/>
                    </a:lnTo>
                    <a:lnTo>
                      <a:pt x="3080" y="556"/>
                    </a:lnTo>
                    <a:lnTo>
                      <a:pt x="3087" y="552"/>
                    </a:lnTo>
                    <a:lnTo>
                      <a:pt x="3093" y="548"/>
                    </a:lnTo>
                    <a:lnTo>
                      <a:pt x="3099" y="543"/>
                    </a:lnTo>
                    <a:lnTo>
                      <a:pt x="3105" y="538"/>
                    </a:lnTo>
                    <a:lnTo>
                      <a:pt x="3170" y="649"/>
                    </a:lnTo>
                    <a:lnTo>
                      <a:pt x="3163" y="654"/>
                    </a:lnTo>
                    <a:lnTo>
                      <a:pt x="3155" y="660"/>
                    </a:lnTo>
                    <a:lnTo>
                      <a:pt x="3147" y="666"/>
                    </a:lnTo>
                    <a:lnTo>
                      <a:pt x="3138" y="671"/>
                    </a:lnTo>
                    <a:lnTo>
                      <a:pt x="3128" y="677"/>
                    </a:lnTo>
                    <a:lnTo>
                      <a:pt x="3116" y="682"/>
                    </a:lnTo>
                    <a:lnTo>
                      <a:pt x="3105" y="687"/>
                    </a:lnTo>
                    <a:lnTo>
                      <a:pt x="3093" y="691"/>
                    </a:lnTo>
                    <a:lnTo>
                      <a:pt x="3081" y="695"/>
                    </a:lnTo>
                    <a:lnTo>
                      <a:pt x="3068" y="699"/>
                    </a:lnTo>
                    <a:lnTo>
                      <a:pt x="3054" y="702"/>
                    </a:lnTo>
                    <a:lnTo>
                      <a:pt x="3040" y="705"/>
                    </a:lnTo>
                    <a:lnTo>
                      <a:pt x="3026" y="707"/>
                    </a:lnTo>
                    <a:lnTo>
                      <a:pt x="3011" y="709"/>
                    </a:lnTo>
                    <a:lnTo>
                      <a:pt x="2996" y="710"/>
                    </a:lnTo>
                    <a:lnTo>
                      <a:pt x="2980" y="710"/>
                    </a:lnTo>
                    <a:lnTo>
                      <a:pt x="2968" y="710"/>
                    </a:lnTo>
                    <a:lnTo>
                      <a:pt x="2955" y="709"/>
                    </a:lnTo>
                    <a:lnTo>
                      <a:pt x="2943" y="708"/>
                    </a:lnTo>
                    <a:lnTo>
                      <a:pt x="2930" y="706"/>
                    </a:lnTo>
                    <a:lnTo>
                      <a:pt x="2918" y="703"/>
                    </a:lnTo>
                    <a:lnTo>
                      <a:pt x="2906" y="700"/>
                    </a:lnTo>
                    <a:lnTo>
                      <a:pt x="2895" y="696"/>
                    </a:lnTo>
                    <a:lnTo>
                      <a:pt x="2883" y="692"/>
                    </a:lnTo>
                    <a:lnTo>
                      <a:pt x="2871" y="687"/>
                    </a:lnTo>
                    <a:lnTo>
                      <a:pt x="2860" y="682"/>
                    </a:lnTo>
                    <a:lnTo>
                      <a:pt x="2849" y="676"/>
                    </a:lnTo>
                    <a:lnTo>
                      <a:pt x="2838" y="670"/>
                    </a:lnTo>
                    <a:lnTo>
                      <a:pt x="2828" y="663"/>
                    </a:lnTo>
                    <a:lnTo>
                      <a:pt x="2818" y="656"/>
                    </a:lnTo>
                    <a:lnTo>
                      <a:pt x="2809" y="648"/>
                    </a:lnTo>
                    <a:lnTo>
                      <a:pt x="2804" y="644"/>
                    </a:lnTo>
                    <a:lnTo>
                      <a:pt x="2800" y="640"/>
                    </a:lnTo>
                    <a:lnTo>
                      <a:pt x="2791" y="631"/>
                    </a:lnTo>
                    <a:lnTo>
                      <a:pt x="2783" y="622"/>
                    </a:lnTo>
                    <a:lnTo>
                      <a:pt x="2775" y="613"/>
                    </a:lnTo>
                    <a:lnTo>
                      <a:pt x="2767" y="603"/>
                    </a:lnTo>
                    <a:lnTo>
                      <a:pt x="2761" y="593"/>
                    </a:lnTo>
                    <a:lnTo>
                      <a:pt x="2754" y="582"/>
                    </a:lnTo>
                    <a:lnTo>
                      <a:pt x="2748" y="570"/>
                    </a:lnTo>
                    <a:lnTo>
                      <a:pt x="2743" y="559"/>
                    </a:lnTo>
                    <a:lnTo>
                      <a:pt x="2738" y="547"/>
                    </a:lnTo>
                    <a:lnTo>
                      <a:pt x="2734" y="535"/>
                    </a:lnTo>
                    <a:lnTo>
                      <a:pt x="2730" y="523"/>
                    </a:lnTo>
                    <a:lnTo>
                      <a:pt x="2727" y="510"/>
                    </a:lnTo>
                    <a:lnTo>
                      <a:pt x="2725" y="497"/>
                    </a:lnTo>
                    <a:lnTo>
                      <a:pt x="2723" y="484"/>
                    </a:lnTo>
                    <a:lnTo>
                      <a:pt x="2722" y="471"/>
                    </a:lnTo>
                    <a:lnTo>
                      <a:pt x="2722" y="457"/>
                    </a:lnTo>
                    <a:lnTo>
                      <a:pt x="2722" y="444"/>
                    </a:lnTo>
                    <a:lnTo>
                      <a:pt x="2723" y="431"/>
                    </a:lnTo>
                    <a:lnTo>
                      <a:pt x="2724" y="418"/>
                    </a:lnTo>
                    <a:lnTo>
                      <a:pt x="2727" y="406"/>
                    </a:lnTo>
                    <a:lnTo>
                      <a:pt x="2729" y="394"/>
                    </a:lnTo>
                    <a:lnTo>
                      <a:pt x="2733" y="382"/>
                    </a:lnTo>
                    <a:lnTo>
                      <a:pt x="2737" y="370"/>
                    </a:lnTo>
                    <a:lnTo>
                      <a:pt x="2741" y="358"/>
                    </a:lnTo>
                    <a:lnTo>
                      <a:pt x="2746" y="347"/>
                    </a:lnTo>
                    <a:lnTo>
                      <a:pt x="2751" y="336"/>
                    </a:lnTo>
                    <a:lnTo>
                      <a:pt x="2757" y="325"/>
                    </a:lnTo>
                    <a:lnTo>
                      <a:pt x="2764" y="315"/>
                    </a:lnTo>
                    <a:lnTo>
                      <a:pt x="2767" y="310"/>
                    </a:lnTo>
                    <a:lnTo>
                      <a:pt x="2771" y="305"/>
                    </a:lnTo>
                    <a:lnTo>
                      <a:pt x="2778" y="295"/>
                    </a:lnTo>
                    <a:lnTo>
                      <a:pt x="2782" y="291"/>
                    </a:lnTo>
                    <a:lnTo>
                      <a:pt x="2786" y="286"/>
                    </a:lnTo>
                    <a:lnTo>
                      <a:pt x="2794" y="278"/>
                    </a:lnTo>
                    <a:lnTo>
                      <a:pt x="2803" y="269"/>
                    </a:lnTo>
                    <a:lnTo>
                      <a:pt x="2812" y="261"/>
                    </a:lnTo>
                    <a:lnTo>
                      <a:pt x="2821" y="254"/>
                    </a:lnTo>
                    <a:lnTo>
                      <a:pt x="2831" y="247"/>
                    </a:lnTo>
                    <a:lnTo>
                      <a:pt x="2841" y="240"/>
                    </a:lnTo>
                    <a:lnTo>
                      <a:pt x="2851" y="234"/>
                    </a:lnTo>
                    <a:lnTo>
                      <a:pt x="2862" y="229"/>
                    </a:lnTo>
                    <a:lnTo>
                      <a:pt x="2872" y="224"/>
                    </a:lnTo>
                    <a:lnTo>
                      <a:pt x="2885" y="219"/>
                    </a:lnTo>
                    <a:lnTo>
                      <a:pt x="2896" y="216"/>
                    </a:lnTo>
                    <a:lnTo>
                      <a:pt x="2908" y="212"/>
                    </a:lnTo>
                    <a:lnTo>
                      <a:pt x="2920" y="209"/>
                    </a:lnTo>
                    <a:lnTo>
                      <a:pt x="2932" y="207"/>
                    </a:lnTo>
                    <a:lnTo>
                      <a:pt x="2944" y="206"/>
                    </a:lnTo>
                    <a:lnTo>
                      <a:pt x="2956" y="205"/>
                    </a:lnTo>
                    <a:lnTo>
                      <a:pt x="2969" y="204"/>
                    </a:lnTo>
                    <a:close/>
                    <a:moveTo>
                      <a:pt x="2972" y="327"/>
                    </a:moveTo>
                    <a:lnTo>
                      <a:pt x="2962" y="327"/>
                    </a:lnTo>
                    <a:lnTo>
                      <a:pt x="2952" y="329"/>
                    </a:lnTo>
                    <a:lnTo>
                      <a:pt x="2943" y="331"/>
                    </a:lnTo>
                    <a:lnTo>
                      <a:pt x="2934" y="333"/>
                    </a:lnTo>
                    <a:lnTo>
                      <a:pt x="2926" y="338"/>
                    </a:lnTo>
                    <a:lnTo>
                      <a:pt x="2918" y="342"/>
                    </a:lnTo>
                    <a:lnTo>
                      <a:pt x="2911" y="346"/>
                    </a:lnTo>
                    <a:lnTo>
                      <a:pt x="2905" y="351"/>
                    </a:lnTo>
                    <a:lnTo>
                      <a:pt x="2899" y="357"/>
                    </a:lnTo>
                    <a:lnTo>
                      <a:pt x="2893" y="363"/>
                    </a:lnTo>
                    <a:lnTo>
                      <a:pt x="2888" y="369"/>
                    </a:lnTo>
                    <a:lnTo>
                      <a:pt x="2884" y="376"/>
                    </a:lnTo>
                    <a:lnTo>
                      <a:pt x="2880" y="383"/>
                    </a:lnTo>
                    <a:lnTo>
                      <a:pt x="2876" y="390"/>
                    </a:lnTo>
                    <a:lnTo>
                      <a:pt x="2873" y="398"/>
                    </a:lnTo>
                    <a:lnTo>
                      <a:pt x="2871" y="405"/>
                    </a:lnTo>
                    <a:lnTo>
                      <a:pt x="3065" y="405"/>
                    </a:lnTo>
                    <a:lnTo>
                      <a:pt x="3063" y="396"/>
                    </a:lnTo>
                    <a:lnTo>
                      <a:pt x="3061" y="388"/>
                    </a:lnTo>
                    <a:lnTo>
                      <a:pt x="3058" y="379"/>
                    </a:lnTo>
                    <a:lnTo>
                      <a:pt x="3054" y="372"/>
                    </a:lnTo>
                    <a:lnTo>
                      <a:pt x="3050" y="365"/>
                    </a:lnTo>
                    <a:lnTo>
                      <a:pt x="3045" y="359"/>
                    </a:lnTo>
                    <a:lnTo>
                      <a:pt x="3040" y="353"/>
                    </a:lnTo>
                    <a:lnTo>
                      <a:pt x="3034" y="348"/>
                    </a:lnTo>
                    <a:lnTo>
                      <a:pt x="3028" y="343"/>
                    </a:lnTo>
                    <a:lnTo>
                      <a:pt x="3021" y="339"/>
                    </a:lnTo>
                    <a:lnTo>
                      <a:pt x="3014" y="336"/>
                    </a:lnTo>
                    <a:lnTo>
                      <a:pt x="3006" y="332"/>
                    </a:lnTo>
                    <a:lnTo>
                      <a:pt x="2998" y="330"/>
                    </a:lnTo>
                    <a:lnTo>
                      <a:pt x="2990" y="328"/>
                    </a:lnTo>
                    <a:lnTo>
                      <a:pt x="2981" y="327"/>
                    </a:lnTo>
                    <a:lnTo>
                      <a:pt x="2972" y="327"/>
                    </a:lnTo>
                    <a:close/>
                    <a:moveTo>
                      <a:pt x="300" y="1081"/>
                    </a:moveTo>
                    <a:lnTo>
                      <a:pt x="313" y="1081"/>
                    </a:lnTo>
                    <a:lnTo>
                      <a:pt x="326" y="1082"/>
                    </a:lnTo>
                    <a:lnTo>
                      <a:pt x="339" y="1083"/>
                    </a:lnTo>
                    <a:lnTo>
                      <a:pt x="352" y="1085"/>
                    </a:lnTo>
                    <a:lnTo>
                      <a:pt x="364" y="1087"/>
                    </a:lnTo>
                    <a:lnTo>
                      <a:pt x="377" y="1090"/>
                    </a:lnTo>
                    <a:lnTo>
                      <a:pt x="389" y="1093"/>
                    </a:lnTo>
                    <a:lnTo>
                      <a:pt x="401" y="1097"/>
                    </a:lnTo>
                    <a:lnTo>
                      <a:pt x="413" y="1102"/>
                    </a:lnTo>
                    <a:lnTo>
                      <a:pt x="425" y="1107"/>
                    </a:lnTo>
                    <a:lnTo>
                      <a:pt x="437" y="1112"/>
                    </a:lnTo>
                    <a:lnTo>
                      <a:pt x="448" y="1118"/>
                    </a:lnTo>
                    <a:lnTo>
                      <a:pt x="459" y="1125"/>
                    </a:lnTo>
                    <a:lnTo>
                      <a:pt x="470" y="1132"/>
                    </a:lnTo>
                    <a:lnTo>
                      <a:pt x="480" y="1140"/>
                    </a:lnTo>
                    <a:lnTo>
                      <a:pt x="490" y="1149"/>
                    </a:lnTo>
                    <a:lnTo>
                      <a:pt x="420" y="1266"/>
                    </a:lnTo>
                    <a:lnTo>
                      <a:pt x="406" y="1255"/>
                    </a:lnTo>
                    <a:lnTo>
                      <a:pt x="392" y="1245"/>
                    </a:lnTo>
                    <a:lnTo>
                      <a:pt x="377" y="1237"/>
                    </a:lnTo>
                    <a:lnTo>
                      <a:pt x="363" y="1231"/>
                    </a:lnTo>
                    <a:lnTo>
                      <a:pt x="349" y="1225"/>
                    </a:lnTo>
                    <a:lnTo>
                      <a:pt x="335" y="1222"/>
                    </a:lnTo>
                    <a:lnTo>
                      <a:pt x="320" y="1220"/>
                    </a:lnTo>
                    <a:lnTo>
                      <a:pt x="306" y="1219"/>
                    </a:lnTo>
                    <a:lnTo>
                      <a:pt x="294" y="1219"/>
                    </a:lnTo>
                    <a:lnTo>
                      <a:pt x="288" y="1220"/>
                    </a:lnTo>
                    <a:lnTo>
                      <a:pt x="282" y="1221"/>
                    </a:lnTo>
                    <a:lnTo>
                      <a:pt x="271" y="1224"/>
                    </a:lnTo>
                    <a:lnTo>
                      <a:pt x="261" y="1227"/>
                    </a:lnTo>
                    <a:lnTo>
                      <a:pt x="251" y="1232"/>
                    </a:lnTo>
                    <a:lnTo>
                      <a:pt x="242" y="1237"/>
                    </a:lnTo>
                    <a:lnTo>
                      <a:pt x="238" y="1240"/>
                    </a:lnTo>
                    <a:lnTo>
                      <a:pt x="234" y="1243"/>
                    </a:lnTo>
                    <a:lnTo>
                      <a:pt x="226" y="1250"/>
                    </a:lnTo>
                    <a:lnTo>
                      <a:pt x="222" y="1254"/>
                    </a:lnTo>
                    <a:lnTo>
                      <a:pt x="219" y="1258"/>
                    </a:lnTo>
                    <a:lnTo>
                      <a:pt x="213" y="1267"/>
                    </a:lnTo>
                    <a:lnTo>
                      <a:pt x="208" y="1276"/>
                    </a:lnTo>
                    <a:lnTo>
                      <a:pt x="204" y="1287"/>
                    </a:lnTo>
                    <a:lnTo>
                      <a:pt x="200" y="1298"/>
                    </a:lnTo>
                    <a:lnTo>
                      <a:pt x="198" y="1309"/>
                    </a:lnTo>
                    <a:lnTo>
                      <a:pt x="197" y="1315"/>
                    </a:lnTo>
                    <a:lnTo>
                      <a:pt x="196" y="1321"/>
                    </a:lnTo>
                    <a:lnTo>
                      <a:pt x="196" y="1333"/>
                    </a:lnTo>
                    <a:lnTo>
                      <a:pt x="196" y="1345"/>
                    </a:lnTo>
                    <a:lnTo>
                      <a:pt x="197" y="1351"/>
                    </a:lnTo>
                    <a:lnTo>
                      <a:pt x="198" y="1357"/>
                    </a:lnTo>
                    <a:lnTo>
                      <a:pt x="200" y="1369"/>
                    </a:lnTo>
                    <a:lnTo>
                      <a:pt x="204" y="1379"/>
                    </a:lnTo>
                    <a:lnTo>
                      <a:pt x="208" y="1389"/>
                    </a:lnTo>
                    <a:lnTo>
                      <a:pt x="210" y="1394"/>
                    </a:lnTo>
                    <a:lnTo>
                      <a:pt x="213" y="1399"/>
                    </a:lnTo>
                    <a:lnTo>
                      <a:pt x="219" y="1407"/>
                    </a:lnTo>
                    <a:lnTo>
                      <a:pt x="226" y="1415"/>
                    </a:lnTo>
                    <a:lnTo>
                      <a:pt x="234" y="1422"/>
                    </a:lnTo>
                    <a:lnTo>
                      <a:pt x="242" y="1428"/>
                    </a:lnTo>
                    <a:lnTo>
                      <a:pt x="251" y="1434"/>
                    </a:lnTo>
                    <a:lnTo>
                      <a:pt x="261" y="1438"/>
                    </a:lnTo>
                    <a:lnTo>
                      <a:pt x="271" y="1442"/>
                    </a:lnTo>
                    <a:lnTo>
                      <a:pt x="277" y="1443"/>
                    </a:lnTo>
                    <a:lnTo>
                      <a:pt x="282" y="1444"/>
                    </a:lnTo>
                    <a:lnTo>
                      <a:pt x="288" y="1445"/>
                    </a:lnTo>
                    <a:lnTo>
                      <a:pt x="294" y="1446"/>
                    </a:lnTo>
                    <a:lnTo>
                      <a:pt x="306" y="1447"/>
                    </a:lnTo>
                    <a:lnTo>
                      <a:pt x="320" y="1446"/>
                    </a:lnTo>
                    <a:lnTo>
                      <a:pt x="335" y="1444"/>
                    </a:lnTo>
                    <a:lnTo>
                      <a:pt x="349" y="1440"/>
                    </a:lnTo>
                    <a:lnTo>
                      <a:pt x="363" y="1435"/>
                    </a:lnTo>
                    <a:lnTo>
                      <a:pt x="377" y="1428"/>
                    </a:lnTo>
                    <a:lnTo>
                      <a:pt x="392" y="1420"/>
                    </a:lnTo>
                    <a:lnTo>
                      <a:pt x="406" y="1410"/>
                    </a:lnTo>
                    <a:lnTo>
                      <a:pt x="420" y="1399"/>
                    </a:lnTo>
                    <a:lnTo>
                      <a:pt x="490" y="1517"/>
                    </a:lnTo>
                    <a:lnTo>
                      <a:pt x="480" y="1526"/>
                    </a:lnTo>
                    <a:lnTo>
                      <a:pt x="470" y="1534"/>
                    </a:lnTo>
                    <a:lnTo>
                      <a:pt x="459" y="1541"/>
                    </a:lnTo>
                    <a:lnTo>
                      <a:pt x="448" y="1548"/>
                    </a:lnTo>
                    <a:lnTo>
                      <a:pt x="437" y="1554"/>
                    </a:lnTo>
                    <a:lnTo>
                      <a:pt x="425" y="1560"/>
                    </a:lnTo>
                    <a:lnTo>
                      <a:pt x="413" y="1565"/>
                    </a:lnTo>
                    <a:lnTo>
                      <a:pt x="401" y="1569"/>
                    </a:lnTo>
                    <a:lnTo>
                      <a:pt x="389" y="1573"/>
                    </a:lnTo>
                    <a:lnTo>
                      <a:pt x="377" y="1576"/>
                    </a:lnTo>
                    <a:lnTo>
                      <a:pt x="364" y="1579"/>
                    </a:lnTo>
                    <a:lnTo>
                      <a:pt x="352" y="1582"/>
                    </a:lnTo>
                    <a:lnTo>
                      <a:pt x="339" y="1583"/>
                    </a:lnTo>
                    <a:lnTo>
                      <a:pt x="326" y="1585"/>
                    </a:lnTo>
                    <a:lnTo>
                      <a:pt x="313" y="1585"/>
                    </a:lnTo>
                    <a:lnTo>
                      <a:pt x="300" y="1586"/>
                    </a:lnTo>
                    <a:lnTo>
                      <a:pt x="286" y="1585"/>
                    </a:lnTo>
                    <a:lnTo>
                      <a:pt x="272" y="1584"/>
                    </a:lnTo>
                    <a:lnTo>
                      <a:pt x="258" y="1583"/>
                    </a:lnTo>
                    <a:lnTo>
                      <a:pt x="245" y="1581"/>
                    </a:lnTo>
                    <a:lnTo>
                      <a:pt x="232" y="1578"/>
                    </a:lnTo>
                    <a:lnTo>
                      <a:pt x="220" y="1575"/>
                    </a:lnTo>
                    <a:lnTo>
                      <a:pt x="207" y="1571"/>
                    </a:lnTo>
                    <a:lnTo>
                      <a:pt x="195" y="1566"/>
                    </a:lnTo>
                    <a:lnTo>
                      <a:pt x="183" y="1561"/>
                    </a:lnTo>
                    <a:lnTo>
                      <a:pt x="172" y="1556"/>
                    </a:lnTo>
                    <a:lnTo>
                      <a:pt x="161" y="1550"/>
                    </a:lnTo>
                    <a:lnTo>
                      <a:pt x="150" y="1544"/>
                    </a:lnTo>
                    <a:lnTo>
                      <a:pt x="140" y="1537"/>
                    </a:lnTo>
                    <a:lnTo>
                      <a:pt x="131" y="1529"/>
                    </a:lnTo>
                    <a:lnTo>
                      <a:pt x="121" y="1522"/>
                    </a:lnTo>
                    <a:lnTo>
                      <a:pt x="113" y="1512"/>
                    </a:lnTo>
                    <a:lnTo>
                      <a:pt x="104" y="1504"/>
                    </a:lnTo>
                    <a:lnTo>
                      <a:pt x="96" y="1495"/>
                    </a:lnTo>
                    <a:lnTo>
                      <a:pt x="89" y="1485"/>
                    </a:lnTo>
                    <a:lnTo>
                      <a:pt x="82" y="1475"/>
                    </a:lnTo>
                    <a:lnTo>
                      <a:pt x="75" y="1465"/>
                    </a:lnTo>
                    <a:lnTo>
                      <a:pt x="69" y="1455"/>
                    </a:lnTo>
                    <a:lnTo>
                      <a:pt x="64" y="1444"/>
                    </a:lnTo>
                    <a:lnTo>
                      <a:pt x="59" y="1432"/>
                    </a:lnTo>
                    <a:lnTo>
                      <a:pt x="55" y="1421"/>
                    </a:lnTo>
                    <a:lnTo>
                      <a:pt x="51" y="1409"/>
                    </a:lnTo>
                    <a:lnTo>
                      <a:pt x="48" y="1397"/>
                    </a:lnTo>
                    <a:lnTo>
                      <a:pt x="45" y="1385"/>
                    </a:lnTo>
                    <a:lnTo>
                      <a:pt x="43" y="1372"/>
                    </a:lnTo>
                    <a:lnTo>
                      <a:pt x="41" y="1359"/>
                    </a:lnTo>
                    <a:lnTo>
                      <a:pt x="40" y="1346"/>
                    </a:lnTo>
                    <a:lnTo>
                      <a:pt x="40" y="1333"/>
                    </a:lnTo>
                    <a:lnTo>
                      <a:pt x="40" y="1320"/>
                    </a:lnTo>
                    <a:lnTo>
                      <a:pt x="41" y="1307"/>
                    </a:lnTo>
                    <a:lnTo>
                      <a:pt x="43" y="1294"/>
                    </a:lnTo>
                    <a:lnTo>
                      <a:pt x="44" y="1288"/>
                    </a:lnTo>
                    <a:lnTo>
                      <a:pt x="45" y="1282"/>
                    </a:lnTo>
                    <a:lnTo>
                      <a:pt x="48" y="1268"/>
                    </a:lnTo>
                    <a:lnTo>
                      <a:pt x="51" y="1256"/>
                    </a:lnTo>
                    <a:lnTo>
                      <a:pt x="55" y="1244"/>
                    </a:lnTo>
                    <a:lnTo>
                      <a:pt x="57" y="1239"/>
                    </a:lnTo>
                    <a:lnTo>
                      <a:pt x="59" y="1233"/>
                    </a:lnTo>
                    <a:lnTo>
                      <a:pt x="64" y="1222"/>
                    </a:lnTo>
                    <a:lnTo>
                      <a:pt x="69" y="1211"/>
                    </a:lnTo>
                    <a:lnTo>
                      <a:pt x="75" y="1200"/>
                    </a:lnTo>
                    <a:lnTo>
                      <a:pt x="82" y="1190"/>
                    </a:lnTo>
                    <a:lnTo>
                      <a:pt x="89" y="1180"/>
                    </a:lnTo>
                    <a:lnTo>
                      <a:pt x="96" y="1171"/>
                    </a:lnTo>
                    <a:lnTo>
                      <a:pt x="104" y="1162"/>
                    </a:lnTo>
                    <a:lnTo>
                      <a:pt x="113" y="1153"/>
                    </a:lnTo>
                    <a:lnTo>
                      <a:pt x="121" y="1145"/>
                    </a:lnTo>
                    <a:lnTo>
                      <a:pt x="131" y="1137"/>
                    </a:lnTo>
                    <a:lnTo>
                      <a:pt x="135" y="1133"/>
                    </a:lnTo>
                    <a:lnTo>
                      <a:pt x="140" y="1130"/>
                    </a:lnTo>
                    <a:lnTo>
                      <a:pt x="150" y="1123"/>
                    </a:lnTo>
                    <a:lnTo>
                      <a:pt x="161" y="1116"/>
                    </a:lnTo>
                    <a:lnTo>
                      <a:pt x="172" y="1110"/>
                    </a:lnTo>
                    <a:lnTo>
                      <a:pt x="183" y="1105"/>
                    </a:lnTo>
                    <a:lnTo>
                      <a:pt x="195" y="1100"/>
                    </a:lnTo>
                    <a:lnTo>
                      <a:pt x="207" y="1096"/>
                    </a:lnTo>
                    <a:lnTo>
                      <a:pt x="220" y="1092"/>
                    </a:lnTo>
                    <a:lnTo>
                      <a:pt x="232" y="1088"/>
                    </a:lnTo>
                    <a:lnTo>
                      <a:pt x="245" y="1086"/>
                    </a:lnTo>
                    <a:lnTo>
                      <a:pt x="258" y="1083"/>
                    </a:lnTo>
                    <a:lnTo>
                      <a:pt x="272" y="1082"/>
                    </a:lnTo>
                    <a:lnTo>
                      <a:pt x="286" y="1081"/>
                    </a:lnTo>
                    <a:lnTo>
                      <a:pt x="300" y="1081"/>
                    </a:lnTo>
                    <a:close/>
                    <a:moveTo>
                      <a:pt x="706" y="884"/>
                    </a:moveTo>
                    <a:lnTo>
                      <a:pt x="706" y="1142"/>
                    </a:lnTo>
                    <a:lnTo>
                      <a:pt x="709" y="1137"/>
                    </a:lnTo>
                    <a:lnTo>
                      <a:pt x="714" y="1131"/>
                    </a:lnTo>
                    <a:lnTo>
                      <a:pt x="718" y="1125"/>
                    </a:lnTo>
                    <a:lnTo>
                      <a:pt x="724" y="1120"/>
                    </a:lnTo>
                    <a:lnTo>
                      <a:pt x="730" y="1115"/>
                    </a:lnTo>
                    <a:lnTo>
                      <a:pt x="736" y="1110"/>
                    </a:lnTo>
                    <a:lnTo>
                      <a:pt x="743" y="1105"/>
                    </a:lnTo>
                    <a:lnTo>
                      <a:pt x="751" y="1100"/>
                    </a:lnTo>
                    <a:lnTo>
                      <a:pt x="759" y="1096"/>
                    </a:lnTo>
                    <a:lnTo>
                      <a:pt x="768" y="1093"/>
                    </a:lnTo>
                    <a:lnTo>
                      <a:pt x="777" y="1090"/>
                    </a:lnTo>
                    <a:lnTo>
                      <a:pt x="787" y="1087"/>
                    </a:lnTo>
                    <a:lnTo>
                      <a:pt x="798" y="1085"/>
                    </a:lnTo>
                    <a:lnTo>
                      <a:pt x="809" y="1083"/>
                    </a:lnTo>
                    <a:lnTo>
                      <a:pt x="821" y="1082"/>
                    </a:lnTo>
                    <a:lnTo>
                      <a:pt x="834" y="1082"/>
                    </a:lnTo>
                    <a:lnTo>
                      <a:pt x="849" y="1082"/>
                    </a:lnTo>
                    <a:lnTo>
                      <a:pt x="864" y="1084"/>
                    </a:lnTo>
                    <a:lnTo>
                      <a:pt x="880" y="1087"/>
                    </a:lnTo>
                    <a:lnTo>
                      <a:pt x="888" y="1089"/>
                    </a:lnTo>
                    <a:lnTo>
                      <a:pt x="896" y="1091"/>
                    </a:lnTo>
                    <a:lnTo>
                      <a:pt x="903" y="1093"/>
                    </a:lnTo>
                    <a:lnTo>
                      <a:pt x="911" y="1096"/>
                    </a:lnTo>
                    <a:lnTo>
                      <a:pt x="919" y="1100"/>
                    </a:lnTo>
                    <a:lnTo>
                      <a:pt x="927" y="1103"/>
                    </a:lnTo>
                    <a:lnTo>
                      <a:pt x="935" y="1108"/>
                    </a:lnTo>
                    <a:lnTo>
                      <a:pt x="942" y="1112"/>
                    </a:lnTo>
                    <a:lnTo>
                      <a:pt x="949" y="1117"/>
                    </a:lnTo>
                    <a:lnTo>
                      <a:pt x="956" y="1123"/>
                    </a:lnTo>
                    <a:lnTo>
                      <a:pt x="959" y="1125"/>
                    </a:lnTo>
                    <a:lnTo>
                      <a:pt x="962" y="1128"/>
                    </a:lnTo>
                    <a:lnTo>
                      <a:pt x="969" y="1135"/>
                    </a:lnTo>
                    <a:lnTo>
                      <a:pt x="975" y="1142"/>
                    </a:lnTo>
                    <a:lnTo>
                      <a:pt x="977" y="1145"/>
                    </a:lnTo>
                    <a:lnTo>
                      <a:pt x="980" y="1149"/>
                    </a:lnTo>
                    <a:lnTo>
                      <a:pt x="986" y="1157"/>
                    </a:lnTo>
                    <a:lnTo>
                      <a:pt x="991" y="1165"/>
                    </a:lnTo>
                    <a:lnTo>
                      <a:pt x="995" y="1174"/>
                    </a:lnTo>
                    <a:lnTo>
                      <a:pt x="1000" y="1184"/>
                    </a:lnTo>
                    <a:lnTo>
                      <a:pt x="1004" y="1194"/>
                    </a:lnTo>
                    <a:lnTo>
                      <a:pt x="1007" y="1205"/>
                    </a:lnTo>
                    <a:lnTo>
                      <a:pt x="1010" y="1216"/>
                    </a:lnTo>
                    <a:lnTo>
                      <a:pt x="1013" y="1228"/>
                    </a:lnTo>
                    <a:lnTo>
                      <a:pt x="1014" y="1240"/>
                    </a:lnTo>
                    <a:lnTo>
                      <a:pt x="1016" y="1253"/>
                    </a:lnTo>
                    <a:lnTo>
                      <a:pt x="1017" y="1267"/>
                    </a:lnTo>
                    <a:lnTo>
                      <a:pt x="1017" y="1283"/>
                    </a:lnTo>
                    <a:lnTo>
                      <a:pt x="1017" y="1577"/>
                    </a:lnTo>
                    <a:lnTo>
                      <a:pt x="861" y="1577"/>
                    </a:lnTo>
                    <a:lnTo>
                      <a:pt x="861" y="1316"/>
                    </a:lnTo>
                    <a:lnTo>
                      <a:pt x="861" y="1302"/>
                    </a:lnTo>
                    <a:lnTo>
                      <a:pt x="860" y="1290"/>
                    </a:lnTo>
                    <a:lnTo>
                      <a:pt x="858" y="1278"/>
                    </a:lnTo>
                    <a:lnTo>
                      <a:pt x="855" y="1268"/>
                    </a:lnTo>
                    <a:lnTo>
                      <a:pt x="852" y="1259"/>
                    </a:lnTo>
                    <a:lnTo>
                      <a:pt x="848" y="1252"/>
                    </a:lnTo>
                    <a:lnTo>
                      <a:pt x="843" y="1245"/>
                    </a:lnTo>
                    <a:lnTo>
                      <a:pt x="839" y="1239"/>
                    </a:lnTo>
                    <a:lnTo>
                      <a:pt x="833" y="1234"/>
                    </a:lnTo>
                    <a:lnTo>
                      <a:pt x="828" y="1230"/>
                    </a:lnTo>
                    <a:lnTo>
                      <a:pt x="822" y="1227"/>
                    </a:lnTo>
                    <a:lnTo>
                      <a:pt x="815" y="1224"/>
                    </a:lnTo>
                    <a:lnTo>
                      <a:pt x="809" y="1222"/>
                    </a:lnTo>
                    <a:lnTo>
                      <a:pt x="802" y="1221"/>
                    </a:lnTo>
                    <a:lnTo>
                      <a:pt x="796" y="1220"/>
                    </a:lnTo>
                    <a:lnTo>
                      <a:pt x="789" y="1220"/>
                    </a:lnTo>
                    <a:lnTo>
                      <a:pt x="781" y="1220"/>
                    </a:lnTo>
                    <a:lnTo>
                      <a:pt x="774" y="1221"/>
                    </a:lnTo>
                    <a:lnTo>
                      <a:pt x="766" y="1222"/>
                    </a:lnTo>
                    <a:lnTo>
                      <a:pt x="758" y="1224"/>
                    </a:lnTo>
                    <a:lnTo>
                      <a:pt x="751" y="1227"/>
                    </a:lnTo>
                    <a:lnTo>
                      <a:pt x="744" y="1230"/>
                    </a:lnTo>
                    <a:lnTo>
                      <a:pt x="738" y="1234"/>
                    </a:lnTo>
                    <a:lnTo>
                      <a:pt x="735" y="1236"/>
                    </a:lnTo>
                    <a:lnTo>
                      <a:pt x="732" y="1239"/>
                    </a:lnTo>
                    <a:lnTo>
                      <a:pt x="726" y="1244"/>
                    </a:lnTo>
                    <a:lnTo>
                      <a:pt x="721" y="1251"/>
                    </a:lnTo>
                    <a:lnTo>
                      <a:pt x="717" y="1258"/>
                    </a:lnTo>
                    <a:lnTo>
                      <a:pt x="713" y="1266"/>
                    </a:lnTo>
                    <a:lnTo>
                      <a:pt x="711" y="1271"/>
                    </a:lnTo>
                    <a:lnTo>
                      <a:pt x="710" y="1276"/>
                    </a:lnTo>
                    <a:lnTo>
                      <a:pt x="709" y="1282"/>
                    </a:lnTo>
                    <a:lnTo>
                      <a:pt x="708" y="1287"/>
                    </a:lnTo>
                    <a:lnTo>
                      <a:pt x="706" y="1299"/>
                    </a:lnTo>
                    <a:lnTo>
                      <a:pt x="706" y="1312"/>
                    </a:lnTo>
                    <a:lnTo>
                      <a:pt x="706" y="1577"/>
                    </a:lnTo>
                    <a:lnTo>
                      <a:pt x="550" y="1577"/>
                    </a:lnTo>
                    <a:lnTo>
                      <a:pt x="550" y="884"/>
                    </a:lnTo>
                    <a:lnTo>
                      <a:pt x="706" y="884"/>
                    </a:lnTo>
                    <a:close/>
                    <a:moveTo>
                      <a:pt x="1299" y="1286"/>
                    </a:moveTo>
                    <a:lnTo>
                      <a:pt x="1374" y="1286"/>
                    </a:lnTo>
                    <a:lnTo>
                      <a:pt x="1374" y="1277"/>
                    </a:lnTo>
                    <a:lnTo>
                      <a:pt x="1374" y="1269"/>
                    </a:lnTo>
                    <a:lnTo>
                      <a:pt x="1373" y="1262"/>
                    </a:lnTo>
                    <a:lnTo>
                      <a:pt x="1371" y="1256"/>
                    </a:lnTo>
                    <a:lnTo>
                      <a:pt x="1368" y="1250"/>
                    </a:lnTo>
                    <a:lnTo>
                      <a:pt x="1365" y="1244"/>
                    </a:lnTo>
                    <a:lnTo>
                      <a:pt x="1361" y="1239"/>
                    </a:lnTo>
                    <a:lnTo>
                      <a:pt x="1357" y="1234"/>
                    </a:lnTo>
                    <a:lnTo>
                      <a:pt x="1351" y="1229"/>
                    </a:lnTo>
                    <a:lnTo>
                      <a:pt x="1345" y="1226"/>
                    </a:lnTo>
                    <a:lnTo>
                      <a:pt x="1339" y="1222"/>
                    </a:lnTo>
                    <a:lnTo>
                      <a:pt x="1331" y="1219"/>
                    </a:lnTo>
                    <a:lnTo>
                      <a:pt x="1323" y="1217"/>
                    </a:lnTo>
                    <a:lnTo>
                      <a:pt x="1315" y="1215"/>
                    </a:lnTo>
                    <a:lnTo>
                      <a:pt x="1306" y="1214"/>
                    </a:lnTo>
                    <a:lnTo>
                      <a:pt x="1296" y="1213"/>
                    </a:lnTo>
                    <a:lnTo>
                      <a:pt x="1286" y="1213"/>
                    </a:lnTo>
                    <a:lnTo>
                      <a:pt x="1267" y="1213"/>
                    </a:lnTo>
                    <a:lnTo>
                      <a:pt x="1258" y="1215"/>
                    </a:lnTo>
                    <a:lnTo>
                      <a:pt x="1249" y="1216"/>
                    </a:lnTo>
                    <a:lnTo>
                      <a:pt x="1240" y="1218"/>
                    </a:lnTo>
                    <a:lnTo>
                      <a:pt x="1231" y="1220"/>
                    </a:lnTo>
                    <a:lnTo>
                      <a:pt x="1222" y="1223"/>
                    </a:lnTo>
                    <a:lnTo>
                      <a:pt x="1213" y="1226"/>
                    </a:lnTo>
                    <a:lnTo>
                      <a:pt x="1196" y="1233"/>
                    </a:lnTo>
                    <a:lnTo>
                      <a:pt x="1180" y="1242"/>
                    </a:lnTo>
                    <a:lnTo>
                      <a:pt x="1172" y="1247"/>
                    </a:lnTo>
                    <a:lnTo>
                      <a:pt x="1163" y="1252"/>
                    </a:lnTo>
                    <a:lnTo>
                      <a:pt x="1155" y="1258"/>
                    </a:lnTo>
                    <a:lnTo>
                      <a:pt x="1148" y="1264"/>
                    </a:lnTo>
                    <a:lnTo>
                      <a:pt x="1084" y="1154"/>
                    </a:lnTo>
                    <a:lnTo>
                      <a:pt x="1094" y="1146"/>
                    </a:lnTo>
                    <a:lnTo>
                      <a:pt x="1104" y="1138"/>
                    </a:lnTo>
                    <a:lnTo>
                      <a:pt x="1115" y="1130"/>
                    </a:lnTo>
                    <a:lnTo>
                      <a:pt x="1126" y="1123"/>
                    </a:lnTo>
                    <a:lnTo>
                      <a:pt x="1138" y="1117"/>
                    </a:lnTo>
                    <a:lnTo>
                      <a:pt x="1151" y="1111"/>
                    </a:lnTo>
                    <a:lnTo>
                      <a:pt x="1163" y="1105"/>
                    </a:lnTo>
                    <a:lnTo>
                      <a:pt x="1177" y="1100"/>
                    </a:lnTo>
                    <a:lnTo>
                      <a:pt x="1190" y="1096"/>
                    </a:lnTo>
                    <a:lnTo>
                      <a:pt x="1204" y="1092"/>
                    </a:lnTo>
                    <a:lnTo>
                      <a:pt x="1218" y="1088"/>
                    </a:lnTo>
                    <a:lnTo>
                      <a:pt x="1232" y="1086"/>
                    </a:lnTo>
                    <a:lnTo>
                      <a:pt x="1246" y="1084"/>
                    </a:lnTo>
                    <a:lnTo>
                      <a:pt x="1253" y="1083"/>
                    </a:lnTo>
                    <a:lnTo>
                      <a:pt x="1261" y="1082"/>
                    </a:lnTo>
                    <a:lnTo>
                      <a:pt x="1275" y="1081"/>
                    </a:lnTo>
                    <a:lnTo>
                      <a:pt x="1290" y="1081"/>
                    </a:lnTo>
                    <a:lnTo>
                      <a:pt x="1315" y="1081"/>
                    </a:lnTo>
                    <a:lnTo>
                      <a:pt x="1327" y="1082"/>
                    </a:lnTo>
                    <a:lnTo>
                      <a:pt x="1339" y="1084"/>
                    </a:lnTo>
                    <a:lnTo>
                      <a:pt x="1350" y="1086"/>
                    </a:lnTo>
                    <a:lnTo>
                      <a:pt x="1362" y="1088"/>
                    </a:lnTo>
                    <a:lnTo>
                      <a:pt x="1373" y="1090"/>
                    </a:lnTo>
                    <a:lnTo>
                      <a:pt x="1383" y="1093"/>
                    </a:lnTo>
                    <a:lnTo>
                      <a:pt x="1393" y="1096"/>
                    </a:lnTo>
                    <a:lnTo>
                      <a:pt x="1403" y="1100"/>
                    </a:lnTo>
                    <a:lnTo>
                      <a:pt x="1414" y="1104"/>
                    </a:lnTo>
                    <a:lnTo>
                      <a:pt x="1423" y="1108"/>
                    </a:lnTo>
                    <a:lnTo>
                      <a:pt x="1432" y="1113"/>
                    </a:lnTo>
                    <a:lnTo>
                      <a:pt x="1440" y="1118"/>
                    </a:lnTo>
                    <a:lnTo>
                      <a:pt x="1448" y="1124"/>
                    </a:lnTo>
                    <a:lnTo>
                      <a:pt x="1456" y="1130"/>
                    </a:lnTo>
                    <a:lnTo>
                      <a:pt x="1463" y="1136"/>
                    </a:lnTo>
                    <a:lnTo>
                      <a:pt x="1470" y="1143"/>
                    </a:lnTo>
                    <a:lnTo>
                      <a:pt x="1477" y="1150"/>
                    </a:lnTo>
                    <a:lnTo>
                      <a:pt x="1483" y="1157"/>
                    </a:lnTo>
                    <a:lnTo>
                      <a:pt x="1488" y="1165"/>
                    </a:lnTo>
                    <a:lnTo>
                      <a:pt x="1493" y="1173"/>
                    </a:lnTo>
                    <a:lnTo>
                      <a:pt x="1498" y="1181"/>
                    </a:lnTo>
                    <a:lnTo>
                      <a:pt x="1502" y="1190"/>
                    </a:lnTo>
                    <a:lnTo>
                      <a:pt x="1506" y="1199"/>
                    </a:lnTo>
                    <a:lnTo>
                      <a:pt x="1509" y="1208"/>
                    </a:lnTo>
                    <a:lnTo>
                      <a:pt x="1512" y="1218"/>
                    </a:lnTo>
                    <a:lnTo>
                      <a:pt x="1514" y="1228"/>
                    </a:lnTo>
                    <a:lnTo>
                      <a:pt x="1516" y="1239"/>
                    </a:lnTo>
                    <a:lnTo>
                      <a:pt x="1518" y="1250"/>
                    </a:lnTo>
                    <a:lnTo>
                      <a:pt x="1518" y="1261"/>
                    </a:lnTo>
                    <a:lnTo>
                      <a:pt x="1519" y="1272"/>
                    </a:lnTo>
                    <a:lnTo>
                      <a:pt x="1519" y="1527"/>
                    </a:lnTo>
                    <a:lnTo>
                      <a:pt x="1519" y="1540"/>
                    </a:lnTo>
                    <a:lnTo>
                      <a:pt x="1519" y="1553"/>
                    </a:lnTo>
                    <a:lnTo>
                      <a:pt x="1521" y="1565"/>
                    </a:lnTo>
                    <a:lnTo>
                      <a:pt x="1523" y="1577"/>
                    </a:lnTo>
                    <a:lnTo>
                      <a:pt x="1382" y="1577"/>
                    </a:lnTo>
                    <a:lnTo>
                      <a:pt x="1379" y="1554"/>
                    </a:lnTo>
                    <a:lnTo>
                      <a:pt x="1377" y="1525"/>
                    </a:lnTo>
                    <a:lnTo>
                      <a:pt x="1371" y="1532"/>
                    </a:lnTo>
                    <a:lnTo>
                      <a:pt x="1365" y="1539"/>
                    </a:lnTo>
                    <a:lnTo>
                      <a:pt x="1358" y="1546"/>
                    </a:lnTo>
                    <a:lnTo>
                      <a:pt x="1350" y="1552"/>
                    </a:lnTo>
                    <a:lnTo>
                      <a:pt x="1343" y="1557"/>
                    </a:lnTo>
                    <a:lnTo>
                      <a:pt x="1334" y="1562"/>
                    </a:lnTo>
                    <a:lnTo>
                      <a:pt x="1325" y="1567"/>
                    </a:lnTo>
                    <a:lnTo>
                      <a:pt x="1316" y="1571"/>
                    </a:lnTo>
                    <a:lnTo>
                      <a:pt x="1307" y="1574"/>
                    </a:lnTo>
                    <a:lnTo>
                      <a:pt x="1297" y="1577"/>
                    </a:lnTo>
                    <a:lnTo>
                      <a:pt x="1287" y="1580"/>
                    </a:lnTo>
                    <a:lnTo>
                      <a:pt x="1276" y="1582"/>
                    </a:lnTo>
                    <a:lnTo>
                      <a:pt x="1266" y="1584"/>
                    </a:lnTo>
                    <a:lnTo>
                      <a:pt x="1255" y="1585"/>
                    </a:lnTo>
                    <a:lnTo>
                      <a:pt x="1244" y="1585"/>
                    </a:lnTo>
                    <a:lnTo>
                      <a:pt x="1233" y="1586"/>
                    </a:lnTo>
                    <a:lnTo>
                      <a:pt x="1216" y="1585"/>
                    </a:lnTo>
                    <a:lnTo>
                      <a:pt x="1200" y="1583"/>
                    </a:lnTo>
                    <a:lnTo>
                      <a:pt x="1184" y="1580"/>
                    </a:lnTo>
                    <a:lnTo>
                      <a:pt x="1169" y="1576"/>
                    </a:lnTo>
                    <a:lnTo>
                      <a:pt x="1161" y="1574"/>
                    </a:lnTo>
                    <a:lnTo>
                      <a:pt x="1154" y="1571"/>
                    </a:lnTo>
                    <a:lnTo>
                      <a:pt x="1140" y="1565"/>
                    </a:lnTo>
                    <a:lnTo>
                      <a:pt x="1128" y="1557"/>
                    </a:lnTo>
                    <a:lnTo>
                      <a:pt x="1116" y="1549"/>
                    </a:lnTo>
                    <a:lnTo>
                      <a:pt x="1111" y="1544"/>
                    </a:lnTo>
                    <a:lnTo>
                      <a:pt x="1106" y="1540"/>
                    </a:lnTo>
                    <a:lnTo>
                      <a:pt x="1101" y="1534"/>
                    </a:lnTo>
                    <a:lnTo>
                      <a:pt x="1097" y="1529"/>
                    </a:lnTo>
                    <a:lnTo>
                      <a:pt x="1092" y="1523"/>
                    </a:lnTo>
                    <a:lnTo>
                      <a:pt x="1088" y="1517"/>
                    </a:lnTo>
                    <a:lnTo>
                      <a:pt x="1085" y="1511"/>
                    </a:lnTo>
                    <a:lnTo>
                      <a:pt x="1082" y="1504"/>
                    </a:lnTo>
                    <a:lnTo>
                      <a:pt x="1076" y="1491"/>
                    </a:lnTo>
                    <a:lnTo>
                      <a:pt x="1072" y="1477"/>
                    </a:lnTo>
                    <a:lnTo>
                      <a:pt x="1070" y="1462"/>
                    </a:lnTo>
                    <a:lnTo>
                      <a:pt x="1069" y="1454"/>
                    </a:lnTo>
                    <a:lnTo>
                      <a:pt x="1069" y="1446"/>
                    </a:lnTo>
                    <a:lnTo>
                      <a:pt x="1069" y="1436"/>
                    </a:lnTo>
                    <a:lnTo>
                      <a:pt x="1070" y="1428"/>
                    </a:lnTo>
                    <a:lnTo>
                      <a:pt x="1071" y="1419"/>
                    </a:lnTo>
                    <a:lnTo>
                      <a:pt x="1073" y="1411"/>
                    </a:lnTo>
                    <a:lnTo>
                      <a:pt x="1076" y="1402"/>
                    </a:lnTo>
                    <a:lnTo>
                      <a:pt x="1078" y="1394"/>
                    </a:lnTo>
                    <a:lnTo>
                      <a:pt x="1082" y="1387"/>
                    </a:lnTo>
                    <a:lnTo>
                      <a:pt x="1086" y="1379"/>
                    </a:lnTo>
                    <a:lnTo>
                      <a:pt x="1090" y="1372"/>
                    </a:lnTo>
                    <a:lnTo>
                      <a:pt x="1095" y="1365"/>
                    </a:lnTo>
                    <a:lnTo>
                      <a:pt x="1100" y="1358"/>
                    </a:lnTo>
                    <a:lnTo>
                      <a:pt x="1106" y="1352"/>
                    </a:lnTo>
                    <a:lnTo>
                      <a:pt x="1112" y="1346"/>
                    </a:lnTo>
                    <a:lnTo>
                      <a:pt x="1119" y="1340"/>
                    </a:lnTo>
                    <a:lnTo>
                      <a:pt x="1126" y="1334"/>
                    </a:lnTo>
                    <a:lnTo>
                      <a:pt x="1133" y="1329"/>
                    </a:lnTo>
                    <a:lnTo>
                      <a:pt x="1141" y="1324"/>
                    </a:lnTo>
                    <a:lnTo>
                      <a:pt x="1149" y="1319"/>
                    </a:lnTo>
                    <a:lnTo>
                      <a:pt x="1158" y="1315"/>
                    </a:lnTo>
                    <a:lnTo>
                      <a:pt x="1167" y="1310"/>
                    </a:lnTo>
                    <a:lnTo>
                      <a:pt x="1177" y="1307"/>
                    </a:lnTo>
                    <a:lnTo>
                      <a:pt x="1186" y="1303"/>
                    </a:lnTo>
                    <a:lnTo>
                      <a:pt x="1207" y="1297"/>
                    </a:lnTo>
                    <a:lnTo>
                      <a:pt x="1217" y="1294"/>
                    </a:lnTo>
                    <a:lnTo>
                      <a:pt x="1228" y="1292"/>
                    </a:lnTo>
                    <a:lnTo>
                      <a:pt x="1239" y="1290"/>
                    </a:lnTo>
                    <a:lnTo>
                      <a:pt x="1251" y="1289"/>
                    </a:lnTo>
                    <a:lnTo>
                      <a:pt x="1262" y="1287"/>
                    </a:lnTo>
                    <a:lnTo>
                      <a:pt x="1274" y="1286"/>
                    </a:lnTo>
                    <a:lnTo>
                      <a:pt x="1287" y="1286"/>
                    </a:lnTo>
                    <a:lnTo>
                      <a:pt x="1299" y="1286"/>
                    </a:lnTo>
                    <a:close/>
                    <a:moveTo>
                      <a:pt x="1283" y="1487"/>
                    </a:moveTo>
                    <a:lnTo>
                      <a:pt x="1293" y="1486"/>
                    </a:lnTo>
                    <a:lnTo>
                      <a:pt x="1302" y="1485"/>
                    </a:lnTo>
                    <a:lnTo>
                      <a:pt x="1311" y="1483"/>
                    </a:lnTo>
                    <a:lnTo>
                      <a:pt x="1320" y="1480"/>
                    </a:lnTo>
                    <a:lnTo>
                      <a:pt x="1324" y="1478"/>
                    </a:lnTo>
                    <a:lnTo>
                      <a:pt x="1328" y="1476"/>
                    </a:lnTo>
                    <a:lnTo>
                      <a:pt x="1332" y="1474"/>
                    </a:lnTo>
                    <a:lnTo>
                      <a:pt x="1336" y="1472"/>
                    </a:lnTo>
                    <a:lnTo>
                      <a:pt x="1343" y="1467"/>
                    </a:lnTo>
                    <a:lnTo>
                      <a:pt x="1349" y="1461"/>
                    </a:lnTo>
                    <a:lnTo>
                      <a:pt x="1355" y="1455"/>
                    </a:lnTo>
                    <a:lnTo>
                      <a:pt x="1360" y="1448"/>
                    </a:lnTo>
                    <a:lnTo>
                      <a:pt x="1364" y="1440"/>
                    </a:lnTo>
                    <a:lnTo>
                      <a:pt x="1368" y="1432"/>
                    </a:lnTo>
                    <a:lnTo>
                      <a:pt x="1371" y="1423"/>
                    </a:lnTo>
                    <a:lnTo>
                      <a:pt x="1373" y="1414"/>
                    </a:lnTo>
                    <a:lnTo>
                      <a:pt x="1374" y="1405"/>
                    </a:lnTo>
                    <a:lnTo>
                      <a:pt x="1374" y="1395"/>
                    </a:lnTo>
                    <a:lnTo>
                      <a:pt x="1374" y="1381"/>
                    </a:lnTo>
                    <a:lnTo>
                      <a:pt x="1313" y="1381"/>
                    </a:lnTo>
                    <a:lnTo>
                      <a:pt x="1303" y="1381"/>
                    </a:lnTo>
                    <a:lnTo>
                      <a:pt x="1294" y="1382"/>
                    </a:lnTo>
                    <a:lnTo>
                      <a:pt x="1285" y="1383"/>
                    </a:lnTo>
                    <a:lnTo>
                      <a:pt x="1276" y="1385"/>
                    </a:lnTo>
                    <a:lnTo>
                      <a:pt x="1268" y="1387"/>
                    </a:lnTo>
                    <a:lnTo>
                      <a:pt x="1261" y="1389"/>
                    </a:lnTo>
                    <a:lnTo>
                      <a:pt x="1254" y="1393"/>
                    </a:lnTo>
                    <a:lnTo>
                      <a:pt x="1248" y="1396"/>
                    </a:lnTo>
                    <a:lnTo>
                      <a:pt x="1245" y="1398"/>
                    </a:lnTo>
                    <a:lnTo>
                      <a:pt x="1243" y="1400"/>
                    </a:lnTo>
                    <a:lnTo>
                      <a:pt x="1238" y="1405"/>
                    </a:lnTo>
                    <a:lnTo>
                      <a:pt x="1234" y="1410"/>
                    </a:lnTo>
                    <a:lnTo>
                      <a:pt x="1231" y="1415"/>
                    </a:lnTo>
                    <a:lnTo>
                      <a:pt x="1228" y="1421"/>
                    </a:lnTo>
                    <a:lnTo>
                      <a:pt x="1226" y="1427"/>
                    </a:lnTo>
                    <a:lnTo>
                      <a:pt x="1225" y="1433"/>
                    </a:lnTo>
                    <a:lnTo>
                      <a:pt x="1225" y="1440"/>
                    </a:lnTo>
                    <a:lnTo>
                      <a:pt x="1225" y="1446"/>
                    </a:lnTo>
                    <a:lnTo>
                      <a:pt x="1226" y="1451"/>
                    </a:lnTo>
                    <a:lnTo>
                      <a:pt x="1227" y="1456"/>
                    </a:lnTo>
                    <a:lnTo>
                      <a:pt x="1229" y="1460"/>
                    </a:lnTo>
                    <a:lnTo>
                      <a:pt x="1231" y="1464"/>
                    </a:lnTo>
                    <a:lnTo>
                      <a:pt x="1234" y="1468"/>
                    </a:lnTo>
                    <a:lnTo>
                      <a:pt x="1237" y="1472"/>
                    </a:lnTo>
                    <a:lnTo>
                      <a:pt x="1240" y="1475"/>
                    </a:lnTo>
                    <a:lnTo>
                      <a:pt x="1244" y="1478"/>
                    </a:lnTo>
                    <a:lnTo>
                      <a:pt x="1248" y="1480"/>
                    </a:lnTo>
                    <a:lnTo>
                      <a:pt x="1253" y="1482"/>
                    </a:lnTo>
                    <a:lnTo>
                      <a:pt x="1258" y="1484"/>
                    </a:lnTo>
                    <a:lnTo>
                      <a:pt x="1264" y="1485"/>
                    </a:lnTo>
                    <a:lnTo>
                      <a:pt x="1270" y="1486"/>
                    </a:lnTo>
                    <a:lnTo>
                      <a:pt x="1276" y="1487"/>
                    </a:lnTo>
                    <a:lnTo>
                      <a:pt x="1283" y="1487"/>
                    </a:lnTo>
                    <a:close/>
                    <a:moveTo>
                      <a:pt x="1740" y="1089"/>
                    </a:moveTo>
                    <a:lnTo>
                      <a:pt x="1740" y="1145"/>
                    </a:lnTo>
                    <a:lnTo>
                      <a:pt x="1746" y="1138"/>
                    </a:lnTo>
                    <a:lnTo>
                      <a:pt x="1751" y="1131"/>
                    </a:lnTo>
                    <a:lnTo>
                      <a:pt x="1757" y="1124"/>
                    </a:lnTo>
                    <a:lnTo>
                      <a:pt x="1764" y="1118"/>
                    </a:lnTo>
                    <a:lnTo>
                      <a:pt x="1771" y="1112"/>
                    </a:lnTo>
                    <a:lnTo>
                      <a:pt x="1778" y="1107"/>
                    </a:lnTo>
                    <a:lnTo>
                      <a:pt x="1786" y="1102"/>
                    </a:lnTo>
                    <a:lnTo>
                      <a:pt x="1794" y="1098"/>
                    </a:lnTo>
                    <a:lnTo>
                      <a:pt x="1802" y="1094"/>
                    </a:lnTo>
                    <a:lnTo>
                      <a:pt x="1811" y="1091"/>
                    </a:lnTo>
                    <a:lnTo>
                      <a:pt x="1821" y="1088"/>
                    </a:lnTo>
                    <a:lnTo>
                      <a:pt x="1830" y="1085"/>
                    </a:lnTo>
                    <a:lnTo>
                      <a:pt x="1840" y="1084"/>
                    </a:lnTo>
                    <a:lnTo>
                      <a:pt x="1850" y="1082"/>
                    </a:lnTo>
                    <a:lnTo>
                      <a:pt x="1861" y="1081"/>
                    </a:lnTo>
                    <a:lnTo>
                      <a:pt x="1871" y="1081"/>
                    </a:lnTo>
                    <a:lnTo>
                      <a:pt x="1881" y="1081"/>
                    </a:lnTo>
                    <a:lnTo>
                      <a:pt x="1891" y="1082"/>
                    </a:lnTo>
                    <a:lnTo>
                      <a:pt x="1902" y="1083"/>
                    </a:lnTo>
                    <a:lnTo>
                      <a:pt x="1911" y="1085"/>
                    </a:lnTo>
                    <a:lnTo>
                      <a:pt x="1929" y="1089"/>
                    </a:lnTo>
                    <a:lnTo>
                      <a:pt x="1937" y="1092"/>
                    </a:lnTo>
                    <a:lnTo>
                      <a:pt x="1946" y="1095"/>
                    </a:lnTo>
                    <a:lnTo>
                      <a:pt x="1954" y="1099"/>
                    </a:lnTo>
                    <a:lnTo>
                      <a:pt x="1961" y="1103"/>
                    </a:lnTo>
                    <a:lnTo>
                      <a:pt x="1969" y="1108"/>
                    </a:lnTo>
                    <a:lnTo>
                      <a:pt x="1976" y="1112"/>
                    </a:lnTo>
                    <a:lnTo>
                      <a:pt x="1983" y="1118"/>
                    </a:lnTo>
                    <a:lnTo>
                      <a:pt x="1990" y="1123"/>
                    </a:lnTo>
                    <a:lnTo>
                      <a:pt x="1996" y="1129"/>
                    </a:lnTo>
                    <a:lnTo>
                      <a:pt x="2002" y="1136"/>
                    </a:lnTo>
                    <a:lnTo>
                      <a:pt x="2008" y="1142"/>
                    </a:lnTo>
                    <a:lnTo>
                      <a:pt x="2013" y="1149"/>
                    </a:lnTo>
                    <a:lnTo>
                      <a:pt x="2018" y="1157"/>
                    </a:lnTo>
                    <a:lnTo>
                      <a:pt x="2023" y="1164"/>
                    </a:lnTo>
                    <a:lnTo>
                      <a:pt x="2028" y="1172"/>
                    </a:lnTo>
                    <a:lnTo>
                      <a:pt x="2032" y="1181"/>
                    </a:lnTo>
                    <a:lnTo>
                      <a:pt x="2035" y="1190"/>
                    </a:lnTo>
                    <a:lnTo>
                      <a:pt x="2039" y="1199"/>
                    </a:lnTo>
                    <a:lnTo>
                      <a:pt x="2042" y="1208"/>
                    </a:lnTo>
                    <a:lnTo>
                      <a:pt x="2044" y="1218"/>
                    </a:lnTo>
                    <a:lnTo>
                      <a:pt x="2047" y="1227"/>
                    </a:lnTo>
                    <a:lnTo>
                      <a:pt x="2048" y="1238"/>
                    </a:lnTo>
                    <a:lnTo>
                      <a:pt x="2050" y="1248"/>
                    </a:lnTo>
                    <a:lnTo>
                      <a:pt x="2051" y="1259"/>
                    </a:lnTo>
                    <a:lnTo>
                      <a:pt x="2052" y="1270"/>
                    </a:lnTo>
                    <a:lnTo>
                      <a:pt x="2052" y="1282"/>
                    </a:lnTo>
                    <a:lnTo>
                      <a:pt x="2052" y="1578"/>
                    </a:lnTo>
                    <a:lnTo>
                      <a:pt x="1896" y="1578"/>
                    </a:lnTo>
                    <a:lnTo>
                      <a:pt x="1896" y="1310"/>
                    </a:lnTo>
                    <a:lnTo>
                      <a:pt x="1896" y="1299"/>
                    </a:lnTo>
                    <a:lnTo>
                      <a:pt x="1895" y="1289"/>
                    </a:lnTo>
                    <a:lnTo>
                      <a:pt x="1893" y="1279"/>
                    </a:lnTo>
                    <a:lnTo>
                      <a:pt x="1892" y="1274"/>
                    </a:lnTo>
                    <a:lnTo>
                      <a:pt x="1891" y="1270"/>
                    </a:lnTo>
                    <a:lnTo>
                      <a:pt x="1888" y="1262"/>
                    </a:lnTo>
                    <a:lnTo>
                      <a:pt x="1885" y="1255"/>
                    </a:lnTo>
                    <a:lnTo>
                      <a:pt x="1881" y="1248"/>
                    </a:lnTo>
                    <a:lnTo>
                      <a:pt x="1876" y="1242"/>
                    </a:lnTo>
                    <a:lnTo>
                      <a:pt x="1874" y="1239"/>
                    </a:lnTo>
                    <a:lnTo>
                      <a:pt x="1871" y="1237"/>
                    </a:lnTo>
                    <a:lnTo>
                      <a:pt x="1869" y="1234"/>
                    </a:lnTo>
                    <a:lnTo>
                      <a:pt x="1866" y="1232"/>
                    </a:lnTo>
                    <a:lnTo>
                      <a:pt x="1859" y="1228"/>
                    </a:lnTo>
                    <a:lnTo>
                      <a:pt x="1853" y="1225"/>
                    </a:lnTo>
                    <a:lnTo>
                      <a:pt x="1845" y="1223"/>
                    </a:lnTo>
                    <a:lnTo>
                      <a:pt x="1837" y="1221"/>
                    </a:lnTo>
                    <a:lnTo>
                      <a:pt x="1829" y="1220"/>
                    </a:lnTo>
                    <a:lnTo>
                      <a:pt x="1820" y="1219"/>
                    </a:lnTo>
                    <a:lnTo>
                      <a:pt x="1811" y="1220"/>
                    </a:lnTo>
                    <a:lnTo>
                      <a:pt x="1802" y="1221"/>
                    </a:lnTo>
                    <a:lnTo>
                      <a:pt x="1794" y="1223"/>
                    </a:lnTo>
                    <a:lnTo>
                      <a:pt x="1787" y="1225"/>
                    </a:lnTo>
                    <a:lnTo>
                      <a:pt x="1779" y="1228"/>
                    </a:lnTo>
                    <a:lnTo>
                      <a:pt x="1773" y="1232"/>
                    </a:lnTo>
                    <a:lnTo>
                      <a:pt x="1767" y="1237"/>
                    </a:lnTo>
                    <a:lnTo>
                      <a:pt x="1762" y="1242"/>
                    </a:lnTo>
                    <a:lnTo>
                      <a:pt x="1759" y="1245"/>
                    </a:lnTo>
                    <a:lnTo>
                      <a:pt x="1757" y="1248"/>
                    </a:lnTo>
                    <a:lnTo>
                      <a:pt x="1752" y="1254"/>
                    </a:lnTo>
                    <a:lnTo>
                      <a:pt x="1749" y="1261"/>
                    </a:lnTo>
                    <a:lnTo>
                      <a:pt x="1746" y="1269"/>
                    </a:lnTo>
                    <a:lnTo>
                      <a:pt x="1745" y="1273"/>
                    </a:lnTo>
                    <a:lnTo>
                      <a:pt x="1744" y="1278"/>
                    </a:lnTo>
                    <a:lnTo>
                      <a:pt x="1742" y="1288"/>
                    </a:lnTo>
                    <a:lnTo>
                      <a:pt x="1741" y="1298"/>
                    </a:lnTo>
                    <a:lnTo>
                      <a:pt x="1740" y="1308"/>
                    </a:lnTo>
                    <a:lnTo>
                      <a:pt x="1740" y="1578"/>
                    </a:lnTo>
                    <a:lnTo>
                      <a:pt x="1585" y="1578"/>
                    </a:lnTo>
                    <a:lnTo>
                      <a:pt x="1585" y="1089"/>
                    </a:lnTo>
                    <a:lnTo>
                      <a:pt x="1740" y="1089"/>
                    </a:lnTo>
                    <a:close/>
                    <a:moveTo>
                      <a:pt x="2326" y="1081"/>
                    </a:moveTo>
                    <a:lnTo>
                      <a:pt x="2336" y="1082"/>
                    </a:lnTo>
                    <a:lnTo>
                      <a:pt x="2347" y="1082"/>
                    </a:lnTo>
                    <a:lnTo>
                      <a:pt x="2357" y="1084"/>
                    </a:lnTo>
                    <a:lnTo>
                      <a:pt x="2367" y="1085"/>
                    </a:lnTo>
                    <a:lnTo>
                      <a:pt x="2376" y="1087"/>
                    </a:lnTo>
                    <a:lnTo>
                      <a:pt x="2385" y="1090"/>
                    </a:lnTo>
                    <a:lnTo>
                      <a:pt x="2395" y="1093"/>
                    </a:lnTo>
                    <a:lnTo>
                      <a:pt x="2403" y="1096"/>
                    </a:lnTo>
                    <a:lnTo>
                      <a:pt x="2412" y="1100"/>
                    </a:lnTo>
                    <a:lnTo>
                      <a:pt x="2419" y="1105"/>
                    </a:lnTo>
                    <a:lnTo>
                      <a:pt x="2426" y="1109"/>
                    </a:lnTo>
                    <a:lnTo>
                      <a:pt x="2430" y="1112"/>
                    </a:lnTo>
                    <a:lnTo>
                      <a:pt x="2433" y="1114"/>
                    </a:lnTo>
                    <a:lnTo>
                      <a:pt x="2440" y="1120"/>
                    </a:lnTo>
                    <a:lnTo>
                      <a:pt x="2446" y="1126"/>
                    </a:lnTo>
                    <a:lnTo>
                      <a:pt x="2451" y="1132"/>
                    </a:lnTo>
                    <a:lnTo>
                      <a:pt x="2456" y="1139"/>
                    </a:lnTo>
                    <a:lnTo>
                      <a:pt x="2456" y="1090"/>
                    </a:lnTo>
                    <a:lnTo>
                      <a:pt x="2611" y="1090"/>
                    </a:lnTo>
                    <a:lnTo>
                      <a:pt x="2611" y="1532"/>
                    </a:lnTo>
                    <a:lnTo>
                      <a:pt x="2611" y="1545"/>
                    </a:lnTo>
                    <a:lnTo>
                      <a:pt x="2610" y="1558"/>
                    </a:lnTo>
                    <a:lnTo>
                      <a:pt x="2608" y="1570"/>
                    </a:lnTo>
                    <a:lnTo>
                      <a:pt x="2606" y="1583"/>
                    </a:lnTo>
                    <a:lnTo>
                      <a:pt x="2603" y="1595"/>
                    </a:lnTo>
                    <a:lnTo>
                      <a:pt x="2600" y="1606"/>
                    </a:lnTo>
                    <a:lnTo>
                      <a:pt x="2596" y="1618"/>
                    </a:lnTo>
                    <a:lnTo>
                      <a:pt x="2591" y="1629"/>
                    </a:lnTo>
                    <a:lnTo>
                      <a:pt x="2589" y="1634"/>
                    </a:lnTo>
                    <a:lnTo>
                      <a:pt x="2586" y="1640"/>
                    </a:lnTo>
                    <a:lnTo>
                      <a:pt x="2580" y="1650"/>
                    </a:lnTo>
                    <a:lnTo>
                      <a:pt x="2574" y="1660"/>
                    </a:lnTo>
                    <a:lnTo>
                      <a:pt x="2567" y="1670"/>
                    </a:lnTo>
                    <a:lnTo>
                      <a:pt x="2560" y="1679"/>
                    </a:lnTo>
                    <a:lnTo>
                      <a:pt x="2552" y="1688"/>
                    </a:lnTo>
                    <a:lnTo>
                      <a:pt x="2544" y="1697"/>
                    </a:lnTo>
                    <a:lnTo>
                      <a:pt x="2535" y="1705"/>
                    </a:lnTo>
                    <a:lnTo>
                      <a:pt x="2526" y="1713"/>
                    </a:lnTo>
                    <a:lnTo>
                      <a:pt x="2516" y="1720"/>
                    </a:lnTo>
                    <a:lnTo>
                      <a:pt x="2506" y="1727"/>
                    </a:lnTo>
                    <a:lnTo>
                      <a:pt x="2495" y="1733"/>
                    </a:lnTo>
                    <a:lnTo>
                      <a:pt x="2484" y="1739"/>
                    </a:lnTo>
                    <a:lnTo>
                      <a:pt x="2472" y="1745"/>
                    </a:lnTo>
                    <a:lnTo>
                      <a:pt x="2460" y="1750"/>
                    </a:lnTo>
                    <a:lnTo>
                      <a:pt x="2448" y="1755"/>
                    </a:lnTo>
                    <a:lnTo>
                      <a:pt x="2435" y="1759"/>
                    </a:lnTo>
                    <a:lnTo>
                      <a:pt x="2422" y="1763"/>
                    </a:lnTo>
                    <a:lnTo>
                      <a:pt x="2408" y="1766"/>
                    </a:lnTo>
                    <a:lnTo>
                      <a:pt x="2394" y="1769"/>
                    </a:lnTo>
                    <a:lnTo>
                      <a:pt x="2379" y="1770"/>
                    </a:lnTo>
                    <a:lnTo>
                      <a:pt x="2364" y="1772"/>
                    </a:lnTo>
                    <a:lnTo>
                      <a:pt x="2349" y="1773"/>
                    </a:lnTo>
                    <a:lnTo>
                      <a:pt x="2334" y="1773"/>
                    </a:lnTo>
                    <a:lnTo>
                      <a:pt x="2318" y="1773"/>
                    </a:lnTo>
                    <a:lnTo>
                      <a:pt x="2303" y="1772"/>
                    </a:lnTo>
                    <a:lnTo>
                      <a:pt x="2288" y="1771"/>
                    </a:lnTo>
                    <a:lnTo>
                      <a:pt x="2273" y="1769"/>
                    </a:lnTo>
                    <a:lnTo>
                      <a:pt x="2259" y="1766"/>
                    </a:lnTo>
                    <a:lnTo>
                      <a:pt x="2244" y="1763"/>
                    </a:lnTo>
                    <a:lnTo>
                      <a:pt x="2230" y="1759"/>
                    </a:lnTo>
                    <a:lnTo>
                      <a:pt x="2217" y="1755"/>
                    </a:lnTo>
                    <a:lnTo>
                      <a:pt x="2203" y="1749"/>
                    </a:lnTo>
                    <a:lnTo>
                      <a:pt x="2190" y="1744"/>
                    </a:lnTo>
                    <a:lnTo>
                      <a:pt x="2177" y="1738"/>
                    </a:lnTo>
                    <a:lnTo>
                      <a:pt x="2165" y="1732"/>
                    </a:lnTo>
                    <a:lnTo>
                      <a:pt x="2153" y="1725"/>
                    </a:lnTo>
                    <a:lnTo>
                      <a:pt x="2140" y="1717"/>
                    </a:lnTo>
                    <a:lnTo>
                      <a:pt x="2128" y="1709"/>
                    </a:lnTo>
                    <a:lnTo>
                      <a:pt x="2117" y="1700"/>
                    </a:lnTo>
                    <a:lnTo>
                      <a:pt x="2184" y="1588"/>
                    </a:lnTo>
                    <a:lnTo>
                      <a:pt x="2201" y="1599"/>
                    </a:lnTo>
                    <a:lnTo>
                      <a:pt x="2219" y="1610"/>
                    </a:lnTo>
                    <a:lnTo>
                      <a:pt x="2228" y="1615"/>
                    </a:lnTo>
                    <a:lnTo>
                      <a:pt x="2237" y="1619"/>
                    </a:lnTo>
                    <a:lnTo>
                      <a:pt x="2247" y="1623"/>
                    </a:lnTo>
                    <a:lnTo>
                      <a:pt x="2256" y="1627"/>
                    </a:lnTo>
                    <a:lnTo>
                      <a:pt x="2266" y="1631"/>
                    </a:lnTo>
                    <a:lnTo>
                      <a:pt x="2276" y="1634"/>
                    </a:lnTo>
                    <a:lnTo>
                      <a:pt x="2285" y="1636"/>
                    </a:lnTo>
                    <a:lnTo>
                      <a:pt x="2295" y="1638"/>
                    </a:lnTo>
                    <a:lnTo>
                      <a:pt x="2314" y="1641"/>
                    </a:lnTo>
                    <a:lnTo>
                      <a:pt x="2324" y="1642"/>
                    </a:lnTo>
                    <a:lnTo>
                      <a:pt x="2334" y="1642"/>
                    </a:lnTo>
                    <a:lnTo>
                      <a:pt x="2347" y="1642"/>
                    </a:lnTo>
                    <a:lnTo>
                      <a:pt x="2354" y="1641"/>
                    </a:lnTo>
                    <a:lnTo>
                      <a:pt x="2360" y="1640"/>
                    </a:lnTo>
                    <a:lnTo>
                      <a:pt x="2373" y="1638"/>
                    </a:lnTo>
                    <a:lnTo>
                      <a:pt x="2385" y="1634"/>
                    </a:lnTo>
                    <a:lnTo>
                      <a:pt x="2397" y="1630"/>
                    </a:lnTo>
                    <a:lnTo>
                      <a:pt x="2407" y="1625"/>
                    </a:lnTo>
                    <a:lnTo>
                      <a:pt x="2416" y="1619"/>
                    </a:lnTo>
                    <a:lnTo>
                      <a:pt x="2425" y="1613"/>
                    </a:lnTo>
                    <a:lnTo>
                      <a:pt x="2433" y="1605"/>
                    </a:lnTo>
                    <a:lnTo>
                      <a:pt x="2436" y="1602"/>
                    </a:lnTo>
                    <a:lnTo>
                      <a:pt x="2440" y="1598"/>
                    </a:lnTo>
                    <a:lnTo>
                      <a:pt x="2446" y="1589"/>
                    </a:lnTo>
                    <a:lnTo>
                      <a:pt x="2450" y="1580"/>
                    </a:lnTo>
                    <a:lnTo>
                      <a:pt x="2454" y="1570"/>
                    </a:lnTo>
                    <a:lnTo>
                      <a:pt x="2457" y="1560"/>
                    </a:lnTo>
                    <a:lnTo>
                      <a:pt x="2459" y="1550"/>
                    </a:lnTo>
                    <a:lnTo>
                      <a:pt x="2459" y="1545"/>
                    </a:lnTo>
                    <a:lnTo>
                      <a:pt x="2459" y="1539"/>
                    </a:lnTo>
                    <a:lnTo>
                      <a:pt x="2459" y="1506"/>
                    </a:lnTo>
                    <a:lnTo>
                      <a:pt x="2454" y="1513"/>
                    </a:lnTo>
                    <a:lnTo>
                      <a:pt x="2449" y="1521"/>
                    </a:lnTo>
                    <a:lnTo>
                      <a:pt x="2443" y="1527"/>
                    </a:lnTo>
                    <a:lnTo>
                      <a:pt x="2436" y="1532"/>
                    </a:lnTo>
                    <a:lnTo>
                      <a:pt x="2429" y="1538"/>
                    </a:lnTo>
                    <a:lnTo>
                      <a:pt x="2422" y="1543"/>
                    </a:lnTo>
                    <a:lnTo>
                      <a:pt x="2414" y="1547"/>
                    </a:lnTo>
                    <a:lnTo>
                      <a:pt x="2405" y="1551"/>
                    </a:lnTo>
                    <a:lnTo>
                      <a:pt x="2396" y="1554"/>
                    </a:lnTo>
                    <a:lnTo>
                      <a:pt x="2392" y="1556"/>
                    </a:lnTo>
                    <a:lnTo>
                      <a:pt x="2386" y="1558"/>
                    </a:lnTo>
                    <a:lnTo>
                      <a:pt x="2377" y="1560"/>
                    </a:lnTo>
                    <a:lnTo>
                      <a:pt x="2367" y="1562"/>
                    </a:lnTo>
                    <a:lnTo>
                      <a:pt x="2357" y="1564"/>
                    </a:lnTo>
                    <a:lnTo>
                      <a:pt x="2346" y="1566"/>
                    </a:lnTo>
                    <a:lnTo>
                      <a:pt x="2336" y="1566"/>
                    </a:lnTo>
                    <a:lnTo>
                      <a:pt x="2324" y="1567"/>
                    </a:lnTo>
                    <a:lnTo>
                      <a:pt x="2313" y="1567"/>
                    </a:lnTo>
                    <a:lnTo>
                      <a:pt x="2301" y="1566"/>
                    </a:lnTo>
                    <a:lnTo>
                      <a:pt x="2290" y="1565"/>
                    </a:lnTo>
                    <a:lnTo>
                      <a:pt x="2279" y="1563"/>
                    </a:lnTo>
                    <a:lnTo>
                      <a:pt x="2268" y="1561"/>
                    </a:lnTo>
                    <a:lnTo>
                      <a:pt x="2257" y="1558"/>
                    </a:lnTo>
                    <a:lnTo>
                      <a:pt x="2247" y="1555"/>
                    </a:lnTo>
                    <a:lnTo>
                      <a:pt x="2237" y="1551"/>
                    </a:lnTo>
                    <a:lnTo>
                      <a:pt x="2227" y="1546"/>
                    </a:lnTo>
                    <a:lnTo>
                      <a:pt x="2218" y="1541"/>
                    </a:lnTo>
                    <a:lnTo>
                      <a:pt x="2209" y="1536"/>
                    </a:lnTo>
                    <a:lnTo>
                      <a:pt x="2200" y="1530"/>
                    </a:lnTo>
                    <a:lnTo>
                      <a:pt x="2191" y="1524"/>
                    </a:lnTo>
                    <a:lnTo>
                      <a:pt x="2183" y="1516"/>
                    </a:lnTo>
                    <a:lnTo>
                      <a:pt x="2176" y="1509"/>
                    </a:lnTo>
                    <a:lnTo>
                      <a:pt x="2168" y="1501"/>
                    </a:lnTo>
                    <a:lnTo>
                      <a:pt x="2161" y="1493"/>
                    </a:lnTo>
                    <a:lnTo>
                      <a:pt x="2154" y="1485"/>
                    </a:lnTo>
                    <a:lnTo>
                      <a:pt x="2148" y="1476"/>
                    </a:lnTo>
                    <a:lnTo>
                      <a:pt x="2141" y="1467"/>
                    </a:lnTo>
                    <a:lnTo>
                      <a:pt x="2136" y="1457"/>
                    </a:lnTo>
                    <a:lnTo>
                      <a:pt x="2131" y="1447"/>
                    </a:lnTo>
                    <a:lnTo>
                      <a:pt x="2126" y="1437"/>
                    </a:lnTo>
                    <a:lnTo>
                      <a:pt x="2122" y="1426"/>
                    </a:lnTo>
                    <a:lnTo>
                      <a:pt x="2118" y="1415"/>
                    </a:lnTo>
                    <a:lnTo>
                      <a:pt x="2115" y="1404"/>
                    </a:lnTo>
                    <a:lnTo>
                      <a:pt x="2112" y="1392"/>
                    </a:lnTo>
                    <a:lnTo>
                      <a:pt x="2110" y="1380"/>
                    </a:lnTo>
                    <a:lnTo>
                      <a:pt x="2108" y="1368"/>
                    </a:lnTo>
                    <a:lnTo>
                      <a:pt x="2107" y="1355"/>
                    </a:lnTo>
                    <a:lnTo>
                      <a:pt x="2106" y="1342"/>
                    </a:lnTo>
                    <a:lnTo>
                      <a:pt x="2106" y="1329"/>
                    </a:lnTo>
                    <a:lnTo>
                      <a:pt x="2106" y="1316"/>
                    </a:lnTo>
                    <a:lnTo>
                      <a:pt x="2107" y="1303"/>
                    </a:lnTo>
                    <a:lnTo>
                      <a:pt x="2108" y="1290"/>
                    </a:lnTo>
                    <a:lnTo>
                      <a:pt x="2110" y="1276"/>
                    </a:lnTo>
                    <a:lnTo>
                      <a:pt x="2113" y="1264"/>
                    </a:lnTo>
                    <a:lnTo>
                      <a:pt x="2115" y="1252"/>
                    </a:lnTo>
                    <a:lnTo>
                      <a:pt x="2119" y="1241"/>
                    </a:lnTo>
                    <a:lnTo>
                      <a:pt x="2122" y="1229"/>
                    </a:lnTo>
                    <a:lnTo>
                      <a:pt x="2127" y="1218"/>
                    </a:lnTo>
                    <a:lnTo>
                      <a:pt x="2131" y="1208"/>
                    </a:lnTo>
                    <a:lnTo>
                      <a:pt x="2136" y="1197"/>
                    </a:lnTo>
                    <a:lnTo>
                      <a:pt x="2142" y="1187"/>
                    </a:lnTo>
                    <a:lnTo>
                      <a:pt x="2149" y="1178"/>
                    </a:lnTo>
                    <a:lnTo>
                      <a:pt x="2155" y="1169"/>
                    </a:lnTo>
                    <a:lnTo>
                      <a:pt x="2162" y="1160"/>
                    </a:lnTo>
                    <a:lnTo>
                      <a:pt x="2169" y="1151"/>
                    </a:lnTo>
                    <a:lnTo>
                      <a:pt x="2177" y="1143"/>
                    </a:lnTo>
                    <a:lnTo>
                      <a:pt x="2184" y="1136"/>
                    </a:lnTo>
                    <a:lnTo>
                      <a:pt x="2193" y="1129"/>
                    </a:lnTo>
                    <a:lnTo>
                      <a:pt x="2201" y="1122"/>
                    </a:lnTo>
                    <a:lnTo>
                      <a:pt x="2210" y="1116"/>
                    </a:lnTo>
                    <a:lnTo>
                      <a:pt x="2219" y="1110"/>
                    </a:lnTo>
                    <a:lnTo>
                      <a:pt x="2229" y="1105"/>
                    </a:lnTo>
                    <a:lnTo>
                      <a:pt x="2238" y="1100"/>
                    </a:lnTo>
                    <a:lnTo>
                      <a:pt x="2248" y="1096"/>
                    </a:lnTo>
                    <a:lnTo>
                      <a:pt x="2259" y="1092"/>
                    </a:lnTo>
                    <a:lnTo>
                      <a:pt x="2269" y="1089"/>
                    </a:lnTo>
                    <a:lnTo>
                      <a:pt x="2280" y="1086"/>
                    </a:lnTo>
                    <a:lnTo>
                      <a:pt x="2291" y="1084"/>
                    </a:lnTo>
                    <a:lnTo>
                      <a:pt x="2302" y="1083"/>
                    </a:lnTo>
                    <a:lnTo>
                      <a:pt x="2314" y="1082"/>
                    </a:lnTo>
                    <a:lnTo>
                      <a:pt x="2326" y="1081"/>
                    </a:lnTo>
                    <a:close/>
                    <a:moveTo>
                      <a:pt x="2363" y="1436"/>
                    </a:moveTo>
                    <a:lnTo>
                      <a:pt x="2374" y="1436"/>
                    </a:lnTo>
                    <a:lnTo>
                      <a:pt x="2384" y="1434"/>
                    </a:lnTo>
                    <a:lnTo>
                      <a:pt x="2395" y="1432"/>
                    </a:lnTo>
                    <a:lnTo>
                      <a:pt x="2400" y="1430"/>
                    </a:lnTo>
                    <a:lnTo>
                      <a:pt x="2405" y="1428"/>
                    </a:lnTo>
                    <a:lnTo>
                      <a:pt x="2414" y="1424"/>
                    </a:lnTo>
                    <a:lnTo>
                      <a:pt x="2418" y="1421"/>
                    </a:lnTo>
                    <a:lnTo>
                      <a:pt x="2422" y="1419"/>
                    </a:lnTo>
                    <a:lnTo>
                      <a:pt x="2426" y="1416"/>
                    </a:lnTo>
                    <a:lnTo>
                      <a:pt x="2430" y="1413"/>
                    </a:lnTo>
                    <a:lnTo>
                      <a:pt x="2434" y="1409"/>
                    </a:lnTo>
                    <a:lnTo>
                      <a:pt x="2437" y="1406"/>
                    </a:lnTo>
                    <a:lnTo>
                      <a:pt x="2440" y="1402"/>
                    </a:lnTo>
                    <a:lnTo>
                      <a:pt x="2443" y="1399"/>
                    </a:lnTo>
                    <a:lnTo>
                      <a:pt x="2446" y="1395"/>
                    </a:lnTo>
                    <a:lnTo>
                      <a:pt x="2449" y="1390"/>
                    </a:lnTo>
                    <a:lnTo>
                      <a:pt x="2454" y="1382"/>
                    </a:lnTo>
                    <a:lnTo>
                      <a:pt x="2458" y="1372"/>
                    </a:lnTo>
                    <a:lnTo>
                      <a:pt x="2461" y="1362"/>
                    </a:lnTo>
                    <a:lnTo>
                      <a:pt x="2464" y="1351"/>
                    </a:lnTo>
                    <a:lnTo>
                      <a:pt x="2465" y="1346"/>
                    </a:lnTo>
                    <a:lnTo>
                      <a:pt x="2465" y="1340"/>
                    </a:lnTo>
                    <a:lnTo>
                      <a:pt x="2466" y="1329"/>
                    </a:lnTo>
                    <a:lnTo>
                      <a:pt x="2465" y="1317"/>
                    </a:lnTo>
                    <a:lnTo>
                      <a:pt x="2465" y="1312"/>
                    </a:lnTo>
                    <a:lnTo>
                      <a:pt x="2464" y="1306"/>
                    </a:lnTo>
                    <a:lnTo>
                      <a:pt x="2461" y="1296"/>
                    </a:lnTo>
                    <a:lnTo>
                      <a:pt x="2458" y="1286"/>
                    </a:lnTo>
                    <a:lnTo>
                      <a:pt x="2454" y="1275"/>
                    </a:lnTo>
                    <a:lnTo>
                      <a:pt x="2449" y="1266"/>
                    </a:lnTo>
                    <a:lnTo>
                      <a:pt x="2443" y="1258"/>
                    </a:lnTo>
                    <a:lnTo>
                      <a:pt x="2437" y="1251"/>
                    </a:lnTo>
                    <a:lnTo>
                      <a:pt x="2430" y="1244"/>
                    </a:lnTo>
                    <a:lnTo>
                      <a:pt x="2422" y="1238"/>
                    </a:lnTo>
                    <a:lnTo>
                      <a:pt x="2414" y="1233"/>
                    </a:lnTo>
                    <a:lnTo>
                      <a:pt x="2405" y="1229"/>
                    </a:lnTo>
                    <a:lnTo>
                      <a:pt x="2395" y="1225"/>
                    </a:lnTo>
                    <a:lnTo>
                      <a:pt x="2384" y="1223"/>
                    </a:lnTo>
                    <a:lnTo>
                      <a:pt x="2374" y="1221"/>
                    </a:lnTo>
                    <a:lnTo>
                      <a:pt x="2363" y="1221"/>
                    </a:lnTo>
                    <a:lnTo>
                      <a:pt x="2352" y="1221"/>
                    </a:lnTo>
                    <a:lnTo>
                      <a:pt x="2341" y="1223"/>
                    </a:lnTo>
                    <a:lnTo>
                      <a:pt x="2331" y="1225"/>
                    </a:lnTo>
                    <a:lnTo>
                      <a:pt x="2326" y="1227"/>
                    </a:lnTo>
                    <a:lnTo>
                      <a:pt x="2321" y="1229"/>
                    </a:lnTo>
                    <a:lnTo>
                      <a:pt x="2312" y="1233"/>
                    </a:lnTo>
                    <a:lnTo>
                      <a:pt x="2308" y="1235"/>
                    </a:lnTo>
                    <a:lnTo>
                      <a:pt x="2304" y="1238"/>
                    </a:lnTo>
                    <a:lnTo>
                      <a:pt x="2300" y="1241"/>
                    </a:lnTo>
                    <a:lnTo>
                      <a:pt x="2296" y="1244"/>
                    </a:lnTo>
                    <a:lnTo>
                      <a:pt x="2293" y="1247"/>
                    </a:lnTo>
                    <a:lnTo>
                      <a:pt x="2289" y="1251"/>
                    </a:lnTo>
                    <a:lnTo>
                      <a:pt x="2286" y="1254"/>
                    </a:lnTo>
                    <a:lnTo>
                      <a:pt x="2283" y="1258"/>
                    </a:lnTo>
                    <a:lnTo>
                      <a:pt x="2280" y="1262"/>
                    </a:lnTo>
                    <a:lnTo>
                      <a:pt x="2277" y="1266"/>
                    </a:lnTo>
                    <a:lnTo>
                      <a:pt x="2272" y="1275"/>
                    </a:lnTo>
                    <a:lnTo>
                      <a:pt x="2268" y="1286"/>
                    </a:lnTo>
                    <a:lnTo>
                      <a:pt x="2265" y="1296"/>
                    </a:lnTo>
                    <a:lnTo>
                      <a:pt x="2262" y="1306"/>
                    </a:lnTo>
                    <a:lnTo>
                      <a:pt x="2262" y="1312"/>
                    </a:lnTo>
                    <a:lnTo>
                      <a:pt x="2261" y="1317"/>
                    </a:lnTo>
                    <a:lnTo>
                      <a:pt x="2261" y="1329"/>
                    </a:lnTo>
                    <a:lnTo>
                      <a:pt x="2261" y="1340"/>
                    </a:lnTo>
                    <a:lnTo>
                      <a:pt x="2262" y="1346"/>
                    </a:lnTo>
                    <a:lnTo>
                      <a:pt x="2262" y="1351"/>
                    </a:lnTo>
                    <a:lnTo>
                      <a:pt x="2265" y="1362"/>
                    </a:lnTo>
                    <a:lnTo>
                      <a:pt x="2268" y="1372"/>
                    </a:lnTo>
                    <a:lnTo>
                      <a:pt x="2272" y="1382"/>
                    </a:lnTo>
                    <a:lnTo>
                      <a:pt x="2277" y="1390"/>
                    </a:lnTo>
                    <a:lnTo>
                      <a:pt x="2283" y="1399"/>
                    </a:lnTo>
                    <a:lnTo>
                      <a:pt x="2289" y="1406"/>
                    </a:lnTo>
                    <a:lnTo>
                      <a:pt x="2296" y="1413"/>
                    </a:lnTo>
                    <a:lnTo>
                      <a:pt x="2304" y="1419"/>
                    </a:lnTo>
                    <a:lnTo>
                      <a:pt x="2312" y="1424"/>
                    </a:lnTo>
                    <a:lnTo>
                      <a:pt x="2321" y="1428"/>
                    </a:lnTo>
                    <a:lnTo>
                      <a:pt x="2331" y="1432"/>
                    </a:lnTo>
                    <a:lnTo>
                      <a:pt x="2341" y="1434"/>
                    </a:lnTo>
                    <a:lnTo>
                      <a:pt x="2352" y="1436"/>
                    </a:lnTo>
                    <a:lnTo>
                      <a:pt x="2363" y="14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grpSp>
    </p:spTree>
    <p:extLst>
      <p:ext uri="{BB962C8B-B14F-4D97-AF65-F5344CB8AC3E}">
        <p14:creationId xmlns:p14="http://schemas.microsoft.com/office/powerpoint/2010/main" val="3926207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_you_contacts">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noFill/>
        </p:spPr>
        <p:txBody>
          <a:bodyPr/>
          <a:lstStyle>
            <a:lvl1pPr>
              <a:defRPr>
                <a:noFill/>
              </a:defRPr>
            </a:lvl1pPr>
          </a:lstStyle>
          <a:p>
            <a:fld id="{E6DF66E0-2025-4AEA-B26B-AB77ECACEFA0}" type="datetime1">
              <a:rPr lang="en-GB" noProof="0" smtClean="0"/>
              <a:t>12/02/2020</a:t>
            </a:fld>
            <a:endParaRPr lang="en-GB" noProof="0" dirty="0"/>
          </a:p>
        </p:txBody>
      </p:sp>
      <p:sp>
        <p:nvSpPr>
          <p:cNvPr id="15" name="Footer Placeholder 14"/>
          <p:cNvSpPr>
            <a:spLocks noGrp="1"/>
          </p:cNvSpPr>
          <p:nvPr>
            <p:ph type="ftr" sz="quarter" idx="11"/>
          </p:nvPr>
        </p:nvSpPr>
        <p:spPr>
          <a:noFill/>
        </p:spPr>
        <p:txBody>
          <a:bodyPr/>
          <a:lstStyle>
            <a:lvl1pPr>
              <a:defRPr>
                <a:noFill/>
              </a:defRPr>
            </a:lvl1pPr>
          </a:lstStyle>
          <a:p>
            <a:endParaRPr lang="en-GB" noProof="0" dirty="0"/>
          </a:p>
        </p:txBody>
      </p:sp>
      <p:sp>
        <p:nvSpPr>
          <p:cNvPr id="16" name="Slide Number Placeholder 15"/>
          <p:cNvSpPr>
            <a:spLocks noGrp="1"/>
          </p:cNvSpPr>
          <p:nvPr>
            <p:ph type="sldNum" sz="quarter" idx="12"/>
          </p:nvPr>
        </p:nvSpPr>
        <p:spPr>
          <a:noFill/>
        </p:spPr>
        <p:txBody>
          <a:bodyPr/>
          <a:lstStyle>
            <a:lvl1pPr>
              <a:defRPr>
                <a:noFill/>
              </a:defRPr>
            </a:lvl1pPr>
          </a:lstStyle>
          <a:p>
            <a:fld id="{F90E5A77-D385-4CDE-8FE8-D3E3CBE93E71}" type="slidenum">
              <a:rPr lang="en-GB" noProof="0" smtClean="0"/>
              <a:pPr/>
              <a:t>‹#›</a:t>
            </a:fld>
            <a:endParaRPr lang="en-GB" noProof="0" dirty="0"/>
          </a:p>
        </p:txBody>
      </p:sp>
      <p:sp>
        <p:nvSpPr>
          <p:cNvPr id="9" name="Title 1"/>
          <p:cNvSpPr>
            <a:spLocks noGrp="1"/>
          </p:cNvSpPr>
          <p:nvPr>
            <p:ph type="title" hasCustomPrompt="1"/>
          </p:nvPr>
        </p:nvSpPr>
        <p:spPr>
          <a:xfrm>
            <a:off x="550863" y="1484313"/>
            <a:ext cx="4969072" cy="4608511"/>
          </a:xfrm>
        </p:spPr>
        <p:txBody>
          <a:bodyPr anchor="t" anchorCtr="0"/>
          <a:lstStyle>
            <a:lvl1pPr algn="l">
              <a:defRPr sz="5000">
                <a:solidFill>
                  <a:schemeClr val="accent2"/>
                </a:solidFill>
              </a:defRPr>
            </a:lvl1pPr>
          </a:lstStyle>
          <a:p>
            <a:r>
              <a:rPr lang="en-GB" noProof="0" dirty="0"/>
              <a:t>Click to add Thank you Text.</a:t>
            </a:r>
          </a:p>
        </p:txBody>
      </p:sp>
      <p:sp>
        <p:nvSpPr>
          <p:cNvPr id="13" name="Text Placeholder 11"/>
          <p:cNvSpPr>
            <a:spLocks noGrp="1"/>
          </p:cNvSpPr>
          <p:nvPr>
            <p:ph type="body" sz="quarter" idx="18" hasCustomPrompt="1"/>
          </p:nvPr>
        </p:nvSpPr>
        <p:spPr>
          <a:xfrm>
            <a:off x="6671543" y="3565367"/>
            <a:ext cx="4969073" cy="1584177"/>
          </a:xfrm>
        </p:spPr>
        <p:txBody>
          <a:bodyPr/>
          <a:lstStyle>
            <a:lvl1pPr marL="0" indent="0" algn="l">
              <a:spcBef>
                <a:spcPts val="200"/>
              </a:spcBef>
              <a:buFontTx/>
              <a:buNone/>
              <a:defRPr sz="1600" b="0">
                <a:solidFill>
                  <a:schemeClr val="accent2"/>
                </a:solidFill>
              </a:defRPr>
            </a:lvl1pPr>
            <a:lvl2pPr marL="0" indent="0" algn="l">
              <a:spcBef>
                <a:spcPts val="200"/>
              </a:spcBef>
              <a:buFontTx/>
              <a:buNone/>
              <a:defRPr sz="1400">
                <a:solidFill>
                  <a:schemeClr val="accent2"/>
                </a:solidFill>
              </a:defRPr>
            </a:lvl2pPr>
            <a:lvl3pPr marL="0" indent="0" algn="ctr">
              <a:spcBef>
                <a:spcPts val="200"/>
              </a:spcBef>
              <a:buFontTx/>
              <a:buNone/>
              <a:defRPr sz="1000"/>
            </a:lvl3pPr>
            <a:lvl4pPr marL="0" indent="0" algn="ctr">
              <a:spcBef>
                <a:spcPts val="200"/>
              </a:spcBef>
              <a:buFontTx/>
              <a:buNone/>
              <a:defRPr sz="1000"/>
            </a:lvl4pPr>
            <a:lvl5pPr marL="0" indent="0" algn="ctr">
              <a:spcBef>
                <a:spcPts val="200"/>
              </a:spcBef>
              <a:buFontTx/>
              <a:buNone/>
              <a:defRPr sz="1000"/>
            </a:lvl5pPr>
          </a:lstStyle>
          <a:p>
            <a:pPr lvl="0"/>
            <a:r>
              <a:rPr lang="en-GB" noProof="0" dirty="0"/>
              <a:t>Your contact details</a:t>
            </a:r>
          </a:p>
          <a:p>
            <a:pPr lvl="1"/>
            <a:r>
              <a:rPr lang="en-GB" noProof="0" dirty="0"/>
              <a:t>Second level</a:t>
            </a:r>
          </a:p>
        </p:txBody>
      </p:sp>
      <p:sp>
        <p:nvSpPr>
          <p:cNvPr id="3" name="Picture Placeholder 2"/>
          <p:cNvSpPr>
            <a:spLocks noGrp="1"/>
          </p:cNvSpPr>
          <p:nvPr>
            <p:ph type="pic" sz="quarter" idx="19" hasCustomPrompt="1"/>
          </p:nvPr>
        </p:nvSpPr>
        <p:spPr>
          <a:xfrm>
            <a:off x="6672064" y="1477136"/>
            <a:ext cx="1655762" cy="1655763"/>
          </a:xfrm>
          <a:prstGeom prst="ellipse">
            <a:avLst/>
          </a:prstGeom>
        </p:spPr>
        <p:txBody>
          <a:bodyPr>
            <a:normAutofit/>
          </a:bodyPr>
          <a:lstStyle>
            <a:lvl1pPr marL="0" indent="0" algn="ctr">
              <a:buFontTx/>
              <a:buNone/>
              <a:defRPr sz="1200" baseline="0"/>
            </a:lvl1pPr>
          </a:lstStyle>
          <a:p>
            <a:r>
              <a:rPr lang="en-GB" noProof="0" dirty="0"/>
              <a:t>Your Picture</a:t>
            </a:r>
          </a:p>
        </p:txBody>
      </p:sp>
      <p:cxnSp>
        <p:nvCxnSpPr>
          <p:cNvPr id="17" name="Straight Connector 16"/>
          <p:cNvCxnSpPr/>
          <p:nvPr userDrawn="1"/>
        </p:nvCxnSpPr>
        <p:spPr>
          <a:xfrm>
            <a:off x="6096000"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8" name="Group 17"/>
          <p:cNvGrpSpPr>
            <a:grpSpLocks noChangeAspect="1"/>
          </p:cNvGrpSpPr>
          <p:nvPr userDrawn="1"/>
        </p:nvGrpSpPr>
        <p:grpSpPr>
          <a:xfrm>
            <a:off x="10177200" y="5785200"/>
            <a:ext cx="1584000" cy="914400"/>
            <a:chOff x="9709150" y="4583113"/>
            <a:chExt cx="1943101" cy="1125537"/>
          </a:xfrm>
        </p:grpSpPr>
        <p:grpSp>
          <p:nvGrpSpPr>
            <p:cNvPr id="19" name="Group 18"/>
            <p:cNvGrpSpPr/>
            <p:nvPr userDrawn="1"/>
          </p:nvGrpSpPr>
          <p:grpSpPr>
            <a:xfrm>
              <a:off x="9850438" y="5108575"/>
              <a:ext cx="1801813" cy="600075"/>
              <a:chOff x="9850438" y="5108575"/>
              <a:chExt cx="1801813" cy="600075"/>
            </a:xfrm>
          </p:grpSpPr>
          <p:sp>
            <p:nvSpPr>
              <p:cNvPr id="23" name="Freeform 7"/>
              <p:cNvSpPr>
                <a:spLocks/>
              </p:cNvSpPr>
              <p:nvPr userDrawn="1"/>
            </p:nvSpPr>
            <p:spPr bwMode="auto">
              <a:xfrm>
                <a:off x="9850438" y="5108575"/>
                <a:ext cx="1801813" cy="600075"/>
              </a:xfrm>
              <a:custGeom>
                <a:avLst/>
                <a:gdLst>
                  <a:gd name="T0" fmla="*/ 0 w 9080"/>
                  <a:gd name="T1" fmla="*/ 3027 h 3027"/>
                  <a:gd name="T2" fmla="*/ 567 w 9080"/>
                  <a:gd name="T3" fmla="*/ 3027 h 3027"/>
                  <a:gd name="T4" fmla="*/ 1135 w 9080"/>
                  <a:gd name="T5" fmla="*/ 3027 h 3027"/>
                  <a:gd name="T6" fmla="*/ 1702 w 9080"/>
                  <a:gd name="T7" fmla="*/ 3027 h 3027"/>
                  <a:gd name="T8" fmla="*/ 2269 w 9080"/>
                  <a:gd name="T9" fmla="*/ 3027 h 3027"/>
                  <a:gd name="T10" fmla="*/ 2836 w 9080"/>
                  <a:gd name="T11" fmla="*/ 3027 h 3027"/>
                  <a:gd name="T12" fmla="*/ 3404 w 9080"/>
                  <a:gd name="T13" fmla="*/ 3027 h 3027"/>
                  <a:gd name="T14" fmla="*/ 3971 w 9080"/>
                  <a:gd name="T15" fmla="*/ 3027 h 3027"/>
                  <a:gd name="T16" fmla="*/ 4539 w 9080"/>
                  <a:gd name="T17" fmla="*/ 3027 h 3027"/>
                  <a:gd name="T18" fmla="*/ 5107 w 9080"/>
                  <a:gd name="T19" fmla="*/ 3027 h 3027"/>
                  <a:gd name="T20" fmla="*/ 5674 w 9080"/>
                  <a:gd name="T21" fmla="*/ 3027 h 3027"/>
                  <a:gd name="T22" fmla="*/ 6241 w 9080"/>
                  <a:gd name="T23" fmla="*/ 3027 h 3027"/>
                  <a:gd name="T24" fmla="*/ 6810 w 9080"/>
                  <a:gd name="T25" fmla="*/ 3027 h 3027"/>
                  <a:gd name="T26" fmla="*/ 7377 w 9080"/>
                  <a:gd name="T27" fmla="*/ 3027 h 3027"/>
                  <a:gd name="T28" fmla="*/ 7944 w 9080"/>
                  <a:gd name="T29" fmla="*/ 3027 h 3027"/>
                  <a:gd name="T30" fmla="*/ 8512 w 9080"/>
                  <a:gd name="T31" fmla="*/ 3027 h 3027"/>
                  <a:gd name="T32" fmla="*/ 9080 w 9080"/>
                  <a:gd name="T33" fmla="*/ 3027 h 3027"/>
                  <a:gd name="T34" fmla="*/ 9080 w 9080"/>
                  <a:gd name="T35" fmla="*/ 2270 h 3027"/>
                  <a:gd name="T36" fmla="*/ 9080 w 9080"/>
                  <a:gd name="T37" fmla="*/ 1514 h 3027"/>
                  <a:gd name="T38" fmla="*/ 9080 w 9080"/>
                  <a:gd name="T39" fmla="*/ 756 h 3027"/>
                  <a:gd name="T40" fmla="*/ 9080 w 9080"/>
                  <a:gd name="T41" fmla="*/ 0 h 3027"/>
                  <a:gd name="T42" fmla="*/ 8512 w 9080"/>
                  <a:gd name="T43" fmla="*/ 0 h 3027"/>
                  <a:gd name="T44" fmla="*/ 7944 w 9080"/>
                  <a:gd name="T45" fmla="*/ 0 h 3027"/>
                  <a:gd name="T46" fmla="*/ 7377 w 9080"/>
                  <a:gd name="T47" fmla="*/ 0 h 3027"/>
                  <a:gd name="T48" fmla="*/ 6810 w 9080"/>
                  <a:gd name="T49" fmla="*/ 0 h 3027"/>
                  <a:gd name="T50" fmla="*/ 6241 w 9080"/>
                  <a:gd name="T51" fmla="*/ 0 h 3027"/>
                  <a:gd name="T52" fmla="*/ 5674 w 9080"/>
                  <a:gd name="T53" fmla="*/ 0 h 3027"/>
                  <a:gd name="T54" fmla="*/ 5107 w 9080"/>
                  <a:gd name="T55" fmla="*/ 0 h 3027"/>
                  <a:gd name="T56" fmla="*/ 4539 w 9080"/>
                  <a:gd name="T57" fmla="*/ 0 h 3027"/>
                  <a:gd name="T58" fmla="*/ 3971 w 9080"/>
                  <a:gd name="T59" fmla="*/ 0 h 3027"/>
                  <a:gd name="T60" fmla="*/ 3404 w 9080"/>
                  <a:gd name="T61" fmla="*/ 0 h 3027"/>
                  <a:gd name="T62" fmla="*/ 2836 w 9080"/>
                  <a:gd name="T63" fmla="*/ 0 h 3027"/>
                  <a:gd name="T64" fmla="*/ 2269 w 9080"/>
                  <a:gd name="T65" fmla="*/ 0 h 3027"/>
                  <a:gd name="T66" fmla="*/ 1702 w 9080"/>
                  <a:gd name="T67" fmla="*/ 0 h 3027"/>
                  <a:gd name="T68" fmla="*/ 1135 w 9080"/>
                  <a:gd name="T69" fmla="*/ 0 h 3027"/>
                  <a:gd name="T70" fmla="*/ 567 w 9080"/>
                  <a:gd name="T71" fmla="*/ 0 h 3027"/>
                  <a:gd name="T72" fmla="*/ 0 w 9080"/>
                  <a:gd name="T73" fmla="*/ 0 h 3027"/>
                  <a:gd name="T74" fmla="*/ 0 w 9080"/>
                  <a:gd name="T75" fmla="*/ 756 h 3027"/>
                  <a:gd name="T76" fmla="*/ 0 w 9080"/>
                  <a:gd name="T77" fmla="*/ 1514 h 3027"/>
                  <a:gd name="T78" fmla="*/ 0 w 9080"/>
                  <a:gd name="T79" fmla="*/ 2270 h 3027"/>
                  <a:gd name="T80" fmla="*/ 0 w 9080"/>
                  <a:gd name="T81" fmla="*/ 3027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80" h="3027">
                    <a:moveTo>
                      <a:pt x="0" y="3027"/>
                    </a:moveTo>
                    <a:lnTo>
                      <a:pt x="567" y="3027"/>
                    </a:lnTo>
                    <a:lnTo>
                      <a:pt x="1135" y="3027"/>
                    </a:lnTo>
                    <a:lnTo>
                      <a:pt x="1702" y="3027"/>
                    </a:lnTo>
                    <a:lnTo>
                      <a:pt x="2269" y="3027"/>
                    </a:lnTo>
                    <a:lnTo>
                      <a:pt x="2836" y="3027"/>
                    </a:lnTo>
                    <a:lnTo>
                      <a:pt x="3404" y="3027"/>
                    </a:lnTo>
                    <a:lnTo>
                      <a:pt x="3971" y="3027"/>
                    </a:lnTo>
                    <a:lnTo>
                      <a:pt x="4539" y="3027"/>
                    </a:lnTo>
                    <a:lnTo>
                      <a:pt x="5107" y="3027"/>
                    </a:lnTo>
                    <a:lnTo>
                      <a:pt x="5674" y="3027"/>
                    </a:lnTo>
                    <a:lnTo>
                      <a:pt x="6241" y="3027"/>
                    </a:lnTo>
                    <a:lnTo>
                      <a:pt x="6810" y="3027"/>
                    </a:lnTo>
                    <a:lnTo>
                      <a:pt x="7377" y="3027"/>
                    </a:lnTo>
                    <a:lnTo>
                      <a:pt x="7944" y="3027"/>
                    </a:lnTo>
                    <a:lnTo>
                      <a:pt x="8512" y="3027"/>
                    </a:lnTo>
                    <a:lnTo>
                      <a:pt x="9080" y="3027"/>
                    </a:lnTo>
                    <a:lnTo>
                      <a:pt x="9080" y="2270"/>
                    </a:lnTo>
                    <a:lnTo>
                      <a:pt x="9080" y="1514"/>
                    </a:lnTo>
                    <a:lnTo>
                      <a:pt x="9080" y="756"/>
                    </a:lnTo>
                    <a:lnTo>
                      <a:pt x="9080" y="0"/>
                    </a:lnTo>
                    <a:lnTo>
                      <a:pt x="8512" y="0"/>
                    </a:lnTo>
                    <a:lnTo>
                      <a:pt x="7944" y="0"/>
                    </a:lnTo>
                    <a:lnTo>
                      <a:pt x="7377" y="0"/>
                    </a:lnTo>
                    <a:lnTo>
                      <a:pt x="6810" y="0"/>
                    </a:lnTo>
                    <a:lnTo>
                      <a:pt x="6241" y="0"/>
                    </a:lnTo>
                    <a:lnTo>
                      <a:pt x="5674" y="0"/>
                    </a:lnTo>
                    <a:lnTo>
                      <a:pt x="5107" y="0"/>
                    </a:lnTo>
                    <a:lnTo>
                      <a:pt x="4539" y="0"/>
                    </a:lnTo>
                    <a:lnTo>
                      <a:pt x="3971" y="0"/>
                    </a:lnTo>
                    <a:lnTo>
                      <a:pt x="3404" y="0"/>
                    </a:lnTo>
                    <a:lnTo>
                      <a:pt x="2836" y="0"/>
                    </a:lnTo>
                    <a:lnTo>
                      <a:pt x="2269" y="0"/>
                    </a:lnTo>
                    <a:lnTo>
                      <a:pt x="1702" y="0"/>
                    </a:lnTo>
                    <a:lnTo>
                      <a:pt x="1135" y="0"/>
                    </a:lnTo>
                    <a:lnTo>
                      <a:pt x="567" y="0"/>
                    </a:lnTo>
                    <a:lnTo>
                      <a:pt x="0" y="0"/>
                    </a:lnTo>
                    <a:lnTo>
                      <a:pt x="0" y="756"/>
                    </a:lnTo>
                    <a:lnTo>
                      <a:pt x="0" y="1514"/>
                    </a:lnTo>
                    <a:lnTo>
                      <a:pt x="0" y="2270"/>
                    </a:lnTo>
                    <a:lnTo>
                      <a:pt x="0" y="30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 name="Freeform 8"/>
              <p:cNvSpPr>
                <a:spLocks noEditPoints="1"/>
              </p:cNvSpPr>
              <p:nvPr userDrawn="1"/>
            </p:nvSpPr>
            <p:spPr bwMode="auto">
              <a:xfrm>
                <a:off x="9999663" y="5224463"/>
                <a:ext cx="1501775" cy="354013"/>
              </a:xfrm>
              <a:custGeom>
                <a:avLst/>
                <a:gdLst>
                  <a:gd name="T0" fmla="*/ 2962 w 7566"/>
                  <a:gd name="T1" fmla="*/ 886 h 1779"/>
                  <a:gd name="T2" fmla="*/ 2716 w 7566"/>
                  <a:gd name="T3" fmla="*/ 947 h 1779"/>
                  <a:gd name="T4" fmla="*/ 2674 w 7566"/>
                  <a:gd name="T5" fmla="*/ 1282 h 1779"/>
                  <a:gd name="T6" fmla="*/ 2878 w 7566"/>
                  <a:gd name="T7" fmla="*/ 1459 h 1779"/>
                  <a:gd name="T8" fmla="*/ 3063 w 7566"/>
                  <a:gd name="T9" fmla="*/ 1311 h 1779"/>
                  <a:gd name="T10" fmla="*/ 3299 w 7566"/>
                  <a:gd name="T11" fmla="*/ 1477 h 1779"/>
                  <a:gd name="T12" fmla="*/ 2880 w 7566"/>
                  <a:gd name="T13" fmla="*/ 1710 h 1779"/>
                  <a:gd name="T14" fmla="*/ 2501 w 7566"/>
                  <a:gd name="T15" fmla="*/ 1561 h 1779"/>
                  <a:gd name="T16" fmla="*/ 2362 w 7566"/>
                  <a:gd name="T17" fmla="*/ 1160 h 1779"/>
                  <a:gd name="T18" fmla="*/ 2577 w 7566"/>
                  <a:gd name="T19" fmla="*/ 709 h 1779"/>
                  <a:gd name="T20" fmla="*/ 3089 w 7566"/>
                  <a:gd name="T21" fmla="*/ 659 h 1779"/>
                  <a:gd name="T22" fmla="*/ 3355 w 7566"/>
                  <a:gd name="T23" fmla="*/ 970 h 1779"/>
                  <a:gd name="T24" fmla="*/ 3979 w 7566"/>
                  <a:gd name="T25" fmla="*/ 907 h 1779"/>
                  <a:gd name="T26" fmla="*/ 3783 w 7566"/>
                  <a:gd name="T27" fmla="*/ 1152 h 1779"/>
                  <a:gd name="T28" fmla="*/ 3810 w 7566"/>
                  <a:gd name="T29" fmla="*/ 777 h 1779"/>
                  <a:gd name="T30" fmla="*/ 4051 w 7566"/>
                  <a:gd name="T31" fmla="*/ 633 h 1779"/>
                  <a:gd name="T32" fmla="*/ 4672 w 7566"/>
                  <a:gd name="T33" fmla="*/ 1458 h 1779"/>
                  <a:gd name="T34" fmla="*/ 4564 w 7566"/>
                  <a:gd name="T35" fmla="*/ 1267 h 1779"/>
                  <a:gd name="T36" fmla="*/ 4293 w 7566"/>
                  <a:gd name="T37" fmla="*/ 1491 h 1779"/>
                  <a:gd name="T38" fmla="*/ 4663 w 7566"/>
                  <a:gd name="T39" fmla="*/ 1702 h 1779"/>
                  <a:gd name="T40" fmla="*/ 5590 w 7566"/>
                  <a:gd name="T41" fmla="*/ 1334 h 1779"/>
                  <a:gd name="T42" fmla="*/ 5431 w 7566"/>
                  <a:gd name="T43" fmla="*/ 1455 h 1779"/>
                  <a:gd name="T44" fmla="*/ 5258 w 7566"/>
                  <a:gd name="T45" fmla="*/ 1317 h 1779"/>
                  <a:gd name="T46" fmla="*/ 4986 w 7566"/>
                  <a:gd name="T47" fmla="*/ 1451 h 1779"/>
                  <a:gd name="T48" fmla="*/ 5332 w 7566"/>
                  <a:gd name="T49" fmla="*/ 1700 h 1779"/>
                  <a:gd name="T50" fmla="*/ 5785 w 7566"/>
                  <a:gd name="T51" fmla="*/ 1576 h 1779"/>
                  <a:gd name="T52" fmla="*/ 7566 w 7566"/>
                  <a:gd name="T53" fmla="*/ 1028 h 1779"/>
                  <a:gd name="T54" fmla="*/ 7468 w 7566"/>
                  <a:gd name="T55" fmla="*/ 712 h 1779"/>
                  <a:gd name="T56" fmla="*/ 7124 w 7566"/>
                  <a:gd name="T57" fmla="*/ 640 h 1779"/>
                  <a:gd name="T58" fmla="*/ 6883 w 7566"/>
                  <a:gd name="T59" fmla="*/ 809 h 1779"/>
                  <a:gd name="T60" fmla="*/ 6675 w 7566"/>
                  <a:gd name="T61" fmla="*/ 629 h 1779"/>
                  <a:gd name="T62" fmla="*/ 6391 w 7566"/>
                  <a:gd name="T63" fmla="*/ 715 h 1779"/>
                  <a:gd name="T64" fmla="*/ 6307 w 7566"/>
                  <a:gd name="T65" fmla="*/ 1132 h 1779"/>
                  <a:gd name="T66" fmla="*/ 6434 w 7566"/>
                  <a:gd name="T67" fmla="*/ 906 h 1779"/>
                  <a:gd name="T68" fmla="*/ 6627 w 7566"/>
                  <a:gd name="T69" fmla="*/ 1011 h 1779"/>
                  <a:gd name="T70" fmla="*/ 6962 w 7566"/>
                  <a:gd name="T71" fmla="*/ 1010 h 1779"/>
                  <a:gd name="T72" fmla="*/ 7160 w 7566"/>
                  <a:gd name="T73" fmla="*/ 897 h 1779"/>
                  <a:gd name="T74" fmla="*/ 7270 w 7566"/>
                  <a:gd name="T75" fmla="*/ 1682 h 1779"/>
                  <a:gd name="T76" fmla="*/ 2128 w 7566"/>
                  <a:gd name="T77" fmla="*/ 436 h 1779"/>
                  <a:gd name="T78" fmla="*/ 1692 w 7566"/>
                  <a:gd name="T79" fmla="*/ 657 h 1779"/>
                  <a:gd name="T80" fmla="*/ 1942 w 7566"/>
                  <a:gd name="T81" fmla="*/ 148 h 1779"/>
                  <a:gd name="T82" fmla="*/ 2415 w 7566"/>
                  <a:gd name="T83" fmla="*/ 86 h 1779"/>
                  <a:gd name="T84" fmla="*/ 1209 w 7566"/>
                  <a:gd name="T85" fmla="*/ 1745 h 1779"/>
                  <a:gd name="T86" fmla="*/ 663 w 7566"/>
                  <a:gd name="T87" fmla="*/ 1734 h 1779"/>
                  <a:gd name="T88" fmla="*/ 210 w 7566"/>
                  <a:gd name="T89" fmla="*/ 1423 h 1779"/>
                  <a:gd name="T90" fmla="*/ 2 w 7566"/>
                  <a:gd name="T91" fmla="*/ 897 h 1779"/>
                  <a:gd name="T92" fmla="*/ 117 w 7566"/>
                  <a:gd name="T93" fmla="*/ 366 h 1779"/>
                  <a:gd name="T94" fmla="*/ 716 w 7566"/>
                  <a:gd name="T95" fmla="*/ 64 h 1779"/>
                  <a:gd name="T96" fmla="*/ 395 w 7566"/>
                  <a:gd name="T97" fmla="*/ 595 h 1779"/>
                  <a:gd name="T98" fmla="*/ 370 w 7566"/>
                  <a:gd name="T99" fmla="*/ 996 h 1779"/>
                  <a:gd name="T100" fmla="*/ 603 w 7566"/>
                  <a:gd name="T101" fmla="*/ 1321 h 1779"/>
                  <a:gd name="T102" fmla="*/ 992 w 7566"/>
                  <a:gd name="T103" fmla="*/ 1429 h 1779"/>
                  <a:gd name="T104" fmla="*/ 550 w 7566"/>
                  <a:gd name="T105" fmla="*/ 1177 h 1779"/>
                  <a:gd name="T106" fmla="*/ 961 w 7566"/>
                  <a:gd name="T107" fmla="*/ 1356 h 1779"/>
                  <a:gd name="T108" fmla="*/ 1381 w 7566"/>
                  <a:gd name="T109" fmla="*/ 1141 h 1779"/>
                  <a:gd name="T110" fmla="*/ 1473 w 7566"/>
                  <a:gd name="T111" fmla="*/ 701 h 1779"/>
                  <a:gd name="T112" fmla="*/ 1173 w 7566"/>
                  <a:gd name="T113" fmla="*/ 341 h 1779"/>
                  <a:gd name="T114" fmla="*/ 739 w 7566"/>
                  <a:gd name="T115" fmla="*/ 341 h 1779"/>
                  <a:gd name="T116" fmla="*/ 454 w 7566"/>
                  <a:gd name="T117" fmla="*/ 647 h 1779"/>
                  <a:gd name="T118" fmla="*/ 448 w 7566"/>
                  <a:gd name="T119" fmla="*/ 100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6" h="1779">
                    <a:moveTo>
                      <a:pt x="3085" y="1162"/>
                    </a:moveTo>
                    <a:lnTo>
                      <a:pt x="3084" y="1127"/>
                    </a:lnTo>
                    <a:lnTo>
                      <a:pt x="3081" y="1096"/>
                    </a:lnTo>
                    <a:lnTo>
                      <a:pt x="3076" y="1066"/>
                    </a:lnTo>
                    <a:lnTo>
                      <a:pt x="3070" y="1038"/>
                    </a:lnTo>
                    <a:lnTo>
                      <a:pt x="3052" y="987"/>
                    </a:lnTo>
                    <a:lnTo>
                      <a:pt x="3041" y="965"/>
                    </a:lnTo>
                    <a:lnTo>
                      <a:pt x="3028" y="945"/>
                    </a:lnTo>
                    <a:lnTo>
                      <a:pt x="3013" y="927"/>
                    </a:lnTo>
                    <a:lnTo>
                      <a:pt x="2998" y="912"/>
                    </a:lnTo>
                    <a:lnTo>
                      <a:pt x="2980" y="897"/>
                    </a:lnTo>
                    <a:lnTo>
                      <a:pt x="2962" y="886"/>
                    </a:lnTo>
                    <a:lnTo>
                      <a:pt x="2942" y="877"/>
                    </a:lnTo>
                    <a:lnTo>
                      <a:pt x="2920" y="871"/>
                    </a:lnTo>
                    <a:lnTo>
                      <a:pt x="2897" y="867"/>
                    </a:lnTo>
                    <a:lnTo>
                      <a:pt x="2873" y="866"/>
                    </a:lnTo>
                    <a:lnTo>
                      <a:pt x="2849" y="867"/>
                    </a:lnTo>
                    <a:lnTo>
                      <a:pt x="2827" y="871"/>
                    </a:lnTo>
                    <a:lnTo>
                      <a:pt x="2804" y="878"/>
                    </a:lnTo>
                    <a:lnTo>
                      <a:pt x="2784" y="887"/>
                    </a:lnTo>
                    <a:lnTo>
                      <a:pt x="2765" y="898"/>
                    </a:lnTo>
                    <a:lnTo>
                      <a:pt x="2747" y="913"/>
                    </a:lnTo>
                    <a:lnTo>
                      <a:pt x="2731" y="929"/>
                    </a:lnTo>
                    <a:lnTo>
                      <a:pt x="2716" y="947"/>
                    </a:lnTo>
                    <a:lnTo>
                      <a:pt x="2703" y="967"/>
                    </a:lnTo>
                    <a:lnTo>
                      <a:pt x="2691" y="989"/>
                    </a:lnTo>
                    <a:lnTo>
                      <a:pt x="2681" y="1013"/>
                    </a:lnTo>
                    <a:lnTo>
                      <a:pt x="2673" y="1039"/>
                    </a:lnTo>
                    <a:lnTo>
                      <a:pt x="2667" y="1066"/>
                    </a:lnTo>
                    <a:lnTo>
                      <a:pt x="2662" y="1095"/>
                    </a:lnTo>
                    <a:lnTo>
                      <a:pt x="2659" y="1126"/>
                    </a:lnTo>
                    <a:lnTo>
                      <a:pt x="2658" y="1160"/>
                    </a:lnTo>
                    <a:lnTo>
                      <a:pt x="2659" y="1192"/>
                    </a:lnTo>
                    <a:lnTo>
                      <a:pt x="2662" y="1224"/>
                    </a:lnTo>
                    <a:lnTo>
                      <a:pt x="2667" y="1253"/>
                    </a:lnTo>
                    <a:lnTo>
                      <a:pt x="2674" y="1282"/>
                    </a:lnTo>
                    <a:lnTo>
                      <a:pt x="2682" y="1308"/>
                    </a:lnTo>
                    <a:lnTo>
                      <a:pt x="2692" y="1332"/>
                    </a:lnTo>
                    <a:lnTo>
                      <a:pt x="2704" y="1355"/>
                    </a:lnTo>
                    <a:lnTo>
                      <a:pt x="2717" y="1377"/>
                    </a:lnTo>
                    <a:lnTo>
                      <a:pt x="2732" y="1395"/>
                    </a:lnTo>
                    <a:lnTo>
                      <a:pt x="2749" y="1412"/>
                    </a:lnTo>
                    <a:lnTo>
                      <a:pt x="2767" y="1426"/>
                    </a:lnTo>
                    <a:lnTo>
                      <a:pt x="2786" y="1437"/>
                    </a:lnTo>
                    <a:lnTo>
                      <a:pt x="2807" y="1447"/>
                    </a:lnTo>
                    <a:lnTo>
                      <a:pt x="2830" y="1453"/>
                    </a:lnTo>
                    <a:lnTo>
                      <a:pt x="2853" y="1458"/>
                    </a:lnTo>
                    <a:lnTo>
                      <a:pt x="2878" y="1459"/>
                    </a:lnTo>
                    <a:lnTo>
                      <a:pt x="2901" y="1458"/>
                    </a:lnTo>
                    <a:lnTo>
                      <a:pt x="2924" y="1454"/>
                    </a:lnTo>
                    <a:lnTo>
                      <a:pt x="2945" y="1447"/>
                    </a:lnTo>
                    <a:lnTo>
                      <a:pt x="2964" y="1438"/>
                    </a:lnTo>
                    <a:lnTo>
                      <a:pt x="2983" y="1427"/>
                    </a:lnTo>
                    <a:lnTo>
                      <a:pt x="3000" y="1413"/>
                    </a:lnTo>
                    <a:lnTo>
                      <a:pt x="3008" y="1406"/>
                    </a:lnTo>
                    <a:lnTo>
                      <a:pt x="3015" y="1398"/>
                    </a:lnTo>
                    <a:lnTo>
                      <a:pt x="3029" y="1379"/>
                    </a:lnTo>
                    <a:lnTo>
                      <a:pt x="3042" y="1358"/>
                    </a:lnTo>
                    <a:lnTo>
                      <a:pt x="3052" y="1336"/>
                    </a:lnTo>
                    <a:lnTo>
                      <a:pt x="3063" y="1311"/>
                    </a:lnTo>
                    <a:lnTo>
                      <a:pt x="3071" y="1285"/>
                    </a:lnTo>
                    <a:lnTo>
                      <a:pt x="3077" y="1257"/>
                    </a:lnTo>
                    <a:lnTo>
                      <a:pt x="3081" y="1227"/>
                    </a:lnTo>
                    <a:lnTo>
                      <a:pt x="3084" y="1195"/>
                    </a:lnTo>
                    <a:lnTo>
                      <a:pt x="3085" y="1162"/>
                    </a:lnTo>
                    <a:close/>
                    <a:moveTo>
                      <a:pt x="3381" y="1164"/>
                    </a:moveTo>
                    <a:lnTo>
                      <a:pt x="3379" y="1222"/>
                    </a:lnTo>
                    <a:lnTo>
                      <a:pt x="3372" y="1279"/>
                    </a:lnTo>
                    <a:lnTo>
                      <a:pt x="3360" y="1332"/>
                    </a:lnTo>
                    <a:lnTo>
                      <a:pt x="3344" y="1384"/>
                    </a:lnTo>
                    <a:lnTo>
                      <a:pt x="3324" y="1432"/>
                    </a:lnTo>
                    <a:lnTo>
                      <a:pt x="3299" y="1477"/>
                    </a:lnTo>
                    <a:lnTo>
                      <a:pt x="3272" y="1519"/>
                    </a:lnTo>
                    <a:lnTo>
                      <a:pt x="3240" y="1556"/>
                    </a:lnTo>
                    <a:lnTo>
                      <a:pt x="3205" y="1591"/>
                    </a:lnTo>
                    <a:lnTo>
                      <a:pt x="3187" y="1606"/>
                    </a:lnTo>
                    <a:lnTo>
                      <a:pt x="3167" y="1622"/>
                    </a:lnTo>
                    <a:lnTo>
                      <a:pt x="3126" y="1648"/>
                    </a:lnTo>
                    <a:lnTo>
                      <a:pt x="3082" y="1670"/>
                    </a:lnTo>
                    <a:lnTo>
                      <a:pt x="3058" y="1679"/>
                    </a:lnTo>
                    <a:lnTo>
                      <a:pt x="3035" y="1687"/>
                    </a:lnTo>
                    <a:lnTo>
                      <a:pt x="2985" y="1700"/>
                    </a:lnTo>
                    <a:lnTo>
                      <a:pt x="2934" y="1708"/>
                    </a:lnTo>
                    <a:lnTo>
                      <a:pt x="2880" y="1710"/>
                    </a:lnTo>
                    <a:lnTo>
                      <a:pt x="2822" y="1708"/>
                    </a:lnTo>
                    <a:lnTo>
                      <a:pt x="2766" y="1700"/>
                    </a:lnTo>
                    <a:lnTo>
                      <a:pt x="2740" y="1695"/>
                    </a:lnTo>
                    <a:lnTo>
                      <a:pt x="2714" y="1688"/>
                    </a:lnTo>
                    <a:lnTo>
                      <a:pt x="2689" y="1681"/>
                    </a:lnTo>
                    <a:lnTo>
                      <a:pt x="2665" y="1672"/>
                    </a:lnTo>
                    <a:lnTo>
                      <a:pt x="2642" y="1662"/>
                    </a:lnTo>
                    <a:lnTo>
                      <a:pt x="2619" y="1651"/>
                    </a:lnTo>
                    <a:lnTo>
                      <a:pt x="2577" y="1625"/>
                    </a:lnTo>
                    <a:lnTo>
                      <a:pt x="2556" y="1610"/>
                    </a:lnTo>
                    <a:lnTo>
                      <a:pt x="2537" y="1594"/>
                    </a:lnTo>
                    <a:lnTo>
                      <a:pt x="2501" y="1561"/>
                    </a:lnTo>
                    <a:lnTo>
                      <a:pt x="2485" y="1542"/>
                    </a:lnTo>
                    <a:lnTo>
                      <a:pt x="2469" y="1523"/>
                    </a:lnTo>
                    <a:lnTo>
                      <a:pt x="2442" y="1482"/>
                    </a:lnTo>
                    <a:lnTo>
                      <a:pt x="2429" y="1460"/>
                    </a:lnTo>
                    <a:lnTo>
                      <a:pt x="2418" y="1437"/>
                    </a:lnTo>
                    <a:lnTo>
                      <a:pt x="2398" y="1388"/>
                    </a:lnTo>
                    <a:lnTo>
                      <a:pt x="2382" y="1335"/>
                    </a:lnTo>
                    <a:lnTo>
                      <a:pt x="2376" y="1308"/>
                    </a:lnTo>
                    <a:lnTo>
                      <a:pt x="2371" y="1280"/>
                    </a:lnTo>
                    <a:lnTo>
                      <a:pt x="2364" y="1221"/>
                    </a:lnTo>
                    <a:lnTo>
                      <a:pt x="2362" y="1191"/>
                    </a:lnTo>
                    <a:lnTo>
                      <a:pt x="2362" y="1160"/>
                    </a:lnTo>
                    <a:lnTo>
                      <a:pt x="2364" y="1102"/>
                    </a:lnTo>
                    <a:lnTo>
                      <a:pt x="2371" y="1048"/>
                    </a:lnTo>
                    <a:lnTo>
                      <a:pt x="2382" y="996"/>
                    </a:lnTo>
                    <a:lnTo>
                      <a:pt x="2398" y="946"/>
                    </a:lnTo>
                    <a:lnTo>
                      <a:pt x="2418" y="898"/>
                    </a:lnTo>
                    <a:lnTo>
                      <a:pt x="2430" y="875"/>
                    </a:lnTo>
                    <a:lnTo>
                      <a:pt x="2442" y="853"/>
                    </a:lnTo>
                    <a:lnTo>
                      <a:pt x="2470" y="812"/>
                    </a:lnTo>
                    <a:lnTo>
                      <a:pt x="2502" y="774"/>
                    </a:lnTo>
                    <a:lnTo>
                      <a:pt x="2537" y="740"/>
                    </a:lnTo>
                    <a:lnTo>
                      <a:pt x="2556" y="724"/>
                    </a:lnTo>
                    <a:lnTo>
                      <a:pt x="2577" y="709"/>
                    </a:lnTo>
                    <a:lnTo>
                      <a:pt x="2619" y="683"/>
                    </a:lnTo>
                    <a:lnTo>
                      <a:pt x="2664" y="660"/>
                    </a:lnTo>
                    <a:lnTo>
                      <a:pt x="2712" y="642"/>
                    </a:lnTo>
                    <a:lnTo>
                      <a:pt x="2763" y="629"/>
                    </a:lnTo>
                    <a:lnTo>
                      <a:pt x="2817" y="621"/>
                    </a:lnTo>
                    <a:lnTo>
                      <a:pt x="2873" y="619"/>
                    </a:lnTo>
                    <a:lnTo>
                      <a:pt x="2932" y="621"/>
                    </a:lnTo>
                    <a:lnTo>
                      <a:pt x="2960" y="625"/>
                    </a:lnTo>
                    <a:lnTo>
                      <a:pt x="2987" y="629"/>
                    </a:lnTo>
                    <a:lnTo>
                      <a:pt x="3014" y="635"/>
                    </a:lnTo>
                    <a:lnTo>
                      <a:pt x="3039" y="642"/>
                    </a:lnTo>
                    <a:lnTo>
                      <a:pt x="3089" y="659"/>
                    </a:lnTo>
                    <a:lnTo>
                      <a:pt x="3134" y="682"/>
                    </a:lnTo>
                    <a:lnTo>
                      <a:pt x="3175" y="708"/>
                    </a:lnTo>
                    <a:lnTo>
                      <a:pt x="3195" y="723"/>
                    </a:lnTo>
                    <a:lnTo>
                      <a:pt x="3213" y="738"/>
                    </a:lnTo>
                    <a:lnTo>
                      <a:pt x="3247" y="772"/>
                    </a:lnTo>
                    <a:lnTo>
                      <a:pt x="3263" y="791"/>
                    </a:lnTo>
                    <a:lnTo>
                      <a:pt x="3278" y="810"/>
                    </a:lnTo>
                    <a:lnTo>
                      <a:pt x="3292" y="830"/>
                    </a:lnTo>
                    <a:lnTo>
                      <a:pt x="3305" y="851"/>
                    </a:lnTo>
                    <a:lnTo>
                      <a:pt x="3328" y="896"/>
                    </a:lnTo>
                    <a:lnTo>
                      <a:pt x="3347" y="945"/>
                    </a:lnTo>
                    <a:lnTo>
                      <a:pt x="3355" y="970"/>
                    </a:lnTo>
                    <a:lnTo>
                      <a:pt x="3362" y="995"/>
                    </a:lnTo>
                    <a:lnTo>
                      <a:pt x="3372" y="1049"/>
                    </a:lnTo>
                    <a:lnTo>
                      <a:pt x="3376" y="1076"/>
                    </a:lnTo>
                    <a:lnTo>
                      <a:pt x="3379" y="1105"/>
                    </a:lnTo>
                    <a:lnTo>
                      <a:pt x="3381" y="1164"/>
                    </a:lnTo>
                    <a:close/>
                    <a:moveTo>
                      <a:pt x="4174" y="932"/>
                    </a:moveTo>
                    <a:lnTo>
                      <a:pt x="4138" y="917"/>
                    </a:lnTo>
                    <a:lnTo>
                      <a:pt x="4106" y="908"/>
                    </a:lnTo>
                    <a:lnTo>
                      <a:pt x="4074" y="903"/>
                    </a:lnTo>
                    <a:lnTo>
                      <a:pt x="4037" y="900"/>
                    </a:lnTo>
                    <a:lnTo>
                      <a:pt x="4007" y="903"/>
                    </a:lnTo>
                    <a:lnTo>
                      <a:pt x="3979" y="907"/>
                    </a:lnTo>
                    <a:lnTo>
                      <a:pt x="3953" y="914"/>
                    </a:lnTo>
                    <a:lnTo>
                      <a:pt x="3928" y="924"/>
                    </a:lnTo>
                    <a:lnTo>
                      <a:pt x="3905" y="936"/>
                    </a:lnTo>
                    <a:lnTo>
                      <a:pt x="3884" y="951"/>
                    </a:lnTo>
                    <a:lnTo>
                      <a:pt x="3865" y="968"/>
                    </a:lnTo>
                    <a:lnTo>
                      <a:pt x="3847" y="987"/>
                    </a:lnTo>
                    <a:lnTo>
                      <a:pt x="3832" y="1009"/>
                    </a:lnTo>
                    <a:lnTo>
                      <a:pt x="3818" y="1034"/>
                    </a:lnTo>
                    <a:lnTo>
                      <a:pt x="3807" y="1060"/>
                    </a:lnTo>
                    <a:lnTo>
                      <a:pt x="3797" y="1088"/>
                    </a:lnTo>
                    <a:lnTo>
                      <a:pt x="3789" y="1119"/>
                    </a:lnTo>
                    <a:lnTo>
                      <a:pt x="3783" y="1152"/>
                    </a:lnTo>
                    <a:lnTo>
                      <a:pt x="3780" y="1187"/>
                    </a:lnTo>
                    <a:lnTo>
                      <a:pt x="3779" y="1223"/>
                    </a:lnTo>
                    <a:lnTo>
                      <a:pt x="3779" y="1682"/>
                    </a:lnTo>
                    <a:lnTo>
                      <a:pt x="3485" y="1682"/>
                    </a:lnTo>
                    <a:lnTo>
                      <a:pt x="3485" y="1165"/>
                    </a:lnTo>
                    <a:lnTo>
                      <a:pt x="3485" y="647"/>
                    </a:lnTo>
                    <a:lnTo>
                      <a:pt x="3768" y="647"/>
                    </a:lnTo>
                    <a:lnTo>
                      <a:pt x="3768" y="882"/>
                    </a:lnTo>
                    <a:lnTo>
                      <a:pt x="3776" y="854"/>
                    </a:lnTo>
                    <a:lnTo>
                      <a:pt x="3785" y="827"/>
                    </a:lnTo>
                    <a:lnTo>
                      <a:pt x="3797" y="801"/>
                    </a:lnTo>
                    <a:lnTo>
                      <a:pt x="3810" y="777"/>
                    </a:lnTo>
                    <a:lnTo>
                      <a:pt x="3825" y="755"/>
                    </a:lnTo>
                    <a:lnTo>
                      <a:pt x="3840" y="735"/>
                    </a:lnTo>
                    <a:lnTo>
                      <a:pt x="3858" y="716"/>
                    </a:lnTo>
                    <a:lnTo>
                      <a:pt x="3877" y="699"/>
                    </a:lnTo>
                    <a:lnTo>
                      <a:pt x="3898" y="684"/>
                    </a:lnTo>
                    <a:lnTo>
                      <a:pt x="3920" y="671"/>
                    </a:lnTo>
                    <a:lnTo>
                      <a:pt x="3943" y="658"/>
                    </a:lnTo>
                    <a:lnTo>
                      <a:pt x="3955" y="653"/>
                    </a:lnTo>
                    <a:lnTo>
                      <a:pt x="3968" y="649"/>
                    </a:lnTo>
                    <a:lnTo>
                      <a:pt x="3994" y="642"/>
                    </a:lnTo>
                    <a:lnTo>
                      <a:pt x="4021" y="636"/>
                    </a:lnTo>
                    <a:lnTo>
                      <a:pt x="4051" y="633"/>
                    </a:lnTo>
                    <a:lnTo>
                      <a:pt x="4081" y="632"/>
                    </a:lnTo>
                    <a:lnTo>
                      <a:pt x="4124" y="635"/>
                    </a:lnTo>
                    <a:lnTo>
                      <a:pt x="4174" y="643"/>
                    </a:lnTo>
                    <a:lnTo>
                      <a:pt x="4174" y="932"/>
                    </a:lnTo>
                    <a:close/>
                    <a:moveTo>
                      <a:pt x="4858" y="1682"/>
                    </a:moveTo>
                    <a:lnTo>
                      <a:pt x="4858" y="1450"/>
                    </a:lnTo>
                    <a:lnTo>
                      <a:pt x="4825" y="1457"/>
                    </a:lnTo>
                    <a:lnTo>
                      <a:pt x="4796" y="1461"/>
                    </a:lnTo>
                    <a:lnTo>
                      <a:pt x="4767" y="1463"/>
                    </a:lnTo>
                    <a:lnTo>
                      <a:pt x="4736" y="1463"/>
                    </a:lnTo>
                    <a:lnTo>
                      <a:pt x="4691" y="1461"/>
                    </a:lnTo>
                    <a:lnTo>
                      <a:pt x="4672" y="1458"/>
                    </a:lnTo>
                    <a:lnTo>
                      <a:pt x="4654" y="1453"/>
                    </a:lnTo>
                    <a:lnTo>
                      <a:pt x="4638" y="1447"/>
                    </a:lnTo>
                    <a:lnTo>
                      <a:pt x="4624" y="1440"/>
                    </a:lnTo>
                    <a:lnTo>
                      <a:pt x="4612" y="1431"/>
                    </a:lnTo>
                    <a:lnTo>
                      <a:pt x="4601" y="1420"/>
                    </a:lnTo>
                    <a:lnTo>
                      <a:pt x="4592" y="1408"/>
                    </a:lnTo>
                    <a:lnTo>
                      <a:pt x="4584" y="1394"/>
                    </a:lnTo>
                    <a:lnTo>
                      <a:pt x="4580" y="1386"/>
                    </a:lnTo>
                    <a:lnTo>
                      <a:pt x="4577" y="1378"/>
                    </a:lnTo>
                    <a:lnTo>
                      <a:pt x="4572" y="1359"/>
                    </a:lnTo>
                    <a:lnTo>
                      <a:pt x="4566" y="1317"/>
                    </a:lnTo>
                    <a:lnTo>
                      <a:pt x="4564" y="1267"/>
                    </a:lnTo>
                    <a:lnTo>
                      <a:pt x="4564" y="890"/>
                    </a:lnTo>
                    <a:lnTo>
                      <a:pt x="4845" y="890"/>
                    </a:lnTo>
                    <a:lnTo>
                      <a:pt x="4845" y="655"/>
                    </a:lnTo>
                    <a:lnTo>
                      <a:pt x="4564" y="655"/>
                    </a:lnTo>
                    <a:lnTo>
                      <a:pt x="4564" y="317"/>
                    </a:lnTo>
                    <a:lnTo>
                      <a:pt x="4268" y="484"/>
                    </a:lnTo>
                    <a:lnTo>
                      <a:pt x="4268" y="902"/>
                    </a:lnTo>
                    <a:lnTo>
                      <a:pt x="4268" y="1319"/>
                    </a:lnTo>
                    <a:lnTo>
                      <a:pt x="4270" y="1367"/>
                    </a:lnTo>
                    <a:lnTo>
                      <a:pt x="4274" y="1412"/>
                    </a:lnTo>
                    <a:lnTo>
                      <a:pt x="4281" y="1453"/>
                    </a:lnTo>
                    <a:lnTo>
                      <a:pt x="4293" y="1491"/>
                    </a:lnTo>
                    <a:lnTo>
                      <a:pt x="4306" y="1525"/>
                    </a:lnTo>
                    <a:lnTo>
                      <a:pt x="4322" y="1557"/>
                    </a:lnTo>
                    <a:lnTo>
                      <a:pt x="4342" y="1585"/>
                    </a:lnTo>
                    <a:lnTo>
                      <a:pt x="4364" y="1609"/>
                    </a:lnTo>
                    <a:lnTo>
                      <a:pt x="4390" y="1632"/>
                    </a:lnTo>
                    <a:lnTo>
                      <a:pt x="4419" y="1651"/>
                    </a:lnTo>
                    <a:lnTo>
                      <a:pt x="4451" y="1667"/>
                    </a:lnTo>
                    <a:lnTo>
                      <a:pt x="4487" y="1679"/>
                    </a:lnTo>
                    <a:lnTo>
                      <a:pt x="4525" y="1689"/>
                    </a:lnTo>
                    <a:lnTo>
                      <a:pt x="4569" y="1696"/>
                    </a:lnTo>
                    <a:lnTo>
                      <a:pt x="4614" y="1700"/>
                    </a:lnTo>
                    <a:lnTo>
                      <a:pt x="4663" y="1702"/>
                    </a:lnTo>
                    <a:lnTo>
                      <a:pt x="4712" y="1701"/>
                    </a:lnTo>
                    <a:lnTo>
                      <a:pt x="4759" y="1698"/>
                    </a:lnTo>
                    <a:lnTo>
                      <a:pt x="4807" y="1692"/>
                    </a:lnTo>
                    <a:lnTo>
                      <a:pt x="4858" y="1682"/>
                    </a:lnTo>
                    <a:close/>
                    <a:moveTo>
                      <a:pt x="5897" y="1179"/>
                    </a:moveTo>
                    <a:lnTo>
                      <a:pt x="5897" y="647"/>
                    </a:lnTo>
                    <a:lnTo>
                      <a:pt x="5603" y="647"/>
                    </a:lnTo>
                    <a:lnTo>
                      <a:pt x="5603" y="1179"/>
                    </a:lnTo>
                    <a:lnTo>
                      <a:pt x="5601" y="1250"/>
                    </a:lnTo>
                    <a:lnTo>
                      <a:pt x="5599" y="1281"/>
                    </a:lnTo>
                    <a:lnTo>
                      <a:pt x="5595" y="1309"/>
                    </a:lnTo>
                    <a:lnTo>
                      <a:pt x="5590" y="1334"/>
                    </a:lnTo>
                    <a:lnTo>
                      <a:pt x="5584" y="1357"/>
                    </a:lnTo>
                    <a:lnTo>
                      <a:pt x="5576" y="1378"/>
                    </a:lnTo>
                    <a:lnTo>
                      <a:pt x="5567" y="1395"/>
                    </a:lnTo>
                    <a:lnTo>
                      <a:pt x="5556" y="1410"/>
                    </a:lnTo>
                    <a:lnTo>
                      <a:pt x="5544" y="1423"/>
                    </a:lnTo>
                    <a:lnTo>
                      <a:pt x="5530" y="1433"/>
                    </a:lnTo>
                    <a:lnTo>
                      <a:pt x="5514" y="1441"/>
                    </a:lnTo>
                    <a:lnTo>
                      <a:pt x="5505" y="1445"/>
                    </a:lnTo>
                    <a:lnTo>
                      <a:pt x="5496" y="1448"/>
                    </a:lnTo>
                    <a:lnTo>
                      <a:pt x="5476" y="1452"/>
                    </a:lnTo>
                    <a:lnTo>
                      <a:pt x="5455" y="1455"/>
                    </a:lnTo>
                    <a:lnTo>
                      <a:pt x="5431" y="1455"/>
                    </a:lnTo>
                    <a:lnTo>
                      <a:pt x="5407" y="1455"/>
                    </a:lnTo>
                    <a:lnTo>
                      <a:pt x="5385" y="1452"/>
                    </a:lnTo>
                    <a:lnTo>
                      <a:pt x="5364" y="1448"/>
                    </a:lnTo>
                    <a:lnTo>
                      <a:pt x="5346" y="1442"/>
                    </a:lnTo>
                    <a:lnTo>
                      <a:pt x="5329" y="1434"/>
                    </a:lnTo>
                    <a:lnTo>
                      <a:pt x="5315" y="1424"/>
                    </a:lnTo>
                    <a:lnTo>
                      <a:pt x="5301" y="1412"/>
                    </a:lnTo>
                    <a:lnTo>
                      <a:pt x="5290" y="1397"/>
                    </a:lnTo>
                    <a:lnTo>
                      <a:pt x="5280" y="1381"/>
                    </a:lnTo>
                    <a:lnTo>
                      <a:pt x="5272" y="1361"/>
                    </a:lnTo>
                    <a:lnTo>
                      <a:pt x="5265" y="1340"/>
                    </a:lnTo>
                    <a:lnTo>
                      <a:pt x="5258" y="1317"/>
                    </a:lnTo>
                    <a:lnTo>
                      <a:pt x="5254" y="1290"/>
                    </a:lnTo>
                    <a:lnTo>
                      <a:pt x="5251" y="1262"/>
                    </a:lnTo>
                    <a:lnTo>
                      <a:pt x="5250" y="1230"/>
                    </a:lnTo>
                    <a:lnTo>
                      <a:pt x="5249" y="1196"/>
                    </a:lnTo>
                    <a:lnTo>
                      <a:pt x="5249" y="647"/>
                    </a:lnTo>
                    <a:lnTo>
                      <a:pt x="4955" y="647"/>
                    </a:lnTo>
                    <a:lnTo>
                      <a:pt x="4955" y="1192"/>
                    </a:lnTo>
                    <a:lnTo>
                      <a:pt x="4957" y="1271"/>
                    </a:lnTo>
                    <a:lnTo>
                      <a:pt x="4962" y="1339"/>
                    </a:lnTo>
                    <a:lnTo>
                      <a:pt x="4966" y="1370"/>
                    </a:lnTo>
                    <a:lnTo>
                      <a:pt x="4972" y="1400"/>
                    </a:lnTo>
                    <a:lnTo>
                      <a:pt x="4986" y="1451"/>
                    </a:lnTo>
                    <a:lnTo>
                      <a:pt x="4994" y="1474"/>
                    </a:lnTo>
                    <a:lnTo>
                      <a:pt x="5005" y="1496"/>
                    </a:lnTo>
                    <a:lnTo>
                      <a:pt x="5016" y="1516"/>
                    </a:lnTo>
                    <a:lnTo>
                      <a:pt x="5030" y="1535"/>
                    </a:lnTo>
                    <a:lnTo>
                      <a:pt x="5059" y="1571"/>
                    </a:lnTo>
                    <a:lnTo>
                      <a:pt x="5095" y="1604"/>
                    </a:lnTo>
                    <a:lnTo>
                      <a:pt x="5127" y="1628"/>
                    </a:lnTo>
                    <a:lnTo>
                      <a:pt x="5162" y="1649"/>
                    </a:lnTo>
                    <a:lnTo>
                      <a:pt x="5201" y="1666"/>
                    </a:lnTo>
                    <a:lnTo>
                      <a:pt x="5241" y="1680"/>
                    </a:lnTo>
                    <a:lnTo>
                      <a:pt x="5286" y="1692"/>
                    </a:lnTo>
                    <a:lnTo>
                      <a:pt x="5332" y="1700"/>
                    </a:lnTo>
                    <a:lnTo>
                      <a:pt x="5379" y="1704"/>
                    </a:lnTo>
                    <a:lnTo>
                      <a:pt x="5429" y="1706"/>
                    </a:lnTo>
                    <a:lnTo>
                      <a:pt x="5488" y="1704"/>
                    </a:lnTo>
                    <a:lnTo>
                      <a:pt x="5544" y="1696"/>
                    </a:lnTo>
                    <a:lnTo>
                      <a:pt x="5570" y="1691"/>
                    </a:lnTo>
                    <a:lnTo>
                      <a:pt x="5596" y="1685"/>
                    </a:lnTo>
                    <a:lnTo>
                      <a:pt x="5644" y="1668"/>
                    </a:lnTo>
                    <a:lnTo>
                      <a:pt x="5667" y="1658"/>
                    </a:lnTo>
                    <a:lnTo>
                      <a:pt x="5689" y="1648"/>
                    </a:lnTo>
                    <a:lnTo>
                      <a:pt x="5730" y="1622"/>
                    </a:lnTo>
                    <a:lnTo>
                      <a:pt x="5768" y="1592"/>
                    </a:lnTo>
                    <a:lnTo>
                      <a:pt x="5785" y="1576"/>
                    </a:lnTo>
                    <a:lnTo>
                      <a:pt x="5801" y="1559"/>
                    </a:lnTo>
                    <a:lnTo>
                      <a:pt x="5825" y="1528"/>
                    </a:lnTo>
                    <a:lnTo>
                      <a:pt x="5844" y="1494"/>
                    </a:lnTo>
                    <a:lnTo>
                      <a:pt x="5861" y="1456"/>
                    </a:lnTo>
                    <a:lnTo>
                      <a:pt x="5874" y="1414"/>
                    </a:lnTo>
                    <a:lnTo>
                      <a:pt x="5885" y="1364"/>
                    </a:lnTo>
                    <a:lnTo>
                      <a:pt x="5892" y="1310"/>
                    </a:lnTo>
                    <a:lnTo>
                      <a:pt x="5896" y="1248"/>
                    </a:lnTo>
                    <a:lnTo>
                      <a:pt x="5897" y="1179"/>
                    </a:lnTo>
                    <a:close/>
                    <a:moveTo>
                      <a:pt x="7566" y="1682"/>
                    </a:moveTo>
                    <a:lnTo>
                      <a:pt x="7566" y="1088"/>
                    </a:lnTo>
                    <a:lnTo>
                      <a:pt x="7566" y="1028"/>
                    </a:lnTo>
                    <a:lnTo>
                      <a:pt x="7564" y="976"/>
                    </a:lnTo>
                    <a:lnTo>
                      <a:pt x="7560" y="930"/>
                    </a:lnTo>
                    <a:lnTo>
                      <a:pt x="7555" y="889"/>
                    </a:lnTo>
                    <a:lnTo>
                      <a:pt x="7549" y="855"/>
                    </a:lnTo>
                    <a:lnTo>
                      <a:pt x="7545" y="839"/>
                    </a:lnTo>
                    <a:lnTo>
                      <a:pt x="7540" y="824"/>
                    </a:lnTo>
                    <a:lnTo>
                      <a:pt x="7530" y="797"/>
                    </a:lnTo>
                    <a:lnTo>
                      <a:pt x="7517" y="773"/>
                    </a:lnTo>
                    <a:lnTo>
                      <a:pt x="7507" y="756"/>
                    </a:lnTo>
                    <a:lnTo>
                      <a:pt x="7495" y="741"/>
                    </a:lnTo>
                    <a:lnTo>
                      <a:pt x="7482" y="726"/>
                    </a:lnTo>
                    <a:lnTo>
                      <a:pt x="7468" y="712"/>
                    </a:lnTo>
                    <a:lnTo>
                      <a:pt x="7436" y="687"/>
                    </a:lnTo>
                    <a:lnTo>
                      <a:pt x="7419" y="676"/>
                    </a:lnTo>
                    <a:lnTo>
                      <a:pt x="7401" y="666"/>
                    </a:lnTo>
                    <a:lnTo>
                      <a:pt x="7362" y="648"/>
                    </a:lnTo>
                    <a:lnTo>
                      <a:pt x="7342" y="641"/>
                    </a:lnTo>
                    <a:lnTo>
                      <a:pt x="7321" y="636"/>
                    </a:lnTo>
                    <a:lnTo>
                      <a:pt x="7277" y="628"/>
                    </a:lnTo>
                    <a:lnTo>
                      <a:pt x="7231" y="626"/>
                    </a:lnTo>
                    <a:lnTo>
                      <a:pt x="7202" y="626"/>
                    </a:lnTo>
                    <a:lnTo>
                      <a:pt x="7175" y="629"/>
                    </a:lnTo>
                    <a:lnTo>
                      <a:pt x="7149" y="634"/>
                    </a:lnTo>
                    <a:lnTo>
                      <a:pt x="7124" y="640"/>
                    </a:lnTo>
                    <a:lnTo>
                      <a:pt x="7100" y="648"/>
                    </a:lnTo>
                    <a:lnTo>
                      <a:pt x="7077" y="658"/>
                    </a:lnTo>
                    <a:lnTo>
                      <a:pt x="7055" y="671"/>
                    </a:lnTo>
                    <a:lnTo>
                      <a:pt x="7034" y="685"/>
                    </a:lnTo>
                    <a:lnTo>
                      <a:pt x="7015" y="700"/>
                    </a:lnTo>
                    <a:lnTo>
                      <a:pt x="6996" y="718"/>
                    </a:lnTo>
                    <a:lnTo>
                      <a:pt x="6977" y="737"/>
                    </a:lnTo>
                    <a:lnTo>
                      <a:pt x="6959" y="759"/>
                    </a:lnTo>
                    <a:lnTo>
                      <a:pt x="6943" y="783"/>
                    </a:lnTo>
                    <a:lnTo>
                      <a:pt x="6928" y="808"/>
                    </a:lnTo>
                    <a:lnTo>
                      <a:pt x="6900" y="865"/>
                    </a:lnTo>
                    <a:lnTo>
                      <a:pt x="6883" y="809"/>
                    </a:lnTo>
                    <a:lnTo>
                      <a:pt x="6873" y="784"/>
                    </a:lnTo>
                    <a:lnTo>
                      <a:pt x="6862" y="761"/>
                    </a:lnTo>
                    <a:lnTo>
                      <a:pt x="6849" y="739"/>
                    </a:lnTo>
                    <a:lnTo>
                      <a:pt x="6835" y="720"/>
                    </a:lnTo>
                    <a:lnTo>
                      <a:pt x="6820" y="702"/>
                    </a:lnTo>
                    <a:lnTo>
                      <a:pt x="6804" y="686"/>
                    </a:lnTo>
                    <a:lnTo>
                      <a:pt x="6786" y="672"/>
                    </a:lnTo>
                    <a:lnTo>
                      <a:pt x="6766" y="659"/>
                    </a:lnTo>
                    <a:lnTo>
                      <a:pt x="6746" y="649"/>
                    </a:lnTo>
                    <a:lnTo>
                      <a:pt x="6723" y="640"/>
                    </a:lnTo>
                    <a:lnTo>
                      <a:pt x="6700" y="634"/>
                    </a:lnTo>
                    <a:lnTo>
                      <a:pt x="6675" y="629"/>
                    </a:lnTo>
                    <a:lnTo>
                      <a:pt x="6649" y="626"/>
                    </a:lnTo>
                    <a:lnTo>
                      <a:pt x="6621" y="626"/>
                    </a:lnTo>
                    <a:lnTo>
                      <a:pt x="6593" y="626"/>
                    </a:lnTo>
                    <a:lnTo>
                      <a:pt x="6566" y="629"/>
                    </a:lnTo>
                    <a:lnTo>
                      <a:pt x="6540" y="633"/>
                    </a:lnTo>
                    <a:lnTo>
                      <a:pt x="6516" y="639"/>
                    </a:lnTo>
                    <a:lnTo>
                      <a:pt x="6493" y="647"/>
                    </a:lnTo>
                    <a:lnTo>
                      <a:pt x="6470" y="657"/>
                    </a:lnTo>
                    <a:lnTo>
                      <a:pt x="6448" y="670"/>
                    </a:lnTo>
                    <a:lnTo>
                      <a:pt x="6428" y="683"/>
                    </a:lnTo>
                    <a:lnTo>
                      <a:pt x="6409" y="698"/>
                    </a:lnTo>
                    <a:lnTo>
                      <a:pt x="6391" y="715"/>
                    </a:lnTo>
                    <a:lnTo>
                      <a:pt x="6373" y="734"/>
                    </a:lnTo>
                    <a:lnTo>
                      <a:pt x="6356" y="755"/>
                    </a:lnTo>
                    <a:lnTo>
                      <a:pt x="6325" y="803"/>
                    </a:lnTo>
                    <a:lnTo>
                      <a:pt x="6295" y="859"/>
                    </a:lnTo>
                    <a:lnTo>
                      <a:pt x="6295" y="647"/>
                    </a:lnTo>
                    <a:lnTo>
                      <a:pt x="6011" y="647"/>
                    </a:lnTo>
                    <a:lnTo>
                      <a:pt x="6011" y="1165"/>
                    </a:lnTo>
                    <a:lnTo>
                      <a:pt x="6011" y="1682"/>
                    </a:lnTo>
                    <a:lnTo>
                      <a:pt x="6305" y="1682"/>
                    </a:lnTo>
                    <a:lnTo>
                      <a:pt x="6305" y="1201"/>
                    </a:lnTo>
                    <a:lnTo>
                      <a:pt x="6306" y="1155"/>
                    </a:lnTo>
                    <a:lnTo>
                      <a:pt x="6307" y="1132"/>
                    </a:lnTo>
                    <a:lnTo>
                      <a:pt x="6309" y="1113"/>
                    </a:lnTo>
                    <a:lnTo>
                      <a:pt x="6314" y="1078"/>
                    </a:lnTo>
                    <a:lnTo>
                      <a:pt x="6320" y="1048"/>
                    </a:lnTo>
                    <a:lnTo>
                      <a:pt x="6332" y="1015"/>
                    </a:lnTo>
                    <a:lnTo>
                      <a:pt x="6347" y="985"/>
                    </a:lnTo>
                    <a:lnTo>
                      <a:pt x="6365" y="959"/>
                    </a:lnTo>
                    <a:lnTo>
                      <a:pt x="6375" y="947"/>
                    </a:lnTo>
                    <a:lnTo>
                      <a:pt x="6386" y="937"/>
                    </a:lnTo>
                    <a:lnTo>
                      <a:pt x="6397" y="927"/>
                    </a:lnTo>
                    <a:lnTo>
                      <a:pt x="6409" y="919"/>
                    </a:lnTo>
                    <a:lnTo>
                      <a:pt x="6421" y="912"/>
                    </a:lnTo>
                    <a:lnTo>
                      <a:pt x="6434" y="906"/>
                    </a:lnTo>
                    <a:lnTo>
                      <a:pt x="6448" y="900"/>
                    </a:lnTo>
                    <a:lnTo>
                      <a:pt x="6462" y="897"/>
                    </a:lnTo>
                    <a:lnTo>
                      <a:pt x="6492" y="894"/>
                    </a:lnTo>
                    <a:lnTo>
                      <a:pt x="6514" y="895"/>
                    </a:lnTo>
                    <a:lnTo>
                      <a:pt x="6534" y="900"/>
                    </a:lnTo>
                    <a:lnTo>
                      <a:pt x="6553" y="907"/>
                    </a:lnTo>
                    <a:lnTo>
                      <a:pt x="6569" y="917"/>
                    </a:lnTo>
                    <a:lnTo>
                      <a:pt x="6584" y="929"/>
                    </a:lnTo>
                    <a:lnTo>
                      <a:pt x="6597" y="943"/>
                    </a:lnTo>
                    <a:lnTo>
                      <a:pt x="6608" y="960"/>
                    </a:lnTo>
                    <a:lnTo>
                      <a:pt x="6617" y="979"/>
                    </a:lnTo>
                    <a:lnTo>
                      <a:pt x="6627" y="1011"/>
                    </a:lnTo>
                    <a:lnTo>
                      <a:pt x="6634" y="1050"/>
                    </a:lnTo>
                    <a:lnTo>
                      <a:pt x="6638" y="1100"/>
                    </a:lnTo>
                    <a:lnTo>
                      <a:pt x="6639" y="1165"/>
                    </a:lnTo>
                    <a:lnTo>
                      <a:pt x="6639" y="1682"/>
                    </a:lnTo>
                    <a:lnTo>
                      <a:pt x="6935" y="1682"/>
                    </a:lnTo>
                    <a:lnTo>
                      <a:pt x="6935" y="1184"/>
                    </a:lnTo>
                    <a:lnTo>
                      <a:pt x="6936" y="1150"/>
                    </a:lnTo>
                    <a:lnTo>
                      <a:pt x="6938" y="1117"/>
                    </a:lnTo>
                    <a:lnTo>
                      <a:pt x="6942" y="1087"/>
                    </a:lnTo>
                    <a:lnTo>
                      <a:pt x="6947" y="1059"/>
                    </a:lnTo>
                    <a:lnTo>
                      <a:pt x="6954" y="1033"/>
                    </a:lnTo>
                    <a:lnTo>
                      <a:pt x="6962" y="1010"/>
                    </a:lnTo>
                    <a:lnTo>
                      <a:pt x="6971" y="988"/>
                    </a:lnTo>
                    <a:lnTo>
                      <a:pt x="6983" y="969"/>
                    </a:lnTo>
                    <a:lnTo>
                      <a:pt x="6996" y="952"/>
                    </a:lnTo>
                    <a:lnTo>
                      <a:pt x="7009" y="937"/>
                    </a:lnTo>
                    <a:lnTo>
                      <a:pt x="7025" y="924"/>
                    </a:lnTo>
                    <a:lnTo>
                      <a:pt x="7041" y="914"/>
                    </a:lnTo>
                    <a:lnTo>
                      <a:pt x="7059" y="906"/>
                    </a:lnTo>
                    <a:lnTo>
                      <a:pt x="7079" y="899"/>
                    </a:lnTo>
                    <a:lnTo>
                      <a:pt x="7100" y="895"/>
                    </a:lnTo>
                    <a:lnTo>
                      <a:pt x="7122" y="894"/>
                    </a:lnTo>
                    <a:lnTo>
                      <a:pt x="7148" y="895"/>
                    </a:lnTo>
                    <a:lnTo>
                      <a:pt x="7160" y="897"/>
                    </a:lnTo>
                    <a:lnTo>
                      <a:pt x="7171" y="900"/>
                    </a:lnTo>
                    <a:lnTo>
                      <a:pt x="7192" y="909"/>
                    </a:lnTo>
                    <a:lnTo>
                      <a:pt x="7210" y="919"/>
                    </a:lnTo>
                    <a:lnTo>
                      <a:pt x="7227" y="933"/>
                    </a:lnTo>
                    <a:lnTo>
                      <a:pt x="7241" y="951"/>
                    </a:lnTo>
                    <a:lnTo>
                      <a:pt x="7251" y="971"/>
                    </a:lnTo>
                    <a:lnTo>
                      <a:pt x="7259" y="995"/>
                    </a:lnTo>
                    <a:lnTo>
                      <a:pt x="7264" y="1023"/>
                    </a:lnTo>
                    <a:lnTo>
                      <a:pt x="7267" y="1058"/>
                    </a:lnTo>
                    <a:lnTo>
                      <a:pt x="7269" y="1101"/>
                    </a:lnTo>
                    <a:lnTo>
                      <a:pt x="7270" y="1150"/>
                    </a:lnTo>
                    <a:lnTo>
                      <a:pt x="7270" y="1682"/>
                    </a:lnTo>
                    <a:lnTo>
                      <a:pt x="7566" y="1682"/>
                    </a:lnTo>
                    <a:close/>
                    <a:moveTo>
                      <a:pt x="2275" y="320"/>
                    </a:moveTo>
                    <a:lnTo>
                      <a:pt x="2258" y="320"/>
                    </a:lnTo>
                    <a:lnTo>
                      <a:pt x="2241" y="323"/>
                    </a:lnTo>
                    <a:lnTo>
                      <a:pt x="2226" y="326"/>
                    </a:lnTo>
                    <a:lnTo>
                      <a:pt x="2212" y="332"/>
                    </a:lnTo>
                    <a:lnTo>
                      <a:pt x="2185" y="346"/>
                    </a:lnTo>
                    <a:lnTo>
                      <a:pt x="2163" y="365"/>
                    </a:lnTo>
                    <a:lnTo>
                      <a:pt x="2154" y="377"/>
                    </a:lnTo>
                    <a:lnTo>
                      <a:pt x="2146" y="390"/>
                    </a:lnTo>
                    <a:lnTo>
                      <a:pt x="2133" y="419"/>
                    </a:lnTo>
                    <a:lnTo>
                      <a:pt x="2128" y="436"/>
                    </a:lnTo>
                    <a:lnTo>
                      <a:pt x="2125" y="453"/>
                    </a:lnTo>
                    <a:lnTo>
                      <a:pt x="2123" y="471"/>
                    </a:lnTo>
                    <a:lnTo>
                      <a:pt x="2122" y="490"/>
                    </a:lnTo>
                    <a:lnTo>
                      <a:pt x="2122" y="657"/>
                    </a:lnTo>
                    <a:lnTo>
                      <a:pt x="2337" y="657"/>
                    </a:lnTo>
                    <a:lnTo>
                      <a:pt x="2337" y="891"/>
                    </a:lnTo>
                    <a:lnTo>
                      <a:pt x="2122" y="891"/>
                    </a:lnTo>
                    <a:lnTo>
                      <a:pt x="2122" y="1683"/>
                    </a:lnTo>
                    <a:lnTo>
                      <a:pt x="1828" y="1683"/>
                    </a:lnTo>
                    <a:lnTo>
                      <a:pt x="1828" y="891"/>
                    </a:lnTo>
                    <a:lnTo>
                      <a:pt x="1692" y="891"/>
                    </a:lnTo>
                    <a:lnTo>
                      <a:pt x="1692" y="657"/>
                    </a:lnTo>
                    <a:lnTo>
                      <a:pt x="1828" y="657"/>
                    </a:lnTo>
                    <a:lnTo>
                      <a:pt x="1828" y="516"/>
                    </a:lnTo>
                    <a:lnTo>
                      <a:pt x="1830" y="435"/>
                    </a:lnTo>
                    <a:lnTo>
                      <a:pt x="1834" y="393"/>
                    </a:lnTo>
                    <a:lnTo>
                      <a:pt x="1841" y="354"/>
                    </a:lnTo>
                    <a:lnTo>
                      <a:pt x="1849" y="315"/>
                    </a:lnTo>
                    <a:lnTo>
                      <a:pt x="1860" y="277"/>
                    </a:lnTo>
                    <a:lnTo>
                      <a:pt x="1875" y="242"/>
                    </a:lnTo>
                    <a:lnTo>
                      <a:pt x="1883" y="225"/>
                    </a:lnTo>
                    <a:lnTo>
                      <a:pt x="1893" y="208"/>
                    </a:lnTo>
                    <a:lnTo>
                      <a:pt x="1915" y="176"/>
                    </a:lnTo>
                    <a:lnTo>
                      <a:pt x="1942" y="148"/>
                    </a:lnTo>
                    <a:lnTo>
                      <a:pt x="1973" y="123"/>
                    </a:lnTo>
                    <a:lnTo>
                      <a:pt x="1990" y="112"/>
                    </a:lnTo>
                    <a:lnTo>
                      <a:pt x="2009" y="102"/>
                    </a:lnTo>
                    <a:lnTo>
                      <a:pt x="2051" y="85"/>
                    </a:lnTo>
                    <a:lnTo>
                      <a:pt x="2100" y="72"/>
                    </a:lnTo>
                    <a:lnTo>
                      <a:pt x="2153" y="65"/>
                    </a:lnTo>
                    <a:lnTo>
                      <a:pt x="2183" y="63"/>
                    </a:lnTo>
                    <a:lnTo>
                      <a:pt x="2214" y="62"/>
                    </a:lnTo>
                    <a:lnTo>
                      <a:pt x="2268" y="63"/>
                    </a:lnTo>
                    <a:lnTo>
                      <a:pt x="2315" y="68"/>
                    </a:lnTo>
                    <a:lnTo>
                      <a:pt x="2361" y="76"/>
                    </a:lnTo>
                    <a:lnTo>
                      <a:pt x="2415" y="86"/>
                    </a:lnTo>
                    <a:lnTo>
                      <a:pt x="2415" y="338"/>
                    </a:lnTo>
                    <a:lnTo>
                      <a:pt x="2387" y="332"/>
                    </a:lnTo>
                    <a:lnTo>
                      <a:pt x="2358" y="326"/>
                    </a:lnTo>
                    <a:lnTo>
                      <a:pt x="2321" y="321"/>
                    </a:lnTo>
                    <a:lnTo>
                      <a:pt x="2275" y="320"/>
                    </a:lnTo>
                    <a:close/>
                    <a:moveTo>
                      <a:pt x="1255" y="1349"/>
                    </a:moveTo>
                    <a:lnTo>
                      <a:pt x="1431" y="1652"/>
                    </a:lnTo>
                    <a:lnTo>
                      <a:pt x="1388" y="1675"/>
                    </a:lnTo>
                    <a:lnTo>
                      <a:pt x="1343" y="1696"/>
                    </a:lnTo>
                    <a:lnTo>
                      <a:pt x="1299" y="1715"/>
                    </a:lnTo>
                    <a:lnTo>
                      <a:pt x="1255" y="1731"/>
                    </a:lnTo>
                    <a:lnTo>
                      <a:pt x="1209" y="1745"/>
                    </a:lnTo>
                    <a:lnTo>
                      <a:pt x="1164" y="1756"/>
                    </a:lnTo>
                    <a:lnTo>
                      <a:pt x="1118" y="1766"/>
                    </a:lnTo>
                    <a:lnTo>
                      <a:pt x="1071" y="1772"/>
                    </a:lnTo>
                    <a:lnTo>
                      <a:pt x="1025" y="1777"/>
                    </a:lnTo>
                    <a:lnTo>
                      <a:pt x="979" y="1779"/>
                    </a:lnTo>
                    <a:lnTo>
                      <a:pt x="934" y="1779"/>
                    </a:lnTo>
                    <a:lnTo>
                      <a:pt x="888" y="1777"/>
                    </a:lnTo>
                    <a:lnTo>
                      <a:pt x="841" y="1773"/>
                    </a:lnTo>
                    <a:lnTo>
                      <a:pt x="796" y="1766"/>
                    </a:lnTo>
                    <a:lnTo>
                      <a:pt x="751" y="1758"/>
                    </a:lnTo>
                    <a:lnTo>
                      <a:pt x="707" y="1747"/>
                    </a:lnTo>
                    <a:lnTo>
                      <a:pt x="663" y="1734"/>
                    </a:lnTo>
                    <a:lnTo>
                      <a:pt x="620" y="1719"/>
                    </a:lnTo>
                    <a:lnTo>
                      <a:pt x="577" y="1702"/>
                    </a:lnTo>
                    <a:lnTo>
                      <a:pt x="535" y="1683"/>
                    </a:lnTo>
                    <a:lnTo>
                      <a:pt x="494" y="1662"/>
                    </a:lnTo>
                    <a:lnTo>
                      <a:pt x="455" y="1639"/>
                    </a:lnTo>
                    <a:lnTo>
                      <a:pt x="416" y="1614"/>
                    </a:lnTo>
                    <a:lnTo>
                      <a:pt x="378" y="1586"/>
                    </a:lnTo>
                    <a:lnTo>
                      <a:pt x="341" y="1558"/>
                    </a:lnTo>
                    <a:lnTo>
                      <a:pt x="306" y="1527"/>
                    </a:lnTo>
                    <a:lnTo>
                      <a:pt x="272" y="1494"/>
                    </a:lnTo>
                    <a:lnTo>
                      <a:pt x="240" y="1460"/>
                    </a:lnTo>
                    <a:lnTo>
                      <a:pt x="210" y="1423"/>
                    </a:lnTo>
                    <a:lnTo>
                      <a:pt x="181" y="1385"/>
                    </a:lnTo>
                    <a:lnTo>
                      <a:pt x="153" y="1344"/>
                    </a:lnTo>
                    <a:lnTo>
                      <a:pt x="128" y="1303"/>
                    </a:lnTo>
                    <a:lnTo>
                      <a:pt x="103" y="1260"/>
                    </a:lnTo>
                    <a:lnTo>
                      <a:pt x="83" y="1216"/>
                    </a:lnTo>
                    <a:lnTo>
                      <a:pt x="64" y="1172"/>
                    </a:lnTo>
                    <a:lnTo>
                      <a:pt x="48" y="1126"/>
                    </a:lnTo>
                    <a:lnTo>
                      <a:pt x="34" y="1081"/>
                    </a:lnTo>
                    <a:lnTo>
                      <a:pt x="23" y="1036"/>
                    </a:lnTo>
                    <a:lnTo>
                      <a:pt x="13" y="990"/>
                    </a:lnTo>
                    <a:lnTo>
                      <a:pt x="7" y="944"/>
                    </a:lnTo>
                    <a:lnTo>
                      <a:pt x="2" y="897"/>
                    </a:lnTo>
                    <a:lnTo>
                      <a:pt x="0" y="851"/>
                    </a:lnTo>
                    <a:lnTo>
                      <a:pt x="0" y="805"/>
                    </a:lnTo>
                    <a:lnTo>
                      <a:pt x="2" y="760"/>
                    </a:lnTo>
                    <a:lnTo>
                      <a:pt x="6" y="714"/>
                    </a:lnTo>
                    <a:lnTo>
                      <a:pt x="13" y="669"/>
                    </a:lnTo>
                    <a:lnTo>
                      <a:pt x="21" y="623"/>
                    </a:lnTo>
                    <a:lnTo>
                      <a:pt x="32" y="579"/>
                    </a:lnTo>
                    <a:lnTo>
                      <a:pt x="45" y="535"/>
                    </a:lnTo>
                    <a:lnTo>
                      <a:pt x="60" y="492"/>
                    </a:lnTo>
                    <a:lnTo>
                      <a:pt x="77" y="450"/>
                    </a:lnTo>
                    <a:lnTo>
                      <a:pt x="96" y="407"/>
                    </a:lnTo>
                    <a:lnTo>
                      <a:pt x="117" y="366"/>
                    </a:lnTo>
                    <a:lnTo>
                      <a:pt x="141" y="327"/>
                    </a:lnTo>
                    <a:lnTo>
                      <a:pt x="166" y="288"/>
                    </a:lnTo>
                    <a:lnTo>
                      <a:pt x="193" y="250"/>
                    </a:lnTo>
                    <a:lnTo>
                      <a:pt x="221" y="214"/>
                    </a:lnTo>
                    <a:lnTo>
                      <a:pt x="252" y="178"/>
                    </a:lnTo>
                    <a:lnTo>
                      <a:pt x="285" y="145"/>
                    </a:lnTo>
                    <a:lnTo>
                      <a:pt x="319" y="112"/>
                    </a:lnTo>
                    <a:lnTo>
                      <a:pt x="356" y="82"/>
                    </a:lnTo>
                    <a:lnTo>
                      <a:pt x="395" y="53"/>
                    </a:lnTo>
                    <a:lnTo>
                      <a:pt x="435" y="25"/>
                    </a:lnTo>
                    <a:lnTo>
                      <a:pt x="477" y="0"/>
                    </a:lnTo>
                    <a:lnTo>
                      <a:pt x="716" y="64"/>
                    </a:lnTo>
                    <a:lnTo>
                      <a:pt x="652" y="303"/>
                    </a:lnTo>
                    <a:lnTo>
                      <a:pt x="625" y="319"/>
                    </a:lnTo>
                    <a:lnTo>
                      <a:pt x="598" y="337"/>
                    </a:lnTo>
                    <a:lnTo>
                      <a:pt x="573" y="356"/>
                    </a:lnTo>
                    <a:lnTo>
                      <a:pt x="549" y="376"/>
                    </a:lnTo>
                    <a:lnTo>
                      <a:pt x="527" y="397"/>
                    </a:lnTo>
                    <a:lnTo>
                      <a:pt x="506" y="419"/>
                    </a:lnTo>
                    <a:lnTo>
                      <a:pt x="486" y="443"/>
                    </a:lnTo>
                    <a:lnTo>
                      <a:pt x="468" y="467"/>
                    </a:lnTo>
                    <a:lnTo>
                      <a:pt x="435" y="516"/>
                    </a:lnTo>
                    <a:lnTo>
                      <a:pt x="407" y="568"/>
                    </a:lnTo>
                    <a:lnTo>
                      <a:pt x="395" y="595"/>
                    </a:lnTo>
                    <a:lnTo>
                      <a:pt x="385" y="622"/>
                    </a:lnTo>
                    <a:lnTo>
                      <a:pt x="376" y="650"/>
                    </a:lnTo>
                    <a:lnTo>
                      <a:pt x="367" y="679"/>
                    </a:lnTo>
                    <a:lnTo>
                      <a:pt x="355" y="736"/>
                    </a:lnTo>
                    <a:lnTo>
                      <a:pt x="351" y="765"/>
                    </a:lnTo>
                    <a:lnTo>
                      <a:pt x="348" y="794"/>
                    </a:lnTo>
                    <a:lnTo>
                      <a:pt x="347" y="823"/>
                    </a:lnTo>
                    <a:lnTo>
                      <a:pt x="347" y="852"/>
                    </a:lnTo>
                    <a:lnTo>
                      <a:pt x="352" y="911"/>
                    </a:lnTo>
                    <a:lnTo>
                      <a:pt x="356" y="939"/>
                    </a:lnTo>
                    <a:lnTo>
                      <a:pt x="362" y="968"/>
                    </a:lnTo>
                    <a:lnTo>
                      <a:pt x="370" y="996"/>
                    </a:lnTo>
                    <a:lnTo>
                      <a:pt x="378" y="1024"/>
                    </a:lnTo>
                    <a:lnTo>
                      <a:pt x="388" y="1051"/>
                    </a:lnTo>
                    <a:lnTo>
                      <a:pt x="399" y="1078"/>
                    </a:lnTo>
                    <a:lnTo>
                      <a:pt x="412" y="1104"/>
                    </a:lnTo>
                    <a:lnTo>
                      <a:pt x="426" y="1130"/>
                    </a:lnTo>
                    <a:lnTo>
                      <a:pt x="458" y="1180"/>
                    </a:lnTo>
                    <a:lnTo>
                      <a:pt x="476" y="1204"/>
                    </a:lnTo>
                    <a:lnTo>
                      <a:pt x="494" y="1226"/>
                    </a:lnTo>
                    <a:lnTo>
                      <a:pt x="514" y="1247"/>
                    </a:lnTo>
                    <a:lnTo>
                      <a:pt x="535" y="1267"/>
                    </a:lnTo>
                    <a:lnTo>
                      <a:pt x="580" y="1304"/>
                    </a:lnTo>
                    <a:lnTo>
                      <a:pt x="603" y="1321"/>
                    </a:lnTo>
                    <a:lnTo>
                      <a:pt x="628" y="1337"/>
                    </a:lnTo>
                    <a:lnTo>
                      <a:pt x="653" y="1352"/>
                    </a:lnTo>
                    <a:lnTo>
                      <a:pt x="679" y="1365"/>
                    </a:lnTo>
                    <a:lnTo>
                      <a:pt x="705" y="1378"/>
                    </a:lnTo>
                    <a:lnTo>
                      <a:pt x="732" y="1389"/>
                    </a:lnTo>
                    <a:lnTo>
                      <a:pt x="787" y="1407"/>
                    </a:lnTo>
                    <a:lnTo>
                      <a:pt x="816" y="1415"/>
                    </a:lnTo>
                    <a:lnTo>
                      <a:pt x="844" y="1420"/>
                    </a:lnTo>
                    <a:lnTo>
                      <a:pt x="904" y="1428"/>
                    </a:lnTo>
                    <a:lnTo>
                      <a:pt x="933" y="1430"/>
                    </a:lnTo>
                    <a:lnTo>
                      <a:pt x="962" y="1430"/>
                    </a:lnTo>
                    <a:lnTo>
                      <a:pt x="992" y="1429"/>
                    </a:lnTo>
                    <a:lnTo>
                      <a:pt x="1022" y="1426"/>
                    </a:lnTo>
                    <a:lnTo>
                      <a:pt x="1051" y="1422"/>
                    </a:lnTo>
                    <a:lnTo>
                      <a:pt x="1081" y="1417"/>
                    </a:lnTo>
                    <a:lnTo>
                      <a:pt x="1112" y="1409"/>
                    </a:lnTo>
                    <a:lnTo>
                      <a:pt x="1141" y="1401"/>
                    </a:lnTo>
                    <a:lnTo>
                      <a:pt x="1170" y="1390"/>
                    </a:lnTo>
                    <a:lnTo>
                      <a:pt x="1199" y="1378"/>
                    </a:lnTo>
                    <a:lnTo>
                      <a:pt x="1227" y="1364"/>
                    </a:lnTo>
                    <a:lnTo>
                      <a:pt x="1255" y="1349"/>
                    </a:lnTo>
                    <a:close/>
                    <a:moveTo>
                      <a:pt x="490" y="1093"/>
                    </a:moveTo>
                    <a:lnTo>
                      <a:pt x="518" y="1136"/>
                    </a:lnTo>
                    <a:lnTo>
                      <a:pt x="550" y="1177"/>
                    </a:lnTo>
                    <a:lnTo>
                      <a:pt x="567" y="1196"/>
                    </a:lnTo>
                    <a:lnTo>
                      <a:pt x="586" y="1213"/>
                    </a:lnTo>
                    <a:lnTo>
                      <a:pt x="626" y="1246"/>
                    </a:lnTo>
                    <a:lnTo>
                      <a:pt x="668" y="1275"/>
                    </a:lnTo>
                    <a:lnTo>
                      <a:pt x="712" y="1299"/>
                    </a:lnTo>
                    <a:lnTo>
                      <a:pt x="735" y="1310"/>
                    </a:lnTo>
                    <a:lnTo>
                      <a:pt x="759" y="1320"/>
                    </a:lnTo>
                    <a:lnTo>
                      <a:pt x="807" y="1336"/>
                    </a:lnTo>
                    <a:lnTo>
                      <a:pt x="832" y="1342"/>
                    </a:lnTo>
                    <a:lnTo>
                      <a:pt x="857" y="1347"/>
                    </a:lnTo>
                    <a:lnTo>
                      <a:pt x="909" y="1354"/>
                    </a:lnTo>
                    <a:lnTo>
                      <a:pt x="961" y="1356"/>
                    </a:lnTo>
                    <a:lnTo>
                      <a:pt x="1013" y="1352"/>
                    </a:lnTo>
                    <a:lnTo>
                      <a:pt x="1065" y="1344"/>
                    </a:lnTo>
                    <a:lnTo>
                      <a:pt x="1091" y="1337"/>
                    </a:lnTo>
                    <a:lnTo>
                      <a:pt x="1118" y="1330"/>
                    </a:lnTo>
                    <a:lnTo>
                      <a:pt x="1144" y="1321"/>
                    </a:lnTo>
                    <a:lnTo>
                      <a:pt x="1169" y="1310"/>
                    </a:lnTo>
                    <a:lnTo>
                      <a:pt x="1194" y="1298"/>
                    </a:lnTo>
                    <a:lnTo>
                      <a:pt x="1219" y="1285"/>
                    </a:lnTo>
                    <a:lnTo>
                      <a:pt x="1266" y="1254"/>
                    </a:lnTo>
                    <a:lnTo>
                      <a:pt x="1308" y="1220"/>
                    </a:lnTo>
                    <a:lnTo>
                      <a:pt x="1346" y="1182"/>
                    </a:lnTo>
                    <a:lnTo>
                      <a:pt x="1381" y="1141"/>
                    </a:lnTo>
                    <a:lnTo>
                      <a:pt x="1410" y="1097"/>
                    </a:lnTo>
                    <a:lnTo>
                      <a:pt x="1423" y="1074"/>
                    </a:lnTo>
                    <a:lnTo>
                      <a:pt x="1434" y="1051"/>
                    </a:lnTo>
                    <a:lnTo>
                      <a:pt x="1454" y="1003"/>
                    </a:lnTo>
                    <a:lnTo>
                      <a:pt x="1462" y="979"/>
                    </a:lnTo>
                    <a:lnTo>
                      <a:pt x="1469" y="954"/>
                    </a:lnTo>
                    <a:lnTo>
                      <a:pt x="1475" y="930"/>
                    </a:lnTo>
                    <a:lnTo>
                      <a:pt x="1479" y="904"/>
                    </a:lnTo>
                    <a:lnTo>
                      <a:pt x="1485" y="853"/>
                    </a:lnTo>
                    <a:lnTo>
                      <a:pt x="1486" y="802"/>
                    </a:lnTo>
                    <a:lnTo>
                      <a:pt x="1482" y="751"/>
                    </a:lnTo>
                    <a:lnTo>
                      <a:pt x="1473" y="701"/>
                    </a:lnTo>
                    <a:lnTo>
                      <a:pt x="1467" y="677"/>
                    </a:lnTo>
                    <a:lnTo>
                      <a:pt x="1459" y="651"/>
                    </a:lnTo>
                    <a:lnTo>
                      <a:pt x="1441" y="604"/>
                    </a:lnTo>
                    <a:lnTo>
                      <a:pt x="1417" y="558"/>
                    </a:lnTo>
                    <a:lnTo>
                      <a:pt x="1389" y="515"/>
                    </a:lnTo>
                    <a:lnTo>
                      <a:pt x="1357" y="475"/>
                    </a:lnTo>
                    <a:lnTo>
                      <a:pt x="1339" y="456"/>
                    </a:lnTo>
                    <a:lnTo>
                      <a:pt x="1321" y="439"/>
                    </a:lnTo>
                    <a:lnTo>
                      <a:pt x="1282" y="405"/>
                    </a:lnTo>
                    <a:lnTo>
                      <a:pt x="1240" y="376"/>
                    </a:lnTo>
                    <a:lnTo>
                      <a:pt x="1196" y="352"/>
                    </a:lnTo>
                    <a:lnTo>
                      <a:pt x="1173" y="341"/>
                    </a:lnTo>
                    <a:lnTo>
                      <a:pt x="1149" y="331"/>
                    </a:lnTo>
                    <a:lnTo>
                      <a:pt x="1100" y="315"/>
                    </a:lnTo>
                    <a:lnTo>
                      <a:pt x="1075" y="309"/>
                    </a:lnTo>
                    <a:lnTo>
                      <a:pt x="1050" y="304"/>
                    </a:lnTo>
                    <a:lnTo>
                      <a:pt x="999" y="297"/>
                    </a:lnTo>
                    <a:lnTo>
                      <a:pt x="947" y="295"/>
                    </a:lnTo>
                    <a:lnTo>
                      <a:pt x="895" y="298"/>
                    </a:lnTo>
                    <a:lnTo>
                      <a:pt x="842" y="307"/>
                    </a:lnTo>
                    <a:lnTo>
                      <a:pt x="816" y="313"/>
                    </a:lnTo>
                    <a:lnTo>
                      <a:pt x="790" y="321"/>
                    </a:lnTo>
                    <a:lnTo>
                      <a:pt x="764" y="330"/>
                    </a:lnTo>
                    <a:lnTo>
                      <a:pt x="739" y="341"/>
                    </a:lnTo>
                    <a:lnTo>
                      <a:pt x="713" y="353"/>
                    </a:lnTo>
                    <a:lnTo>
                      <a:pt x="689" y="366"/>
                    </a:lnTo>
                    <a:lnTo>
                      <a:pt x="642" y="397"/>
                    </a:lnTo>
                    <a:lnTo>
                      <a:pt x="620" y="413"/>
                    </a:lnTo>
                    <a:lnTo>
                      <a:pt x="598" y="432"/>
                    </a:lnTo>
                    <a:lnTo>
                      <a:pt x="561" y="470"/>
                    </a:lnTo>
                    <a:lnTo>
                      <a:pt x="543" y="490"/>
                    </a:lnTo>
                    <a:lnTo>
                      <a:pt x="527" y="511"/>
                    </a:lnTo>
                    <a:lnTo>
                      <a:pt x="498" y="554"/>
                    </a:lnTo>
                    <a:lnTo>
                      <a:pt x="486" y="577"/>
                    </a:lnTo>
                    <a:lnTo>
                      <a:pt x="474" y="600"/>
                    </a:lnTo>
                    <a:lnTo>
                      <a:pt x="454" y="647"/>
                    </a:lnTo>
                    <a:lnTo>
                      <a:pt x="446" y="673"/>
                    </a:lnTo>
                    <a:lnTo>
                      <a:pt x="439" y="697"/>
                    </a:lnTo>
                    <a:lnTo>
                      <a:pt x="433" y="722"/>
                    </a:lnTo>
                    <a:lnTo>
                      <a:pt x="429" y="747"/>
                    </a:lnTo>
                    <a:lnTo>
                      <a:pt x="423" y="798"/>
                    </a:lnTo>
                    <a:lnTo>
                      <a:pt x="422" y="849"/>
                    </a:lnTo>
                    <a:lnTo>
                      <a:pt x="423" y="874"/>
                    </a:lnTo>
                    <a:lnTo>
                      <a:pt x="426" y="900"/>
                    </a:lnTo>
                    <a:lnTo>
                      <a:pt x="430" y="926"/>
                    </a:lnTo>
                    <a:lnTo>
                      <a:pt x="435" y="951"/>
                    </a:lnTo>
                    <a:lnTo>
                      <a:pt x="441" y="975"/>
                    </a:lnTo>
                    <a:lnTo>
                      <a:pt x="448" y="1000"/>
                    </a:lnTo>
                    <a:lnTo>
                      <a:pt x="467" y="1047"/>
                    </a:lnTo>
                    <a:lnTo>
                      <a:pt x="490"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grpSp>
          <p:nvGrpSpPr>
            <p:cNvPr id="20" name="Group 19"/>
            <p:cNvGrpSpPr/>
            <p:nvPr userDrawn="1"/>
          </p:nvGrpSpPr>
          <p:grpSpPr>
            <a:xfrm>
              <a:off x="9709150" y="4583113"/>
              <a:ext cx="900113" cy="525463"/>
              <a:chOff x="9709150" y="4583113"/>
              <a:chExt cx="900113" cy="525463"/>
            </a:xfrm>
          </p:grpSpPr>
          <p:sp>
            <p:nvSpPr>
              <p:cNvPr id="21" name="Rectangle 6"/>
              <p:cNvSpPr>
                <a:spLocks noChangeArrowheads="1"/>
              </p:cNvSpPr>
              <p:nvPr userDrawn="1"/>
            </p:nvSpPr>
            <p:spPr bwMode="auto">
              <a:xfrm>
                <a:off x="9709150" y="4583113"/>
                <a:ext cx="900113" cy="52546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2" name="Freeform 9"/>
              <p:cNvSpPr>
                <a:spLocks noEditPoints="1"/>
              </p:cNvSpPr>
              <p:nvPr userDrawn="1"/>
            </p:nvSpPr>
            <p:spPr bwMode="auto">
              <a:xfrm>
                <a:off x="9842500" y="4679950"/>
                <a:ext cx="635000" cy="350838"/>
              </a:xfrm>
              <a:custGeom>
                <a:avLst/>
                <a:gdLst>
                  <a:gd name="T0" fmla="*/ 2964 w 3202"/>
                  <a:gd name="T1" fmla="*/ 1214 h 1773"/>
                  <a:gd name="T2" fmla="*/ 3113 w 3202"/>
                  <a:gd name="T3" fmla="*/ 1193 h 1773"/>
                  <a:gd name="T4" fmla="*/ 2896 w 3202"/>
                  <a:gd name="T5" fmla="*/ 1451 h 1773"/>
                  <a:gd name="T6" fmla="*/ 3024 w 3202"/>
                  <a:gd name="T7" fmla="*/ 1571 h 1773"/>
                  <a:gd name="T8" fmla="*/ 2710 w 3202"/>
                  <a:gd name="T9" fmla="*/ 1478 h 1773"/>
                  <a:gd name="T10" fmla="*/ 2725 w 3202"/>
                  <a:gd name="T11" fmla="*/ 1167 h 1773"/>
                  <a:gd name="T12" fmla="*/ 133 w 3202"/>
                  <a:gd name="T13" fmla="*/ 522 h 1773"/>
                  <a:gd name="T14" fmla="*/ 233 w 3202"/>
                  <a:gd name="T15" fmla="*/ 664 h 1773"/>
                  <a:gd name="T16" fmla="*/ 745 w 3202"/>
                  <a:gd name="T17" fmla="*/ 235 h 1773"/>
                  <a:gd name="T18" fmla="*/ 870 w 3202"/>
                  <a:gd name="T19" fmla="*/ 522 h 1773"/>
                  <a:gd name="T20" fmla="*/ 606 w 3202"/>
                  <a:gd name="T21" fmla="*/ 710 h 1773"/>
                  <a:gd name="T22" fmla="*/ 366 w 3202"/>
                  <a:gd name="T23" fmla="*/ 510 h 1773"/>
                  <a:gd name="T24" fmla="*/ 505 w 3202"/>
                  <a:gd name="T25" fmla="*/ 229 h 1773"/>
                  <a:gd name="T26" fmla="*/ 722 w 3202"/>
                  <a:gd name="T27" fmla="*/ 458 h 1773"/>
                  <a:gd name="T28" fmla="*/ 552 w 3202"/>
                  <a:gd name="T29" fmla="*/ 370 h 1773"/>
                  <a:gd name="T30" fmla="*/ 619 w 3202"/>
                  <a:gd name="T31" fmla="*/ 570 h 1773"/>
                  <a:gd name="T32" fmla="*/ 1058 w 3202"/>
                  <a:gd name="T33" fmla="*/ 160 h 1773"/>
                  <a:gd name="T34" fmla="*/ 928 w 3202"/>
                  <a:gd name="T35" fmla="*/ 57 h 1773"/>
                  <a:gd name="T36" fmla="*/ 1346 w 3202"/>
                  <a:gd name="T37" fmla="*/ 231 h 1773"/>
                  <a:gd name="T38" fmla="*/ 1586 w 3202"/>
                  <a:gd name="T39" fmla="*/ 281 h 1773"/>
                  <a:gd name="T40" fmla="*/ 1437 w 3202"/>
                  <a:gd name="T41" fmla="*/ 360 h 1773"/>
                  <a:gd name="T42" fmla="*/ 1152 w 3202"/>
                  <a:gd name="T43" fmla="*/ 214 h 1773"/>
                  <a:gd name="T44" fmla="*/ 2014 w 3202"/>
                  <a:gd name="T45" fmla="*/ 702 h 1773"/>
                  <a:gd name="T46" fmla="*/ 1788 w 3202"/>
                  <a:gd name="T47" fmla="*/ 214 h 1773"/>
                  <a:gd name="T48" fmla="*/ 2578 w 3202"/>
                  <a:gd name="T49" fmla="*/ 228 h 1773"/>
                  <a:gd name="T50" fmla="*/ 2510 w 3202"/>
                  <a:gd name="T51" fmla="*/ 404 h 1773"/>
                  <a:gd name="T52" fmla="*/ 2361 w 3202"/>
                  <a:gd name="T53" fmla="*/ 401 h 1773"/>
                  <a:gd name="T54" fmla="*/ 3158 w 3202"/>
                  <a:gd name="T55" fmla="*/ 297 h 1773"/>
                  <a:gd name="T56" fmla="*/ 2938 w 3202"/>
                  <a:gd name="T57" fmla="*/ 572 h 1773"/>
                  <a:gd name="T58" fmla="*/ 3105 w 3202"/>
                  <a:gd name="T59" fmla="*/ 687 h 1773"/>
                  <a:gd name="T60" fmla="*/ 2783 w 3202"/>
                  <a:gd name="T61" fmla="*/ 622 h 1773"/>
                  <a:gd name="T62" fmla="*/ 2771 w 3202"/>
                  <a:gd name="T63" fmla="*/ 305 h 1773"/>
                  <a:gd name="T64" fmla="*/ 2911 w 3202"/>
                  <a:gd name="T65" fmla="*/ 346 h 1773"/>
                  <a:gd name="T66" fmla="*/ 313 w 3202"/>
                  <a:gd name="T67" fmla="*/ 1081 h 1773"/>
                  <a:gd name="T68" fmla="*/ 271 w 3202"/>
                  <a:gd name="T69" fmla="*/ 1224 h 1773"/>
                  <a:gd name="T70" fmla="*/ 242 w 3202"/>
                  <a:gd name="T71" fmla="*/ 1428 h 1773"/>
                  <a:gd name="T72" fmla="*/ 364 w 3202"/>
                  <a:gd name="T73" fmla="*/ 1579 h 1773"/>
                  <a:gd name="T74" fmla="*/ 64 w 3202"/>
                  <a:gd name="T75" fmla="*/ 1444 h 1773"/>
                  <a:gd name="T76" fmla="*/ 121 w 3202"/>
                  <a:gd name="T77" fmla="*/ 1145 h 1773"/>
                  <a:gd name="T78" fmla="*/ 768 w 3202"/>
                  <a:gd name="T79" fmla="*/ 1093 h 1773"/>
                  <a:gd name="T80" fmla="*/ 995 w 3202"/>
                  <a:gd name="T81" fmla="*/ 1174 h 1773"/>
                  <a:gd name="T82" fmla="*/ 789 w 3202"/>
                  <a:gd name="T83" fmla="*/ 1220 h 1773"/>
                  <a:gd name="T84" fmla="*/ 1373 w 3202"/>
                  <a:gd name="T85" fmla="*/ 1262 h 1773"/>
                  <a:gd name="T86" fmla="*/ 1084 w 3202"/>
                  <a:gd name="T87" fmla="*/ 1154 h 1773"/>
                  <a:gd name="T88" fmla="*/ 1423 w 3202"/>
                  <a:gd name="T89" fmla="*/ 1108 h 1773"/>
                  <a:gd name="T90" fmla="*/ 1377 w 3202"/>
                  <a:gd name="T91" fmla="*/ 1525 h 1773"/>
                  <a:gd name="T92" fmla="*/ 1101 w 3202"/>
                  <a:gd name="T93" fmla="*/ 1534 h 1773"/>
                  <a:gd name="T94" fmla="*/ 1149 w 3202"/>
                  <a:gd name="T95" fmla="*/ 1319 h 1773"/>
                  <a:gd name="T96" fmla="*/ 1368 w 3202"/>
                  <a:gd name="T97" fmla="*/ 1432 h 1773"/>
                  <a:gd name="T98" fmla="*/ 1231 w 3202"/>
                  <a:gd name="T99" fmla="*/ 1464 h 1773"/>
                  <a:gd name="T100" fmla="*/ 1861 w 3202"/>
                  <a:gd name="T101" fmla="*/ 1081 h 1773"/>
                  <a:gd name="T102" fmla="*/ 2048 w 3202"/>
                  <a:gd name="T103" fmla="*/ 1238 h 1773"/>
                  <a:gd name="T104" fmla="*/ 1802 w 3202"/>
                  <a:gd name="T105" fmla="*/ 1221 h 1773"/>
                  <a:gd name="T106" fmla="*/ 2395 w 3202"/>
                  <a:gd name="T107" fmla="*/ 1093 h 1773"/>
                  <a:gd name="T108" fmla="*/ 2552 w 3202"/>
                  <a:gd name="T109" fmla="*/ 1688 h 1773"/>
                  <a:gd name="T110" fmla="*/ 2190 w 3202"/>
                  <a:gd name="T111" fmla="*/ 1744 h 1773"/>
                  <a:gd name="T112" fmla="*/ 2416 w 3202"/>
                  <a:gd name="T113" fmla="*/ 1619 h 1773"/>
                  <a:gd name="T114" fmla="*/ 2336 w 3202"/>
                  <a:gd name="T115" fmla="*/ 1566 h 1773"/>
                  <a:gd name="T116" fmla="*/ 2112 w 3202"/>
                  <a:gd name="T117" fmla="*/ 1392 h 1773"/>
                  <a:gd name="T118" fmla="*/ 2229 w 3202"/>
                  <a:gd name="T119" fmla="*/ 1105 h 1773"/>
                  <a:gd name="T120" fmla="*/ 2458 w 3202"/>
                  <a:gd name="T121" fmla="*/ 1372 h 1773"/>
                  <a:gd name="T122" fmla="*/ 2312 w 3202"/>
                  <a:gd name="T123" fmla="*/ 1233 h 1773"/>
                  <a:gd name="T124" fmla="*/ 2304 w 3202"/>
                  <a:gd name="T125" fmla="*/ 1419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2" h="1773">
                    <a:moveTo>
                      <a:pt x="2915" y="1203"/>
                    </a:moveTo>
                    <a:lnTo>
                      <a:pt x="2905" y="1203"/>
                    </a:lnTo>
                    <a:lnTo>
                      <a:pt x="2895" y="1205"/>
                    </a:lnTo>
                    <a:lnTo>
                      <a:pt x="2886" y="1207"/>
                    </a:lnTo>
                    <a:lnTo>
                      <a:pt x="2876" y="1209"/>
                    </a:lnTo>
                    <a:lnTo>
                      <a:pt x="2868" y="1213"/>
                    </a:lnTo>
                    <a:lnTo>
                      <a:pt x="2860" y="1217"/>
                    </a:lnTo>
                    <a:lnTo>
                      <a:pt x="2853" y="1221"/>
                    </a:lnTo>
                    <a:lnTo>
                      <a:pt x="2847" y="1226"/>
                    </a:lnTo>
                    <a:lnTo>
                      <a:pt x="2841" y="1232"/>
                    </a:lnTo>
                    <a:lnTo>
                      <a:pt x="2835" y="1238"/>
                    </a:lnTo>
                    <a:lnTo>
                      <a:pt x="2830" y="1244"/>
                    </a:lnTo>
                    <a:lnTo>
                      <a:pt x="2826" y="1251"/>
                    </a:lnTo>
                    <a:lnTo>
                      <a:pt x="2822" y="1258"/>
                    </a:lnTo>
                    <a:lnTo>
                      <a:pt x="2819" y="1265"/>
                    </a:lnTo>
                    <a:lnTo>
                      <a:pt x="2816" y="1273"/>
                    </a:lnTo>
                    <a:lnTo>
                      <a:pt x="2814" y="1280"/>
                    </a:lnTo>
                    <a:lnTo>
                      <a:pt x="3008" y="1280"/>
                    </a:lnTo>
                    <a:lnTo>
                      <a:pt x="3006" y="1271"/>
                    </a:lnTo>
                    <a:lnTo>
                      <a:pt x="3004" y="1263"/>
                    </a:lnTo>
                    <a:lnTo>
                      <a:pt x="3001" y="1254"/>
                    </a:lnTo>
                    <a:lnTo>
                      <a:pt x="2997" y="1247"/>
                    </a:lnTo>
                    <a:lnTo>
                      <a:pt x="2993" y="1240"/>
                    </a:lnTo>
                    <a:lnTo>
                      <a:pt x="2988" y="1234"/>
                    </a:lnTo>
                    <a:lnTo>
                      <a:pt x="2983" y="1228"/>
                    </a:lnTo>
                    <a:lnTo>
                      <a:pt x="2977" y="1223"/>
                    </a:lnTo>
                    <a:lnTo>
                      <a:pt x="2971" y="1218"/>
                    </a:lnTo>
                    <a:lnTo>
                      <a:pt x="2964" y="1214"/>
                    </a:lnTo>
                    <a:lnTo>
                      <a:pt x="2957" y="1211"/>
                    </a:lnTo>
                    <a:lnTo>
                      <a:pt x="2949" y="1208"/>
                    </a:lnTo>
                    <a:lnTo>
                      <a:pt x="2941" y="1206"/>
                    </a:lnTo>
                    <a:lnTo>
                      <a:pt x="2933" y="1204"/>
                    </a:lnTo>
                    <a:lnTo>
                      <a:pt x="2924" y="1203"/>
                    </a:lnTo>
                    <a:lnTo>
                      <a:pt x="2915" y="1203"/>
                    </a:lnTo>
                    <a:close/>
                    <a:moveTo>
                      <a:pt x="2912" y="1080"/>
                    </a:moveTo>
                    <a:lnTo>
                      <a:pt x="2933" y="1081"/>
                    </a:lnTo>
                    <a:lnTo>
                      <a:pt x="2944" y="1082"/>
                    </a:lnTo>
                    <a:lnTo>
                      <a:pt x="2954" y="1084"/>
                    </a:lnTo>
                    <a:lnTo>
                      <a:pt x="2965" y="1086"/>
                    </a:lnTo>
                    <a:lnTo>
                      <a:pt x="2975" y="1088"/>
                    </a:lnTo>
                    <a:lnTo>
                      <a:pt x="2986" y="1091"/>
                    </a:lnTo>
                    <a:lnTo>
                      <a:pt x="2996" y="1094"/>
                    </a:lnTo>
                    <a:lnTo>
                      <a:pt x="3006" y="1098"/>
                    </a:lnTo>
                    <a:lnTo>
                      <a:pt x="3016" y="1102"/>
                    </a:lnTo>
                    <a:lnTo>
                      <a:pt x="3026" y="1107"/>
                    </a:lnTo>
                    <a:lnTo>
                      <a:pt x="3035" y="1112"/>
                    </a:lnTo>
                    <a:lnTo>
                      <a:pt x="3044" y="1118"/>
                    </a:lnTo>
                    <a:lnTo>
                      <a:pt x="3053" y="1124"/>
                    </a:lnTo>
                    <a:lnTo>
                      <a:pt x="3062" y="1131"/>
                    </a:lnTo>
                    <a:lnTo>
                      <a:pt x="3070" y="1138"/>
                    </a:lnTo>
                    <a:lnTo>
                      <a:pt x="3078" y="1146"/>
                    </a:lnTo>
                    <a:lnTo>
                      <a:pt x="3086" y="1155"/>
                    </a:lnTo>
                    <a:lnTo>
                      <a:pt x="3093" y="1163"/>
                    </a:lnTo>
                    <a:lnTo>
                      <a:pt x="3100" y="1173"/>
                    </a:lnTo>
                    <a:lnTo>
                      <a:pt x="3107" y="1183"/>
                    </a:lnTo>
                    <a:lnTo>
                      <a:pt x="3113" y="1193"/>
                    </a:lnTo>
                    <a:lnTo>
                      <a:pt x="3119" y="1204"/>
                    </a:lnTo>
                    <a:lnTo>
                      <a:pt x="3125" y="1216"/>
                    </a:lnTo>
                    <a:lnTo>
                      <a:pt x="3127" y="1222"/>
                    </a:lnTo>
                    <a:lnTo>
                      <a:pt x="3129" y="1228"/>
                    </a:lnTo>
                    <a:lnTo>
                      <a:pt x="3133" y="1241"/>
                    </a:lnTo>
                    <a:lnTo>
                      <a:pt x="3137" y="1255"/>
                    </a:lnTo>
                    <a:lnTo>
                      <a:pt x="3140" y="1269"/>
                    </a:lnTo>
                    <a:lnTo>
                      <a:pt x="3142" y="1284"/>
                    </a:lnTo>
                    <a:lnTo>
                      <a:pt x="3144" y="1300"/>
                    </a:lnTo>
                    <a:lnTo>
                      <a:pt x="3145" y="1315"/>
                    </a:lnTo>
                    <a:lnTo>
                      <a:pt x="3145" y="1332"/>
                    </a:lnTo>
                    <a:lnTo>
                      <a:pt x="3145" y="1377"/>
                    </a:lnTo>
                    <a:lnTo>
                      <a:pt x="2810" y="1377"/>
                    </a:lnTo>
                    <a:lnTo>
                      <a:pt x="2813" y="1386"/>
                    </a:lnTo>
                    <a:lnTo>
                      <a:pt x="2816" y="1394"/>
                    </a:lnTo>
                    <a:lnTo>
                      <a:pt x="2821" y="1401"/>
                    </a:lnTo>
                    <a:lnTo>
                      <a:pt x="2825" y="1408"/>
                    </a:lnTo>
                    <a:lnTo>
                      <a:pt x="2831" y="1415"/>
                    </a:lnTo>
                    <a:lnTo>
                      <a:pt x="2833" y="1419"/>
                    </a:lnTo>
                    <a:lnTo>
                      <a:pt x="2836" y="1422"/>
                    </a:lnTo>
                    <a:lnTo>
                      <a:pt x="2843" y="1428"/>
                    </a:lnTo>
                    <a:lnTo>
                      <a:pt x="2850" y="1433"/>
                    </a:lnTo>
                    <a:lnTo>
                      <a:pt x="2858" y="1438"/>
                    </a:lnTo>
                    <a:lnTo>
                      <a:pt x="2866" y="1442"/>
                    </a:lnTo>
                    <a:lnTo>
                      <a:pt x="2875" y="1446"/>
                    </a:lnTo>
                    <a:lnTo>
                      <a:pt x="2881" y="1447"/>
                    </a:lnTo>
                    <a:lnTo>
                      <a:pt x="2886" y="1449"/>
                    </a:lnTo>
                    <a:lnTo>
                      <a:pt x="2896" y="1451"/>
                    </a:lnTo>
                    <a:lnTo>
                      <a:pt x="2907" y="1453"/>
                    </a:lnTo>
                    <a:lnTo>
                      <a:pt x="2918" y="1454"/>
                    </a:lnTo>
                    <a:lnTo>
                      <a:pt x="2930" y="1455"/>
                    </a:lnTo>
                    <a:lnTo>
                      <a:pt x="2947" y="1454"/>
                    </a:lnTo>
                    <a:lnTo>
                      <a:pt x="2955" y="1453"/>
                    </a:lnTo>
                    <a:lnTo>
                      <a:pt x="2963" y="1452"/>
                    </a:lnTo>
                    <a:lnTo>
                      <a:pt x="2971" y="1451"/>
                    </a:lnTo>
                    <a:lnTo>
                      <a:pt x="2979" y="1449"/>
                    </a:lnTo>
                    <a:lnTo>
                      <a:pt x="2987" y="1447"/>
                    </a:lnTo>
                    <a:lnTo>
                      <a:pt x="2994" y="1445"/>
                    </a:lnTo>
                    <a:lnTo>
                      <a:pt x="3002" y="1442"/>
                    </a:lnTo>
                    <a:lnTo>
                      <a:pt x="3009" y="1439"/>
                    </a:lnTo>
                    <a:lnTo>
                      <a:pt x="3016" y="1436"/>
                    </a:lnTo>
                    <a:lnTo>
                      <a:pt x="3023" y="1432"/>
                    </a:lnTo>
                    <a:lnTo>
                      <a:pt x="3030" y="1428"/>
                    </a:lnTo>
                    <a:lnTo>
                      <a:pt x="3036" y="1424"/>
                    </a:lnTo>
                    <a:lnTo>
                      <a:pt x="3042" y="1419"/>
                    </a:lnTo>
                    <a:lnTo>
                      <a:pt x="3048" y="1414"/>
                    </a:lnTo>
                    <a:lnTo>
                      <a:pt x="3112" y="1525"/>
                    </a:lnTo>
                    <a:lnTo>
                      <a:pt x="3105" y="1530"/>
                    </a:lnTo>
                    <a:lnTo>
                      <a:pt x="3097" y="1536"/>
                    </a:lnTo>
                    <a:lnTo>
                      <a:pt x="3089" y="1542"/>
                    </a:lnTo>
                    <a:lnTo>
                      <a:pt x="3080" y="1547"/>
                    </a:lnTo>
                    <a:lnTo>
                      <a:pt x="3070" y="1553"/>
                    </a:lnTo>
                    <a:lnTo>
                      <a:pt x="3059" y="1558"/>
                    </a:lnTo>
                    <a:lnTo>
                      <a:pt x="3048" y="1563"/>
                    </a:lnTo>
                    <a:lnTo>
                      <a:pt x="3036" y="1567"/>
                    </a:lnTo>
                    <a:lnTo>
                      <a:pt x="3024" y="1571"/>
                    </a:lnTo>
                    <a:lnTo>
                      <a:pt x="3011" y="1575"/>
                    </a:lnTo>
                    <a:lnTo>
                      <a:pt x="2997" y="1578"/>
                    </a:lnTo>
                    <a:lnTo>
                      <a:pt x="2983" y="1581"/>
                    </a:lnTo>
                    <a:lnTo>
                      <a:pt x="2969" y="1583"/>
                    </a:lnTo>
                    <a:lnTo>
                      <a:pt x="2954" y="1585"/>
                    </a:lnTo>
                    <a:lnTo>
                      <a:pt x="2939" y="1586"/>
                    </a:lnTo>
                    <a:lnTo>
                      <a:pt x="2923" y="1586"/>
                    </a:lnTo>
                    <a:lnTo>
                      <a:pt x="2911" y="1586"/>
                    </a:lnTo>
                    <a:lnTo>
                      <a:pt x="2898" y="1585"/>
                    </a:lnTo>
                    <a:lnTo>
                      <a:pt x="2886" y="1584"/>
                    </a:lnTo>
                    <a:lnTo>
                      <a:pt x="2872" y="1582"/>
                    </a:lnTo>
                    <a:lnTo>
                      <a:pt x="2860" y="1579"/>
                    </a:lnTo>
                    <a:lnTo>
                      <a:pt x="2848" y="1576"/>
                    </a:lnTo>
                    <a:lnTo>
                      <a:pt x="2837" y="1572"/>
                    </a:lnTo>
                    <a:lnTo>
                      <a:pt x="2825" y="1568"/>
                    </a:lnTo>
                    <a:lnTo>
                      <a:pt x="2814" y="1563"/>
                    </a:lnTo>
                    <a:lnTo>
                      <a:pt x="2803" y="1558"/>
                    </a:lnTo>
                    <a:lnTo>
                      <a:pt x="2792" y="1552"/>
                    </a:lnTo>
                    <a:lnTo>
                      <a:pt x="2781" y="1546"/>
                    </a:lnTo>
                    <a:lnTo>
                      <a:pt x="2771" y="1539"/>
                    </a:lnTo>
                    <a:lnTo>
                      <a:pt x="2761" y="1532"/>
                    </a:lnTo>
                    <a:lnTo>
                      <a:pt x="2752" y="1524"/>
                    </a:lnTo>
                    <a:lnTo>
                      <a:pt x="2747" y="1520"/>
                    </a:lnTo>
                    <a:lnTo>
                      <a:pt x="2743" y="1515"/>
                    </a:lnTo>
                    <a:lnTo>
                      <a:pt x="2734" y="1506"/>
                    </a:lnTo>
                    <a:lnTo>
                      <a:pt x="2726" y="1497"/>
                    </a:lnTo>
                    <a:lnTo>
                      <a:pt x="2718" y="1488"/>
                    </a:lnTo>
                    <a:lnTo>
                      <a:pt x="2710" y="1478"/>
                    </a:lnTo>
                    <a:lnTo>
                      <a:pt x="2704" y="1468"/>
                    </a:lnTo>
                    <a:lnTo>
                      <a:pt x="2697" y="1457"/>
                    </a:lnTo>
                    <a:lnTo>
                      <a:pt x="2691" y="1446"/>
                    </a:lnTo>
                    <a:lnTo>
                      <a:pt x="2686" y="1435"/>
                    </a:lnTo>
                    <a:lnTo>
                      <a:pt x="2681" y="1423"/>
                    </a:lnTo>
                    <a:lnTo>
                      <a:pt x="2677" y="1411"/>
                    </a:lnTo>
                    <a:lnTo>
                      <a:pt x="2673" y="1399"/>
                    </a:lnTo>
                    <a:lnTo>
                      <a:pt x="2670" y="1386"/>
                    </a:lnTo>
                    <a:lnTo>
                      <a:pt x="2668" y="1373"/>
                    </a:lnTo>
                    <a:lnTo>
                      <a:pt x="2666" y="1360"/>
                    </a:lnTo>
                    <a:lnTo>
                      <a:pt x="2665" y="1347"/>
                    </a:lnTo>
                    <a:lnTo>
                      <a:pt x="2665" y="1333"/>
                    </a:lnTo>
                    <a:lnTo>
                      <a:pt x="2665" y="1320"/>
                    </a:lnTo>
                    <a:lnTo>
                      <a:pt x="2666" y="1307"/>
                    </a:lnTo>
                    <a:lnTo>
                      <a:pt x="2667" y="1294"/>
                    </a:lnTo>
                    <a:lnTo>
                      <a:pt x="2670" y="1282"/>
                    </a:lnTo>
                    <a:lnTo>
                      <a:pt x="2672" y="1269"/>
                    </a:lnTo>
                    <a:lnTo>
                      <a:pt x="2676" y="1257"/>
                    </a:lnTo>
                    <a:lnTo>
                      <a:pt x="2680" y="1245"/>
                    </a:lnTo>
                    <a:lnTo>
                      <a:pt x="2684" y="1233"/>
                    </a:lnTo>
                    <a:lnTo>
                      <a:pt x="2689" y="1222"/>
                    </a:lnTo>
                    <a:lnTo>
                      <a:pt x="2695" y="1211"/>
                    </a:lnTo>
                    <a:lnTo>
                      <a:pt x="2700" y="1201"/>
                    </a:lnTo>
                    <a:lnTo>
                      <a:pt x="2707" y="1191"/>
                    </a:lnTo>
                    <a:lnTo>
                      <a:pt x="2710" y="1186"/>
                    </a:lnTo>
                    <a:lnTo>
                      <a:pt x="2714" y="1181"/>
                    </a:lnTo>
                    <a:lnTo>
                      <a:pt x="2721" y="1171"/>
                    </a:lnTo>
                    <a:lnTo>
                      <a:pt x="2725" y="1167"/>
                    </a:lnTo>
                    <a:lnTo>
                      <a:pt x="2729" y="1162"/>
                    </a:lnTo>
                    <a:lnTo>
                      <a:pt x="2737" y="1154"/>
                    </a:lnTo>
                    <a:lnTo>
                      <a:pt x="2746" y="1145"/>
                    </a:lnTo>
                    <a:lnTo>
                      <a:pt x="2755" y="1137"/>
                    </a:lnTo>
                    <a:lnTo>
                      <a:pt x="2764" y="1130"/>
                    </a:lnTo>
                    <a:lnTo>
                      <a:pt x="2774" y="1123"/>
                    </a:lnTo>
                    <a:lnTo>
                      <a:pt x="2784" y="1117"/>
                    </a:lnTo>
                    <a:lnTo>
                      <a:pt x="2794" y="1111"/>
                    </a:lnTo>
                    <a:lnTo>
                      <a:pt x="2805" y="1105"/>
                    </a:lnTo>
                    <a:lnTo>
                      <a:pt x="2815" y="1100"/>
                    </a:lnTo>
                    <a:lnTo>
                      <a:pt x="2827" y="1096"/>
                    </a:lnTo>
                    <a:lnTo>
                      <a:pt x="2838" y="1092"/>
                    </a:lnTo>
                    <a:lnTo>
                      <a:pt x="2850" y="1088"/>
                    </a:lnTo>
                    <a:lnTo>
                      <a:pt x="2862" y="1085"/>
                    </a:lnTo>
                    <a:lnTo>
                      <a:pt x="2874" y="1083"/>
                    </a:lnTo>
                    <a:lnTo>
                      <a:pt x="2887" y="1082"/>
                    </a:lnTo>
                    <a:lnTo>
                      <a:pt x="2899" y="1081"/>
                    </a:lnTo>
                    <a:lnTo>
                      <a:pt x="2912" y="1080"/>
                    </a:lnTo>
                    <a:close/>
                    <a:moveTo>
                      <a:pt x="81" y="547"/>
                    </a:moveTo>
                    <a:lnTo>
                      <a:pt x="88" y="546"/>
                    </a:lnTo>
                    <a:lnTo>
                      <a:pt x="94" y="545"/>
                    </a:lnTo>
                    <a:lnTo>
                      <a:pt x="101" y="544"/>
                    </a:lnTo>
                    <a:lnTo>
                      <a:pt x="107" y="542"/>
                    </a:lnTo>
                    <a:lnTo>
                      <a:pt x="113" y="539"/>
                    </a:lnTo>
                    <a:lnTo>
                      <a:pt x="119" y="535"/>
                    </a:lnTo>
                    <a:lnTo>
                      <a:pt x="124" y="531"/>
                    </a:lnTo>
                    <a:lnTo>
                      <a:pt x="129" y="527"/>
                    </a:lnTo>
                    <a:lnTo>
                      <a:pt x="133" y="522"/>
                    </a:lnTo>
                    <a:lnTo>
                      <a:pt x="137" y="516"/>
                    </a:lnTo>
                    <a:lnTo>
                      <a:pt x="140" y="510"/>
                    </a:lnTo>
                    <a:lnTo>
                      <a:pt x="143" y="504"/>
                    </a:lnTo>
                    <a:lnTo>
                      <a:pt x="146" y="497"/>
                    </a:lnTo>
                    <a:lnTo>
                      <a:pt x="147" y="490"/>
                    </a:lnTo>
                    <a:lnTo>
                      <a:pt x="148" y="482"/>
                    </a:lnTo>
                    <a:lnTo>
                      <a:pt x="149" y="473"/>
                    </a:lnTo>
                    <a:lnTo>
                      <a:pt x="149" y="29"/>
                    </a:lnTo>
                    <a:lnTo>
                      <a:pt x="310" y="29"/>
                    </a:lnTo>
                    <a:lnTo>
                      <a:pt x="310" y="499"/>
                    </a:lnTo>
                    <a:lnTo>
                      <a:pt x="310" y="509"/>
                    </a:lnTo>
                    <a:lnTo>
                      <a:pt x="310" y="519"/>
                    </a:lnTo>
                    <a:lnTo>
                      <a:pt x="309" y="529"/>
                    </a:lnTo>
                    <a:lnTo>
                      <a:pt x="307" y="539"/>
                    </a:lnTo>
                    <a:lnTo>
                      <a:pt x="305" y="548"/>
                    </a:lnTo>
                    <a:lnTo>
                      <a:pt x="303" y="558"/>
                    </a:lnTo>
                    <a:lnTo>
                      <a:pt x="300" y="567"/>
                    </a:lnTo>
                    <a:lnTo>
                      <a:pt x="297" y="577"/>
                    </a:lnTo>
                    <a:lnTo>
                      <a:pt x="290" y="595"/>
                    </a:lnTo>
                    <a:lnTo>
                      <a:pt x="285" y="604"/>
                    </a:lnTo>
                    <a:lnTo>
                      <a:pt x="280" y="612"/>
                    </a:lnTo>
                    <a:lnTo>
                      <a:pt x="275" y="621"/>
                    </a:lnTo>
                    <a:lnTo>
                      <a:pt x="269" y="629"/>
                    </a:lnTo>
                    <a:lnTo>
                      <a:pt x="263" y="636"/>
                    </a:lnTo>
                    <a:lnTo>
                      <a:pt x="256" y="644"/>
                    </a:lnTo>
                    <a:lnTo>
                      <a:pt x="249" y="651"/>
                    </a:lnTo>
                    <a:lnTo>
                      <a:pt x="241" y="657"/>
                    </a:lnTo>
                    <a:lnTo>
                      <a:pt x="233" y="664"/>
                    </a:lnTo>
                    <a:lnTo>
                      <a:pt x="225" y="670"/>
                    </a:lnTo>
                    <a:lnTo>
                      <a:pt x="216" y="675"/>
                    </a:lnTo>
                    <a:lnTo>
                      <a:pt x="206" y="680"/>
                    </a:lnTo>
                    <a:lnTo>
                      <a:pt x="196" y="685"/>
                    </a:lnTo>
                    <a:lnTo>
                      <a:pt x="185" y="689"/>
                    </a:lnTo>
                    <a:lnTo>
                      <a:pt x="174" y="693"/>
                    </a:lnTo>
                    <a:lnTo>
                      <a:pt x="162" y="696"/>
                    </a:lnTo>
                    <a:lnTo>
                      <a:pt x="150" y="699"/>
                    </a:lnTo>
                    <a:lnTo>
                      <a:pt x="138" y="701"/>
                    </a:lnTo>
                    <a:lnTo>
                      <a:pt x="125" y="703"/>
                    </a:lnTo>
                    <a:lnTo>
                      <a:pt x="111" y="704"/>
                    </a:lnTo>
                    <a:lnTo>
                      <a:pt x="97" y="704"/>
                    </a:lnTo>
                    <a:lnTo>
                      <a:pt x="83" y="704"/>
                    </a:lnTo>
                    <a:lnTo>
                      <a:pt x="0" y="702"/>
                    </a:lnTo>
                    <a:lnTo>
                      <a:pt x="0" y="547"/>
                    </a:lnTo>
                    <a:lnTo>
                      <a:pt x="81" y="547"/>
                    </a:lnTo>
                    <a:close/>
                    <a:moveTo>
                      <a:pt x="619" y="205"/>
                    </a:moveTo>
                    <a:lnTo>
                      <a:pt x="633" y="206"/>
                    </a:lnTo>
                    <a:lnTo>
                      <a:pt x="646" y="207"/>
                    </a:lnTo>
                    <a:lnTo>
                      <a:pt x="659" y="208"/>
                    </a:lnTo>
                    <a:lnTo>
                      <a:pt x="672" y="210"/>
                    </a:lnTo>
                    <a:lnTo>
                      <a:pt x="686" y="213"/>
                    </a:lnTo>
                    <a:lnTo>
                      <a:pt x="698" y="216"/>
                    </a:lnTo>
                    <a:lnTo>
                      <a:pt x="711" y="220"/>
                    </a:lnTo>
                    <a:lnTo>
                      <a:pt x="716" y="222"/>
                    </a:lnTo>
                    <a:lnTo>
                      <a:pt x="722" y="225"/>
                    </a:lnTo>
                    <a:lnTo>
                      <a:pt x="734" y="229"/>
                    </a:lnTo>
                    <a:lnTo>
                      <a:pt x="745" y="235"/>
                    </a:lnTo>
                    <a:lnTo>
                      <a:pt x="756" y="241"/>
                    </a:lnTo>
                    <a:lnTo>
                      <a:pt x="766" y="247"/>
                    </a:lnTo>
                    <a:lnTo>
                      <a:pt x="776" y="254"/>
                    </a:lnTo>
                    <a:lnTo>
                      <a:pt x="786" y="261"/>
                    </a:lnTo>
                    <a:lnTo>
                      <a:pt x="795" y="269"/>
                    </a:lnTo>
                    <a:lnTo>
                      <a:pt x="804" y="277"/>
                    </a:lnTo>
                    <a:lnTo>
                      <a:pt x="812" y="286"/>
                    </a:lnTo>
                    <a:lnTo>
                      <a:pt x="820" y="295"/>
                    </a:lnTo>
                    <a:lnTo>
                      <a:pt x="828" y="305"/>
                    </a:lnTo>
                    <a:lnTo>
                      <a:pt x="835" y="314"/>
                    </a:lnTo>
                    <a:lnTo>
                      <a:pt x="842" y="325"/>
                    </a:lnTo>
                    <a:lnTo>
                      <a:pt x="848" y="336"/>
                    </a:lnTo>
                    <a:lnTo>
                      <a:pt x="853" y="347"/>
                    </a:lnTo>
                    <a:lnTo>
                      <a:pt x="858" y="358"/>
                    </a:lnTo>
                    <a:lnTo>
                      <a:pt x="863" y="370"/>
                    </a:lnTo>
                    <a:lnTo>
                      <a:pt x="867" y="382"/>
                    </a:lnTo>
                    <a:lnTo>
                      <a:pt x="870" y="394"/>
                    </a:lnTo>
                    <a:lnTo>
                      <a:pt x="873" y="406"/>
                    </a:lnTo>
                    <a:lnTo>
                      <a:pt x="875" y="419"/>
                    </a:lnTo>
                    <a:lnTo>
                      <a:pt x="876" y="425"/>
                    </a:lnTo>
                    <a:lnTo>
                      <a:pt x="877" y="431"/>
                    </a:lnTo>
                    <a:lnTo>
                      <a:pt x="878" y="445"/>
                    </a:lnTo>
                    <a:lnTo>
                      <a:pt x="878" y="458"/>
                    </a:lnTo>
                    <a:lnTo>
                      <a:pt x="878" y="471"/>
                    </a:lnTo>
                    <a:lnTo>
                      <a:pt x="877" y="484"/>
                    </a:lnTo>
                    <a:lnTo>
                      <a:pt x="875" y="497"/>
                    </a:lnTo>
                    <a:lnTo>
                      <a:pt x="873" y="510"/>
                    </a:lnTo>
                    <a:lnTo>
                      <a:pt x="870" y="522"/>
                    </a:lnTo>
                    <a:lnTo>
                      <a:pt x="867" y="534"/>
                    </a:lnTo>
                    <a:lnTo>
                      <a:pt x="863" y="546"/>
                    </a:lnTo>
                    <a:lnTo>
                      <a:pt x="858" y="558"/>
                    </a:lnTo>
                    <a:lnTo>
                      <a:pt x="853" y="569"/>
                    </a:lnTo>
                    <a:lnTo>
                      <a:pt x="848" y="581"/>
                    </a:lnTo>
                    <a:lnTo>
                      <a:pt x="842" y="591"/>
                    </a:lnTo>
                    <a:lnTo>
                      <a:pt x="835" y="601"/>
                    </a:lnTo>
                    <a:lnTo>
                      <a:pt x="828" y="611"/>
                    </a:lnTo>
                    <a:lnTo>
                      <a:pt x="820" y="621"/>
                    </a:lnTo>
                    <a:lnTo>
                      <a:pt x="812" y="630"/>
                    </a:lnTo>
                    <a:lnTo>
                      <a:pt x="804" y="638"/>
                    </a:lnTo>
                    <a:lnTo>
                      <a:pt x="795" y="647"/>
                    </a:lnTo>
                    <a:lnTo>
                      <a:pt x="786" y="654"/>
                    </a:lnTo>
                    <a:lnTo>
                      <a:pt x="776" y="662"/>
                    </a:lnTo>
                    <a:lnTo>
                      <a:pt x="766" y="669"/>
                    </a:lnTo>
                    <a:lnTo>
                      <a:pt x="756" y="675"/>
                    </a:lnTo>
                    <a:lnTo>
                      <a:pt x="745" y="681"/>
                    </a:lnTo>
                    <a:lnTo>
                      <a:pt x="734" y="686"/>
                    </a:lnTo>
                    <a:lnTo>
                      <a:pt x="722" y="691"/>
                    </a:lnTo>
                    <a:lnTo>
                      <a:pt x="711" y="696"/>
                    </a:lnTo>
                    <a:lnTo>
                      <a:pt x="698" y="700"/>
                    </a:lnTo>
                    <a:lnTo>
                      <a:pt x="686" y="703"/>
                    </a:lnTo>
                    <a:lnTo>
                      <a:pt x="672" y="706"/>
                    </a:lnTo>
                    <a:lnTo>
                      <a:pt x="659" y="708"/>
                    </a:lnTo>
                    <a:lnTo>
                      <a:pt x="646" y="709"/>
                    </a:lnTo>
                    <a:lnTo>
                      <a:pt x="633" y="710"/>
                    </a:lnTo>
                    <a:lnTo>
                      <a:pt x="619" y="710"/>
                    </a:lnTo>
                    <a:lnTo>
                      <a:pt x="606" y="710"/>
                    </a:lnTo>
                    <a:lnTo>
                      <a:pt x="592" y="709"/>
                    </a:lnTo>
                    <a:lnTo>
                      <a:pt x="579" y="708"/>
                    </a:lnTo>
                    <a:lnTo>
                      <a:pt x="566" y="706"/>
                    </a:lnTo>
                    <a:lnTo>
                      <a:pt x="553" y="703"/>
                    </a:lnTo>
                    <a:lnTo>
                      <a:pt x="541" y="700"/>
                    </a:lnTo>
                    <a:lnTo>
                      <a:pt x="529" y="696"/>
                    </a:lnTo>
                    <a:lnTo>
                      <a:pt x="523" y="694"/>
                    </a:lnTo>
                    <a:lnTo>
                      <a:pt x="517" y="691"/>
                    </a:lnTo>
                    <a:lnTo>
                      <a:pt x="505" y="686"/>
                    </a:lnTo>
                    <a:lnTo>
                      <a:pt x="494" y="681"/>
                    </a:lnTo>
                    <a:lnTo>
                      <a:pt x="483" y="675"/>
                    </a:lnTo>
                    <a:lnTo>
                      <a:pt x="473" y="669"/>
                    </a:lnTo>
                    <a:lnTo>
                      <a:pt x="463" y="662"/>
                    </a:lnTo>
                    <a:lnTo>
                      <a:pt x="453" y="654"/>
                    </a:lnTo>
                    <a:lnTo>
                      <a:pt x="444" y="647"/>
                    </a:lnTo>
                    <a:lnTo>
                      <a:pt x="435" y="638"/>
                    </a:lnTo>
                    <a:lnTo>
                      <a:pt x="426" y="630"/>
                    </a:lnTo>
                    <a:lnTo>
                      <a:pt x="418" y="621"/>
                    </a:lnTo>
                    <a:lnTo>
                      <a:pt x="410" y="611"/>
                    </a:lnTo>
                    <a:lnTo>
                      <a:pt x="403" y="601"/>
                    </a:lnTo>
                    <a:lnTo>
                      <a:pt x="397" y="591"/>
                    </a:lnTo>
                    <a:lnTo>
                      <a:pt x="391" y="581"/>
                    </a:lnTo>
                    <a:lnTo>
                      <a:pt x="385" y="569"/>
                    </a:lnTo>
                    <a:lnTo>
                      <a:pt x="380" y="558"/>
                    </a:lnTo>
                    <a:lnTo>
                      <a:pt x="376" y="546"/>
                    </a:lnTo>
                    <a:lnTo>
                      <a:pt x="372" y="534"/>
                    </a:lnTo>
                    <a:lnTo>
                      <a:pt x="368" y="522"/>
                    </a:lnTo>
                    <a:lnTo>
                      <a:pt x="366" y="510"/>
                    </a:lnTo>
                    <a:lnTo>
                      <a:pt x="363" y="497"/>
                    </a:lnTo>
                    <a:lnTo>
                      <a:pt x="363" y="491"/>
                    </a:lnTo>
                    <a:lnTo>
                      <a:pt x="362" y="484"/>
                    </a:lnTo>
                    <a:lnTo>
                      <a:pt x="361" y="471"/>
                    </a:lnTo>
                    <a:lnTo>
                      <a:pt x="361" y="458"/>
                    </a:lnTo>
                    <a:lnTo>
                      <a:pt x="361" y="445"/>
                    </a:lnTo>
                    <a:lnTo>
                      <a:pt x="362" y="431"/>
                    </a:lnTo>
                    <a:lnTo>
                      <a:pt x="363" y="419"/>
                    </a:lnTo>
                    <a:lnTo>
                      <a:pt x="366" y="406"/>
                    </a:lnTo>
                    <a:lnTo>
                      <a:pt x="368" y="394"/>
                    </a:lnTo>
                    <a:lnTo>
                      <a:pt x="372" y="382"/>
                    </a:lnTo>
                    <a:lnTo>
                      <a:pt x="376" y="370"/>
                    </a:lnTo>
                    <a:lnTo>
                      <a:pt x="380" y="358"/>
                    </a:lnTo>
                    <a:lnTo>
                      <a:pt x="385" y="347"/>
                    </a:lnTo>
                    <a:lnTo>
                      <a:pt x="391" y="336"/>
                    </a:lnTo>
                    <a:lnTo>
                      <a:pt x="397" y="325"/>
                    </a:lnTo>
                    <a:lnTo>
                      <a:pt x="403" y="314"/>
                    </a:lnTo>
                    <a:lnTo>
                      <a:pt x="410" y="305"/>
                    </a:lnTo>
                    <a:lnTo>
                      <a:pt x="418" y="295"/>
                    </a:lnTo>
                    <a:lnTo>
                      <a:pt x="426" y="286"/>
                    </a:lnTo>
                    <a:lnTo>
                      <a:pt x="435" y="277"/>
                    </a:lnTo>
                    <a:lnTo>
                      <a:pt x="444" y="269"/>
                    </a:lnTo>
                    <a:lnTo>
                      <a:pt x="453" y="261"/>
                    </a:lnTo>
                    <a:lnTo>
                      <a:pt x="463" y="254"/>
                    </a:lnTo>
                    <a:lnTo>
                      <a:pt x="473" y="247"/>
                    </a:lnTo>
                    <a:lnTo>
                      <a:pt x="483" y="241"/>
                    </a:lnTo>
                    <a:lnTo>
                      <a:pt x="494" y="235"/>
                    </a:lnTo>
                    <a:lnTo>
                      <a:pt x="505" y="229"/>
                    </a:lnTo>
                    <a:lnTo>
                      <a:pt x="517" y="225"/>
                    </a:lnTo>
                    <a:lnTo>
                      <a:pt x="529" y="220"/>
                    </a:lnTo>
                    <a:lnTo>
                      <a:pt x="541" y="216"/>
                    </a:lnTo>
                    <a:lnTo>
                      <a:pt x="553" y="213"/>
                    </a:lnTo>
                    <a:lnTo>
                      <a:pt x="566" y="210"/>
                    </a:lnTo>
                    <a:lnTo>
                      <a:pt x="579" y="208"/>
                    </a:lnTo>
                    <a:lnTo>
                      <a:pt x="592" y="207"/>
                    </a:lnTo>
                    <a:lnTo>
                      <a:pt x="606" y="206"/>
                    </a:lnTo>
                    <a:lnTo>
                      <a:pt x="619" y="205"/>
                    </a:lnTo>
                    <a:close/>
                    <a:moveTo>
                      <a:pt x="619" y="570"/>
                    </a:moveTo>
                    <a:lnTo>
                      <a:pt x="630" y="570"/>
                    </a:lnTo>
                    <a:lnTo>
                      <a:pt x="636" y="569"/>
                    </a:lnTo>
                    <a:lnTo>
                      <a:pt x="641" y="568"/>
                    </a:lnTo>
                    <a:lnTo>
                      <a:pt x="651" y="566"/>
                    </a:lnTo>
                    <a:lnTo>
                      <a:pt x="661" y="562"/>
                    </a:lnTo>
                    <a:lnTo>
                      <a:pt x="670" y="558"/>
                    </a:lnTo>
                    <a:lnTo>
                      <a:pt x="679" y="552"/>
                    </a:lnTo>
                    <a:lnTo>
                      <a:pt x="687" y="546"/>
                    </a:lnTo>
                    <a:lnTo>
                      <a:pt x="694" y="539"/>
                    </a:lnTo>
                    <a:lnTo>
                      <a:pt x="700" y="531"/>
                    </a:lnTo>
                    <a:lnTo>
                      <a:pt x="706" y="523"/>
                    </a:lnTo>
                    <a:lnTo>
                      <a:pt x="711" y="514"/>
                    </a:lnTo>
                    <a:lnTo>
                      <a:pt x="715" y="504"/>
                    </a:lnTo>
                    <a:lnTo>
                      <a:pt x="718" y="493"/>
                    </a:lnTo>
                    <a:lnTo>
                      <a:pt x="719" y="488"/>
                    </a:lnTo>
                    <a:lnTo>
                      <a:pt x="720" y="482"/>
                    </a:lnTo>
                    <a:lnTo>
                      <a:pt x="722" y="470"/>
                    </a:lnTo>
                    <a:lnTo>
                      <a:pt x="722" y="458"/>
                    </a:lnTo>
                    <a:lnTo>
                      <a:pt x="722" y="446"/>
                    </a:lnTo>
                    <a:lnTo>
                      <a:pt x="721" y="440"/>
                    </a:lnTo>
                    <a:lnTo>
                      <a:pt x="720" y="434"/>
                    </a:lnTo>
                    <a:lnTo>
                      <a:pt x="718" y="423"/>
                    </a:lnTo>
                    <a:lnTo>
                      <a:pt x="715" y="412"/>
                    </a:lnTo>
                    <a:lnTo>
                      <a:pt x="711" y="402"/>
                    </a:lnTo>
                    <a:lnTo>
                      <a:pt x="706" y="393"/>
                    </a:lnTo>
                    <a:lnTo>
                      <a:pt x="700" y="384"/>
                    </a:lnTo>
                    <a:lnTo>
                      <a:pt x="694" y="377"/>
                    </a:lnTo>
                    <a:lnTo>
                      <a:pt x="687" y="370"/>
                    </a:lnTo>
                    <a:lnTo>
                      <a:pt x="679" y="363"/>
                    </a:lnTo>
                    <a:lnTo>
                      <a:pt x="674" y="361"/>
                    </a:lnTo>
                    <a:lnTo>
                      <a:pt x="670" y="358"/>
                    </a:lnTo>
                    <a:lnTo>
                      <a:pt x="661" y="354"/>
                    </a:lnTo>
                    <a:lnTo>
                      <a:pt x="651" y="350"/>
                    </a:lnTo>
                    <a:lnTo>
                      <a:pt x="641" y="348"/>
                    </a:lnTo>
                    <a:lnTo>
                      <a:pt x="636" y="347"/>
                    </a:lnTo>
                    <a:lnTo>
                      <a:pt x="630" y="346"/>
                    </a:lnTo>
                    <a:lnTo>
                      <a:pt x="619" y="346"/>
                    </a:lnTo>
                    <a:lnTo>
                      <a:pt x="608" y="346"/>
                    </a:lnTo>
                    <a:lnTo>
                      <a:pt x="602" y="347"/>
                    </a:lnTo>
                    <a:lnTo>
                      <a:pt x="597" y="348"/>
                    </a:lnTo>
                    <a:lnTo>
                      <a:pt x="587" y="350"/>
                    </a:lnTo>
                    <a:lnTo>
                      <a:pt x="577" y="354"/>
                    </a:lnTo>
                    <a:lnTo>
                      <a:pt x="572" y="356"/>
                    </a:lnTo>
                    <a:lnTo>
                      <a:pt x="568" y="358"/>
                    </a:lnTo>
                    <a:lnTo>
                      <a:pt x="559" y="363"/>
                    </a:lnTo>
                    <a:lnTo>
                      <a:pt x="552" y="370"/>
                    </a:lnTo>
                    <a:lnTo>
                      <a:pt x="545" y="377"/>
                    </a:lnTo>
                    <a:lnTo>
                      <a:pt x="538" y="384"/>
                    </a:lnTo>
                    <a:lnTo>
                      <a:pt x="533" y="393"/>
                    </a:lnTo>
                    <a:lnTo>
                      <a:pt x="528" y="402"/>
                    </a:lnTo>
                    <a:lnTo>
                      <a:pt x="524" y="412"/>
                    </a:lnTo>
                    <a:lnTo>
                      <a:pt x="520" y="423"/>
                    </a:lnTo>
                    <a:lnTo>
                      <a:pt x="519" y="428"/>
                    </a:lnTo>
                    <a:lnTo>
                      <a:pt x="518" y="434"/>
                    </a:lnTo>
                    <a:lnTo>
                      <a:pt x="517" y="446"/>
                    </a:lnTo>
                    <a:lnTo>
                      <a:pt x="516" y="458"/>
                    </a:lnTo>
                    <a:lnTo>
                      <a:pt x="517" y="470"/>
                    </a:lnTo>
                    <a:lnTo>
                      <a:pt x="517" y="476"/>
                    </a:lnTo>
                    <a:lnTo>
                      <a:pt x="518" y="482"/>
                    </a:lnTo>
                    <a:lnTo>
                      <a:pt x="520" y="493"/>
                    </a:lnTo>
                    <a:lnTo>
                      <a:pt x="524" y="504"/>
                    </a:lnTo>
                    <a:lnTo>
                      <a:pt x="528" y="514"/>
                    </a:lnTo>
                    <a:lnTo>
                      <a:pt x="533" y="523"/>
                    </a:lnTo>
                    <a:lnTo>
                      <a:pt x="538" y="531"/>
                    </a:lnTo>
                    <a:lnTo>
                      <a:pt x="545" y="539"/>
                    </a:lnTo>
                    <a:lnTo>
                      <a:pt x="552" y="546"/>
                    </a:lnTo>
                    <a:lnTo>
                      <a:pt x="559" y="552"/>
                    </a:lnTo>
                    <a:lnTo>
                      <a:pt x="564" y="555"/>
                    </a:lnTo>
                    <a:lnTo>
                      <a:pt x="568" y="558"/>
                    </a:lnTo>
                    <a:lnTo>
                      <a:pt x="577" y="562"/>
                    </a:lnTo>
                    <a:lnTo>
                      <a:pt x="587" y="566"/>
                    </a:lnTo>
                    <a:lnTo>
                      <a:pt x="597" y="568"/>
                    </a:lnTo>
                    <a:lnTo>
                      <a:pt x="608" y="570"/>
                    </a:lnTo>
                    <a:lnTo>
                      <a:pt x="619" y="570"/>
                    </a:lnTo>
                    <a:close/>
                    <a:moveTo>
                      <a:pt x="1010" y="0"/>
                    </a:moveTo>
                    <a:lnTo>
                      <a:pt x="1019" y="1"/>
                    </a:lnTo>
                    <a:lnTo>
                      <a:pt x="1027" y="2"/>
                    </a:lnTo>
                    <a:lnTo>
                      <a:pt x="1036" y="4"/>
                    </a:lnTo>
                    <a:lnTo>
                      <a:pt x="1044" y="7"/>
                    </a:lnTo>
                    <a:lnTo>
                      <a:pt x="1051" y="11"/>
                    </a:lnTo>
                    <a:lnTo>
                      <a:pt x="1058" y="15"/>
                    </a:lnTo>
                    <a:lnTo>
                      <a:pt x="1065" y="20"/>
                    </a:lnTo>
                    <a:lnTo>
                      <a:pt x="1071" y="25"/>
                    </a:lnTo>
                    <a:lnTo>
                      <a:pt x="1076" y="32"/>
                    </a:lnTo>
                    <a:lnTo>
                      <a:pt x="1081" y="38"/>
                    </a:lnTo>
                    <a:lnTo>
                      <a:pt x="1085" y="45"/>
                    </a:lnTo>
                    <a:lnTo>
                      <a:pt x="1089" y="53"/>
                    </a:lnTo>
                    <a:lnTo>
                      <a:pt x="1092" y="61"/>
                    </a:lnTo>
                    <a:lnTo>
                      <a:pt x="1094" y="69"/>
                    </a:lnTo>
                    <a:lnTo>
                      <a:pt x="1095" y="78"/>
                    </a:lnTo>
                    <a:lnTo>
                      <a:pt x="1095" y="87"/>
                    </a:lnTo>
                    <a:lnTo>
                      <a:pt x="1095" y="96"/>
                    </a:lnTo>
                    <a:lnTo>
                      <a:pt x="1094" y="106"/>
                    </a:lnTo>
                    <a:lnTo>
                      <a:pt x="1092" y="114"/>
                    </a:lnTo>
                    <a:lnTo>
                      <a:pt x="1089" y="122"/>
                    </a:lnTo>
                    <a:lnTo>
                      <a:pt x="1085" y="130"/>
                    </a:lnTo>
                    <a:lnTo>
                      <a:pt x="1081" y="137"/>
                    </a:lnTo>
                    <a:lnTo>
                      <a:pt x="1076" y="144"/>
                    </a:lnTo>
                    <a:lnTo>
                      <a:pt x="1074" y="147"/>
                    </a:lnTo>
                    <a:lnTo>
                      <a:pt x="1071" y="150"/>
                    </a:lnTo>
                    <a:lnTo>
                      <a:pt x="1065" y="155"/>
                    </a:lnTo>
                    <a:lnTo>
                      <a:pt x="1058" y="160"/>
                    </a:lnTo>
                    <a:lnTo>
                      <a:pt x="1051" y="164"/>
                    </a:lnTo>
                    <a:lnTo>
                      <a:pt x="1044" y="168"/>
                    </a:lnTo>
                    <a:lnTo>
                      <a:pt x="1036" y="171"/>
                    </a:lnTo>
                    <a:lnTo>
                      <a:pt x="1027" y="173"/>
                    </a:lnTo>
                    <a:lnTo>
                      <a:pt x="1019" y="174"/>
                    </a:lnTo>
                    <a:lnTo>
                      <a:pt x="1010" y="174"/>
                    </a:lnTo>
                    <a:lnTo>
                      <a:pt x="1001" y="174"/>
                    </a:lnTo>
                    <a:lnTo>
                      <a:pt x="992" y="173"/>
                    </a:lnTo>
                    <a:lnTo>
                      <a:pt x="984" y="171"/>
                    </a:lnTo>
                    <a:lnTo>
                      <a:pt x="976" y="168"/>
                    </a:lnTo>
                    <a:lnTo>
                      <a:pt x="968" y="164"/>
                    </a:lnTo>
                    <a:lnTo>
                      <a:pt x="961" y="160"/>
                    </a:lnTo>
                    <a:lnTo>
                      <a:pt x="954" y="155"/>
                    </a:lnTo>
                    <a:lnTo>
                      <a:pt x="948" y="150"/>
                    </a:lnTo>
                    <a:lnTo>
                      <a:pt x="942" y="144"/>
                    </a:lnTo>
                    <a:lnTo>
                      <a:pt x="940" y="140"/>
                    </a:lnTo>
                    <a:lnTo>
                      <a:pt x="937" y="137"/>
                    </a:lnTo>
                    <a:lnTo>
                      <a:pt x="933" y="130"/>
                    </a:lnTo>
                    <a:lnTo>
                      <a:pt x="929" y="122"/>
                    </a:lnTo>
                    <a:lnTo>
                      <a:pt x="926" y="114"/>
                    </a:lnTo>
                    <a:lnTo>
                      <a:pt x="924" y="106"/>
                    </a:lnTo>
                    <a:lnTo>
                      <a:pt x="923" y="96"/>
                    </a:lnTo>
                    <a:lnTo>
                      <a:pt x="922" y="87"/>
                    </a:lnTo>
                    <a:lnTo>
                      <a:pt x="923" y="78"/>
                    </a:lnTo>
                    <a:lnTo>
                      <a:pt x="924" y="69"/>
                    </a:lnTo>
                    <a:lnTo>
                      <a:pt x="925" y="65"/>
                    </a:lnTo>
                    <a:lnTo>
                      <a:pt x="926" y="61"/>
                    </a:lnTo>
                    <a:lnTo>
                      <a:pt x="928" y="57"/>
                    </a:lnTo>
                    <a:lnTo>
                      <a:pt x="929" y="53"/>
                    </a:lnTo>
                    <a:lnTo>
                      <a:pt x="931" y="49"/>
                    </a:lnTo>
                    <a:lnTo>
                      <a:pt x="933" y="45"/>
                    </a:lnTo>
                    <a:lnTo>
                      <a:pt x="937" y="38"/>
                    </a:lnTo>
                    <a:lnTo>
                      <a:pt x="942" y="32"/>
                    </a:lnTo>
                    <a:lnTo>
                      <a:pt x="945" y="28"/>
                    </a:lnTo>
                    <a:lnTo>
                      <a:pt x="948" y="25"/>
                    </a:lnTo>
                    <a:lnTo>
                      <a:pt x="954" y="20"/>
                    </a:lnTo>
                    <a:lnTo>
                      <a:pt x="961" y="15"/>
                    </a:lnTo>
                    <a:lnTo>
                      <a:pt x="968" y="11"/>
                    </a:lnTo>
                    <a:lnTo>
                      <a:pt x="976" y="7"/>
                    </a:lnTo>
                    <a:lnTo>
                      <a:pt x="984" y="4"/>
                    </a:lnTo>
                    <a:lnTo>
                      <a:pt x="992" y="2"/>
                    </a:lnTo>
                    <a:lnTo>
                      <a:pt x="1001" y="1"/>
                    </a:lnTo>
                    <a:lnTo>
                      <a:pt x="1010" y="0"/>
                    </a:lnTo>
                    <a:close/>
                    <a:moveTo>
                      <a:pt x="1086" y="214"/>
                    </a:moveTo>
                    <a:lnTo>
                      <a:pt x="1086" y="702"/>
                    </a:lnTo>
                    <a:lnTo>
                      <a:pt x="932" y="702"/>
                    </a:lnTo>
                    <a:lnTo>
                      <a:pt x="932" y="214"/>
                    </a:lnTo>
                    <a:lnTo>
                      <a:pt x="1086" y="214"/>
                    </a:lnTo>
                    <a:close/>
                    <a:moveTo>
                      <a:pt x="1308" y="214"/>
                    </a:moveTo>
                    <a:lnTo>
                      <a:pt x="1308" y="269"/>
                    </a:lnTo>
                    <a:lnTo>
                      <a:pt x="1313" y="262"/>
                    </a:lnTo>
                    <a:lnTo>
                      <a:pt x="1319" y="255"/>
                    </a:lnTo>
                    <a:lnTo>
                      <a:pt x="1325" y="248"/>
                    </a:lnTo>
                    <a:lnTo>
                      <a:pt x="1331" y="242"/>
                    </a:lnTo>
                    <a:lnTo>
                      <a:pt x="1338" y="237"/>
                    </a:lnTo>
                    <a:lnTo>
                      <a:pt x="1346" y="231"/>
                    </a:lnTo>
                    <a:lnTo>
                      <a:pt x="1353" y="227"/>
                    </a:lnTo>
                    <a:lnTo>
                      <a:pt x="1361" y="222"/>
                    </a:lnTo>
                    <a:lnTo>
                      <a:pt x="1370" y="218"/>
                    </a:lnTo>
                    <a:lnTo>
                      <a:pt x="1379" y="215"/>
                    </a:lnTo>
                    <a:lnTo>
                      <a:pt x="1388" y="212"/>
                    </a:lnTo>
                    <a:lnTo>
                      <a:pt x="1398" y="210"/>
                    </a:lnTo>
                    <a:lnTo>
                      <a:pt x="1408" y="208"/>
                    </a:lnTo>
                    <a:lnTo>
                      <a:pt x="1419" y="206"/>
                    </a:lnTo>
                    <a:lnTo>
                      <a:pt x="1429" y="206"/>
                    </a:lnTo>
                    <a:lnTo>
                      <a:pt x="1440" y="205"/>
                    </a:lnTo>
                    <a:lnTo>
                      <a:pt x="1450" y="206"/>
                    </a:lnTo>
                    <a:lnTo>
                      <a:pt x="1460" y="206"/>
                    </a:lnTo>
                    <a:lnTo>
                      <a:pt x="1469" y="207"/>
                    </a:lnTo>
                    <a:lnTo>
                      <a:pt x="1478" y="209"/>
                    </a:lnTo>
                    <a:lnTo>
                      <a:pt x="1496" y="213"/>
                    </a:lnTo>
                    <a:lnTo>
                      <a:pt x="1505" y="216"/>
                    </a:lnTo>
                    <a:lnTo>
                      <a:pt x="1513" y="220"/>
                    </a:lnTo>
                    <a:lnTo>
                      <a:pt x="1521" y="223"/>
                    </a:lnTo>
                    <a:lnTo>
                      <a:pt x="1529" y="227"/>
                    </a:lnTo>
                    <a:lnTo>
                      <a:pt x="1537" y="232"/>
                    </a:lnTo>
                    <a:lnTo>
                      <a:pt x="1544" y="237"/>
                    </a:lnTo>
                    <a:lnTo>
                      <a:pt x="1551" y="242"/>
                    </a:lnTo>
                    <a:lnTo>
                      <a:pt x="1557" y="247"/>
                    </a:lnTo>
                    <a:lnTo>
                      <a:pt x="1564" y="253"/>
                    </a:lnTo>
                    <a:lnTo>
                      <a:pt x="1570" y="260"/>
                    </a:lnTo>
                    <a:lnTo>
                      <a:pt x="1576" y="266"/>
                    </a:lnTo>
                    <a:lnTo>
                      <a:pt x="1581" y="274"/>
                    </a:lnTo>
                    <a:lnTo>
                      <a:pt x="1586" y="281"/>
                    </a:lnTo>
                    <a:lnTo>
                      <a:pt x="1591" y="289"/>
                    </a:lnTo>
                    <a:lnTo>
                      <a:pt x="1595" y="297"/>
                    </a:lnTo>
                    <a:lnTo>
                      <a:pt x="1599" y="305"/>
                    </a:lnTo>
                    <a:lnTo>
                      <a:pt x="1603" y="314"/>
                    </a:lnTo>
                    <a:lnTo>
                      <a:pt x="1606" y="323"/>
                    </a:lnTo>
                    <a:lnTo>
                      <a:pt x="1609" y="332"/>
                    </a:lnTo>
                    <a:lnTo>
                      <a:pt x="1612" y="343"/>
                    </a:lnTo>
                    <a:lnTo>
                      <a:pt x="1614" y="353"/>
                    </a:lnTo>
                    <a:lnTo>
                      <a:pt x="1616" y="363"/>
                    </a:lnTo>
                    <a:lnTo>
                      <a:pt x="1617" y="373"/>
                    </a:lnTo>
                    <a:lnTo>
                      <a:pt x="1618" y="384"/>
                    </a:lnTo>
                    <a:lnTo>
                      <a:pt x="1619" y="395"/>
                    </a:lnTo>
                    <a:lnTo>
                      <a:pt x="1619" y="406"/>
                    </a:lnTo>
                    <a:lnTo>
                      <a:pt x="1619" y="702"/>
                    </a:lnTo>
                    <a:lnTo>
                      <a:pt x="1465" y="702"/>
                    </a:lnTo>
                    <a:lnTo>
                      <a:pt x="1465" y="434"/>
                    </a:lnTo>
                    <a:lnTo>
                      <a:pt x="1464" y="424"/>
                    </a:lnTo>
                    <a:lnTo>
                      <a:pt x="1463" y="413"/>
                    </a:lnTo>
                    <a:lnTo>
                      <a:pt x="1462" y="404"/>
                    </a:lnTo>
                    <a:lnTo>
                      <a:pt x="1461" y="400"/>
                    </a:lnTo>
                    <a:lnTo>
                      <a:pt x="1460" y="395"/>
                    </a:lnTo>
                    <a:lnTo>
                      <a:pt x="1457" y="387"/>
                    </a:lnTo>
                    <a:lnTo>
                      <a:pt x="1454" y="380"/>
                    </a:lnTo>
                    <a:lnTo>
                      <a:pt x="1450" y="373"/>
                    </a:lnTo>
                    <a:lnTo>
                      <a:pt x="1445" y="367"/>
                    </a:lnTo>
                    <a:lnTo>
                      <a:pt x="1443" y="365"/>
                    </a:lnTo>
                    <a:lnTo>
                      <a:pt x="1440" y="362"/>
                    </a:lnTo>
                    <a:lnTo>
                      <a:pt x="1437" y="360"/>
                    </a:lnTo>
                    <a:lnTo>
                      <a:pt x="1434" y="357"/>
                    </a:lnTo>
                    <a:lnTo>
                      <a:pt x="1428" y="353"/>
                    </a:lnTo>
                    <a:lnTo>
                      <a:pt x="1421" y="350"/>
                    </a:lnTo>
                    <a:lnTo>
                      <a:pt x="1414" y="348"/>
                    </a:lnTo>
                    <a:lnTo>
                      <a:pt x="1405" y="346"/>
                    </a:lnTo>
                    <a:lnTo>
                      <a:pt x="1396" y="345"/>
                    </a:lnTo>
                    <a:lnTo>
                      <a:pt x="1387" y="345"/>
                    </a:lnTo>
                    <a:lnTo>
                      <a:pt x="1378" y="345"/>
                    </a:lnTo>
                    <a:lnTo>
                      <a:pt x="1370" y="346"/>
                    </a:lnTo>
                    <a:lnTo>
                      <a:pt x="1362" y="348"/>
                    </a:lnTo>
                    <a:lnTo>
                      <a:pt x="1354" y="350"/>
                    </a:lnTo>
                    <a:lnTo>
                      <a:pt x="1347" y="353"/>
                    </a:lnTo>
                    <a:lnTo>
                      <a:pt x="1341" y="357"/>
                    </a:lnTo>
                    <a:lnTo>
                      <a:pt x="1335" y="362"/>
                    </a:lnTo>
                    <a:lnTo>
                      <a:pt x="1329" y="367"/>
                    </a:lnTo>
                    <a:lnTo>
                      <a:pt x="1327" y="370"/>
                    </a:lnTo>
                    <a:lnTo>
                      <a:pt x="1324" y="373"/>
                    </a:lnTo>
                    <a:lnTo>
                      <a:pt x="1320" y="380"/>
                    </a:lnTo>
                    <a:lnTo>
                      <a:pt x="1316" y="387"/>
                    </a:lnTo>
                    <a:lnTo>
                      <a:pt x="1313" y="395"/>
                    </a:lnTo>
                    <a:lnTo>
                      <a:pt x="1312" y="399"/>
                    </a:lnTo>
                    <a:lnTo>
                      <a:pt x="1311" y="403"/>
                    </a:lnTo>
                    <a:lnTo>
                      <a:pt x="1309" y="412"/>
                    </a:lnTo>
                    <a:lnTo>
                      <a:pt x="1308" y="422"/>
                    </a:lnTo>
                    <a:lnTo>
                      <a:pt x="1308" y="432"/>
                    </a:lnTo>
                    <a:lnTo>
                      <a:pt x="1308" y="702"/>
                    </a:lnTo>
                    <a:lnTo>
                      <a:pt x="1152" y="702"/>
                    </a:lnTo>
                    <a:lnTo>
                      <a:pt x="1152" y="214"/>
                    </a:lnTo>
                    <a:lnTo>
                      <a:pt x="1308" y="214"/>
                    </a:lnTo>
                    <a:close/>
                    <a:moveTo>
                      <a:pt x="1862" y="214"/>
                    </a:moveTo>
                    <a:lnTo>
                      <a:pt x="1862" y="119"/>
                    </a:lnTo>
                    <a:lnTo>
                      <a:pt x="2011" y="30"/>
                    </a:lnTo>
                    <a:lnTo>
                      <a:pt x="2011" y="214"/>
                    </a:lnTo>
                    <a:lnTo>
                      <a:pt x="2132" y="214"/>
                    </a:lnTo>
                    <a:lnTo>
                      <a:pt x="2132" y="351"/>
                    </a:lnTo>
                    <a:lnTo>
                      <a:pt x="2011" y="351"/>
                    </a:lnTo>
                    <a:lnTo>
                      <a:pt x="2011" y="512"/>
                    </a:lnTo>
                    <a:lnTo>
                      <a:pt x="2012" y="517"/>
                    </a:lnTo>
                    <a:lnTo>
                      <a:pt x="2012" y="523"/>
                    </a:lnTo>
                    <a:lnTo>
                      <a:pt x="2013" y="528"/>
                    </a:lnTo>
                    <a:lnTo>
                      <a:pt x="2014" y="533"/>
                    </a:lnTo>
                    <a:lnTo>
                      <a:pt x="2016" y="537"/>
                    </a:lnTo>
                    <a:lnTo>
                      <a:pt x="2018" y="541"/>
                    </a:lnTo>
                    <a:lnTo>
                      <a:pt x="2020" y="545"/>
                    </a:lnTo>
                    <a:lnTo>
                      <a:pt x="2023" y="548"/>
                    </a:lnTo>
                    <a:lnTo>
                      <a:pt x="2026" y="551"/>
                    </a:lnTo>
                    <a:lnTo>
                      <a:pt x="2029" y="554"/>
                    </a:lnTo>
                    <a:lnTo>
                      <a:pt x="2032" y="556"/>
                    </a:lnTo>
                    <a:lnTo>
                      <a:pt x="2036" y="558"/>
                    </a:lnTo>
                    <a:lnTo>
                      <a:pt x="2040" y="559"/>
                    </a:lnTo>
                    <a:lnTo>
                      <a:pt x="2045" y="560"/>
                    </a:lnTo>
                    <a:lnTo>
                      <a:pt x="2050" y="561"/>
                    </a:lnTo>
                    <a:lnTo>
                      <a:pt x="2055" y="561"/>
                    </a:lnTo>
                    <a:lnTo>
                      <a:pt x="2135" y="561"/>
                    </a:lnTo>
                    <a:lnTo>
                      <a:pt x="2135" y="702"/>
                    </a:lnTo>
                    <a:lnTo>
                      <a:pt x="2014" y="702"/>
                    </a:lnTo>
                    <a:lnTo>
                      <a:pt x="1999" y="702"/>
                    </a:lnTo>
                    <a:lnTo>
                      <a:pt x="1984" y="701"/>
                    </a:lnTo>
                    <a:lnTo>
                      <a:pt x="1976" y="700"/>
                    </a:lnTo>
                    <a:lnTo>
                      <a:pt x="1969" y="698"/>
                    </a:lnTo>
                    <a:lnTo>
                      <a:pt x="1955" y="695"/>
                    </a:lnTo>
                    <a:lnTo>
                      <a:pt x="1941" y="691"/>
                    </a:lnTo>
                    <a:lnTo>
                      <a:pt x="1934" y="688"/>
                    </a:lnTo>
                    <a:lnTo>
                      <a:pt x="1928" y="685"/>
                    </a:lnTo>
                    <a:lnTo>
                      <a:pt x="1922" y="682"/>
                    </a:lnTo>
                    <a:lnTo>
                      <a:pt x="1916" y="679"/>
                    </a:lnTo>
                    <a:lnTo>
                      <a:pt x="1910" y="675"/>
                    </a:lnTo>
                    <a:lnTo>
                      <a:pt x="1905" y="671"/>
                    </a:lnTo>
                    <a:lnTo>
                      <a:pt x="1900" y="666"/>
                    </a:lnTo>
                    <a:lnTo>
                      <a:pt x="1894" y="661"/>
                    </a:lnTo>
                    <a:lnTo>
                      <a:pt x="1889" y="656"/>
                    </a:lnTo>
                    <a:lnTo>
                      <a:pt x="1885" y="651"/>
                    </a:lnTo>
                    <a:lnTo>
                      <a:pt x="1877" y="638"/>
                    </a:lnTo>
                    <a:lnTo>
                      <a:pt x="1873" y="632"/>
                    </a:lnTo>
                    <a:lnTo>
                      <a:pt x="1870" y="624"/>
                    </a:lnTo>
                    <a:lnTo>
                      <a:pt x="1867" y="617"/>
                    </a:lnTo>
                    <a:lnTo>
                      <a:pt x="1865" y="609"/>
                    </a:lnTo>
                    <a:lnTo>
                      <a:pt x="1861" y="592"/>
                    </a:lnTo>
                    <a:lnTo>
                      <a:pt x="1859" y="573"/>
                    </a:lnTo>
                    <a:lnTo>
                      <a:pt x="1858" y="561"/>
                    </a:lnTo>
                    <a:lnTo>
                      <a:pt x="1858" y="551"/>
                    </a:lnTo>
                    <a:lnTo>
                      <a:pt x="1858" y="351"/>
                    </a:lnTo>
                    <a:lnTo>
                      <a:pt x="1788" y="351"/>
                    </a:lnTo>
                    <a:lnTo>
                      <a:pt x="1788" y="214"/>
                    </a:lnTo>
                    <a:lnTo>
                      <a:pt x="1862" y="214"/>
                    </a:lnTo>
                    <a:close/>
                    <a:moveTo>
                      <a:pt x="2357" y="9"/>
                    </a:moveTo>
                    <a:lnTo>
                      <a:pt x="2357" y="267"/>
                    </a:lnTo>
                    <a:lnTo>
                      <a:pt x="2360" y="261"/>
                    </a:lnTo>
                    <a:lnTo>
                      <a:pt x="2364" y="256"/>
                    </a:lnTo>
                    <a:lnTo>
                      <a:pt x="2369" y="250"/>
                    </a:lnTo>
                    <a:lnTo>
                      <a:pt x="2374" y="245"/>
                    </a:lnTo>
                    <a:lnTo>
                      <a:pt x="2380" y="239"/>
                    </a:lnTo>
                    <a:lnTo>
                      <a:pt x="2387" y="234"/>
                    </a:lnTo>
                    <a:lnTo>
                      <a:pt x="2395" y="230"/>
                    </a:lnTo>
                    <a:lnTo>
                      <a:pt x="2403" y="225"/>
                    </a:lnTo>
                    <a:lnTo>
                      <a:pt x="2411" y="221"/>
                    </a:lnTo>
                    <a:lnTo>
                      <a:pt x="2420" y="218"/>
                    </a:lnTo>
                    <a:lnTo>
                      <a:pt x="2429" y="214"/>
                    </a:lnTo>
                    <a:lnTo>
                      <a:pt x="2439" y="212"/>
                    </a:lnTo>
                    <a:lnTo>
                      <a:pt x="2450" y="209"/>
                    </a:lnTo>
                    <a:lnTo>
                      <a:pt x="2461" y="208"/>
                    </a:lnTo>
                    <a:lnTo>
                      <a:pt x="2473" y="207"/>
                    </a:lnTo>
                    <a:lnTo>
                      <a:pt x="2486" y="206"/>
                    </a:lnTo>
                    <a:lnTo>
                      <a:pt x="2501" y="207"/>
                    </a:lnTo>
                    <a:lnTo>
                      <a:pt x="2516" y="209"/>
                    </a:lnTo>
                    <a:lnTo>
                      <a:pt x="2532" y="211"/>
                    </a:lnTo>
                    <a:lnTo>
                      <a:pt x="2540" y="213"/>
                    </a:lnTo>
                    <a:lnTo>
                      <a:pt x="2548" y="215"/>
                    </a:lnTo>
                    <a:lnTo>
                      <a:pt x="2555" y="218"/>
                    </a:lnTo>
                    <a:lnTo>
                      <a:pt x="2563" y="221"/>
                    </a:lnTo>
                    <a:lnTo>
                      <a:pt x="2571" y="224"/>
                    </a:lnTo>
                    <a:lnTo>
                      <a:pt x="2578" y="228"/>
                    </a:lnTo>
                    <a:lnTo>
                      <a:pt x="2586" y="232"/>
                    </a:lnTo>
                    <a:lnTo>
                      <a:pt x="2593" y="237"/>
                    </a:lnTo>
                    <a:lnTo>
                      <a:pt x="2600" y="242"/>
                    </a:lnTo>
                    <a:lnTo>
                      <a:pt x="2607" y="247"/>
                    </a:lnTo>
                    <a:lnTo>
                      <a:pt x="2610" y="250"/>
                    </a:lnTo>
                    <a:lnTo>
                      <a:pt x="2613" y="253"/>
                    </a:lnTo>
                    <a:lnTo>
                      <a:pt x="2619" y="260"/>
                    </a:lnTo>
                    <a:lnTo>
                      <a:pt x="2625" y="266"/>
                    </a:lnTo>
                    <a:lnTo>
                      <a:pt x="2628" y="270"/>
                    </a:lnTo>
                    <a:lnTo>
                      <a:pt x="2631" y="274"/>
                    </a:lnTo>
                    <a:lnTo>
                      <a:pt x="2638" y="282"/>
                    </a:lnTo>
                    <a:lnTo>
                      <a:pt x="2643" y="290"/>
                    </a:lnTo>
                    <a:lnTo>
                      <a:pt x="2647" y="299"/>
                    </a:lnTo>
                    <a:lnTo>
                      <a:pt x="2652" y="309"/>
                    </a:lnTo>
                    <a:lnTo>
                      <a:pt x="2656" y="319"/>
                    </a:lnTo>
                    <a:lnTo>
                      <a:pt x="2659" y="329"/>
                    </a:lnTo>
                    <a:lnTo>
                      <a:pt x="2662" y="342"/>
                    </a:lnTo>
                    <a:lnTo>
                      <a:pt x="2664" y="354"/>
                    </a:lnTo>
                    <a:lnTo>
                      <a:pt x="2666" y="366"/>
                    </a:lnTo>
                    <a:lnTo>
                      <a:pt x="2668" y="379"/>
                    </a:lnTo>
                    <a:lnTo>
                      <a:pt x="2669" y="393"/>
                    </a:lnTo>
                    <a:lnTo>
                      <a:pt x="2669" y="407"/>
                    </a:lnTo>
                    <a:lnTo>
                      <a:pt x="2669" y="702"/>
                    </a:lnTo>
                    <a:lnTo>
                      <a:pt x="2513" y="702"/>
                    </a:lnTo>
                    <a:lnTo>
                      <a:pt x="2513" y="440"/>
                    </a:lnTo>
                    <a:lnTo>
                      <a:pt x="2513" y="427"/>
                    </a:lnTo>
                    <a:lnTo>
                      <a:pt x="2512" y="415"/>
                    </a:lnTo>
                    <a:lnTo>
                      <a:pt x="2510" y="404"/>
                    </a:lnTo>
                    <a:lnTo>
                      <a:pt x="2507" y="394"/>
                    </a:lnTo>
                    <a:lnTo>
                      <a:pt x="2504" y="385"/>
                    </a:lnTo>
                    <a:lnTo>
                      <a:pt x="2500" y="377"/>
                    </a:lnTo>
                    <a:lnTo>
                      <a:pt x="2495" y="371"/>
                    </a:lnTo>
                    <a:lnTo>
                      <a:pt x="2490" y="365"/>
                    </a:lnTo>
                    <a:lnTo>
                      <a:pt x="2485" y="360"/>
                    </a:lnTo>
                    <a:lnTo>
                      <a:pt x="2479" y="356"/>
                    </a:lnTo>
                    <a:lnTo>
                      <a:pt x="2473" y="352"/>
                    </a:lnTo>
                    <a:lnTo>
                      <a:pt x="2467" y="350"/>
                    </a:lnTo>
                    <a:lnTo>
                      <a:pt x="2461" y="348"/>
                    </a:lnTo>
                    <a:lnTo>
                      <a:pt x="2454" y="347"/>
                    </a:lnTo>
                    <a:lnTo>
                      <a:pt x="2448" y="346"/>
                    </a:lnTo>
                    <a:lnTo>
                      <a:pt x="2441" y="346"/>
                    </a:lnTo>
                    <a:lnTo>
                      <a:pt x="2433" y="346"/>
                    </a:lnTo>
                    <a:lnTo>
                      <a:pt x="2425" y="347"/>
                    </a:lnTo>
                    <a:lnTo>
                      <a:pt x="2418" y="348"/>
                    </a:lnTo>
                    <a:lnTo>
                      <a:pt x="2410" y="350"/>
                    </a:lnTo>
                    <a:lnTo>
                      <a:pt x="2403" y="352"/>
                    </a:lnTo>
                    <a:lnTo>
                      <a:pt x="2396" y="356"/>
                    </a:lnTo>
                    <a:lnTo>
                      <a:pt x="2390" y="359"/>
                    </a:lnTo>
                    <a:lnTo>
                      <a:pt x="2386" y="362"/>
                    </a:lnTo>
                    <a:lnTo>
                      <a:pt x="2383" y="364"/>
                    </a:lnTo>
                    <a:lnTo>
                      <a:pt x="2377" y="370"/>
                    </a:lnTo>
                    <a:lnTo>
                      <a:pt x="2372" y="376"/>
                    </a:lnTo>
                    <a:lnTo>
                      <a:pt x="2368" y="384"/>
                    </a:lnTo>
                    <a:lnTo>
                      <a:pt x="2364" y="392"/>
                    </a:lnTo>
                    <a:lnTo>
                      <a:pt x="2362" y="397"/>
                    </a:lnTo>
                    <a:lnTo>
                      <a:pt x="2361" y="401"/>
                    </a:lnTo>
                    <a:lnTo>
                      <a:pt x="2360" y="407"/>
                    </a:lnTo>
                    <a:lnTo>
                      <a:pt x="2359" y="412"/>
                    </a:lnTo>
                    <a:lnTo>
                      <a:pt x="2357" y="424"/>
                    </a:lnTo>
                    <a:lnTo>
                      <a:pt x="2357" y="436"/>
                    </a:lnTo>
                    <a:lnTo>
                      <a:pt x="2357" y="702"/>
                    </a:lnTo>
                    <a:lnTo>
                      <a:pt x="2202" y="702"/>
                    </a:lnTo>
                    <a:lnTo>
                      <a:pt x="2202" y="9"/>
                    </a:lnTo>
                    <a:lnTo>
                      <a:pt x="2357" y="9"/>
                    </a:lnTo>
                    <a:close/>
                    <a:moveTo>
                      <a:pt x="2969" y="204"/>
                    </a:moveTo>
                    <a:lnTo>
                      <a:pt x="2990" y="205"/>
                    </a:lnTo>
                    <a:lnTo>
                      <a:pt x="3001" y="206"/>
                    </a:lnTo>
                    <a:lnTo>
                      <a:pt x="3011" y="208"/>
                    </a:lnTo>
                    <a:lnTo>
                      <a:pt x="3022" y="210"/>
                    </a:lnTo>
                    <a:lnTo>
                      <a:pt x="3032" y="212"/>
                    </a:lnTo>
                    <a:lnTo>
                      <a:pt x="3043" y="215"/>
                    </a:lnTo>
                    <a:lnTo>
                      <a:pt x="3053" y="218"/>
                    </a:lnTo>
                    <a:lnTo>
                      <a:pt x="3063" y="222"/>
                    </a:lnTo>
                    <a:lnTo>
                      <a:pt x="3073" y="226"/>
                    </a:lnTo>
                    <a:lnTo>
                      <a:pt x="3083" y="231"/>
                    </a:lnTo>
                    <a:lnTo>
                      <a:pt x="3092" y="236"/>
                    </a:lnTo>
                    <a:lnTo>
                      <a:pt x="3101" y="242"/>
                    </a:lnTo>
                    <a:lnTo>
                      <a:pt x="3110" y="248"/>
                    </a:lnTo>
                    <a:lnTo>
                      <a:pt x="3119" y="255"/>
                    </a:lnTo>
                    <a:lnTo>
                      <a:pt x="3128" y="262"/>
                    </a:lnTo>
                    <a:lnTo>
                      <a:pt x="3136" y="270"/>
                    </a:lnTo>
                    <a:lnTo>
                      <a:pt x="3144" y="278"/>
                    </a:lnTo>
                    <a:lnTo>
                      <a:pt x="3151" y="287"/>
                    </a:lnTo>
                    <a:lnTo>
                      <a:pt x="3158" y="297"/>
                    </a:lnTo>
                    <a:lnTo>
                      <a:pt x="3165" y="307"/>
                    </a:lnTo>
                    <a:lnTo>
                      <a:pt x="3171" y="317"/>
                    </a:lnTo>
                    <a:lnTo>
                      <a:pt x="3176" y="328"/>
                    </a:lnTo>
                    <a:lnTo>
                      <a:pt x="3182" y="341"/>
                    </a:lnTo>
                    <a:lnTo>
                      <a:pt x="3184" y="347"/>
                    </a:lnTo>
                    <a:lnTo>
                      <a:pt x="3186" y="353"/>
                    </a:lnTo>
                    <a:lnTo>
                      <a:pt x="3190" y="366"/>
                    </a:lnTo>
                    <a:lnTo>
                      <a:pt x="3194" y="380"/>
                    </a:lnTo>
                    <a:lnTo>
                      <a:pt x="3197" y="394"/>
                    </a:lnTo>
                    <a:lnTo>
                      <a:pt x="3199" y="408"/>
                    </a:lnTo>
                    <a:lnTo>
                      <a:pt x="3200" y="423"/>
                    </a:lnTo>
                    <a:lnTo>
                      <a:pt x="3202" y="439"/>
                    </a:lnTo>
                    <a:lnTo>
                      <a:pt x="3202" y="456"/>
                    </a:lnTo>
                    <a:lnTo>
                      <a:pt x="3202" y="501"/>
                    </a:lnTo>
                    <a:lnTo>
                      <a:pt x="2867" y="501"/>
                    </a:lnTo>
                    <a:lnTo>
                      <a:pt x="2870" y="510"/>
                    </a:lnTo>
                    <a:lnTo>
                      <a:pt x="2873" y="518"/>
                    </a:lnTo>
                    <a:lnTo>
                      <a:pt x="2878" y="525"/>
                    </a:lnTo>
                    <a:lnTo>
                      <a:pt x="2883" y="532"/>
                    </a:lnTo>
                    <a:lnTo>
                      <a:pt x="2889" y="539"/>
                    </a:lnTo>
                    <a:lnTo>
                      <a:pt x="2891" y="542"/>
                    </a:lnTo>
                    <a:lnTo>
                      <a:pt x="2894" y="546"/>
                    </a:lnTo>
                    <a:lnTo>
                      <a:pt x="2901" y="552"/>
                    </a:lnTo>
                    <a:lnTo>
                      <a:pt x="2908" y="557"/>
                    </a:lnTo>
                    <a:lnTo>
                      <a:pt x="2916" y="562"/>
                    </a:lnTo>
                    <a:lnTo>
                      <a:pt x="2924" y="566"/>
                    </a:lnTo>
                    <a:lnTo>
                      <a:pt x="2933" y="570"/>
                    </a:lnTo>
                    <a:lnTo>
                      <a:pt x="2938" y="572"/>
                    </a:lnTo>
                    <a:lnTo>
                      <a:pt x="2943" y="574"/>
                    </a:lnTo>
                    <a:lnTo>
                      <a:pt x="2953" y="576"/>
                    </a:lnTo>
                    <a:lnTo>
                      <a:pt x="2964" y="578"/>
                    </a:lnTo>
                    <a:lnTo>
                      <a:pt x="2975" y="579"/>
                    </a:lnTo>
                    <a:lnTo>
                      <a:pt x="2987" y="580"/>
                    </a:lnTo>
                    <a:lnTo>
                      <a:pt x="3004" y="579"/>
                    </a:lnTo>
                    <a:lnTo>
                      <a:pt x="3012" y="578"/>
                    </a:lnTo>
                    <a:lnTo>
                      <a:pt x="3020" y="577"/>
                    </a:lnTo>
                    <a:lnTo>
                      <a:pt x="3028" y="576"/>
                    </a:lnTo>
                    <a:lnTo>
                      <a:pt x="3036" y="574"/>
                    </a:lnTo>
                    <a:lnTo>
                      <a:pt x="3044" y="572"/>
                    </a:lnTo>
                    <a:lnTo>
                      <a:pt x="3051" y="568"/>
                    </a:lnTo>
                    <a:lnTo>
                      <a:pt x="3059" y="566"/>
                    </a:lnTo>
                    <a:lnTo>
                      <a:pt x="3066" y="563"/>
                    </a:lnTo>
                    <a:lnTo>
                      <a:pt x="3073" y="560"/>
                    </a:lnTo>
                    <a:lnTo>
                      <a:pt x="3080" y="556"/>
                    </a:lnTo>
                    <a:lnTo>
                      <a:pt x="3087" y="552"/>
                    </a:lnTo>
                    <a:lnTo>
                      <a:pt x="3093" y="548"/>
                    </a:lnTo>
                    <a:lnTo>
                      <a:pt x="3099" y="543"/>
                    </a:lnTo>
                    <a:lnTo>
                      <a:pt x="3105" y="538"/>
                    </a:lnTo>
                    <a:lnTo>
                      <a:pt x="3170" y="649"/>
                    </a:lnTo>
                    <a:lnTo>
                      <a:pt x="3163" y="654"/>
                    </a:lnTo>
                    <a:lnTo>
                      <a:pt x="3155" y="660"/>
                    </a:lnTo>
                    <a:lnTo>
                      <a:pt x="3147" y="666"/>
                    </a:lnTo>
                    <a:lnTo>
                      <a:pt x="3138" y="671"/>
                    </a:lnTo>
                    <a:lnTo>
                      <a:pt x="3128" y="677"/>
                    </a:lnTo>
                    <a:lnTo>
                      <a:pt x="3116" y="682"/>
                    </a:lnTo>
                    <a:lnTo>
                      <a:pt x="3105" y="687"/>
                    </a:lnTo>
                    <a:lnTo>
                      <a:pt x="3093" y="691"/>
                    </a:lnTo>
                    <a:lnTo>
                      <a:pt x="3081" y="695"/>
                    </a:lnTo>
                    <a:lnTo>
                      <a:pt x="3068" y="699"/>
                    </a:lnTo>
                    <a:lnTo>
                      <a:pt x="3054" y="702"/>
                    </a:lnTo>
                    <a:lnTo>
                      <a:pt x="3040" y="705"/>
                    </a:lnTo>
                    <a:lnTo>
                      <a:pt x="3026" y="707"/>
                    </a:lnTo>
                    <a:lnTo>
                      <a:pt x="3011" y="709"/>
                    </a:lnTo>
                    <a:lnTo>
                      <a:pt x="2996" y="710"/>
                    </a:lnTo>
                    <a:lnTo>
                      <a:pt x="2980" y="710"/>
                    </a:lnTo>
                    <a:lnTo>
                      <a:pt x="2968" y="710"/>
                    </a:lnTo>
                    <a:lnTo>
                      <a:pt x="2955" y="709"/>
                    </a:lnTo>
                    <a:lnTo>
                      <a:pt x="2943" y="708"/>
                    </a:lnTo>
                    <a:lnTo>
                      <a:pt x="2930" y="706"/>
                    </a:lnTo>
                    <a:lnTo>
                      <a:pt x="2918" y="703"/>
                    </a:lnTo>
                    <a:lnTo>
                      <a:pt x="2906" y="700"/>
                    </a:lnTo>
                    <a:lnTo>
                      <a:pt x="2895" y="696"/>
                    </a:lnTo>
                    <a:lnTo>
                      <a:pt x="2883" y="692"/>
                    </a:lnTo>
                    <a:lnTo>
                      <a:pt x="2871" y="687"/>
                    </a:lnTo>
                    <a:lnTo>
                      <a:pt x="2860" y="682"/>
                    </a:lnTo>
                    <a:lnTo>
                      <a:pt x="2849" y="676"/>
                    </a:lnTo>
                    <a:lnTo>
                      <a:pt x="2838" y="670"/>
                    </a:lnTo>
                    <a:lnTo>
                      <a:pt x="2828" y="663"/>
                    </a:lnTo>
                    <a:lnTo>
                      <a:pt x="2818" y="656"/>
                    </a:lnTo>
                    <a:lnTo>
                      <a:pt x="2809" y="648"/>
                    </a:lnTo>
                    <a:lnTo>
                      <a:pt x="2804" y="644"/>
                    </a:lnTo>
                    <a:lnTo>
                      <a:pt x="2800" y="640"/>
                    </a:lnTo>
                    <a:lnTo>
                      <a:pt x="2791" y="631"/>
                    </a:lnTo>
                    <a:lnTo>
                      <a:pt x="2783" y="622"/>
                    </a:lnTo>
                    <a:lnTo>
                      <a:pt x="2775" y="613"/>
                    </a:lnTo>
                    <a:lnTo>
                      <a:pt x="2767" y="603"/>
                    </a:lnTo>
                    <a:lnTo>
                      <a:pt x="2761" y="593"/>
                    </a:lnTo>
                    <a:lnTo>
                      <a:pt x="2754" y="582"/>
                    </a:lnTo>
                    <a:lnTo>
                      <a:pt x="2748" y="570"/>
                    </a:lnTo>
                    <a:lnTo>
                      <a:pt x="2743" y="559"/>
                    </a:lnTo>
                    <a:lnTo>
                      <a:pt x="2738" y="547"/>
                    </a:lnTo>
                    <a:lnTo>
                      <a:pt x="2734" y="535"/>
                    </a:lnTo>
                    <a:lnTo>
                      <a:pt x="2730" y="523"/>
                    </a:lnTo>
                    <a:lnTo>
                      <a:pt x="2727" y="510"/>
                    </a:lnTo>
                    <a:lnTo>
                      <a:pt x="2725" y="497"/>
                    </a:lnTo>
                    <a:lnTo>
                      <a:pt x="2723" y="484"/>
                    </a:lnTo>
                    <a:lnTo>
                      <a:pt x="2722" y="471"/>
                    </a:lnTo>
                    <a:lnTo>
                      <a:pt x="2722" y="457"/>
                    </a:lnTo>
                    <a:lnTo>
                      <a:pt x="2722" y="444"/>
                    </a:lnTo>
                    <a:lnTo>
                      <a:pt x="2723" y="431"/>
                    </a:lnTo>
                    <a:lnTo>
                      <a:pt x="2724" y="418"/>
                    </a:lnTo>
                    <a:lnTo>
                      <a:pt x="2727" y="406"/>
                    </a:lnTo>
                    <a:lnTo>
                      <a:pt x="2729" y="394"/>
                    </a:lnTo>
                    <a:lnTo>
                      <a:pt x="2733" y="382"/>
                    </a:lnTo>
                    <a:lnTo>
                      <a:pt x="2737" y="370"/>
                    </a:lnTo>
                    <a:lnTo>
                      <a:pt x="2741" y="358"/>
                    </a:lnTo>
                    <a:lnTo>
                      <a:pt x="2746" y="347"/>
                    </a:lnTo>
                    <a:lnTo>
                      <a:pt x="2751" y="336"/>
                    </a:lnTo>
                    <a:lnTo>
                      <a:pt x="2757" y="325"/>
                    </a:lnTo>
                    <a:lnTo>
                      <a:pt x="2764" y="315"/>
                    </a:lnTo>
                    <a:lnTo>
                      <a:pt x="2767" y="310"/>
                    </a:lnTo>
                    <a:lnTo>
                      <a:pt x="2771" y="305"/>
                    </a:lnTo>
                    <a:lnTo>
                      <a:pt x="2778" y="295"/>
                    </a:lnTo>
                    <a:lnTo>
                      <a:pt x="2782" y="291"/>
                    </a:lnTo>
                    <a:lnTo>
                      <a:pt x="2786" y="286"/>
                    </a:lnTo>
                    <a:lnTo>
                      <a:pt x="2794" y="278"/>
                    </a:lnTo>
                    <a:lnTo>
                      <a:pt x="2803" y="269"/>
                    </a:lnTo>
                    <a:lnTo>
                      <a:pt x="2812" y="261"/>
                    </a:lnTo>
                    <a:lnTo>
                      <a:pt x="2821" y="254"/>
                    </a:lnTo>
                    <a:lnTo>
                      <a:pt x="2831" y="247"/>
                    </a:lnTo>
                    <a:lnTo>
                      <a:pt x="2841" y="240"/>
                    </a:lnTo>
                    <a:lnTo>
                      <a:pt x="2851" y="234"/>
                    </a:lnTo>
                    <a:lnTo>
                      <a:pt x="2862" y="229"/>
                    </a:lnTo>
                    <a:lnTo>
                      <a:pt x="2872" y="224"/>
                    </a:lnTo>
                    <a:lnTo>
                      <a:pt x="2885" y="219"/>
                    </a:lnTo>
                    <a:lnTo>
                      <a:pt x="2896" y="216"/>
                    </a:lnTo>
                    <a:lnTo>
                      <a:pt x="2908" y="212"/>
                    </a:lnTo>
                    <a:lnTo>
                      <a:pt x="2920" y="209"/>
                    </a:lnTo>
                    <a:lnTo>
                      <a:pt x="2932" y="207"/>
                    </a:lnTo>
                    <a:lnTo>
                      <a:pt x="2944" y="206"/>
                    </a:lnTo>
                    <a:lnTo>
                      <a:pt x="2956" y="205"/>
                    </a:lnTo>
                    <a:lnTo>
                      <a:pt x="2969" y="204"/>
                    </a:lnTo>
                    <a:close/>
                    <a:moveTo>
                      <a:pt x="2972" y="327"/>
                    </a:moveTo>
                    <a:lnTo>
                      <a:pt x="2962" y="327"/>
                    </a:lnTo>
                    <a:lnTo>
                      <a:pt x="2952" y="329"/>
                    </a:lnTo>
                    <a:lnTo>
                      <a:pt x="2943" y="331"/>
                    </a:lnTo>
                    <a:lnTo>
                      <a:pt x="2934" y="333"/>
                    </a:lnTo>
                    <a:lnTo>
                      <a:pt x="2926" y="338"/>
                    </a:lnTo>
                    <a:lnTo>
                      <a:pt x="2918" y="342"/>
                    </a:lnTo>
                    <a:lnTo>
                      <a:pt x="2911" y="346"/>
                    </a:lnTo>
                    <a:lnTo>
                      <a:pt x="2905" y="351"/>
                    </a:lnTo>
                    <a:lnTo>
                      <a:pt x="2899" y="357"/>
                    </a:lnTo>
                    <a:lnTo>
                      <a:pt x="2893" y="363"/>
                    </a:lnTo>
                    <a:lnTo>
                      <a:pt x="2888" y="369"/>
                    </a:lnTo>
                    <a:lnTo>
                      <a:pt x="2884" y="376"/>
                    </a:lnTo>
                    <a:lnTo>
                      <a:pt x="2880" y="383"/>
                    </a:lnTo>
                    <a:lnTo>
                      <a:pt x="2876" y="390"/>
                    </a:lnTo>
                    <a:lnTo>
                      <a:pt x="2873" y="398"/>
                    </a:lnTo>
                    <a:lnTo>
                      <a:pt x="2871" y="405"/>
                    </a:lnTo>
                    <a:lnTo>
                      <a:pt x="3065" y="405"/>
                    </a:lnTo>
                    <a:lnTo>
                      <a:pt x="3063" y="396"/>
                    </a:lnTo>
                    <a:lnTo>
                      <a:pt x="3061" y="388"/>
                    </a:lnTo>
                    <a:lnTo>
                      <a:pt x="3058" y="379"/>
                    </a:lnTo>
                    <a:lnTo>
                      <a:pt x="3054" y="372"/>
                    </a:lnTo>
                    <a:lnTo>
                      <a:pt x="3050" y="365"/>
                    </a:lnTo>
                    <a:lnTo>
                      <a:pt x="3045" y="359"/>
                    </a:lnTo>
                    <a:lnTo>
                      <a:pt x="3040" y="353"/>
                    </a:lnTo>
                    <a:lnTo>
                      <a:pt x="3034" y="348"/>
                    </a:lnTo>
                    <a:lnTo>
                      <a:pt x="3028" y="343"/>
                    </a:lnTo>
                    <a:lnTo>
                      <a:pt x="3021" y="339"/>
                    </a:lnTo>
                    <a:lnTo>
                      <a:pt x="3014" y="336"/>
                    </a:lnTo>
                    <a:lnTo>
                      <a:pt x="3006" y="332"/>
                    </a:lnTo>
                    <a:lnTo>
                      <a:pt x="2998" y="330"/>
                    </a:lnTo>
                    <a:lnTo>
                      <a:pt x="2990" y="328"/>
                    </a:lnTo>
                    <a:lnTo>
                      <a:pt x="2981" y="327"/>
                    </a:lnTo>
                    <a:lnTo>
                      <a:pt x="2972" y="327"/>
                    </a:lnTo>
                    <a:close/>
                    <a:moveTo>
                      <a:pt x="300" y="1081"/>
                    </a:moveTo>
                    <a:lnTo>
                      <a:pt x="313" y="1081"/>
                    </a:lnTo>
                    <a:lnTo>
                      <a:pt x="326" y="1082"/>
                    </a:lnTo>
                    <a:lnTo>
                      <a:pt x="339" y="1083"/>
                    </a:lnTo>
                    <a:lnTo>
                      <a:pt x="352" y="1085"/>
                    </a:lnTo>
                    <a:lnTo>
                      <a:pt x="364" y="1087"/>
                    </a:lnTo>
                    <a:lnTo>
                      <a:pt x="377" y="1090"/>
                    </a:lnTo>
                    <a:lnTo>
                      <a:pt x="389" y="1093"/>
                    </a:lnTo>
                    <a:lnTo>
                      <a:pt x="401" y="1097"/>
                    </a:lnTo>
                    <a:lnTo>
                      <a:pt x="413" y="1102"/>
                    </a:lnTo>
                    <a:lnTo>
                      <a:pt x="425" y="1107"/>
                    </a:lnTo>
                    <a:lnTo>
                      <a:pt x="437" y="1112"/>
                    </a:lnTo>
                    <a:lnTo>
                      <a:pt x="448" y="1118"/>
                    </a:lnTo>
                    <a:lnTo>
                      <a:pt x="459" y="1125"/>
                    </a:lnTo>
                    <a:lnTo>
                      <a:pt x="470" y="1132"/>
                    </a:lnTo>
                    <a:lnTo>
                      <a:pt x="480" y="1140"/>
                    </a:lnTo>
                    <a:lnTo>
                      <a:pt x="490" y="1149"/>
                    </a:lnTo>
                    <a:lnTo>
                      <a:pt x="420" y="1266"/>
                    </a:lnTo>
                    <a:lnTo>
                      <a:pt x="406" y="1255"/>
                    </a:lnTo>
                    <a:lnTo>
                      <a:pt x="392" y="1245"/>
                    </a:lnTo>
                    <a:lnTo>
                      <a:pt x="377" y="1237"/>
                    </a:lnTo>
                    <a:lnTo>
                      <a:pt x="363" y="1231"/>
                    </a:lnTo>
                    <a:lnTo>
                      <a:pt x="349" y="1225"/>
                    </a:lnTo>
                    <a:lnTo>
                      <a:pt x="335" y="1222"/>
                    </a:lnTo>
                    <a:lnTo>
                      <a:pt x="320" y="1220"/>
                    </a:lnTo>
                    <a:lnTo>
                      <a:pt x="306" y="1219"/>
                    </a:lnTo>
                    <a:lnTo>
                      <a:pt x="294" y="1219"/>
                    </a:lnTo>
                    <a:lnTo>
                      <a:pt x="288" y="1220"/>
                    </a:lnTo>
                    <a:lnTo>
                      <a:pt x="282" y="1221"/>
                    </a:lnTo>
                    <a:lnTo>
                      <a:pt x="271" y="1224"/>
                    </a:lnTo>
                    <a:lnTo>
                      <a:pt x="261" y="1227"/>
                    </a:lnTo>
                    <a:lnTo>
                      <a:pt x="251" y="1232"/>
                    </a:lnTo>
                    <a:lnTo>
                      <a:pt x="242" y="1237"/>
                    </a:lnTo>
                    <a:lnTo>
                      <a:pt x="238" y="1240"/>
                    </a:lnTo>
                    <a:lnTo>
                      <a:pt x="234" y="1243"/>
                    </a:lnTo>
                    <a:lnTo>
                      <a:pt x="226" y="1250"/>
                    </a:lnTo>
                    <a:lnTo>
                      <a:pt x="222" y="1254"/>
                    </a:lnTo>
                    <a:lnTo>
                      <a:pt x="219" y="1258"/>
                    </a:lnTo>
                    <a:lnTo>
                      <a:pt x="213" y="1267"/>
                    </a:lnTo>
                    <a:lnTo>
                      <a:pt x="208" y="1276"/>
                    </a:lnTo>
                    <a:lnTo>
                      <a:pt x="204" y="1287"/>
                    </a:lnTo>
                    <a:lnTo>
                      <a:pt x="200" y="1298"/>
                    </a:lnTo>
                    <a:lnTo>
                      <a:pt x="198" y="1309"/>
                    </a:lnTo>
                    <a:lnTo>
                      <a:pt x="197" y="1315"/>
                    </a:lnTo>
                    <a:lnTo>
                      <a:pt x="196" y="1321"/>
                    </a:lnTo>
                    <a:lnTo>
                      <a:pt x="196" y="1333"/>
                    </a:lnTo>
                    <a:lnTo>
                      <a:pt x="196" y="1345"/>
                    </a:lnTo>
                    <a:lnTo>
                      <a:pt x="197" y="1351"/>
                    </a:lnTo>
                    <a:lnTo>
                      <a:pt x="198" y="1357"/>
                    </a:lnTo>
                    <a:lnTo>
                      <a:pt x="200" y="1369"/>
                    </a:lnTo>
                    <a:lnTo>
                      <a:pt x="204" y="1379"/>
                    </a:lnTo>
                    <a:lnTo>
                      <a:pt x="208" y="1389"/>
                    </a:lnTo>
                    <a:lnTo>
                      <a:pt x="210" y="1394"/>
                    </a:lnTo>
                    <a:lnTo>
                      <a:pt x="213" y="1399"/>
                    </a:lnTo>
                    <a:lnTo>
                      <a:pt x="219" y="1407"/>
                    </a:lnTo>
                    <a:lnTo>
                      <a:pt x="226" y="1415"/>
                    </a:lnTo>
                    <a:lnTo>
                      <a:pt x="234" y="1422"/>
                    </a:lnTo>
                    <a:lnTo>
                      <a:pt x="242" y="1428"/>
                    </a:lnTo>
                    <a:lnTo>
                      <a:pt x="251" y="1434"/>
                    </a:lnTo>
                    <a:lnTo>
                      <a:pt x="261" y="1438"/>
                    </a:lnTo>
                    <a:lnTo>
                      <a:pt x="271" y="1442"/>
                    </a:lnTo>
                    <a:lnTo>
                      <a:pt x="277" y="1443"/>
                    </a:lnTo>
                    <a:lnTo>
                      <a:pt x="282" y="1444"/>
                    </a:lnTo>
                    <a:lnTo>
                      <a:pt x="288" y="1445"/>
                    </a:lnTo>
                    <a:lnTo>
                      <a:pt x="294" y="1446"/>
                    </a:lnTo>
                    <a:lnTo>
                      <a:pt x="306" y="1447"/>
                    </a:lnTo>
                    <a:lnTo>
                      <a:pt x="320" y="1446"/>
                    </a:lnTo>
                    <a:lnTo>
                      <a:pt x="335" y="1444"/>
                    </a:lnTo>
                    <a:lnTo>
                      <a:pt x="349" y="1440"/>
                    </a:lnTo>
                    <a:lnTo>
                      <a:pt x="363" y="1435"/>
                    </a:lnTo>
                    <a:lnTo>
                      <a:pt x="377" y="1428"/>
                    </a:lnTo>
                    <a:lnTo>
                      <a:pt x="392" y="1420"/>
                    </a:lnTo>
                    <a:lnTo>
                      <a:pt x="406" y="1410"/>
                    </a:lnTo>
                    <a:lnTo>
                      <a:pt x="420" y="1399"/>
                    </a:lnTo>
                    <a:lnTo>
                      <a:pt x="490" y="1517"/>
                    </a:lnTo>
                    <a:lnTo>
                      <a:pt x="480" y="1526"/>
                    </a:lnTo>
                    <a:lnTo>
                      <a:pt x="470" y="1534"/>
                    </a:lnTo>
                    <a:lnTo>
                      <a:pt x="459" y="1541"/>
                    </a:lnTo>
                    <a:lnTo>
                      <a:pt x="448" y="1548"/>
                    </a:lnTo>
                    <a:lnTo>
                      <a:pt x="437" y="1554"/>
                    </a:lnTo>
                    <a:lnTo>
                      <a:pt x="425" y="1560"/>
                    </a:lnTo>
                    <a:lnTo>
                      <a:pt x="413" y="1565"/>
                    </a:lnTo>
                    <a:lnTo>
                      <a:pt x="401" y="1569"/>
                    </a:lnTo>
                    <a:lnTo>
                      <a:pt x="389" y="1573"/>
                    </a:lnTo>
                    <a:lnTo>
                      <a:pt x="377" y="1576"/>
                    </a:lnTo>
                    <a:lnTo>
                      <a:pt x="364" y="1579"/>
                    </a:lnTo>
                    <a:lnTo>
                      <a:pt x="352" y="1582"/>
                    </a:lnTo>
                    <a:lnTo>
                      <a:pt x="339" y="1583"/>
                    </a:lnTo>
                    <a:lnTo>
                      <a:pt x="326" y="1585"/>
                    </a:lnTo>
                    <a:lnTo>
                      <a:pt x="313" y="1585"/>
                    </a:lnTo>
                    <a:lnTo>
                      <a:pt x="300" y="1586"/>
                    </a:lnTo>
                    <a:lnTo>
                      <a:pt x="286" y="1585"/>
                    </a:lnTo>
                    <a:lnTo>
                      <a:pt x="272" y="1584"/>
                    </a:lnTo>
                    <a:lnTo>
                      <a:pt x="258" y="1583"/>
                    </a:lnTo>
                    <a:lnTo>
                      <a:pt x="245" y="1581"/>
                    </a:lnTo>
                    <a:lnTo>
                      <a:pt x="232" y="1578"/>
                    </a:lnTo>
                    <a:lnTo>
                      <a:pt x="220" y="1575"/>
                    </a:lnTo>
                    <a:lnTo>
                      <a:pt x="207" y="1571"/>
                    </a:lnTo>
                    <a:lnTo>
                      <a:pt x="195" y="1566"/>
                    </a:lnTo>
                    <a:lnTo>
                      <a:pt x="183" y="1561"/>
                    </a:lnTo>
                    <a:lnTo>
                      <a:pt x="172" y="1556"/>
                    </a:lnTo>
                    <a:lnTo>
                      <a:pt x="161" y="1550"/>
                    </a:lnTo>
                    <a:lnTo>
                      <a:pt x="150" y="1544"/>
                    </a:lnTo>
                    <a:lnTo>
                      <a:pt x="140" y="1537"/>
                    </a:lnTo>
                    <a:lnTo>
                      <a:pt x="131" y="1529"/>
                    </a:lnTo>
                    <a:lnTo>
                      <a:pt x="121" y="1522"/>
                    </a:lnTo>
                    <a:lnTo>
                      <a:pt x="113" y="1512"/>
                    </a:lnTo>
                    <a:lnTo>
                      <a:pt x="104" y="1504"/>
                    </a:lnTo>
                    <a:lnTo>
                      <a:pt x="96" y="1495"/>
                    </a:lnTo>
                    <a:lnTo>
                      <a:pt x="89" y="1485"/>
                    </a:lnTo>
                    <a:lnTo>
                      <a:pt x="82" y="1475"/>
                    </a:lnTo>
                    <a:lnTo>
                      <a:pt x="75" y="1465"/>
                    </a:lnTo>
                    <a:lnTo>
                      <a:pt x="69" y="1455"/>
                    </a:lnTo>
                    <a:lnTo>
                      <a:pt x="64" y="1444"/>
                    </a:lnTo>
                    <a:lnTo>
                      <a:pt x="59" y="1432"/>
                    </a:lnTo>
                    <a:lnTo>
                      <a:pt x="55" y="1421"/>
                    </a:lnTo>
                    <a:lnTo>
                      <a:pt x="51" y="1409"/>
                    </a:lnTo>
                    <a:lnTo>
                      <a:pt x="48" y="1397"/>
                    </a:lnTo>
                    <a:lnTo>
                      <a:pt x="45" y="1385"/>
                    </a:lnTo>
                    <a:lnTo>
                      <a:pt x="43" y="1372"/>
                    </a:lnTo>
                    <a:lnTo>
                      <a:pt x="41" y="1359"/>
                    </a:lnTo>
                    <a:lnTo>
                      <a:pt x="40" y="1346"/>
                    </a:lnTo>
                    <a:lnTo>
                      <a:pt x="40" y="1333"/>
                    </a:lnTo>
                    <a:lnTo>
                      <a:pt x="40" y="1320"/>
                    </a:lnTo>
                    <a:lnTo>
                      <a:pt x="41" y="1307"/>
                    </a:lnTo>
                    <a:lnTo>
                      <a:pt x="43" y="1294"/>
                    </a:lnTo>
                    <a:lnTo>
                      <a:pt x="44" y="1288"/>
                    </a:lnTo>
                    <a:lnTo>
                      <a:pt x="45" y="1282"/>
                    </a:lnTo>
                    <a:lnTo>
                      <a:pt x="48" y="1268"/>
                    </a:lnTo>
                    <a:lnTo>
                      <a:pt x="51" y="1256"/>
                    </a:lnTo>
                    <a:lnTo>
                      <a:pt x="55" y="1244"/>
                    </a:lnTo>
                    <a:lnTo>
                      <a:pt x="57" y="1239"/>
                    </a:lnTo>
                    <a:lnTo>
                      <a:pt x="59" y="1233"/>
                    </a:lnTo>
                    <a:lnTo>
                      <a:pt x="64" y="1222"/>
                    </a:lnTo>
                    <a:lnTo>
                      <a:pt x="69" y="1211"/>
                    </a:lnTo>
                    <a:lnTo>
                      <a:pt x="75" y="1200"/>
                    </a:lnTo>
                    <a:lnTo>
                      <a:pt x="82" y="1190"/>
                    </a:lnTo>
                    <a:lnTo>
                      <a:pt x="89" y="1180"/>
                    </a:lnTo>
                    <a:lnTo>
                      <a:pt x="96" y="1171"/>
                    </a:lnTo>
                    <a:lnTo>
                      <a:pt x="104" y="1162"/>
                    </a:lnTo>
                    <a:lnTo>
                      <a:pt x="113" y="1153"/>
                    </a:lnTo>
                    <a:lnTo>
                      <a:pt x="121" y="1145"/>
                    </a:lnTo>
                    <a:lnTo>
                      <a:pt x="131" y="1137"/>
                    </a:lnTo>
                    <a:lnTo>
                      <a:pt x="135" y="1133"/>
                    </a:lnTo>
                    <a:lnTo>
                      <a:pt x="140" y="1130"/>
                    </a:lnTo>
                    <a:lnTo>
                      <a:pt x="150" y="1123"/>
                    </a:lnTo>
                    <a:lnTo>
                      <a:pt x="161" y="1116"/>
                    </a:lnTo>
                    <a:lnTo>
                      <a:pt x="172" y="1110"/>
                    </a:lnTo>
                    <a:lnTo>
                      <a:pt x="183" y="1105"/>
                    </a:lnTo>
                    <a:lnTo>
                      <a:pt x="195" y="1100"/>
                    </a:lnTo>
                    <a:lnTo>
                      <a:pt x="207" y="1096"/>
                    </a:lnTo>
                    <a:lnTo>
                      <a:pt x="220" y="1092"/>
                    </a:lnTo>
                    <a:lnTo>
                      <a:pt x="232" y="1088"/>
                    </a:lnTo>
                    <a:lnTo>
                      <a:pt x="245" y="1086"/>
                    </a:lnTo>
                    <a:lnTo>
                      <a:pt x="258" y="1083"/>
                    </a:lnTo>
                    <a:lnTo>
                      <a:pt x="272" y="1082"/>
                    </a:lnTo>
                    <a:lnTo>
                      <a:pt x="286" y="1081"/>
                    </a:lnTo>
                    <a:lnTo>
                      <a:pt x="300" y="1081"/>
                    </a:lnTo>
                    <a:close/>
                    <a:moveTo>
                      <a:pt x="706" y="884"/>
                    </a:moveTo>
                    <a:lnTo>
                      <a:pt x="706" y="1142"/>
                    </a:lnTo>
                    <a:lnTo>
                      <a:pt x="709" y="1137"/>
                    </a:lnTo>
                    <a:lnTo>
                      <a:pt x="714" y="1131"/>
                    </a:lnTo>
                    <a:lnTo>
                      <a:pt x="718" y="1125"/>
                    </a:lnTo>
                    <a:lnTo>
                      <a:pt x="724" y="1120"/>
                    </a:lnTo>
                    <a:lnTo>
                      <a:pt x="730" y="1115"/>
                    </a:lnTo>
                    <a:lnTo>
                      <a:pt x="736" y="1110"/>
                    </a:lnTo>
                    <a:lnTo>
                      <a:pt x="743" y="1105"/>
                    </a:lnTo>
                    <a:lnTo>
                      <a:pt x="751" y="1100"/>
                    </a:lnTo>
                    <a:lnTo>
                      <a:pt x="759" y="1096"/>
                    </a:lnTo>
                    <a:lnTo>
                      <a:pt x="768" y="1093"/>
                    </a:lnTo>
                    <a:lnTo>
                      <a:pt x="777" y="1090"/>
                    </a:lnTo>
                    <a:lnTo>
                      <a:pt x="787" y="1087"/>
                    </a:lnTo>
                    <a:lnTo>
                      <a:pt x="798" y="1085"/>
                    </a:lnTo>
                    <a:lnTo>
                      <a:pt x="809" y="1083"/>
                    </a:lnTo>
                    <a:lnTo>
                      <a:pt x="821" y="1082"/>
                    </a:lnTo>
                    <a:lnTo>
                      <a:pt x="834" y="1082"/>
                    </a:lnTo>
                    <a:lnTo>
                      <a:pt x="849" y="1082"/>
                    </a:lnTo>
                    <a:lnTo>
                      <a:pt x="864" y="1084"/>
                    </a:lnTo>
                    <a:lnTo>
                      <a:pt x="880" y="1087"/>
                    </a:lnTo>
                    <a:lnTo>
                      <a:pt x="888" y="1089"/>
                    </a:lnTo>
                    <a:lnTo>
                      <a:pt x="896" y="1091"/>
                    </a:lnTo>
                    <a:lnTo>
                      <a:pt x="903" y="1093"/>
                    </a:lnTo>
                    <a:lnTo>
                      <a:pt x="911" y="1096"/>
                    </a:lnTo>
                    <a:lnTo>
                      <a:pt x="919" y="1100"/>
                    </a:lnTo>
                    <a:lnTo>
                      <a:pt x="927" y="1103"/>
                    </a:lnTo>
                    <a:lnTo>
                      <a:pt x="935" y="1108"/>
                    </a:lnTo>
                    <a:lnTo>
                      <a:pt x="942" y="1112"/>
                    </a:lnTo>
                    <a:lnTo>
                      <a:pt x="949" y="1117"/>
                    </a:lnTo>
                    <a:lnTo>
                      <a:pt x="956" y="1123"/>
                    </a:lnTo>
                    <a:lnTo>
                      <a:pt x="959" y="1125"/>
                    </a:lnTo>
                    <a:lnTo>
                      <a:pt x="962" y="1128"/>
                    </a:lnTo>
                    <a:lnTo>
                      <a:pt x="969" y="1135"/>
                    </a:lnTo>
                    <a:lnTo>
                      <a:pt x="975" y="1142"/>
                    </a:lnTo>
                    <a:lnTo>
                      <a:pt x="977" y="1145"/>
                    </a:lnTo>
                    <a:lnTo>
                      <a:pt x="980" y="1149"/>
                    </a:lnTo>
                    <a:lnTo>
                      <a:pt x="986" y="1157"/>
                    </a:lnTo>
                    <a:lnTo>
                      <a:pt x="991" y="1165"/>
                    </a:lnTo>
                    <a:lnTo>
                      <a:pt x="995" y="1174"/>
                    </a:lnTo>
                    <a:lnTo>
                      <a:pt x="1000" y="1184"/>
                    </a:lnTo>
                    <a:lnTo>
                      <a:pt x="1004" y="1194"/>
                    </a:lnTo>
                    <a:lnTo>
                      <a:pt x="1007" y="1205"/>
                    </a:lnTo>
                    <a:lnTo>
                      <a:pt x="1010" y="1216"/>
                    </a:lnTo>
                    <a:lnTo>
                      <a:pt x="1013" y="1228"/>
                    </a:lnTo>
                    <a:lnTo>
                      <a:pt x="1014" y="1240"/>
                    </a:lnTo>
                    <a:lnTo>
                      <a:pt x="1016" y="1253"/>
                    </a:lnTo>
                    <a:lnTo>
                      <a:pt x="1017" y="1267"/>
                    </a:lnTo>
                    <a:lnTo>
                      <a:pt x="1017" y="1283"/>
                    </a:lnTo>
                    <a:lnTo>
                      <a:pt x="1017" y="1577"/>
                    </a:lnTo>
                    <a:lnTo>
                      <a:pt x="861" y="1577"/>
                    </a:lnTo>
                    <a:lnTo>
                      <a:pt x="861" y="1316"/>
                    </a:lnTo>
                    <a:lnTo>
                      <a:pt x="861" y="1302"/>
                    </a:lnTo>
                    <a:lnTo>
                      <a:pt x="860" y="1290"/>
                    </a:lnTo>
                    <a:lnTo>
                      <a:pt x="858" y="1278"/>
                    </a:lnTo>
                    <a:lnTo>
                      <a:pt x="855" y="1268"/>
                    </a:lnTo>
                    <a:lnTo>
                      <a:pt x="852" y="1259"/>
                    </a:lnTo>
                    <a:lnTo>
                      <a:pt x="848" y="1252"/>
                    </a:lnTo>
                    <a:lnTo>
                      <a:pt x="843" y="1245"/>
                    </a:lnTo>
                    <a:lnTo>
                      <a:pt x="839" y="1239"/>
                    </a:lnTo>
                    <a:lnTo>
                      <a:pt x="833" y="1234"/>
                    </a:lnTo>
                    <a:lnTo>
                      <a:pt x="828" y="1230"/>
                    </a:lnTo>
                    <a:lnTo>
                      <a:pt x="822" y="1227"/>
                    </a:lnTo>
                    <a:lnTo>
                      <a:pt x="815" y="1224"/>
                    </a:lnTo>
                    <a:lnTo>
                      <a:pt x="809" y="1222"/>
                    </a:lnTo>
                    <a:lnTo>
                      <a:pt x="802" y="1221"/>
                    </a:lnTo>
                    <a:lnTo>
                      <a:pt x="796" y="1220"/>
                    </a:lnTo>
                    <a:lnTo>
                      <a:pt x="789" y="1220"/>
                    </a:lnTo>
                    <a:lnTo>
                      <a:pt x="781" y="1220"/>
                    </a:lnTo>
                    <a:lnTo>
                      <a:pt x="774" y="1221"/>
                    </a:lnTo>
                    <a:lnTo>
                      <a:pt x="766" y="1222"/>
                    </a:lnTo>
                    <a:lnTo>
                      <a:pt x="758" y="1224"/>
                    </a:lnTo>
                    <a:lnTo>
                      <a:pt x="751" y="1227"/>
                    </a:lnTo>
                    <a:lnTo>
                      <a:pt x="744" y="1230"/>
                    </a:lnTo>
                    <a:lnTo>
                      <a:pt x="738" y="1234"/>
                    </a:lnTo>
                    <a:lnTo>
                      <a:pt x="735" y="1236"/>
                    </a:lnTo>
                    <a:lnTo>
                      <a:pt x="732" y="1239"/>
                    </a:lnTo>
                    <a:lnTo>
                      <a:pt x="726" y="1244"/>
                    </a:lnTo>
                    <a:lnTo>
                      <a:pt x="721" y="1251"/>
                    </a:lnTo>
                    <a:lnTo>
                      <a:pt x="717" y="1258"/>
                    </a:lnTo>
                    <a:lnTo>
                      <a:pt x="713" y="1266"/>
                    </a:lnTo>
                    <a:lnTo>
                      <a:pt x="711" y="1271"/>
                    </a:lnTo>
                    <a:lnTo>
                      <a:pt x="710" y="1276"/>
                    </a:lnTo>
                    <a:lnTo>
                      <a:pt x="709" y="1282"/>
                    </a:lnTo>
                    <a:lnTo>
                      <a:pt x="708" y="1287"/>
                    </a:lnTo>
                    <a:lnTo>
                      <a:pt x="706" y="1299"/>
                    </a:lnTo>
                    <a:lnTo>
                      <a:pt x="706" y="1312"/>
                    </a:lnTo>
                    <a:lnTo>
                      <a:pt x="706" y="1577"/>
                    </a:lnTo>
                    <a:lnTo>
                      <a:pt x="550" y="1577"/>
                    </a:lnTo>
                    <a:lnTo>
                      <a:pt x="550" y="884"/>
                    </a:lnTo>
                    <a:lnTo>
                      <a:pt x="706" y="884"/>
                    </a:lnTo>
                    <a:close/>
                    <a:moveTo>
                      <a:pt x="1299" y="1286"/>
                    </a:moveTo>
                    <a:lnTo>
                      <a:pt x="1374" y="1286"/>
                    </a:lnTo>
                    <a:lnTo>
                      <a:pt x="1374" y="1277"/>
                    </a:lnTo>
                    <a:lnTo>
                      <a:pt x="1374" y="1269"/>
                    </a:lnTo>
                    <a:lnTo>
                      <a:pt x="1373" y="1262"/>
                    </a:lnTo>
                    <a:lnTo>
                      <a:pt x="1371" y="1256"/>
                    </a:lnTo>
                    <a:lnTo>
                      <a:pt x="1368" y="1250"/>
                    </a:lnTo>
                    <a:lnTo>
                      <a:pt x="1365" y="1244"/>
                    </a:lnTo>
                    <a:lnTo>
                      <a:pt x="1361" y="1239"/>
                    </a:lnTo>
                    <a:lnTo>
                      <a:pt x="1357" y="1234"/>
                    </a:lnTo>
                    <a:lnTo>
                      <a:pt x="1351" y="1229"/>
                    </a:lnTo>
                    <a:lnTo>
                      <a:pt x="1345" y="1226"/>
                    </a:lnTo>
                    <a:lnTo>
                      <a:pt x="1339" y="1222"/>
                    </a:lnTo>
                    <a:lnTo>
                      <a:pt x="1331" y="1219"/>
                    </a:lnTo>
                    <a:lnTo>
                      <a:pt x="1323" y="1217"/>
                    </a:lnTo>
                    <a:lnTo>
                      <a:pt x="1315" y="1215"/>
                    </a:lnTo>
                    <a:lnTo>
                      <a:pt x="1306" y="1214"/>
                    </a:lnTo>
                    <a:lnTo>
                      <a:pt x="1296" y="1213"/>
                    </a:lnTo>
                    <a:lnTo>
                      <a:pt x="1286" y="1213"/>
                    </a:lnTo>
                    <a:lnTo>
                      <a:pt x="1267" y="1213"/>
                    </a:lnTo>
                    <a:lnTo>
                      <a:pt x="1258" y="1215"/>
                    </a:lnTo>
                    <a:lnTo>
                      <a:pt x="1249" y="1216"/>
                    </a:lnTo>
                    <a:lnTo>
                      <a:pt x="1240" y="1218"/>
                    </a:lnTo>
                    <a:lnTo>
                      <a:pt x="1231" y="1220"/>
                    </a:lnTo>
                    <a:lnTo>
                      <a:pt x="1222" y="1223"/>
                    </a:lnTo>
                    <a:lnTo>
                      <a:pt x="1213" y="1226"/>
                    </a:lnTo>
                    <a:lnTo>
                      <a:pt x="1196" y="1233"/>
                    </a:lnTo>
                    <a:lnTo>
                      <a:pt x="1180" y="1242"/>
                    </a:lnTo>
                    <a:lnTo>
                      <a:pt x="1172" y="1247"/>
                    </a:lnTo>
                    <a:lnTo>
                      <a:pt x="1163" y="1252"/>
                    </a:lnTo>
                    <a:lnTo>
                      <a:pt x="1155" y="1258"/>
                    </a:lnTo>
                    <a:lnTo>
                      <a:pt x="1148" y="1264"/>
                    </a:lnTo>
                    <a:lnTo>
                      <a:pt x="1084" y="1154"/>
                    </a:lnTo>
                    <a:lnTo>
                      <a:pt x="1094" y="1146"/>
                    </a:lnTo>
                    <a:lnTo>
                      <a:pt x="1104" y="1138"/>
                    </a:lnTo>
                    <a:lnTo>
                      <a:pt x="1115" y="1130"/>
                    </a:lnTo>
                    <a:lnTo>
                      <a:pt x="1126" y="1123"/>
                    </a:lnTo>
                    <a:lnTo>
                      <a:pt x="1138" y="1117"/>
                    </a:lnTo>
                    <a:lnTo>
                      <a:pt x="1151" y="1111"/>
                    </a:lnTo>
                    <a:lnTo>
                      <a:pt x="1163" y="1105"/>
                    </a:lnTo>
                    <a:lnTo>
                      <a:pt x="1177" y="1100"/>
                    </a:lnTo>
                    <a:lnTo>
                      <a:pt x="1190" y="1096"/>
                    </a:lnTo>
                    <a:lnTo>
                      <a:pt x="1204" y="1092"/>
                    </a:lnTo>
                    <a:lnTo>
                      <a:pt x="1218" y="1088"/>
                    </a:lnTo>
                    <a:lnTo>
                      <a:pt x="1232" y="1086"/>
                    </a:lnTo>
                    <a:lnTo>
                      <a:pt x="1246" y="1084"/>
                    </a:lnTo>
                    <a:lnTo>
                      <a:pt x="1253" y="1083"/>
                    </a:lnTo>
                    <a:lnTo>
                      <a:pt x="1261" y="1082"/>
                    </a:lnTo>
                    <a:lnTo>
                      <a:pt x="1275" y="1081"/>
                    </a:lnTo>
                    <a:lnTo>
                      <a:pt x="1290" y="1081"/>
                    </a:lnTo>
                    <a:lnTo>
                      <a:pt x="1315" y="1081"/>
                    </a:lnTo>
                    <a:lnTo>
                      <a:pt x="1327" y="1082"/>
                    </a:lnTo>
                    <a:lnTo>
                      <a:pt x="1339" y="1084"/>
                    </a:lnTo>
                    <a:lnTo>
                      <a:pt x="1350" y="1086"/>
                    </a:lnTo>
                    <a:lnTo>
                      <a:pt x="1362" y="1088"/>
                    </a:lnTo>
                    <a:lnTo>
                      <a:pt x="1373" y="1090"/>
                    </a:lnTo>
                    <a:lnTo>
                      <a:pt x="1383" y="1093"/>
                    </a:lnTo>
                    <a:lnTo>
                      <a:pt x="1393" y="1096"/>
                    </a:lnTo>
                    <a:lnTo>
                      <a:pt x="1403" y="1100"/>
                    </a:lnTo>
                    <a:lnTo>
                      <a:pt x="1414" y="1104"/>
                    </a:lnTo>
                    <a:lnTo>
                      <a:pt x="1423" y="1108"/>
                    </a:lnTo>
                    <a:lnTo>
                      <a:pt x="1432" y="1113"/>
                    </a:lnTo>
                    <a:lnTo>
                      <a:pt x="1440" y="1118"/>
                    </a:lnTo>
                    <a:lnTo>
                      <a:pt x="1448" y="1124"/>
                    </a:lnTo>
                    <a:lnTo>
                      <a:pt x="1456" y="1130"/>
                    </a:lnTo>
                    <a:lnTo>
                      <a:pt x="1463" y="1136"/>
                    </a:lnTo>
                    <a:lnTo>
                      <a:pt x="1470" y="1143"/>
                    </a:lnTo>
                    <a:lnTo>
                      <a:pt x="1477" y="1150"/>
                    </a:lnTo>
                    <a:lnTo>
                      <a:pt x="1483" y="1157"/>
                    </a:lnTo>
                    <a:lnTo>
                      <a:pt x="1488" y="1165"/>
                    </a:lnTo>
                    <a:lnTo>
                      <a:pt x="1493" y="1173"/>
                    </a:lnTo>
                    <a:lnTo>
                      <a:pt x="1498" y="1181"/>
                    </a:lnTo>
                    <a:lnTo>
                      <a:pt x="1502" y="1190"/>
                    </a:lnTo>
                    <a:lnTo>
                      <a:pt x="1506" y="1199"/>
                    </a:lnTo>
                    <a:lnTo>
                      <a:pt x="1509" y="1208"/>
                    </a:lnTo>
                    <a:lnTo>
                      <a:pt x="1512" y="1218"/>
                    </a:lnTo>
                    <a:lnTo>
                      <a:pt x="1514" y="1228"/>
                    </a:lnTo>
                    <a:lnTo>
                      <a:pt x="1516" y="1239"/>
                    </a:lnTo>
                    <a:lnTo>
                      <a:pt x="1518" y="1250"/>
                    </a:lnTo>
                    <a:lnTo>
                      <a:pt x="1518" y="1261"/>
                    </a:lnTo>
                    <a:lnTo>
                      <a:pt x="1519" y="1272"/>
                    </a:lnTo>
                    <a:lnTo>
                      <a:pt x="1519" y="1527"/>
                    </a:lnTo>
                    <a:lnTo>
                      <a:pt x="1519" y="1540"/>
                    </a:lnTo>
                    <a:lnTo>
                      <a:pt x="1519" y="1553"/>
                    </a:lnTo>
                    <a:lnTo>
                      <a:pt x="1521" y="1565"/>
                    </a:lnTo>
                    <a:lnTo>
                      <a:pt x="1523" y="1577"/>
                    </a:lnTo>
                    <a:lnTo>
                      <a:pt x="1382" y="1577"/>
                    </a:lnTo>
                    <a:lnTo>
                      <a:pt x="1379" y="1554"/>
                    </a:lnTo>
                    <a:lnTo>
                      <a:pt x="1377" y="1525"/>
                    </a:lnTo>
                    <a:lnTo>
                      <a:pt x="1371" y="1532"/>
                    </a:lnTo>
                    <a:lnTo>
                      <a:pt x="1365" y="1539"/>
                    </a:lnTo>
                    <a:lnTo>
                      <a:pt x="1358" y="1546"/>
                    </a:lnTo>
                    <a:lnTo>
                      <a:pt x="1350" y="1552"/>
                    </a:lnTo>
                    <a:lnTo>
                      <a:pt x="1343" y="1557"/>
                    </a:lnTo>
                    <a:lnTo>
                      <a:pt x="1334" y="1562"/>
                    </a:lnTo>
                    <a:lnTo>
                      <a:pt x="1325" y="1567"/>
                    </a:lnTo>
                    <a:lnTo>
                      <a:pt x="1316" y="1571"/>
                    </a:lnTo>
                    <a:lnTo>
                      <a:pt x="1307" y="1574"/>
                    </a:lnTo>
                    <a:lnTo>
                      <a:pt x="1297" y="1577"/>
                    </a:lnTo>
                    <a:lnTo>
                      <a:pt x="1287" y="1580"/>
                    </a:lnTo>
                    <a:lnTo>
                      <a:pt x="1276" y="1582"/>
                    </a:lnTo>
                    <a:lnTo>
                      <a:pt x="1266" y="1584"/>
                    </a:lnTo>
                    <a:lnTo>
                      <a:pt x="1255" y="1585"/>
                    </a:lnTo>
                    <a:lnTo>
                      <a:pt x="1244" y="1585"/>
                    </a:lnTo>
                    <a:lnTo>
                      <a:pt x="1233" y="1586"/>
                    </a:lnTo>
                    <a:lnTo>
                      <a:pt x="1216" y="1585"/>
                    </a:lnTo>
                    <a:lnTo>
                      <a:pt x="1200" y="1583"/>
                    </a:lnTo>
                    <a:lnTo>
                      <a:pt x="1184" y="1580"/>
                    </a:lnTo>
                    <a:lnTo>
                      <a:pt x="1169" y="1576"/>
                    </a:lnTo>
                    <a:lnTo>
                      <a:pt x="1161" y="1574"/>
                    </a:lnTo>
                    <a:lnTo>
                      <a:pt x="1154" y="1571"/>
                    </a:lnTo>
                    <a:lnTo>
                      <a:pt x="1140" y="1565"/>
                    </a:lnTo>
                    <a:lnTo>
                      <a:pt x="1128" y="1557"/>
                    </a:lnTo>
                    <a:lnTo>
                      <a:pt x="1116" y="1549"/>
                    </a:lnTo>
                    <a:lnTo>
                      <a:pt x="1111" y="1544"/>
                    </a:lnTo>
                    <a:lnTo>
                      <a:pt x="1106" y="1540"/>
                    </a:lnTo>
                    <a:lnTo>
                      <a:pt x="1101" y="1534"/>
                    </a:lnTo>
                    <a:lnTo>
                      <a:pt x="1097" y="1529"/>
                    </a:lnTo>
                    <a:lnTo>
                      <a:pt x="1092" y="1523"/>
                    </a:lnTo>
                    <a:lnTo>
                      <a:pt x="1088" y="1517"/>
                    </a:lnTo>
                    <a:lnTo>
                      <a:pt x="1085" y="1511"/>
                    </a:lnTo>
                    <a:lnTo>
                      <a:pt x="1082" y="1504"/>
                    </a:lnTo>
                    <a:lnTo>
                      <a:pt x="1076" y="1491"/>
                    </a:lnTo>
                    <a:lnTo>
                      <a:pt x="1072" y="1477"/>
                    </a:lnTo>
                    <a:lnTo>
                      <a:pt x="1070" y="1462"/>
                    </a:lnTo>
                    <a:lnTo>
                      <a:pt x="1069" y="1454"/>
                    </a:lnTo>
                    <a:lnTo>
                      <a:pt x="1069" y="1446"/>
                    </a:lnTo>
                    <a:lnTo>
                      <a:pt x="1069" y="1436"/>
                    </a:lnTo>
                    <a:lnTo>
                      <a:pt x="1070" y="1428"/>
                    </a:lnTo>
                    <a:lnTo>
                      <a:pt x="1071" y="1419"/>
                    </a:lnTo>
                    <a:lnTo>
                      <a:pt x="1073" y="1411"/>
                    </a:lnTo>
                    <a:lnTo>
                      <a:pt x="1076" y="1402"/>
                    </a:lnTo>
                    <a:lnTo>
                      <a:pt x="1078" y="1394"/>
                    </a:lnTo>
                    <a:lnTo>
                      <a:pt x="1082" y="1387"/>
                    </a:lnTo>
                    <a:lnTo>
                      <a:pt x="1086" y="1379"/>
                    </a:lnTo>
                    <a:lnTo>
                      <a:pt x="1090" y="1372"/>
                    </a:lnTo>
                    <a:lnTo>
                      <a:pt x="1095" y="1365"/>
                    </a:lnTo>
                    <a:lnTo>
                      <a:pt x="1100" y="1358"/>
                    </a:lnTo>
                    <a:lnTo>
                      <a:pt x="1106" y="1352"/>
                    </a:lnTo>
                    <a:lnTo>
                      <a:pt x="1112" y="1346"/>
                    </a:lnTo>
                    <a:lnTo>
                      <a:pt x="1119" y="1340"/>
                    </a:lnTo>
                    <a:lnTo>
                      <a:pt x="1126" y="1334"/>
                    </a:lnTo>
                    <a:lnTo>
                      <a:pt x="1133" y="1329"/>
                    </a:lnTo>
                    <a:lnTo>
                      <a:pt x="1141" y="1324"/>
                    </a:lnTo>
                    <a:lnTo>
                      <a:pt x="1149" y="1319"/>
                    </a:lnTo>
                    <a:lnTo>
                      <a:pt x="1158" y="1315"/>
                    </a:lnTo>
                    <a:lnTo>
                      <a:pt x="1167" y="1310"/>
                    </a:lnTo>
                    <a:lnTo>
                      <a:pt x="1177" y="1307"/>
                    </a:lnTo>
                    <a:lnTo>
                      <a:pt x="1186" y="1303"/>
                    </a:lnTo>
                    <a:lnTo>
                      <a:pt x="1207" y="1297"/>
                    </a:lnTo>
                    <a:lnTo>
                      <a:pt x="1217" y="1294"/>
                    </a:lnTo>
                    <a:lnTo>
                      <a:pt x="1228" y="1292"/>
                    </a:lnTo>
                    <a:lnTo>
                      <a:pt x="1239" y="1290"/>
                    </a:lnTo>
                    <a:lnTo>
                      <a:pt x="1251" y="1289"/>
                    </a:lnTo>
                    <a:lnTo>
                      <a:pt x="1262" y="1287"/>
                    </a:lnTo>
                    <a:lnTo>
                      <a:pt x="1274" y="1286"/>
                    </a:lnTo>
                    <a:lnTo>
                      <a:pt x="1287" y="1286"/>
                    </a:lnTo>
                    <a:lnTo>
                      <a:pt x="1299" y="1286"/>
                    </a:lnTo>
                    <a:close/>
                    <a:moveTo>
                      <a:pt x="1283" y="1487"/>
                    </a:moveTo>
                    <a:lnTo>
                      <a:pt x="1293" y="1486"/>
                    </a:lnTo>
                    <a:lnTo>
                      <a:pt x="1302" y="1485"/>
                    </a:lnTo>
                    <a:lnTo>
                      <a:pt x="1311" y="1483"/>
                    </a:lnTo>
                    <a:lnTo>
                      <a:pt x="1320" y="1480"/>
                    </a:lnTo>
                    <a:lnTo>
                      <a:pt x="1324" y="1478"/>
                    </a:lnTo>
                    <a:lnTo>
                      <a:pt x="1328" y="1476"/>
                    </a:lnTo>
                    <a:lnTo>
                      <a:pt x="1332" y="1474"/>
                    </a:lnTo>
                    <a:lnTo>
                      <a:pt x="1336" y="1472"/>
                    </a:lnTo>
                    <a:lnTo>
                      <a:pt x="1343" y="1467"/>
                    </a:lnTo>
                    <a:lnTo>
                      <a:pt x="1349" y="1461"/>
                    </a:lnTo>
                    <a:lnTo>
                      <a:pt x="1355" y="1455"/>
                    </a:lnTo>
                    <a:lnTo>
                      <a:pt x="1360" y="1448"/>
                    </a:lnTo>
                    <a:lnTo>
                      <a:pt x="1364" y="1440"/>
                    </a:lnTo>
                    <a:lnTo>
                      <a:pt x="1368" y="1432"/>
                    </a:lnTo>
                    <a:lnTo>
                      <a:pt x="1371" y="1423"/>
                    </a:lnTo>
                    <a:lnTo>
                      <a:pt x="1373" y="1414"/>
                    </a:lnTo>
                    <a:lnTo>
                      <a:pt x="1374" y="1405"/>
                    </a:lnTo>
                    <a:lnTo>
                      <a:pt x="1374" y="1395"/>
                    </a:lnTo>
                    <a:lnTo>
                      <a:pt x="1374" y="1381"/>
                    </a:lnTo>
                    <a:lnTo>
                      <a:pt x="1313" y="1381"/>
                    </a:lnTo>
                    <a:lnTo>
                      <a:pt x="1303" y="1381"/>
                    </a:lnTo>
                    <a:lnTo>
                      <a:pt x="1294" y="1382"/>
                    </a:lnTo>
                    <a:lnTo>
                      <a:pt x="1285" y="1383"/>
                    </a:lnTo>
                    <a:lnTo>
                      <a:pt x="1276" y="1385"/>
                    </a:lnTo>
                    <a:lnTo>
                      <a:pt x="1268" y="1387"/>
                    </a:lnTo>
                    <a:lnTo>
                      <a:pt x="1261" y="1389"/>
                    </a:lnTo>
                    <a:lnTo>
                      <a:pt x="1254" y="1393"/>
                    </a:lnTo>
                    <a:lnTo>
                      <a:pt x="1248" y="1396"/>
                    </a:lnTo>
                    <a:lnTo>
                      <a:pt x="1245" y="1398"/>
                    </a:lnTo>
                    <a:lnTo>
                      <a:pt x="1243" y="1400"/>
                    </a:lnTo>
                    <a:lnTo>
                      <a:pt x="1238" y="1405"/>
                    </a:lnTo>
                    <a:lnTo>
                      <a:pt x="1234" y="1410"/>
                    </a:lnTo>
                    <a:lnTo>
                      <a:pt x="1231" y="1415"/>
                    </a:lnTo>
                    <a:lnTo>
                      <a:pt x="1228" y="1421"/>
                    </a:lnTo>
                    <a:lnTo>
                      <a:pt x="1226" y="1427"/>
                    </a:lnTo>
                    <a:lnTo>
                      <a:pt x="1225" y="1433"/>
                    </a:lnTo>
                    <a:lnTo>
                      <a:pt x="1225" y="1440"/>
                    </a:lnTo>
                    <a:lnTo>
                      <a:pt x="1225" y="1446"/>
                    </a:lnTo>
                    <a:lnTo>
                      <a:pt x="1226" y="1451"/>
                    </a:lnTo>
                    <a:lnTo>
                      <a:pt x="1227" y="1456"/>
                    </a:lnTo>
                    <a:lnTo>
                      <a:pt x="1229" y="1460"/>
                    </a:lnTo>
                    <a:lnTo>
                      <a:pt x="1231" y="1464"/>
                    </a:lnTo>
                    <a:lnTo>
                      <a:pt x="1234" y="1468"/>
                    </a:lnTo>
                    <a:lnTo>
                      <a:pt x="1237" y="1472"/>
                    </a:lnTo>
                    <a:lnTo>
                      <a:pt x="1240" y="1475"/>
                    </a:lnTo>
                    <a:lnTo>
                      <a:pt x="1244" y="1478"/>
                    </a:lnTo>
                    <a:lnTo>
                      <a:pt x="1248" y="1480"/>
                    </a:lnTo>
                    <a:lnTo>
                      <a:pt x="1253" y="1482"/>
                    </a:lnTo>
                    <a:lnTo>
                      <a:pt x="1258" y="1484"/>
                    </a:lnTo>
                    <a:lnTo>
                      <a:pt x="1264" y="1485"/>
                    </a:lnTo>
                    <a:lnTo>
                      <a:pt x="1270" y="1486"/>
                    </a:lnTo>
                    <a:lnTo>
                      <a:pt x="1276" y="1487"/>
                    </a:lnTo>
                    <a:lnTo>
                      <a:pt x="1283" y="1487"/>
                    </a:lnTo>
                    <a:close/>
                    <a:moveTo>
                      <a:pt x="1740" y="1089"/>
                    </a:moveTo>
                    <a:lnTo>
                      <a:pt x="1740" y="1145"/>
                    </a:lnTo>
                    <a:lnTo>
                      <a:pt x="1746" y="1138"/>
                    </a:lnTo>
                    <a:lnTo>
                      <a:pt x="1751" y="1131"/>
                    </a:lnTo>
                    <a:lnTo>
                      <a:pt x="1757" y="1124"/>
                    </a:lnTo>
                    <a:lnTo>
                      <a:pt x="1764" y="1118"/>
                    </a:lnTo>
                    <a:lnTo>
                      <a:pt x="1771" y="1112"/>
                    </a:lnTo>
                    <a:lnTo>
                      <a:pt x="1778" y="1107"/>
                    </a:lnTo>
                    <a:lnTo>
                      <a:pt x="1786" y="1102"/>
                    </a:lnTo>
                    <a:lnTo>
                      <a:pt x="1794" y="1098"/>
                    </a:lnTo>
                    <a:lnTo>
                      <a:pt x="1802" y="1094"/>
                    </a:lnTo>
                    <a:lnTo>
                      <a:pt x="1811" y="1091"/>
                    </a:lnTo>
                    <a:lnTo>
                      <a:pt x="1821" y="1088"/>
                    </a:lnTo>
                    <a:lnTo>
                      <a:pt x="1830" y="1085"/>
                    </a:lnTo>
                    <a:lnTo>
                      <a:pt x="1840" y="1084"/>
                    </a:lnTo>
                    <a:lnTo>
                      <a:pt x="1850" y="1082"/>
                    </a:lnTo>
                    <a:lnTo>
                      <a:pt x="1861" y="1081"/>
                    </a:lnTo>
                    <a:lnTo>
                      <a:pt x="1871" y="1081"/>
                    </a:lnTo>
                    <a:lnTo>
                      <a:pt x="1881" y="1081"/>
                    </a:lnTo>
                    <a:lnTo>
                      <a:pt x="1891" y="1082"/>
                    </a:lnTo>
                    <a:lnTo>
                      <a:pt x="1902" y="1083"/>
                    </a:lnTo>
                    <a:lnTo>
                      <a:pt x="1911" y="1085"/>
                    </a:lnTo>
                    <a:lnTo>
                      <a:pt x="1929" y="1089"/>
                    </a:lnTo>
                    <a:lnTo>
                      <a:pt x="1937" y="1092"/>
                    </a:lnTo>
                    <a:lnTo>
                      <a:pt x="1946" y="1095"/>
                    </a:lnTo>
                    <a:lnTo>
                      <a:pt x="1954" y="1099"/>
                    </a:lnTo>
                    <a:lnTo>
                      <a:pt x="1961" y="1103"/>
                    </a:lnTo>
                    <a:lnTo>
                      <a:pt x="1969" y="1108"/>
                    </a:lnTo>
                    <a:lnTo>
                      <a:pt x="1976" y="1112"/>
                    </a:lnTo>
                    <a:lnTo>
                      <a:pt x="1983" y="1118"/>
                    </a:lnTo>
                    <a:lnTo>
                      <a:pt x="1990" y="1123"/>
                    </a:lnTo>
                    <a:lnTo>
                      <a:pt x="1996" y="1129"/>
                    </a:lnTo>
                    <a:lnTo>
                      <a:pt x="2002" y="1136"/>
                    </a:lnTo>
                    <a:lnTo>
                      <a:pt x="2008" y="1142"/>
                    </a:lnTo>
                    <a:lnTo>
                      <a:pt x="2013" y="1149"/>
                    </a:lnTo>
                    <a:lnTo>
                      <a:pt x="2018" y="1157"/>
                    </a:lnTo>
                    <a:lnTo>
                      <a:pt x="2023" y="1164"/>
                    </a:lnTo>
                    <a:lnTo>
                      <a:pt x="2028" y="1172"/>
                    </a:lnTo>
                    <a:lnTo>
                      <a:pt x="2032" y="1181"/>
                    </a:lnTo>
                    <a:lnTo>
                      <a:pt x="2035" y="1190"/>
                    </a:lnTo>
                    <a:lnTo>
                      <a:pt x="2039" y="1199"/>
                    </a:lnTo>
                    <a:lnTo>
                      <a:pt x="2042" y="1208"/>
                    </a:lnTo>
                    <a:lnTo>
                      <a:pt x="2044" y="1218"/>
                    </a:lnTo>
                    <a:lnTo>
                      <a:pt x="2047" y="1227"/>
                    </a:lnTo>
                    <a:lnTo>
                      <a:pt x="2048" y="1238"/>
                    </a:lnTo>
                    <a:lnTo>
                      <a:pt x="2050" y="1248"/>
                    </a:lnTo>
                    <a:lnTo>
                      <a:pt x="2051" y="1259"/>
                    </a:lnTo>
                    <a:lnTo>
                      <a:pt x="2052" y="1270"/>
                    </a:lnTo>
                    <a:lnTo>
                      <a:pt x="2052" y="1282"/>
                    </a:lnTo>
                    <a:lnTo>
                      <a:pt x="2052" y="1578"/>
                    </a:lnTo>
                    <a:lnTo>
                      <a:pt x="1896" y="1578"/>
                    </a:lnTo>
                    <a:lnTo>
                      <a:pt x="1896" y="1310"/>
                    </a:lnTo>
                    <a:lnTo>
                      <a:pt x="1896" y="1299"/>
                    </a:lnTo>
                    <a:lnTo>
                      <a:pt x="1895" y="1289"/>
                    </a:lnTo>
                    <a:lnTo>
                      <a:pt x="1893" y="1279"/>
                    </a:lnTo>
                    <a:lnTo>
                      <a:pt x="1892" y="1274"/>
                    </a:lnTo>
                    <a:lnTo>
                      <a:pt x="1891" y="1270"/>
                    </a:lnTo>
                    <a:lnTo>
                      <a:pt x="1888" y="1262"/>
                    </a:lnTo>
                    <a:lnTo>
                      <a:pt x="1885" y="1255"/>
                    </a:lnTo>
                    <a:lnTo>
                      <a:pt x="1881" y="1248"/>
                    </a:lnTo>
                    <a:lnTo>
                      <a:pt x="1876" y="1242"/>
                    </a:lnTo>
                    <a:lnTo>
                      <a:pt x="1874" y="1239"/>
                    </a:lnTo>
                    <a:lnTo>
                      <a:pt x="1871" y="1237"/>
                    </a:lnTo>
                    <a:lnTo>
                      <a:pt x="1869" y="1234"/>
                    </a:lnTo>
                    <a:lnTo>
                      <a:pt x="1866" y="1232"/>
                    </a:lnTo>
                    <a:lnTo>
                      <a:pt x="1859" y="1228"/>
                    </a:lnTo>
                    <a:lnTo>
                      <a:pt x="1853" y="1225"/>
                    </a:lnTo>
                    <a:lnTo>
                      <a:pt x="1845" y="1223"/>
                    </a:lnTo>
                    <a:lnTo>
                      <a:pt x="1837" y="1221"/>
                    </a:lnTo>
                    <a:lnTo>
                      <a:pt x="1829" y="1220"/>
                    </a:lnTo>
                    <a:lnTo>
                      <a:pt x="1820" y="1219"/>
                    </a:lnTo>
                    <a:lnTo>
                      <a:pt x="1811" y="1220"/>
                    </a:lnTo>
                    <a:lnTo>
                      <a:pt x="1802" y="1221"/>
                    </a:lnTo>
                    <a:lnTo>
                      <a:pt x="1794" y="1223"/>
                    </a:lnTo>
                    <a:lnTo>
                      <a:pt x="1787" y="1225"/>
                    </a:lnTo>
                    <a:lnTo>
                      <a:pt x="1779" y="1228"/>
                    </a:lnTo>
                    <a:lnTo>
                      <a:pt x="1773" y="1232"/>
                    </a:lnTo>
                    <a:lnTo>
                      <a:pt x="1767" y="1237"/>
                    </a:lnTo>
                    <a:lnTo>
                      <a:pt x="1762" y="1242"/>
                    </a:lnTo>
                    <a:lnTo>
                      <a:pt x="1759" y="1245"/>
                    </a:lnTo>
                    <a:lnTo>
                      <a:pt x="1757" y="1248"/>
                    </a:lnTo>
                    <a:lnTo>
                      <a:pt x="1752" y="1254"/>
                    </a:lnTo>
                    <a:lnTo>
                      <a:pt x="1749" y="1261"/>
                    </a:lnTo>
                    <a:lnTo>
                      <a:pt x="1746" y="1269"/>
                    </a:lnTo>
                    <a:lnTo>
                      <a:pt x="1745" y="1273"/>
                    </a:lnTo>
                    <a:lnTo>
                      <a:pt x="1744" y="1278"/>
                    </a:lnTo>
                    <a:lnTo>
                      <a:pt x="1742" y="1288"/>
                    </a:lnTo>
                    <a:lnTo>
                      <a:pt x="1741" y="1298"/>
                    </a:lnTo>
                    <a:lnTo>
                      <a:pt x="1740" y="1308"/>
                    </a:lnTo>
                    <a:lnTo>
                      <a:pt x="1740" y="1578"/>
                    </a:lnTo>
                    <a:lnTo>
                      <a:pt x="1585" y="1578"/>
                    </a:lnTo>
                    <a:lnTo>
                      <a:pt x="1585" y="1089"/>
                    </a:lnTo>
                    <a:lnTo>
                      <a:pt x="1740" y="1089"/>
                    </a:lnTo>
                    <a:close/>
                    <a:moveTo>
                      <a:pt x="2326" y="1081"/>
                    </a:moveTo>
                    <a:lnTo>
                      <a:pt x="2336" y="1082"/>
                    </a:lnTo>
                    <a:lnTo>
                      <a:pt x="2347" y="1082"/>
                    </a:lnTo>
                    <a:lnTo>
                      <a:pt x="2357" y="1084"/>
                    </a:lnTo>
                    <a:lnTo>
                      <a:pt x="2367" y="1085"/>
                    </a:lnTo>
                    <a:lnTo>
                      <a:pt x="2376" y="1087"/>
                    </a:lnTo>
                    <a:lnTo>
                      <a:pt x="2385" y="1090"/>
                    </a:lnTo>
                    <a:lnTo>
                      <a:pt x="2395" y="1093"/>
                    </a:lnTo>
                    <a:lnTo>
                      <a:pt x="2403" y="1096"/>
                    </a:lnTo>
                    <a:lnTo>
                      <a:pt x="2412" y="1100"/>
                    </a:lnTo>
                    <a:lnTo>
                      <a:pt x="2419" y="1105"/>
                    </a:lnTo>
                    <a:lnTo>
                      <a:pt x="2426" y="1109"/>
                    </a:lnTo>
                    <a:lnTo>
                      <a:pt x="2430" y="1112"/>
                    </a:lnTo>
                    <a:lnTo>
                      <a:pt x="2433" y="1114"/>
                    </a:lnTo>
                    <a:lnTo>
                      <a:pt x="2440" y="1120"/>
                    </a:lnTo>
                    <a:lnTo>
                      <a:pt x="2446" y="1126"/>
                    </a:lnTo>
                    <a:lnTo>
                      <a:pt x="2451" y="1132"/>
                    </a:lnTo>
                    <a:lnTo>
                      <a:pt x="2456" y="1139"/>
                    </a:lnTo>
                    <a:lnTo>
                      <a:pt x="2456" y="1090"/>
                    </a:lnTo>
                    <a:lnTo>
                      <a:pt x="2611" y="1090"/>
                    </a:lnTo>
                    <a:lnTo>
                      <a:pt x="2611" y="1532"/>
                    </a:lnTo>
                    <a:lnTo>
                      <a:pt x="2611" y="1545"/>
                    </a:lnTo>
                    <a:lnTo>
                      <a:pt x="2610" y="1558"/>
                    </a:lnTo>
                    <a:lnTo>
                      <a:pt x="2608" y="1570"/>
                    </a:lnTo>
                    <a:lnTo>
                      <a:pt x="2606" y="1583"/>
                    </a:lnTo>
                    <a:lnTo>
                      <a:pt x="2603" y="1595"/>
                    </a:lnTo>
                    <a:lnTo>
                      <a:pt x="2600" y="1606"/>
                    </a:lnTo>
                    <a:lnTo>
                      <a:pt x="2596" y="1618"/>
                    </a:lnTo>
                    <a:lnTo>
                      <a:pt x="2591" y="1629"/>
                    </a:lnTo>
                    <a:lnTo>
                      <a:pt x="2589" y="1634"/>
                    </a:lnTo>
                    <a:lnTo>
                      <a:pt x="2586" y="1640"/>
                    </a:lnTo>
                    <a:lnTo>
                      <a:pt x="2580" y="1650"/>
                    </a:lnTo>
                    <a:lnTo>
                      <a:pt x="2574" y="1660"/>
                    </a:lnTo>
                    <a:lnTo>
                      <a:pt x="2567" y="1670"/>
                    </a:lnTo>
                    <a:lnTo>
                      <a:pt x="2560" y="1679"/>
                    </a:lnTo>
                    <a:lnTo>
                      <a:pt x="2552" y="1688"/>
                    </a:lnTo>
                    <a:lnTo>
                      <a:pt x="2544" y="1697"/>
                    </a:lnTo>
                    <a:lnTo>
                      <a:pt x="2535" y="1705"/>
                    </a:lnTo>
                    <a:lnTo>
                      <a:pt x="2526" y="1713"/>
                    </a:lnTo>
                    <a:lnTo>
                      <a:pt x="2516" y="1720"/>
                    </a:lnTo>
                    <a:lnTo>
                      <a:pt x="2506" y="1727"/>
                    </a:lnTo>
                    <a:lnTo>
                      <a:pt x="2495" y="1733"/>
                    </a:lnTo>
                    <a:lnTo>
                      <a:pt x="2484" y="1739"/>
                    </a:lnTo>
                    <a:lnTo>
                      <a:pt x="2472" y="1745"/>
                    </a:lnTo>
                    <a:lnTo>
                      <a:pt x="2460" y="1750"/>
                    </a:lnTo>
                    <a:lnTo>
                      <a:pt x="2448" y="1755"/>
                    </a:lnTo>
                    <a:lnTo>
                      <a:pt x="2435" y="1759"/>
                    </a:lnTo>
                    <a:lnTo>
                      <a:pt x="2422" y="1763"/>
                    </a:lnTo>
                    <a:lnTo>
                      <a:pt x="2408" y="1766"/>
                    </a:lnTo>
                    <a:lnTo>
                      <a:pt x="2394" y="1769"/>
                    </a:lnTo>
                    <a:lnTo>
                      <a:pt x="2379" y="1770"/>
                    </a:lnTo>
                    <a:lnTo>
                      <a:pt x="2364" y="1772"/>
                    </a:lnTo>
                    <a:lnTo>
                      <a:pt x="2349" y="1773"/>
                    </a:lnTo>
                    <a:lnTo>
                      <a:pt x="2334" y="1773"/>
                    </a:lnTo>
                    <a:lnTo>
                      <a:pt x="2318" y="1773"/>
                    </a:lnTo>
                    <a:lnTo>
                      <a:pt x="2303" y="1772"/>
                    </a:lnTo>
                    <a:lnTo>
                      <a:pt x="2288" y="1771"/>
                    </a:lnTo>
                    <a:lnTo>
                      <a:pt x="2273" y="1769"/>
                    </a:lnTo>
                    <a:lnTo>
                      <a:pt x="2259" y="1766"/>
                    </a:lnTo>
                    <a:lnTo>
                      <a:pt x="2244" y="1763"/>
                    </a:lnTo>
                    <a:lnTo>
                      <a:pt x="2230" y="1759"/>
                    </a:lnTo>
                    <a:lnTo>
                      <a:pt x="2217" y="1755"/>
                    </a:lnTo>
                    <a:lnTo>
                      <a:pt x="2203" y="1749"/>
                    </a:lnTo>
                    <a:lnTo>
                      <a:pt x="2190" y="1744"/>
                    </a:lnTo>
                    <a:lnTo>
                      <a:pt x="2177" y="1738"/>
                    </a:lnTo>
                    <a:lnTo>
                      <a:pt x="2165" y="1732"/>
                    </a:lnTo>
                    <a:lnTo>
                      <a:pt x="2153" y="1725"/>
                    </a:lnTo>
                    <a:lnTo>
                      <a:pt x="2140" y="1717"/>
                    </a:lnTo>
                    <a:lnTo>
                      <a:pt x="2128" y="1709"/>
                    </a:lnTo>
                    <a:lnTo>
                      <a:pt x="2117" y="1700"/>
                    </a:lnTo>
                    <a:lnTo>
                      <a:pt x="2184" y="1588"/>
                    </a:lnTo>
                    <a:lnTo>
                      <a:pt x="2201" y="1599"/>
                    </a:lnTo>
                    <a:lnTo>
                      <a:pt x="2219" y="1610"/>
                    </a:lnTo>
                    <a:lnTo>
                      <a:pt x="2228" y="1615"/>
                    </a:lnTo>
                    <a:lnTo>
                      <a:pt x="2237" y="1619"/>
                    </a:lnTo>
                    <a:lnTo>
                      <a:pt x="2247" y="1623"/>
                    </a:lnTo>
                    <a:lnTo>
                      <a:pt x="2256" y="1627"/>
                    </a:lnTo>
                    <a:lnTo>
                      <a:pt x="2266" y="1631"/>
                    </a:lnTo>
                    <a:lnTo>
                      <a:pt x="2276" y="1634"/>
                    </a:lnTo>
                    <a:lnTo>
                      <a:pt x="2285" y="1636"/>
                    </a:lnTo>
                    <a:lnTo>
                      <a:pt x="2295" y="1638"/>
                    </a:lnTo>
                    <a:lnTo>
                      <a:pt x="2314" y="1641"/>
                    </a:lnTo>
                    <a:lnTo>
                      <a:pt x="2324" y="1642"/>
                    </a:lnTo>
                    <a:lnTo>
                      <a:pt x="2334" y="1642"/>
                    </a:lnTo>
                    <a:lnTo>
                      <a:pt x="2347" y="1642"/>
                    </a:lnTo>
                    <a:lnTo>
                      <a:pt x="2354" y="1641"/>
                    </a:lnTo>
                    <a:lnTo>
                      <a:pt x="2360" y="1640"/>
                    </a:lnTo>
                    <a:lnTo>
                      <a:pt x="2373" y="1638"/>
                    </a:lnTo>
                    <a:lnTo>
                      <a:pt x="2385" y="1634"/>
                    </a:lnTo>
                    <a:lnTo>
                      <a:pt x="2397" y="1630"/>
                    </a:lnTo>
                    <a:lnTo>
                      <a:pt x="2407" y="1625"/>
                    </a:lnTo>
                    <a:lnTo>
                      <a:pt x="2416" y="1619"/>
                    </a:lnTo>
                    <a:lnTo>
                      <a:pt x="2425" y="1613"/>
                    </a:lnTo>
                    <a:lnTo>
                      <a:pt x="2433" y="1605"/>
                    </a:lnTo>
                    <a:lnTo>
                      <a:pt x="2436" y="1602"/>
                    </a:lnTo>
                    <a:lnTo>
                      <a:pt x="2440" y="1598"/>
                    </a:lnTo>
                    <a:lnTo>
                      <a:pt x="2446" y="1589"/>
                    </a:lnTo>
                    <a:lnTo>
                      <a:pt x="2450" y="1580"/>
                    </a:lnTo>
                    <a:lnTo>
                      <a:pt x="2454" y="1570"/>
                    </a:lnTo>
                    <a:lnTo>
                      <a:pt x="2457" y="1560"/>
                    </a:lnTo>
                    <a:lnTo>
                      <a:pt x="2459" y="1550"/>
                    </a:lnTo>
                    <a:lnTo>
                      <a:pt x="2459" y="1545"/>
                    </a:lnTo>
                    <a:lnTo>
                      <a:pt x="2459" y="1539"/>
                    </a:lnTo>
                    <a:lnTo>
                      <a:pt x="2459" y="1506"/>
                    </a:lnTo>
                    <a:lnTo>
                      <a:pt x="2454" y="1513"/>
                    </a:lnTo>
                    <a:lnTo>
                      <a:pt x="2449" y="1521"/>
                    </a:lnTo>
                    <a:lnTo>
                      <a:pt x="2443" y="1527"/>
                    </a:lnTo>
                    <a:lnTo>
                      <a:pt x="2436" y="1532"/>
                    </a:lnTo>
                    <a:lnTo>
                      <a:pt x="2429" y="1538"/>
                    </a:lnTo>
                    <a:lnTo>
                      <a:pt x="2422" y="1543"/>
                    </a:lnTo>
                    <a:lnTo>
                      <a:pt x="2414" y="1547"/>
                    </a:lnTo>
                    <a:lnTo>
                      <a:pt x="2405" y="1551"/>
                    </a:lnTo>
                    <a:lnTo>
                      <a:pt x="2396" y="1554"/>
                    </a:lnTo>
                    <a:lnTo>
                      <a:pt x="2392" y="1556"/>
                    </a:lnTo>
                    <a:lnTo>
                      <a:pt x="2386" y="1558"/>
                    </a:lnTo>
                    <a:lnTo>
                      <a:pt x="2377" y="1560"/>
                    </a:lnTo>
                    <a:lnTo>
                      <a:pt x="2367" y="1562"/>
                    </a:lnTo>
                    <a:lnTo>
                      <a:pt x="2357" y="1564"/>
                    </a:lnTo>
                    <a:lnTo>
                      <a:pt x="2346" y="1566"/>
                    </a:lnTo>
                    <a:lnTo>
                      <a:pt x="2336" y="1566"/>
                    </a:lnTo>
                    <a:lnTo>
                      <a:pt x="2324" y="1567"/>
                    </a:lnTo>
                    <a:lnTo>
                      <a:pt x="2313" y="1567"/>
                    </a:lnTo>
                    <a:lnTo>
                      <a:pt x="2301" y="1566"/>
                    </a:lnTo>
                    <a:lnTo>
                      <a:pt x="2290" y="1565"/>
                    </a:lnTo>
                    <a:lnTo>
                      <a:pt x="2279" y="1563"/>
                    </a:lnTo>
                    <a:lnTo>
                      <a:pt x="2268" y="1561"/>
                    </a:lnTo>
                    <a:lnTo>
                      <a:pt x="2257" y="1558"/>
                    </a:lnTo>
                    <a:lnTo>
                      <a:pt x="2247" y="1555"/>
                    </a:lnTo>
                    <a:lnTo>
                      <a:pt x="2237" y="1551"/>
                    </a:lnTo>
                    <a:lnTo>
                      <a:pt x="2227" y="1546"/>
                    </a:lnTo>
                    <a:lnTo>
                      <a:pt x="2218" y="1541"/>
                    </a:lnTo>
                    <a:lnTo>
                      <a:pt x="2209" y="1536"/>
                    </a:lnTo>
                    <a:lnTo>
                      <a:pt x="2200" y="1530"/>
                    </a:lnTo>
                    <a:lnTo>
                      <a:pt x="2191" y="1524"/>
                    </a:lnTo>
                    <a:lnTo>
                      <a:pt x="2183" y="1516"/>
                    </a:lnTo>
                    <a:lnTo>
                      <a:pt x="2176" y="1509"/>
                    </a:lnTo>
                    <a:lnTo>
                      <a:pt x="2168" y="1501"/>
                    </a:lnTo>
                    <a:lnTo>
                      <a:pt x="2161" y="1493"/>
                    </a:lnTo>
                    <a:lnTo>
                      <a:pt x="2154" y="1485"/>
                    </a:lnTo>
                    <a:lnTo>
                      <a:pt x="2148" y="1476"/>
                    </a:lnTo>
                    <a:lnTo>
                      <a:pt x="2141" y="1467"/>
                    </a:lnTo>
                    <a:lnTo>
                      <a:pt x="2136" y="1457"/>
                    </a:lnTo>
                    <a:lnTo>
                      <a:pt x="2131" y="1447"/>
                    </a:lnTo>
                    <a:lnTo>
                      <a:pt x="2126" y="1437"/>
                    </a:lnTo>
                    <a:lnTo>
                      <a:pt x="2122" y="1426"/>
                    </a:lnTo>
                    <a:lnTo>
                      <a:pt x="2118" y="1415"/>
                    </a:lnTo>
                    <a:lnTo>
                      <a:pt x="2115" y="1404"/>
                    </a:lnTo>
                    <a:lnTo>
                      <a:pt x="2112" y="1392"/>
                    </a:lnTo>
                    <a:lnTo>
                      <a:pt x="2110" y="1380"/>
                    </a:lnTo>
                    <a:lnTo>
                      <a:pt x="2108" y="1368"/>
                    </a:lnTo>
                    <a:lnTo>
                      <a:pt x="2107" y="1355"/>
                    </a:lnTo>
                    <a:lnTo>
                      <a:pt x="2106" y="1342"/>
                    </a:lnTo>
                    <a:lnTo>
                      <a:pt x="2106" y="1329"/>
                    </a:lnTo>
                    <a:lnTo>
                      <a:pt x="2106" y="1316"/>
                    </a:lnTo>
                    <a:lnTo>
                      <a:pt x="2107" y="1303"/>
                    </a:lnTo>
                    <a:lnTo>
                      <a:pt x="2108" y="1290"/>
                    </a:lnTo>
                    <a:lnTo>
                      <a:pt x="2110" y="1276"/>
                    </a:lnTo>
                    <a:lnTo>
                      <a:pt x="2113" y="1264"/>
                    </a:lnTo>
                    <a:lnTo>
                      <a:pt x="2115" y="1252"/>
                    </a:lnTo>
                    <a:lnTo>
                      <a:pt x="2119" y="1241"/>
                    </a:lnTo>
                    <a:lnTo>
                      <a:pt x="2122" y="1229"/>
                    </a:lnTo>
                    <a:lnTo>
                      <a:pt x="2127" y="1218"/>
                    </a:lnTo>
                    <a:lnTo>
                      <a:pt x="2131" y="1208"/>
                    </a:lnTo>
                    <a:lnTo>
                      <a:pt x="2136" y="1197"/>
                    </a:lnTo>
                    <a:lnTo>
                      <a:pt x="2142" y="1187"/>
                    </a:lnTo>
                    <a:lnTo>
                      <a:pt x="2149" y="1178"/>
                    </a:lnTo>
                    <a:lnTo>
                      <a:pt x="2155" y="1169"/>
                    </a:lnTo>
                    <a:lnTo>
                      <a:pt x="2162" y="1160"/>
                    </a:lnTo>
                    <a:lnTo>
                      <a:pt x="2169" y="1151"/>
                    </a:lnTo>
                    <a:lnTo>
                      <a:pt x="2177" y="1143"/>
                    </a:lnTo>
                    <a:lnTo>
                      <a:pt x="2184" y="1136"/>
                    </a:lnTo>
                    <a:lnTo>
                      <a:pt x="2193" y="1129"/>
                    </a:lnTo>
                    <a:lnTo>
                      <a:pt x="2201" y="1122"/>
                    </a:lnTo>
                    <a:lnTo>
                      <a:pt x="2210" y="1116"/>
                    </a:lnTo>
                    <a:lnTo>
                      <a:pt x="2219" y="1110"/>
                    </a:lnTo>
                    <a:lnTo>
                      <a:pt x="2229" y="1105"/>
                    </a:lnTo>
                    <a:lnTo>
                      <a:pt x="2238" y="1100"/>
                    </a:lnTo>
                    <a:lnTo>
                      <a:pt x="2248" y="1096"/>
                    </a:lnTo>
                    <a:lnTo>
                      <a:pt x="2259" y="1092"/>
                    </a:lnTo>
                    <a:lnTo>
                      <a:pt x="2269" y="1089"/>
                    </a:lnTo>
                    <a:lnTo>
                      <a:pt x="2280" y="1086"/>
                    </a:lnTo>
                    <a:lnTo>
                      <a:pt x="2291" y="1084"/>
                    </a:lnTo>
                    <a:lnTo>
                      <a:pt x="2302" y="1083"/>
                    </a:lnTo>
                    <a:lnTo>
                      <a:pt x="2314" y="1082"/>
                    </a:lnTo>
                    <a:lnTo>
                      <a:pt x="2326" y="1081"/>
                    </a:lnTo>
                    <a:close/>
                    <a:moveTo>
                      <a:pt x="2363" y="1436"/>
                    </a:moveTo>
                    <a:lnTo>
                      <a:pt x="2374" y="1436"/>
                    </a:lnTo>
                    <a:lnTo>
                      <a:pt x="2384" y="1434"/>
                    </a:lnTo>
                    <a:lnTo>
                      <a:pt x="2395" y="1432"/>
                    </a:lnTo>
                    <a:lnTo>
                      <a:pt x="2400" y="1430"/>
                    </a:lnTo>
                    <a:lnTo>
                      <a:pt x="2405" y="1428"/>
                    </a:lnTo>
                    <a:lnTo>
                      <a:pt x="2414" y="1424"/>
                    </a:lnTo>
                    <a:lnTo>
                      <a:pt x="2418" y="1421"/>
                    </a:lnTo>
                    <a:lnTo>
                      <a:pt x="2422" y="1419"/>
                    </a:lnTo>
                    <a:lnTo>
                      <a:pt x="2426" y="1416"/>
                    </a:lnTo>
                    <a:lnTo>
                      <a:pt x="2430" y="1413"/>
                    </a:lnTo>
                    <a:lnTo>
                      <a:pt x="2434" y="1409"/>
                    </a:lnTo>
                    <a:lnTo>
                      <a:pt x="2437" y="1406"/>
                    </a:lnTo>
                    <a:lnTo>
                      <a:pt x="2440" y="1402"/>
                    </a:lnTo>
                    <a:lnTo>
                      <a:pt x="2443" y="1399"/>
                    </a:lnTo>
                    <a:lnTo>
                      <a:pt x="2446" y="1395"/>
                    </a:lnTo>
                    <a:lnTo>
                      <a:pt x="2449" y="1390"/>
                    </a:lnTo>
                    <a:lnTo>
                      <a:pt x="2454" y="1382"/>
                    </a:lnTo>
                    <a:lnTo>
                      <a:pt x="2458" y="1372"/>
                    </a:lnTo>
                    <a:lnTo>
                      <a:pt x="2461" y="1362"/>
                    </a:lnTo>
                    <a:lnTo>
                      <a:pt x="2464" y="1351"/>
                    </a:lnTo>
                    <a:lnTo>
                      <a:pt x="2465" y="1346"/>
                    </a:lnTo>
                    <a:lnTo>
                      <a:pt x="2465" y="1340"/>
                    </a:lnTo>
                    <a:lnTo>
                      <a:pt x="2466" y="1329"/>
                    </a:lnTo>
                    <a:lnTo>
                      <a:pt x="2465" y="1317"/>
                    </a:lnTo>
                    <a:lnTo>
                      <a:pt x="2465" y="1312"/>
                    </a:lnTo>
                    <a:lnTo>
                      <a:pt x="2464" y="1306"/>
                    </a:lnTo>
                    <a:lnTo>
                      <a:pt x="2461" y="1296"/>
                    </a:lnTo>
                    <a:lnTo>
                      <a:pt x="2458" y="1286"/>
                    </a:lnTo>
                    <a:lnTo>
                      <a:pt x="2454" y="1275"/>
                    </a:lnTo>
                    <a:lnTo>
                      <a:pt x="2449" y="1266"/>
                    </a:lnTo>
                    <a:lnTo>
                      <a:pt x="2443" y="1258"/>
                    </a:lnTo>
                    <a:lnTo>
                      <a:pt x="2437" y="1251"/>
                    </a:lnTo>
                    <a:lnTo>
                      <a:pt x="2430" y="1244"/>
                    </a:lnTo>
                    <a:lnTo>
                      <a:pt x="2422" y="1238"/>
                    </a:lnTo>
                    <a:lnTo>
                      <a:pt x="2414" y="1233"/>
                    </a:lnTo>
                    <a:lnTo>
                      <a:pt x="2405" y="1229"/>
                    </a:lnTo>
                    <a:lnTo>
                      <a:pt x="2395" y="1225"/>
                    </a:lnTo>
                    <a:lnTo>
                      <a:pt x="2384" y="1223"/>
                    </a:lnTo>
                    <a:lnTo>
                      <a:pt x="2374" y="1221"/>
                    </a:lnTo>
                    <a:lnTo>
                      <a:pt x="2363" y="1221"/>
                    </a:lnTo>
                    <a:lnTo>
                      <a:pt x="2352" y="1221"/>
                    </a:lnTo>
                    <a:lnTo>
                      <a:pt x="2341" y="1223"/>
                    </a:lnTo>
                    <a:lnTo>
                      <a:pt x="2331" y="1225"/>
                    </a:lnTo>
                    <a:lnTo>
                      <a:pt x="2326" y="1227"/>
                    </a:lnTo>
                    <a:lnTo>
                      <a:pt x="2321" y="1229"/>
                    </a:lnTo>
                    <a:lnTo>
                      <a:pt x="2312" y="1233"/>
                    </a:lnTo>
                    <a:lnTo>
                      <a:pt x="2308" y="1235"/>
                    </a:lnTo>
                    <a:lnTo>
                      <a:pt x="2304" y="1238"/>
                    </a:lnTo>
                    <a:lnTo>
                      <a:pt x="2300" y="1241"/>
                    </a:lnTo>
                    <a:lnTo>
                      <a:pt x="2296" y="1244"/>
                    </a:lnTo>
                    <a:lnTo>
                      <a:pt x="2293" y="1247"/>
                    </a:lnTo>
                    <a:lnTo>
                      <a:pt x="2289" y="1251"/>
                    </a:lnTo>
                    <a:lnTo>
                      <a:pt x="2286" y="1254"/>
                    </a:lnTo>
                    <a:lnTo>
                      <a:pt x="2283" y="1258"/>
                    </a:lnTo>
                    <a:lnTo>
                      <a:pt x="2280" y="1262"/>
                    </a:lnTo>
                    <a:lnTo>
                      <a:pt x="2277" y="1266"/>
                    </a:lnTo>
                    <a:lnTo>
                      <a:pt x="2272" y="1275"/>
                    </a:lnTo>
                    <a:lnTo>
                      <a:pt x="2268" y="1286"/>
                    </a:lnTo>
                    <a:lnTo>
                      <a:pt x="2265" y="1296"/>
                    </a:lnTo>
                    <a:lnTo>
                      <a:pt x="2262" y="1306"/>
                    </a:lnTo>
                    <a:lnTo>
                      <a:pt x="2262" y="1312"/>
                    </a:lnTo>
                    <a:lnTo>
                      <a:pt x="2261" y="1317"/>
                    </a:lnTo>
                    <a:lnTo>
                      <a:pt x="2261" y="1329"/>
                    </a:lnTo>
                    <a:lnTo>
                      <a:pt x="2261" y="1340"/>
                    </a:lnTo>
                    <a:lnTo>
                      <a:pt x="2262" y="1346"/>
                    </a:lnTo>
                    <a:lnTo>
                      <a:pt x="2262" y="1351"/>
                    </a:lnTo>
                    <a:lnTo>
                      <a:pt x="2265" y="1362"/>
                    </a:lnTo>
                    <a:lnTo>
                      <a:pt x="2268" y="1372"/>
                    </a:lnTo>
                    <a:lnTo>
                      <a:pt x="2272" y="1382"/>
                    </a:lnTo>
                    <a:lnTo>
                      <a:pt x="2277" y="1390"/>
                    </a:lnTo>
                    <a:lnTo>
                      <a:pt x="2283" y="1399"/>
                    </a:lnTo>
                    <a:lnTo>
                      <a:pt x="2289" y="1406"/>
                    </a:lnTo>
                    <a:lnTo>
                      <a:pt x="2296" y="1413"/>
                    </a:lnTo>
                    <a:lnTo>
                      <a:pt x="2304" y="1419"/>
                    </a:lnTo>
                    <a:lnTo>
                      <a:pt x="2312" y="1424"/>
                    </a:lnTo>
                    <a:lnTo>
                      <a:pt x="2321" y="1428"/>
                    </a:lnTo>
                    <a:lnTo>
                      <a:pt x="2331" y="1432"/>
                    </a:lnTo>
                    <a:lnTo>
                      <a:pt x="2341" y="1434"/>
                    </a:lnTo>
                    <a:lnTo>
                      <a:pt x="2352" y="1436"/>
                    </a:lnTo>
                    <a:lnTo>
                      <a:pt x="2363" y="14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grpSp>
    </p:spTree>
    <p:extLst>
      <p:ext uri="{BB962C8B-B14F-4D97-AF65-F5344CB8AC3E}">
        <p14:creationId xmlns:p14="http://schemas.microsoft.com/office/powerpoint/2010/main" val="323897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_and_content_2">
    <p:spTree>
      <p:nvGrpSpPr>
        <p:cNvPr id="1" name=""/>
        <p:cNvGrpSpPr/>
        <p:nvPr/>
      </p:nvGrpSpPr>
      <p:grpSpPr>
        <a:xfrm>
          <a:off x="0" y="0"/>
          <a:ext cx="0" cy="0"/>
          <a:chOff x="0" y="0"/>
          <a:chExt cx="0" cy="0"/>
        </a:xfrm>
      </p:grpSpPr>
      <p:sp>
        <p:nvSpPr>
          <p:cNvPr id="14" name="Rectangle 13"/>
          <p:cNvSpPr/>
          <p:nvPr userDrawn="1"/>
        </p:nvSpPr>
        <p:spPr>
          <a:xfrm>
            <a:off x="0" y="0"/>
            <a:ext cx="12192000" cy="1484478"/>
          </a:xfrm>
          <a:prstGeom prst="rect">
            <a:avLst/>
          </a:prstGeom>
          <a:solidFill>
            <a:srgbClr val="EEF9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4" name="Content Placeholder 3"/>
          <p:cNvSpPr>
            <a:spLocks noGrp="1"/>
          </p:cNvSpPr>
          <p:nvPr>
            <p:ph sz="half" idx="2"/>
          </p:nvPr>
        </p:nvSpPr>
        <p:spPr>
          <a:xfrm>
            <a:off x="550863" y="1844675"/>
            <a:ext cx="11090274" cy="42481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p:cNvSpPr>
            <a:spLocks noGrp="1"/>
          </p:cNvSpPr>
          <p:nvPr>
            <p:ph type="dt" sz="half" idx="10"/>
          </p:nvPr>
        </p:nvSpPr>
        <p:spPr/>
        <p:txBody>
          <a:bodyPr/>
          <a:lstStyle/>
          <a:p>
            <a:fld id="{2051B524-D586-4772-8CAD-4212D2F468EC}" type="datetime1">
              <a:rPr lang="en-GB" noProof="0" smtClean="0"/>
              <a:t>12/02/2020</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2" name="Title 1"/>
          <p:cNvSpPr>
            <a:spLocks noGrp="1"/>
          </p:cNvSpPr>
          <p:nvPr>
            <p:ph type="title"/>
          </p:nvPr>
        </p:nvSpPr>
        <p:spPr>
          <a:xfrm>
            <a:off x="550864" y="692696"/>
            <a:ext cx="11090274" cy="360462"/>
          </a:xfrm>
        </p:spPr>
        <p:txBody>
          <a:bodyPr/>
          <a:lstStyle/>
          <a:p>
            <a:r>
              <a:rPr lang="en-US" noProof="0"/>
              <a:t>Click to edit Master title style</a:t>
            </a:r>
            <a:endParaRPr lang="en-GB" noProof="0" dirty="0"/>
          </a:p>
        </p:txBody>
      </p:sp>
      <p:sp>
        <p:nvSpPr>
          <p:cNvPr id="11" name="Subtitle 2"/>
          <p:cNvSpPr>
            <a:spLocks noGrp="1"/>
          </p:cNvSpPr>
          <p:nvPr>
            <p:ph type="subTitle" idx="13"/>
          </p:nvPr>
        </p:nvSpPr>
        <p:spPr>
          <a:xfrm>
            <a:off x="550866" y="1052860"/>
            <a:ext cx="11090272" cy="215553"/>
          </a:xfrm>
        </p:spPr>
        <p:txBody>
          <a:bodyPr anchor="t" anchorCtr="0">
            <a:noAutofit/>
          </a:bodyPr>
          <a:lstStyle>
            <a:lvl1pPr marL="0" indent="0" algn="l">
              <a:buNone/>
              <a:defRPr sz="1400" cap="all" baseline="0">
                <a:solidFill>
                  <a:schemeClr val="tx1"/>
                </a:solidFill>
                <a:effectLst/>
                <a:latin typeface="+mn-lt"/>
                <a:cs typeface="Fortum Sans TT Light" panose="020104040101010101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13" name="Text Placeholder 2"/>
          <p:cNvSpPr>
            <a:spLocks noGrp="1"/>
          </p:cNvSpPr>
          <p:nvPr>
            <p:ph type="body" idx="14"/>
          </p:nvPr>
        </p:nvSpPr>
        <p:spPr>
          <a:xfrm>
            <a:off x="550863" y="476250"/>
            <a:ext cx="11090274" cy="216024"/>
          </a:xfrm>
        </p:spPr>
        <p:txBody>
          <a:bodyPr anchor="t" anchorCtr="0">
            <a:normAutofit/>
          </a:bodyPr>
          <a:lstStyle>
            <a:lvl1pPr marL="0" indent="0">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389836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2" name="Title 1"/>
          <p:cNvSpPr>
            <a:spLocks noGrp="1"/>
          </p:cNvSpPr>
          <p:nvPr>
            <p:ph type="title"/>
          </p:nvPr>
        </p:nvSpPr>
        <p:spPr>
          <a:xfrm>
            <a:off x="550864" y="476673"/>
            <a:ext cx="11090274" cy="792088"/>
          </a:xfrm>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A72F26D4-EAF1-4E5C-89E7-99920394390F}" type="datetime1">
              <a:rPr lang="en-GB" noProof="0" smtClean="0"/>
              <a:t>12/02/2020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F90E5A77-D385-4CDE-8FE8-D3E3CBE93E71}" type="slidenum">
              <a:rPr lang="en-GB" noProof="0" smtClean="0"/>
              <a:t>‹#›</a:t>
            </a:fld>
            <a:endParaRPr lang="en-GB" noProof="0" dirty="0"/>
          </a:p>
        </p:txBody>
      </p:sp>
      <p:sp>
        <p:nvSpPr>
          <p:cNvPr id="10" name="Text Placeholder 7"/>
          <p:cNvSpPr>
            <a:spLocks noGrp="1"/>
          </p:cNvSpPr>
          <p:nvPr>
            <p:ph type="body" sz="quarter" idx="14" hasCustomPrompt="1"/>
          </p:nvPr>
        </p:nvSpPr>
        <p:spPr>
          <a:xfrm>
            <a:off x="551384" y="1844824"/>
            <a:ext cx="433288" cy="433288"/>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11" name="Text Placeholder 7"/>
          <p:cNvSpPr>
            <a:spLocks noGrp="1"/>
          </p:cNvSpPr>
          <p:nvPr>
            <p:ph type="body" sz="quarter" idx="15" hasCustomPrompt="1"/>
          </p:nvPr>
        </p:nvSpPr>
        <p:spPr>
          <a:xfrm>
            <a:off x="551582" y="2425272"/>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12" name="Text Placeholder 7"/>
          <p:cNvSpPr>
            <a:spLocks noGrp="1"/>
          </p:cNvSpPr>
          <p:nvPr>
            <p:ph type="body" sz="quarter" idx="16" hasCustomPrompt="1"/>
          </p:nvPr>
        </p:nvSpPr>
        <p:spPr>
          <a:xfrm>
            <a:off x="551582" y="3004803"/>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13" name="Text Placeholder 7"/>
          <p:cNvSpPr>
            <a:spLocks noGrp="1"/>
          </p:cNvSpPr>
          <p:nvPr>
            <p:ph type="body" sz="quarter" idx="17" hasCustomPrompt="1"/>
          </p:nvPr>
        </p:nvSpPr>
        <p:spPr>
          <a:xfrm>
            <a:off x="551582" y="3584334"/>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14" name="Text Placeholder 7"/>
          <p:cNvSpPr>
            <a:spLocks noGrp="1"/>
          </p:cNvSpPr>
          <p:nvPr>
            <p:ph type="body" sz="quarter" idx="18" hasCustomPrompt="1"/>
          </p:nvPr>
        </p:nvSpPr>
        <p:spPr>
          <a:xfrm>
            <a:off x="551582" y="4163865"/>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15" name="Text Placeholder 2"/>
          <p:cNvSpPr>
            <a:spLocks noGrp="1"/>
          </p:cNvSpPr>
          <p:nvPr>
            <p:ph type="body" idx="1"/>
          </p:nvPr>
        </p:nvSpPr>
        <p:spPr>
          <a:xfrm>
            <a:off x="1127448" y="1846063"/>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2"/>
          <p:cNvSpPr>
            <a:spLocks noGrp="1"/>
          </p:cNvSpPr>
          <p:nvPr>
            <p:ph type="body" idx="19"/>
          </p:nvPr>
        </p:nvSpPr>
        <p:spPr>
          <a:xfrm>
            <a:off x="1127448" y="2422128"/>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Text Placeholder 2"/>
          <p:cNvSpPr>
            <a:spLocks noGrp="1"/>
          </p:cNvSpPr>
          <p:nvPr>
            <p:ph type="body" idx="20"/>
          </p:nvPr>
        </p:nvSpPr>
        <p:spPr>
          <a:xfrm>
            <a:off x="1127448" y="3001659"/>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Text Placeholder 2"/>
          <p:cNvSpPr>
            <a:spLocks noGrp="1"/>
          </p:cNvSpPr>
          <p:nvPr>
            <p:ph type="body" idx="21"/>
          </p:nvPr>
        </p:nvSpPr>
        <p:spPr>
          <a:xfrm>
            <a:off x="1127448" y="3581190"/>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2"/>
          <p:cNvSpPr>
            <a:spLocks noGrp="1"/>
          </p:cNvSpPr>
          <p:nvPr>
            <p:ph type="body" idx="22"/>
          </p:nvPr>
        </p:nvSpPr>
        <p:spPr>
          <a:xfrm>
            <a:off x="1127448" y="4160721"/>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7"/>
          <p:cNvSpPr>
            <a:spLocks noGrp="1"/>
          </p:cNvSpPr>
          <p:nvPr>
            <p:ph type="body" sz="quarter" idx="23" hasCustomPrompt="1"/>
          </p:nvPr>
        </p:nvSpPr>
        <p:spPr>
          <a:xfrm>
            <a:off x="551582" y="4743396"/>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21" name="Text Placeholder 2"/>
          <p:cNvSpPr>
            <a:spLocks noGrp="1"/>
          </p:cNvSpPr>
          <p:nvPr>
            <p:ph type="body" idx="24"/>
          </p:nvPr>
        </p:nvSpPr>
        <p:spPr>
          <a:xfrm>
            <a:off x="1127448" y="4740252"/>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2" name="Text Placeholder 7"/>
          <p:cNvSpPr>
            <a:spLocks noGrp="1"/>
          </p:cNvSpPr>
          <p:nvPr>
            <p:ph type="body" sz="quarter" idx="25" hasCustomPrompt="1"/>
          </p:nvPr>
        </p:nvSpPr>
        <p:spPr>
          <a:xfrm>
            <a:off x="551582" y="5304352"/>
            <a:ext cx="432892" cy="432892"/>
          </a:xfrm>
          <a:prstGeom prst="ellipse">
            <a:avLst/>
          </a:prstGeom>
          <a:noFill/>
          <a:ln w="6350">
            <a:solidFill>
              <a:schemeClr val="accent2"/>
            </a:solidFill>
          </a:ln>
        </p:spPr>
        <p:txBody>
          <a:bodyPr wrap="none" anchor="ctr" anchorCtr="0"/>
          <a:lstStyle>
            <a:lvl1pPr marL="0" indent="0" algn="ctr">
              <a:buNone/>
              <a:defRPr sz="1600" b="0">
                <a:solidFill>
                  <a:schemeClr val="accent2"/>
                </a:solidFill>
                <a:latin typeface="+mn-lt"/>
              </a:defRPr>
            </a:lvl1pPr>
          </a:lstStyle>
          <a:p>
            <a:pPr lvl="0"/>
            <a:r>
              <a:rPr lang="en-GB" noProof="0" dirty="0"/>
              <a:t>N</a:t>
            </a:r>
          </a:p>
        </p:txBody>
      </p:sp>
      <p:sp>
        <p:nvSpPr>
          <p:cNvPr id="23" name="Text Placeholder 2"/>
          <p:cNvSpPr>
            <a:spLocks noGrp="1"/>
          </p:cNvSpPr>
          <p:nvPr>
            <p:ph type="body" idx="26"/>
          </p:nvPr>
        </p:nvSpPr>
        <p:spPr>
          <a:xfrm>
            <a:off x="1127448" y="5301208"/>
            <a:ext cx="8640960" cy="435516"/>
          </a:xfrm>
        </p:spPr>
        <p:txBody>
          <a:bodyPr anchor="ctr" anchorCtr="0"/>
          <a:lstStyle>
            <a:lvl1pPr marL="0" indent="0">
              <a:lnSpc>
                <a:spcPct val="100000"/>
              </a:lnSpc>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10128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_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0866" y="1484313"/>
            <a:ext cx="5401121" cy="46085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40016" y="1484313"/>
            <a:ext cx="5401122" cy="46085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1030E108-A0DB-4AE4-A4EF-1FAC96C5E898}" type="datetime1">
              <a:rPr lang="en-GB" noProof="0" smtClean="0"/>
              <a:t>12/02/2020</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F90E5A77-D385-4CDE-8FE8-D3E3CBE93E71}" type="slidenum">
              <a:rPr lang="en-GB" noProof="0" smtClean="0"/>
              <a:t>‹#›</a:t>
            </a:fld>
            <a:endParaRPr lang="en-GB" noProof="0" dirty="0"/>
          </a:p>
        </p:txBody>
      </p:sp>
      <p:cxnSp>
        <p:nvCxnSpPr>
          <p:cNvPr id="9" name="Straight Connector 8"/>
          <p:cNvCxnSpPr/>
          <p:nvPr userDrawn="1"/>
        </p:nvCxnSpPr>
        <p:spPr>
          <a:xfrm>
            <a:off x="6096000"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550864" y="476250"/>
            <a:ext cx="11090274" cy="792163"/>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49443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4" y="476250"/>
            <a:ext cx="11090274" cy="792163"/>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50864" y="1484313"/>
            <a:ext cx="11090274" cy="4608515"/>
          </a:xfrm>
          <a:prstGeom prst="rect">
            <a:avLst/>
          </a:prstGeom>
        </p:spPr>
        <p:txBody>
          <a:bodyPr vert="horz" lIns="0" tIns="0" rIns="0" bIns="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839269" y="6345238"/>
            <a:ext cx="1440382" cy="252412"/>
          </a:xfrm>
          <a:prstGeom prst="rect">
            <a:avLst/>
          </a:prstGeom>
        </p:spPr>
        <p:txBody>
          <a:bodyPr vert="horz" lIns="72000" tIns="0" rIns="72000" bIns="0" rtlCol="0" anchor="ctr" anchorCtr="0">
            <a:noAutofit/>
          </a:bodyPr>
          <a:lstStyle>
            <a:lvl1pPr algn="l">
              <a:defRPr sz="900" b="0">
                <a:solidFill>
                  <a:schemeClr val="tx1"/>
                </a:solidFill>
                <a:latin typeface="+mn-lt"/>
                <a:cs typeface="Fortum Sans TT Light" panose="02010404010101010104" pitchFamily="2" charset="0"/>
              </a:defRPr>
            </a:lvl1pPr>
          </a:lstStyle>
          <a:p>
            <a:fld id="{ED03CCB8-5B73-4509-86EA-8B935817F471}" type="datetime1">
              <a:rPr lang="en-GB" smtClean="0"/>
              <a:pPr/>
              <a:t>12/02/2020</a:t>
            </a:fld>
            <a:endParaRPr lang="en-GB" dirty="0"/>
          </a:p>
        </p:txBody>
      </p:sp>
      <p:sp>
        <p:nvSpPr>
          <p:cNvPr id="5" name="Footer Placeholder 4"/>
          <p:cNvSpPr>
            <a:spLocks noGrp="1"/>
          </p:cNvSpPr>
          <p:nvPr>
            <p:ph type="ftr" sz="quarter" idx="3"/>
          </p:nvPr>
        </p:nvSpPr>
        <p:spPr>
          <a:xfrm>
            <a:off x="2279652" y="6345238"/>
            <a:ext cx="7488238" cy="252412"/>
          </a:xfrm>
          <a:prstGeom prst="rect">
            <a:avLst/>
          </a:prstGeom>
        </p:spPr>
        <p:txBody>
          <a:bodyPr vert="horz" lIns="72000" tIns="0" rIns="72000" bIns="0" rtlCol="0" anchor="ctr" anchorCtr="0">
            <a:noAutofit/>
          </a:bodyPr>
          <a:lstStyle>
            <a:lvl1pPr algn="l">
              <a:defRPr sz="900" b="0">
                <a:solidFill>
                  <a:schemeClr val="tx1"/>
                </a:solidFill>
                <a:latin typeface="+mn-lt"/>
                <a:cs typeface="Fortum Sans TT Light" panose="02010404010101010104" pitchFamily="2" charset="0"/>
              </a:defRPr>
            </a:lvl1pPr>
          </a:lstStyle>
          <a:p>
            <a:endParaRPr lang="en-GB" dirty="0"/>
          </a:p>
        </p:txBody>
      </p:sp>
      <p:sp>
        <p:nvSpPr>
          <p:cNvPr id="6" name="Slide Number Placeholder 5"/>
          <p:cNvSpPr>
            <a:spLocks noGrp="1"/>
          </p:cNvSpPr>
          <p:nvPr>
            <p:ph type="sldNum" sz="quarter" idx="4"/>
          </p:nvPr>
        </p:nvSpPr>
        <p:spPr>
          <a:xfrm>
            <a:off x="550864" y="6345240"/>
            <a:ext cx="288407" cy="252089"/>
          </a:xfrm>
          <a:prstGeom prst="rect">
            <a:avLst/>
          </a:prstGeom>
          <a:noFill/>
        </p:spPr>
        <p:txBody>
          <a:bodyPr vert="horz" wrap="none" lIns="0" tIns="0" rIns="0" bIns="0" rtlCol="0" anchor="ctr" anchorCtr="0">
            <a:noAutofit/>
          </a:bodyPr>
          <a:lstStyle>
            <a:lvl1pPr algn="l">
              <a:defRPr sz="900" b="0">
                <a:solidFill>
                  <a:schemeClr val="tx1"/>
                </a:solidFill>
                <a:latin typeface="+mn-lt"/>
                <a:cs typeface="Fortum Sans TT Light" panose="02010404010101010104" pitchFamily="2" charset="0"/>
              </a:defRPr>
            </a:lvl1pPr>
          </a:lstStyle>
          <a:p>
            <a:fld id="{F90E5A77-D385-4CDE-8FE8-D3E3CBE93E71}" type="slidenum">
              <a:rPr lang="en-GB" smtClean="0"/>
              <a:pPr/>
              <a:t>‹#›</a:t>
            </a:fld>
            <a:endParaRPr lang="en-GB" dirty="0"/>
          </a:p>
        </p:txBody>
      </p:sp>
      <p:sp>
        <p:nvSpPr>
          <p:cNvPr id="8" name="(c)" hidden="1"/>
          <p:cNvSpPr txBox="1"/>
          <p:nvPr/>
        </p:nvSpPr>
        <p:spPr>
          <a:xfrm>
            <a:off x="11991328" y="6885480"/>
            <a:ext cx="193963"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fortum</a:t>
            </a:r>
            <a:endParaRPr lang="en-GB" sz="200" dirty="0" err="1">
              <a:solidFill>
                <a:schemeClr val="bg1"/>
              </a:solidFill>
            </a:endParaRPr>
          </a:p>
        </p:txBody>
      </p:sp>
      <p:sp>
        <p:nvSpPr>
          <p:cNvPr id="9" name="Freeform 7"/>
          <p:cNvSpPr>
            <a:spLocks noChangeAspect="1" noEditPoints="1"/>
          </p:cNvSpPr>
          <p:nvPr userDrawn="1"/>
        </p:nvSpPr>
        <p:spPr bwMode="auto">
          <a:xfrm>
            <a:off x="10419384" y="6306914"/>
            <a:ext cx="1218166" cy="286381"/>
          </a:xfrm>
          <a:custGeom>
            <a:avLst/>
            <a:gdLst>
              <a:gd name="T0" fmla="*/ 3454 w 8720"/>
              <a:gd name="T1" fmla="*/ 1049 h 2050"/>
              <a:gd name="T2" fmla="*/ 3166 w 8720"/>
              <a:gd name="T3" fmla="*/ 1051 h 2050"/>
              <a:gd name="T4" fmla="*/ 3068 w 8720"/>
              <a:gd name="T5" fmla="*/ 1409 h 2050"/>
              <a:gd name="T6" fmla="*/ 3261 w 8720"/>
              <a:gd name="T7" fmla="*/ 1675 h 2050"/>
              <a:gd name="T8" fmla="*/ 3519 w 8720"/>
              <a:gd name="T9" fmla="*/ 1539 h 2050"/>
              <a:gd name="T10" fmla="*/ 3863 w 8720"/>
              <a:gd name="T11" fmla="*/ 1565 h 2050"/>
              <a:gd name="T12" fmla="*/ 3603 w 8720"/>
              <a:gd name="T13" fmla="*/ 1898 h 2050"/>
              <a:gd name="T14" fmla="*/ 3188 w 8720"/>
              <a:gd name="T15" fmla="*/ 1959 h 2050"/>
              <a:gd name="T16" fmla="*/ 2786 w 8720"/>
              <a:gd name="T17" fmla="*/ 1655 h 2050"/>
              <a:gd name="T18" fmla="*/ 2732 w 8720"/>
              <a:gd name="T19" fmla="*/ 1207 h 2050"/>
              <a:gd name="T20" fmla="*/ 3018 w 8720"/>
              <a:gd name="T21" fmla="*/ 786 h 2050"/>
              <a:gd name="T22" fmla="*/ 3503 w 8720"/>
              <a:gd name="T23" fmla="*/ 740 h 2050"/>
              <a:gd name="T24" fmla="*/ 3857 w 8720"/>
              <a:gd name="T25" fmla="*/ 1088 h 2050"/>
              <a:gd name="T26" fmla="*/ 4586 w 8720"/>
              <a:gd name="T27" fmla="*/ 1045 h 2050"/>
              <a:gd name="T28" fmla="*/ 4361 w 8720"/>
              <a:gd name="T29" fmla="*/ 1327 h 2050"/>
              <a:gd name="T30" fmla="*/ 4391 w 8720"/>
              <a:gd name="T31" fmla="*/ 895 h 2050"/>
              <a:gd name="T32" fmla="*/ 4703 w 8720"/>
              <a:gd name="T33" fmla="*/ 728 h 2050"/>
              <a:gd name="T34" fmla="*/ 5384 w 8720"/>
              <a:gd name="T35" fmla="*/ 1679 h 2050"/>
              <a:gd name="T36" fmla="*/ 5258 w 8720"/>
              <a:gd name="T37" fmla="*/ 1026 h 2050"/>
              <a:gd name="T38" fmla="*/ 4962 w 8720"/>
              <a:gd name="T39" fmla="*/ 1758 h 2050"/>
              <a:gd name="T40" fmla="*/ 5374 w 8720"/>
              <a:gd name="T41" fmla="*/ 1960 h 2050"/>
              <a:gd name="T42" fmla="*/ 6441 w 8720"/>
              <a:gd name="T43" fmla="*/ 1538 h 2050"/>
              <a:gd name="T44" fmla="*/ 6231 w 8720"/>
              <a:gd name="T45" fmla="*/ 1676 h 2050"/>
              <a:gd name="T46" fmla="*/ 6056 w 8720"/>
              <a:gd name="T47" fmla="*/ 1487 h 2050"/>
              <a:gd name="T48" fmla="*/ 5746 w 8720"/>
              <a:gd name="T49" fmla="*/ 1671 h 2050"/>
              <a:gd name="T50" fmla="*/ 5949 w 8720"/>
              <a:gd name="T51" fmla="*/ 1899 h 2050"/>
              <a:gd name="T52" fmla="*/ 6505 w 8720"/>
              <a:gd name="T53" fmla="*/ 1921 h 2050"/>
              <a:gd name="T54" fmla="*/ 6769 w 8720"/>
              <a:gd name="T55" fmla="*/ 1628 h 2050"/>
              <a:gd name="T56" fmla="*/ 8698 w 8720"/>
              <a:gd name="T57" fmla="*/ 985 h 2050"/>
              <a:gd name="T58" fmla="*/ 8484 w 8720"/>
              <a:gd name="T59" fmla="*/ 747 h 2050"/>
              <a:gd name="T60" fmla="*/ 8083 w 8720"/>
              <a:gd name="T61" fmla="*/ 806 h 2050"/>
              <a:gd name="T62" fmla="*/ 7885 w 8720"/>
              <a:gd name="T63" fmla="*/ 840 h 2050"/>
              <a:gd name="T64" fmla="*/ 7630 w 8720"/>
              <a:gd name="T65" fmla="*/ 721 h 2050"/>
              <a:gd name="T66" fmla="*/ 7324 w 8720"/>
              <a:gd name="T67" fmla="*/ 871 h 2050"/>
              <a:gd name="T68" fmla="*/ 7270 w 8720"/>
              <a:gd name="T69" fmla="*/ 1283 h 2050"/>
              <a:gd name="T70" fmla="*/ 7447 w 8720"/>
              <a:gd name="T71" fmla="*/ 1034 h 2050"/>
              <a:gd name="T72" fmla="*/ 7645 w 8720"/>
              <a:gd name="T73" fmla="*/ 1211 h 2050"/>
              <a:gd name="T74" fmla="*/ 8034 w 8720"/>
              <a:gd name="T75" fmla="*/ 1138 h 2050"/>
              <a:gd name="T76" fmla="*/ 8289 w 8720"/>
              <a:gd name="T77" fmla="*/ 1046 h 2050"/>
              <a:gd name="T78" fmla="*/ 8377 w 8720"/>
              <a:gd name="T79" fmla="*/ 1938 h 2050"/>
              <a:gd name="T80" fmla="*/ 2458 w 8720"/>
              <a:gd name="T81" fmla="*/ 483 h 2050"/>
              <a:gd name="T82" fmla="*/ 2107 w 8720"/>
              <a:gd name="T83" fmla="*/ 1483 h 2050"/>
              <a:gd name="T84" fmla="*/ 2152 w 8720"/>
              <a:gd name="T85" fmla="*/ 299 h 2050"/>
              <a:gd name="T86" fmla="*/ 2419 w 8720"/>
              <a:gd name="T87" fmla="*/ 83 h 2050"/>
              <a:gd name="T88" fmla="*/ 2622 w 8720"/>
              <a:gd name="T89" fmla="*/ 369 h 2050"/>
              <a:gd name="T90" fmla="*/ 1130 w 8720"/>
              <a:gd name="T91" fmla="*/ 2050 h 2050"/>
              <a:gd name="T92" fmla="*/ 570 w 8720"/>
              <a:gd name="T93" fmla="*/ 1915 h 2050"/>
              <a:gd name="T94" fmla="*/ 120 w 8720"/>
              <a:gd name="T95" fmla="*/ 1452 h 2050"/>
              <a:gd name="T96" fmla="*/ 8 w 8720"/>
              <a:gd name="T97" fmla="*/ 822 h 2050"/>
              <a:gd name="T98" fmla="*/ 222 w 8720"/>
              <a:gd name="T99" fmla="*/ 289 h 2050"/>
              <a:gd name="T100" fmla="*/ 690 w 8720"/>
              <a:gd name="T101" fmla="*/ 389 h 2050"/>
              <a:gd name="T102" fmla="*/ 424 w 8720"/>
              <a:gd name="T103" fmla="*/ 782 h 2050"/>
              <a:gd name="T104" fmla="*/ 460 w 8720"/>
              <a:gd name="T105" fmla="*/ 1242 h 2050"/>
              <a:gd name="T106" fmla="*/ 783 w 8720"/>
              <a:gd name="T107" fmla="*/ 1573 h 2050"/>
              <a:gd name="T108" fmla="*/ 1246 w 8720"/>
              <a:gd name="T109" fmla="*/ 1632 h 2050"/>
              <a:gd name="T110" fmla="*/ 745 w 8720"/>
              <a:gd name="T111" fmla="*/ 1453 h 2050"/>
              <a:gd name="T112" fmla="*/ 1347 w 8720"/>
              <a:gd name="T113" fmla="*/ 1509 h 2050"/>
              <a:gd name="T114" fmla="*/ 1693 w 8720"/>
              <a:gd name="T115" fmla="*/ 1099 h 2050"/>
              <a:gd name="T116" fmla="*/ 1523 w 8720"/>
              <a:gd name="T117" fmla="*/ 505 h 2050"/>
              <a:gd name="T118" fmla="*/ 1152 w 8720"/>
              <a:gd name="T119" fmla="*/ 342 h 2050"/>
              <a:gd name="T120" fmla="*/ 691 w 8720"/>
              <a:gd name="T121" fmla="*/ 497 h 2050"/>
              <a:gd name="T122" fmla="*/ 491 w 8720"/>
              <a:gd name="T123" fmla="*/ 1037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0" h="2050">
                <a:moveTo>
                  <a:pt x="3554" y="1338"/>
                </a:moveTo>
                <a:lnTo>
                  <a:pt x="3553" y="1299"/>
                </a:lnTo>
                <a:lnTo>
                  <a:pt x="3550" y="1263"/>
                </a:lnTo>
                <a:lnTo>
                  <a:pt x="3546" y="1228"/>
                </a:lnTo>
                <a:lnTo>
                  <a:pt x="3538" y="1196"/>
                </a:lnTo>
                <a:lnTo>
                  <a:pt x="3529" y="1165"/>
                </a:lnTo>
                <a:lnTo>
                  <a:pt x="3518" y="1137"/>
                </a:lnTo>
                <a:lnTo>
                  <a:pt x="3511" y="1124"/>
                </a:lnTo>
                <a:lnTo>
                  <a:pt x="3504" y="1112"/>
                </a:lnTo>
                <a:lnTo>
                  <a:pt x="3490" y="1088"/>
                </a:lnTo>
                <a:lnTo>
                  <a:pt x="3473" y="1068"/>
                </a:lnTo>
                <a:lnTo>
                  <a:pt x="3454" y="1049"/>
                </a:lnTo>
                <a:lnTo>
                  <a:pt x="3436" y="1034"/>
                </a:lnTo>
                <a:lnTo>
                  <a:pt x="3413" y="1022"/>
                </a:lnTo>
                <a:lnTo>
                  <a:pt x="3390" y="1012"/>
                </a:lnTo>
                <a:lnTo>
                  <a:pt x="3366" y="1004"/>
                </a:lnTo>
                <a:lnTo>
                  <a:pt x="3339" y="1000"/>
                </a:lnTo>
                <a:lnTo>
                  <a:pt x="3311" y="998"/>
                </a:lnTo>
                <a:lnTo>
                  <a:pt x="3283" y="1000"/>
                </a:lnTo>
                <a:lnTo>
                  <a:pt x="3257" y="1004"/>
                </a:lnTo>
                <a:lnTo>
                  <a:pt x="3232" y="1012"/>
                </a:lnTo>
                <a:lnTo>
                  <a:pt x="3209" y="1022"/>
                </a:lnTo>
                <a:lnTo>
                  <a:pt x="3187" y="1035"/>
                </a:lnTo>
                <a:lnTo>
                  <a:pt x="3166" y="1051"/>
                </a:lnTo>
                <a:lnTo>
                  <a:pt x="3148" y="1069"/>
                </a:lnTo>
                <a:lnTo>
                  <a:pt x="3130" y="1091"/>
                </a:lnTo>
                <a:lnTo>
                  <a:pt x="3116" y="1114"/>
                </a:lnTo>
                <a:lnTo>
                  <a:pt x="3102" y="1139"/>
                </a:lnTo>
                <a:lnTo>
                  <a:pt x="3090" y="1167"/>
                </a:lnTo>
                <a:lnTo>
                  <a:pt x="3081" y="1197"/>
                </a:lnTo>
                <a:lnTo>
                  <a:pt x="3073" y="1228"/>
                </a:lnTo>
                <a:lnTo>
                  <a:pt x="3068" y="1263"/>
                </a:lnTo>
                <a:lnTo>
                  <a:pt x="3065" y="1298"/>
                </a:lnTo>
                <a:lnTo>
                  <a:pt x="3063" y="1336"/>
                </a:lnTo>
                <a:lnTo>
                  <a:pt x="3065" y="1374"/>
                </a:lnTo>
                <a:lnTo>
                  <a:pt x="3068" y="1409"/>
                </a:lnTo>
                <a:lnTo>
                  <a:pt x="3073" y="1444"/>
                </a:lnTo>
                <a:lnTo>
                  <a:pt x="3081" y="1477"/>
                </a:lnTo>
                <a:lnTo>
                  <a:pt x="3091" y="1507"/>
                </a:lnTo>
                <a:lnTo>
                  <a:pt x="3102" y="1536"/>
                </a:lnTo>
                <a:lnTo>
                  <a:pt x="3117" y="1562"/>
                </a:lnTo>
                <a:lnTo>
                  <a:pt x="3132" y="1586"/>
                </a:lnTo>
                <a:lnTo>
                  <a:pt x="3149" y="1607"/>
                </a:lnTo>
                <a:lnTo>
                  <a:pt x="3169" y="1626"/>
                </a:lnTo>
                <a:lnTo>
                  <a:pt x="3189" y="1643"/>
                </a:lnTo>
                <a:lnTo>
                  <a:pt x="3211" y="1656"/>
                </a:lnTo>
                <a:lnTo>
                  <a:pt x="3236" y="1667"/>
                </a:lnTo>
                <a:lnTo>
                  <a:pt x="3261" y="1675"/>
                </a:lnTo>
                <a:lnTo>
                  <a:pt x="3288" y="1679"/>
                </a:lnTo>
                <a:lnTo>
                  <a:pt x="3317" y="1680"/>
                </a:lnTo>
                <a:lnTo>
                  <a:pt x="3343" y="1679"/>
                </a:lnTo>
                <a:lnTo>
                  <a:pt x="3369" y="1675"/>
                </a:lnTo>
                <a:lnTo>
                  <a:pt x="3393" y="1667"/>
                </a:lnTo>
                <a:lnTo>
                  <a:pt x="3417" y="1657"/>
                </a:lnTo>
                <a:lnTo>
                  <a:pt x="3438" y="1644"/>
                </a:lnTo>
                <a:lnTo>
                  <a:pt x="3458" y="1628"/>
                </a:lnTo>
                <a:lnTo>
                  <a:pt x="3476" y="1609"/>
                </a:lnTo>
                <a:lnTo>
                  <a:pt x="3491" y="1588"/>
                </a:lnTo>
                <a:lnTo>
                  <a:pt x="3506" y="1565"/>
                </a:lnTo>
                <a:lnTo>
                  <a:pt x="3519" y="1539"/>
                </a:lnTo>
                <a:lnTo>
                  <a:pt x="3529" y="1512"/>
                </a:lnTo>
                <a:lnTo>
                  <a:pt x="3538" y="1480"/>
                </a:lnTo>
                <a:lnTo>
                  <a:pt x="3546" y="1448"/>
                </a:lnTo>
                <a:lnTo>
                  <a:pt x="3550" y="1414"/>
                </a:lnTo>
                <a:lnTo>
                  <a:pt x="3553" y="1377"/>
                </a:lnTo>
                <a:lnTo>
                  <a:pt x="3554" y="1338"/>
                </a:lnTo>
                <a:close/>
                <a:moveTo>
                  <a:pt x="3897" y="1340"/>
                </a:moveTo>
                <a:lnTo>
                  <a:pt x="3893" y="1408"/>
                </a:lnTo>
                <a:lnTo>
                  <a:pt x="3885" y="1474"/>
                </a:lnTo>
                <a:lnTo>
                  <a:pt x="3880" y="1505"/>
                </a:lnTo>
                <a:lnTo>
                  <a:pt x="3872" y="1536"/>
                </a:lnTo>
                <a:lnTo>
                  <a:pt x="3863" y="1565"/>
                </a:lnTo>
                <a:lnTo>
                  <a:pt x="3853" y="1595"/>
                </a:lnTo>
                <a:lnTo>
                  <a:pt x="3843" y="1623"/>
                </a:lnTo>
                <a:lnTo>
                  <a:pt x="3831" y="1649"/>
                </a:lnTo>
                <a:lnTo>
                  <a:pt x="3803" y="1701"/>
                </a:lnTo>
                <a:lnTo>
                  <a:pt x="3771" y="1749"/>
                </a:lnTo>
                <a:lnTo>
                  <a:pt x="3753" y="1773"/>
                </a:lnTo>
                <a:lnTo>
                  <a:pt x="3734" y="1794"/>
                </a:lnTo>
                <a:lnTo>
                  <a:pt x="3716" y="1814"/>
                </a:lnTo>
                <a:lnTo>
                  <a:pt x="3694" y="1834"/>
                </a:lnTo>
                <a:lnTo>
                  <a:pt x="3650" y="1868"/>
                </a:lnTo>
                <a:lnTo>
                  <a:pt x="3627" y="1884"/>
                </a:lnTo>
                <a:lnTo>
                  <a:pt x="3603" y="1898"/>
                </a:lnTo>
                <a:lnTo>
                  <a:pt x="3552" y="1924"/>
                </a:lnTo>
                <a:lnTo>
                  <a:pt x="3526" y="1935"/>
                </a:lnTo>
                <a:lnTo>
                  <a:pt x="3498" y="1944"/>
                </a:lnTo>
                <a:lnTo>
                  <a:pt x="3470" y="1951"/>
                </a:lnTo>
                <a:lnTo>
                  <a:pt x="3441" y="1958"/>
                </a:lnTo>
                <a:lnTo>
                  <a:pt x="3411" y="1964"/>
                </a:lnTo>
                <a:lnTo>
                  <a:pt x="3381" y="1967"/>
                </a:lnTo>
                <a:lnTo>
                  <a:pt x="3319" y="1970"/>
                </a:lnTo>
                <a:lnTo>
                  <a:pt x="3285" y="1969"/>
                </a:lnTo>
                <a:lnTo>
                  <a:pt x="3252" y="1967"/>
                </a:lnTo>
                <a:lnTo>
                  <a:pt x="3220" y="1964"/>
                </a:lnTo>
                <a:lnTo>
                  <a:pt x="3188" y="1959"/>
                </a:lnTo>
                <a:lnTo>
                  <a:pt x="3158" y="1953"/>
                </a:lnTo>
                <a:lnTo>
                  <a:pt x="3128" y="1945"/>
                </a:lnTo>
                <a:lnTo>
                  <a:pt x="3071" y="1926"/>
                </a:lnTo>
                <a:lnTo>
                  <a:pt x="3018" y="1901"/>
                </a:lnTo>
                <a:lnTo>
                  <a:pt x="2993" y="1887"/>
                </a:lnTo>
                <a:lnTo>
                  <a:pt x="2969" y="1871"/>
                </a:lnTo>
                <a:lnTo>
                  <a:pt x="2924" y="1837"/>
                </a:lnTo>
                <a:lnTo>
                  <a:pt x="2882" y="1798"/>
                </a:lnTo>
                <a:lnTo>
                  <a:pt x="2864" y="1777"/>
                </a:lnTo>
                <a:lnTo>
                  <a:pt x="2846" y="1755"/>
                </a:lnTo>
                <a:lnTo>
                  <a:pt x="2814" y="1707"/>
                </a:lnTo>
                <a:lnTo>
                  <a:pt x="2786" y="1655"/>
                </a:lnTo>
                <a:lnTo>
                  <a:pt x="2775" y="1627"/>
                </a:lnTo>
                <a:lnTo>
                  <a:pt x="2764" y="1598"/>
                </a:lnTo>
                <a:lnTo>
                  <a:pt x="2754" y="1569"/>
                </a:lnTo>
                <a:lnTo>
                  <a:pt x="2746" y="1538"/>
                </a:lnTo>
                <a:lnTo>
                  <a:pt x="2738" y="1507"/>
                </a:lnTo>
                <a:lnTo>
                  <a:pt x="2732" y="1474"/>
                </a:lnTo>
                <a:lnTo>
                  <a:pt x="2728" y="1440"/>
                </a:lnTo>
                <a:lnTo>
                  <a:pt x="2725" y="1407"/>
                </a:lnTo>
                <a:lnTo>
                  <a:pt x="2722" y="1372"/>
                </a:lnTo>
                <a:lnTo>
                  <a:pt x="2721" y="1336"/>
                </a:lnTo>
                <a:lnTo>
                  <a:pt x="2725" y="1271"/>
                </a:lnTo>
                <a:lnTo>
                  <a:pt x="2732" y="1207"/>
                </a:lnTo>
                <a:lnTo>
                  <a:pt x="2738" y="1177"/>
                </a:lnTo>
                <a:lnTo>
                  <a:pt x="2746" y="1147"/>
                </a:lnTo>
                <a:lnTo>
                  <a:pt x="2764" y="1089"/>
                </a:lnTo>
                <a:lnTo>
                  <a:pt x="2775" y="1062"/>
                </a:lnTo>
                <a:lnTo>
                  <a:pt x="2787" y="1035"/>
                </a:lnTo>
                <a:lnTo>
                  <a:pt x="2815" y="983"/>
                </a:lnTo>
                <a:lnTo>
                  <a:pt x="2847" y="936"/>
                </a:lnTo>
                <a:lnTo>
                  <a:pt x="2865" y="913"/>
                </a:lnTo>
                <a:lnTo>
                  <a:pt x="2884" y="892"/>
                </a:lnTo>
                <a:lnTo>
                  <a:pt x="2925" y="852"/>
                </a:lnTo>
                <a:lnTo>
                  <a:pt x="2969" y="817"/>
                </a:lnTo>
                <a:lnTo>
                  <a:pt x="3018" y="786"/>
                </a:lnTo>
                <a:lnTo>
                  <a:pt x="3070" y="761"/>
                </a:lnTo>
                <a:lnTo>
                  <a:pt x="3098" y="750"/>
                </a:lnTo>
                <a:lnTo>
                  <a:pt x="3126" y="741"/>
                </a:lnTo>
                <a:lnTo>
                  <a:pt x="3155" y="732"/>
                </a:lnTo>
                <a:lnTo>
                  <a:pt x="3185" y="725"/>
                </a:lnTo>
                <a:lnTo>
                  <a:pt x="3216" y="721"/>
                </a:lnTo>
                <a:lnTo>
                  <a:pt x="3247" y="716"/>
                </a:lnTo>
                <a:lnTo>
                  <a:pt x="3311" y="713"/>
                </a:lnTo>
                <a:lnTo>
                  <a:pt x="3379" y="716"/>
                </a:lnTo>
                <a:lnTo>
                  <a:pt x="3411" y="720"/>
                </a:lnTo>
                <a:lnTo>
                  <a:pt x="3443" y="725"/>
                </a:lnTo>
                <a:lnTo>
                  <a:pt x="3503" y="740"/>
                </a:lnTo>
                <a:lnTo>
                  <a:pt x="3559" y="760"/>
                </a:lnTo>
                <a:lnTo>
                  <a:pt x="3586" y="772"/>
                </a:lnTo>
                <a:lnTo>
                  <a:pt x="3611" y="785"/>
                </a:lnTo>
                <a:lnTo>
                  <a:pt x="3636" y="800"/>
                </a:lnTo>
                <a:lnTo>
                  <a:pt x="3660" y="815"/>
                </a:lnTo>
                <a:lnTo>
                  <a:pt x="3703" y="851"/>
                </a:lnTo>
                <a:lnTo>
                  <a:pt x="3723" y="870"/>
                </a:lnTo>
                <a:lnTo>
                  <a:pt x="3743" y="890"/>
                </a:lnTo>
                <a:lnTo>
                  <a:pt x="3778" y="934"/>
                </a:lnTo>
                <a:lnTo>
                  <a:pt x="3809" y="982"/>
                </a:lnTo>
                <a:lnTo>
                  <a:pt x="3835" y="1033"/>
                </a:lnTo>
                <a:lnTo>
                  <a:pt x="3857" y="1088"/>
                </a:lnTo>
                <a:lnTo>
                  <a:pt x="3867" y="1117"/>
                </a:lnTo>
                <a:lnTo>
                  <a:pt x="3874" y="1147"/>
                </a:lnTo>
                <a:lnTo>
                  <a:pt x="3887" y="1208"/>
                </a:lnTo>
                <a:lnTo>
                  <a:pt x="3894" y="1273"/>
                </a:lnTo>
                <a:lnTo>
                  <a:pt x="3897" y="1340"/>
                </a:lnTo>
                <a:close/>
                <a:moveTo>
                  <a:pt x="4810" y="1073"/>
                </a:moveTo>
                <a:lnTo>
                  <a:pt x="4769" y="1056"/>
                </a:lnTo>
                <a:lnTo>
                  <a:pt x="4732" y="1045"/>
                </a:lnTo>
                <a:lnTo>
                  <a:pt x="4694" y="1039"/>
                </a:lnTo>
                <a:lnTo>
                  <a:pt x="4653" y="1038"/>
                </a:lnTo>
                <a:lnTo>
                  <a:pt x="4619" y="1039"/>
                </a:lnTo>
                <a:lnTo>
                  <a:pt x="4586" y="1045"/>
                </a:lnTo>
                <a:lnTo>
                  <a:pt x="4555" y="1053"/>
                </a:lnTo>
                <a:lnTo>
                  <a:pt x="4526" y="1064"/>
                </a:lnTo>
                <a:lnTo>
                  <a:pt x="4501" y="1078"/>
                </a:lnTo>
                <a:lnTo>
                  <a:pt x="4476" y="1095"/>
                </a:lnTo>
                <a:lnTo>
                  <a:pt x="4453" y="1115"/>
                </a:lnTo>
                <a:lnTo>
                  <a:pt x="4433" y="1137"/>
                </a:lnTo>
                <a:lnTo>
                  <a:pt x="4415" y="1163"/>
                </a:lnTo>
                <a:lnTo>
                  <a:pt x="4400" y="1191"/>
                </a:lnTo>
                <a:lnTo>
                  <a:pt x="4386" y="1222"/>
                </a:lnTo>
                <a:lnTo>
                  <a:pt x="4375" y="1254"/>
                </a:lnTo>
                <a:lnTo>
                  <a:pt x="4366" y="1289"/>
                </a:lnTo>
                <a:lnTo>
                  <a:pt x="4361" y="1327"/>
                </a:lnTo>
                <a:lnTo>
                  <a:pt x="4356" y="1367"/>
                </a:lnTo>
                <a:lnTo>
                  <a:pt x="4355" y="1408"/>
                </a:lnTo>
                <a:lnTo>
                  <a:pt x="4355" y="1938"/>
                </a:lnTo>
                <a:lnTo>
                  <a:pt x="4017" y="1938"/>
                </a:lnTo>
                <a:lnTo>
                  <a:pt x="4017" y="1342"/>
                </a:lnTo>
                <a:lnTo>
                  <a:pt x="4017" y="746"/>
                </a:lnTo>
                <a:lnTo>
                  <a:pt x="4343" y="746"/>
                </a:lnTo>
                <a:lnTo>
                  <a:pt x="4343" y="1017"/>
                </a:lnTo>
                <a:lnTo>
                  <a:pt x="4352" y="984"/>
                </a:lnTo>
                <a:lnTo>
                  <a:pt x="4363" y="953"/>
                </a:lnTo>
                <a:lnTo>
                  <a:pt x="4375" y="923"/>
                </a:lnTo>
                <a:lnTo>
                  <a:pt x="4391" y="895"/>
                </a:lnTo>
                <a:lnTo>
                  <a:pt x="4408" y="870"/>
                </a:lnTo>
                <a:lnTo>
                  <a:pt x="4425" y="846"/>
                </a:lnTo>
                <a:lnTo>
                  <a:pt x="4446" y="824"/>
                </a:lnTo>
                <a:lnTo>
                  <a:pt x="4468" y="805"/>
                </a:lnTo>
                <a:lnTo>
                  <a:pt x="4492" y="787"/>
                </a:lnTo>
                <a:lnTo>
                  <a:pt x="4517" y="772"/>
                </a:lnTo>
                <a:lnTo>
                  <a:pt x="4544" y="758"/>
                </a:lnTo>
                <a:lnTo>
                  <a:pt x="4573" y="748"/>
                </a:lnTo>
                <a:lnTo>
                  <a:pt x="4603" y="740"/>
                </a:lnTo>
                <a:lnTo>
                  <a:pt x="4635" y="734"/>
                </a:lnTo>
                <a:lnTo>
                  <a:pt x="4669" y="730"/>
                </a:lnTo>
                <a:lnTo>
                  <a:pt x="4703" y="728"/>
                </a:lnTo>
                <a:lnTo>
                  <a:pt x="4753" y="732"/>
                </a:lnTo>
                <a:lnTo>
                  <a:pt x="4810" y="741"/>
                </a:lnTo>
                <a:lnTo>
                  <a:pt x="4810" y="1073"/>
                </a:lnTo>
                <a:close/>
                <a:moveTo>
                  <a:pt x="5598" y="1938"/>
                </a:moveTo>
                <a:lnTo>
                  <a:pt x="5598" y="1670"/>
                </a:lnTo>
                <a:lnTo>
                  <a:pt x="5561" y="1678"/>
                </a:lnTo>
                <a:lnTo>
                  <a:pt x="5526" y="1683"/>
                </a:lnTo>
                <a:lnTo>
                  <a:pt x="5494" y="1685"/>
                </a:lnTo>
                <a:lnTo>
                  <a:pt x="5458" y="1686"/>
                </a:lnTo>
                <a:lnTo>
                  <a:pt x="5432" y="1685"/>
                </a:lnTo>
                <a:lnTo>
                  <a:pt x="5406" y="1683"/>
                </a:lnTo>
                <a:lnTo>
                  <a:pt x="5384" y="1679"/>
                </a:lnTo>
                <a:lnTo>
                  <a:pt x="5364" y="1674"/>
                </a:lnTo>
                <a:lnTo>
                  <a:pt x="5345" y="1667"/>
                </a:lnTo>
                <a:lnTo>
                  <a:pt x="5328" y="1658"/>
                </a:lnTo>
                <a:lnTo>
                  <a:pt x="5314" y="1648"/>
                </a:lnTo>
                <a:lnTo>
                  <a:pt x="5302" y="1636"/>
                </a:lnTo>
                <a:lnTo>
                  <a:pt x="5292" y="1622"/>
                </a:lnTo>
                <a:lnTo>
                  <a:pt x="5282" y="1605"/>
                </a:lnTo>
                <a:lnTo>
                  <a:pt x="5275" y="1587"/>
                </a:lnTo>
                <a:lnTo>
                  <a:pt x="5268" y="1566"/>
                </a:lnTo>
                <a:lnTo>
                  <a:pt x="5262" y="1517"/>
                </a:lnTo>
                <a:lnTo>
                  <a:pt x="5258" y="1459"/>
                </a:lnTo>
                <a:lnTo>
                  <a:pt x="5258" y="1026"/>
                </a:lnTo>
                <a:lnTo>
                  <a:pt x="5583" y="1026"/>
                </a:lnTo>
                <a:lnTo>
                  <a:pt x="5583" y="755"/>
                </a:lnTo>
                <a:lnTo>
                  <a:pt x="5258" y="755"/>
                </a:lnTo>
                <a:lnTo>
                  <a:pt x="5258" y="365"/>
                </a:lnTo>
                <a:lnTo>
                  <a:pt x="4920" y="556"/>
                </a:lnTo>
                <a:lnTo>
                  <a:pt x="4920" y="1037"/>
                </a:lnTo>
                <a:lnTo>
                  <a:pt x="4920" y="1519"/>
                </a:lnTo>
                <a:lnTo>
                  <a:pt x="4921" y="1575"/>
                </a:lnTo>
                <a:lnTo>
                  <a:pt x="4926" y="1627"/>
                </a:lnTo>
                <a:lnTo>
                  <a:pt x="4935" y="1674"/>
                </a:lnTo>
                <a:lnTo>
                  <a:pt x="4946" y="1718"/>
                </a:lnTo>
                <a:lnTo>
                  <a:pt x="4962" y="1758"/>
                </a:lnTo>
                <a:lnTo>
                  <a:pt x="4981" y="1794"/>
                </a:lnTo>
                <a:lnTo>
                  <a:pt x="5003" y="1826"/>
                </a:lnTo>
                <a:lnTo>
                  <a:pt x="5030" y="1855"/>
                </a:lnTo>
                <a:lnTo>
                  <a:pt x="5044" y="1868"/>
                </a:lnTo>
                <a:lnTo>
                  <a:pt x="5060" y="1880"/>
                </a:lnTo>
                <a:lnTo>
                  <a:pt x="5093" y="1901"/>
                </a:lnTo>
                <a:lnTo>
                  <a:pt x="5130" y="1920"/>
                </a:lnTo>
                <a:lnTo>
                  <a:pt x="5171" y="1935"/>
                </a:lnTo>
                <a:lnTo>
                  <a:pt x="5216" y="1946"/>
                </a:lnTo>
                <a:lnTo>
                  <a:pt x="5265" y="1954"/>
                </a:lnTo>
                <a:lnTo>
                  <a:pt x="5317" y="1959"/>
                </a:lnTo>
                <a:lnTo>
                  <a:pt x="5374" y="1960"/>
                </a:lnTo>
                <a:lnTo>
                  <a:pt x="5431" y="1959"/>
                </a:lnTo>
                <a:lnTo>
                  <a:pt x="5484" y="1956"/>
                </a:lnTo>
                <a:lnTo>
                  <a:pt x="5538" y="1949"/>
                </a:lnTo>
                <a:lnTo>
                  <a:pt x="5598" y="1938"/>
                </a:lnTo>
                <a:close/>
                <a:moveTo>
                  <a:pt x="6796" y="1358"/>
                </a:moveTo>
                <a:lnTo>
                  <a:pt x="6796" y="746"/>
                </a:lnTo>
                <a:lnTo>
                  <a:pt x="6457" y="746"/>
                </a:lnTo>
                <a:lnTo>
                  <a:pt x="6457" y="1358"/>
                </a:lnTo>
                <a:lnTo>
                  <a:pt x="6455" y="1440"/>
                </a:lnTo>
                <a:lnTo>
                  <a:pt x="6451" y="1476"/>
                </a:lnTo>
                <a:lnTo>
                  <a:pt x="6447" y="1508"/>
                </a:lnTo>
                <a:lnTo>
                  <a:pt x="6441" y="1538"/>
                </a:lnTo>
                <a:lnTo>
                  <a:pt x="6435" y="1564"/>
                </a:lnTo>
                <a:lnTo>
                  <a:pt x="6426" y="1587"/>
                </a:lnTo>
                <a:lnTo>
                  <a:pt x="6415" y="1607"/>
                </a:lnTo>
                <a:lnTo>
                  <a:pt x="6402" y="1624"/>
                </a:lnTo>
                <a:lnTo>
                  <a:pt x="6388" y="1639"/>
                </a:lnTo>
                <a:lnTo>
                  <a:pt x="6373" y="1650"/>
                </a:lnTo>
                <a:lnTo>
                  <a:pt x="6355" y="1660"/>
                </a:lnTo>
                <a:lnTo>
                  <a:pt x="6334" y="1668"/>
                </a:lnTo>
                <a:lnTo>
                  <a:pt x="6311" y="1673"/>
                </a:lnTo>
                <a:lnTo>
                  <a:pt x="6287" y="1676"/>
                </a:lnTo>
                <a:lnTo>
                  <a:pt x="6259" y="1677"/>
                </a:lnTo>
                <a:lnTo>
                  <a:pt x="6231" y="1676"/>
                </a:lnTo>
                <a:lnTo>
                  <a:pt x="6206" y="1673"/>
                </a:lnTo>
                <a:lnTo>
                  <a:pt x="6181" y="1668"/>
                </a:lnTo>
                <a:lnTo>
                  <a:pt x="6160" y="1660"/>
                </a:lnTo>
                <a:lnTo>
                  <a:pt x="6141" y="1652"/>
                </a:lnTo>
                <a:lnTo>
                  <a:pt x="6124" y="1640"/>
                </a:lnTo>
                <a:lnTo>
                  <a:pt x="6109" y="1626"/>
                </a:lnTo>
                <a:lnTo>
                  <a:pt x="6096" y="1609"/>
                </a:lnTo>
                <a:lnTo>
                  <a:pt x="6085" y="1590"/>
                </a:lnTo>
                <a:lnTo>
                  <a:pt x="6075" y="1569"/>
                </a:lnTo>
                <a:lnTo>
                  <a:pt x="6067" y="1545"/>
                </a:lnTo>
                <a:lnTo>
                  <a:pt x="6060" y="1517"/>
                </a:lnTo>
                <a:lnTo>
                  <a:pt x="6056" y="1487"/>
                </a:lnTo>
                <a:lnTo>
                  <a:pt x="6053" y="1454"/>
                </a:lnTo>
                <a:lnTo>
                  <a:pt x="6050" y="1417"/>
                </a:lnTo>
                <a:lnTo>
                  <a:pt x="6049" y="1378"/>
                </a:lnTo>
                <a:lnTo>
                  <a:pt x="6049" y="746"/>
                </a:lnTo>
                <a:lnTo>
                  <a:pt x="5710" y="746"/>
                </a:lnTo>
                <a:lnTo>
                  <a:pt x="5710" y="1373"/>
                </a:lnTo>
                <a:lnTo>
                  <a:pt x="5713" y="1465"/>
                </a:lnTo>
                <a:lnTo>
                  <a:pt x="5715" y="1505"/>
                </a:lnTo>
                <a:lnTo>
                  <a:pt x="5718" y="1544"/>
                </a:lnTo>
                <a:lnTo>
                  <a:pt x="5729" y="1612"/>
                </a:lnTo>
                <a:lnTo>
                  <a:pt x="5737" y="1643"/>
                </a:lnTo>
                <a:lnTo>
                  <a:pt x="5746" y="1671"/>
                </a:lnTo>
                <a:lnTo>
                  <a:pt x="5756" y="1698"/>
                </a:lnTo>
                <a:lnTo>
                  <a:pt x="5768" y="1723"/>
                </a:lnTo>
                <a:lnTo>
                  <a:pt x="5780" y="1747"/>
                </a:lnTo>
                <a:lnTo>
                  <a:pt x="5796" y="1769"/>
                </a:lnTo>
                <a:lnTo>
                  <a:pt x="5812" y="1790"/>
                </a:lnTo>
                <a:lnTo>
                  <a:pt x="5830" y="1810"/>
                </a:lnTo>
                <a:lnTo>
                  <a:pt x="5849" y="1829"/>
                </a:lnTo>
                <a:lnTo>
                  <a:pt x="5872" y="1848"/>
                </a:lnTo>
                <a:lnTo>
                  <a:pt x="5889" y="1863"/>
                </a:lnTo>
                <a:lnTo>
                  <a:pt x="5908" y="1876"/>
                </a:lnTo>
                <a:lnTo>
                  <a:pt x="5928" y="1888"/>
                </a:lnTo>
                <a:lnTo>
                  <a:pt x="5949" y="1899"/>
                </a:lnTo>
                <a:lnTo>
                  <a:pt x="5972" y="1909"/>
                </a:lnTo>
                <a:lnTo>
                  <a:pt x="5994" y="1919"/>
                </a:lnTo>
                <a:lnTo>
                  <a:pt x="6040" y="1936"/>
                </a:lnTo>
                <a:lnTo>
                  <a:pt x="6091" y="1949"/>
                </a:lnTo>
                <a:lnTo>
                  <a:pt x="6144" y="1958"/>
                </a:lnTo>
                <a:lnTo>
                  <a:pt x="6199" y="1964"/>
                </a:lnTo>
                <a:lnTo>
                  <a:pt x="6257" y="1966"/>
                </a:lnTo>
                <a:lnTo>
                  <a:pt x="6325" y="1963"/>
                </a:lnTo>
                <a:lnTo>
                  <a:pt x="6388" y="1955"/>
                </a:lnTo>
                <a:lnTo>
                  <a:pt x="6419" y="1948"/>
                </a:lnTo>
                <a:lnTo>
                  <a:pt x="6448" y="1940"/>
                </a:lnTo>
                <a:lnTo>
                  <a:pt x="6505" y="1921"/>
                </a:lnTo>
                <a:lnTo>
                  <a:pt x="6531" y="1910"/>
                </a:lnTo>
                <a:lnTo>
                  <a:pt x="6557" y="1898"/>
                </a:lnTo>
                <a:lnTo>
                  <a:pt x="6605" y="1869"/>
                </a:lnTo>
                <a:lnTo>
                  <a:pt x="6626" y="1853"/>
                </a:lnTo>
                <a:lnTo>
                  <a:pt x="6647" y="1835"/>
                </a:lnTo>
                <a:lnTo>
                  <a:pt x="6667" y="1816"/>
                </a:lnTo>
                <a:lnTo>
                  <a:pt x="6685" y="1796"/>
                </a:lnTo>
                <a:lnTo>
                  <a:pt x="6699" y="1779"/>
                </a:lnTo>
                <a:lnTo>
                  <a:pt x="6712" y="1760"/>
                </a:lnTo>
                <a:lnTo>
                  <a:pt x="6735" y="1721"/>
                </a:lnTo>
                <a:lnTo>
                  <a:pt x="6755" y="1678"/>
                </a:lnTo>
                <a:lnTo>
                  <a:pt x="6769" y="1628"/>
                </a:lnTo>
                <a:lnTo>
                  <a:pt x="6781" y="1573"/>
                </a:lnTo>
                <a:lnTo>
                  <a:pt x="6786" y="1542"/>
                </a:lnTo>
                <a:lnTo>
                  <a:pt x="6790" y="1509"/>
                </a:lnTo>
                <a:lnTo>
                  <a:pt x="6795" y="1438"/>
                </a:lnTo>
                <a:lnTo>
                  <a:pt x="6796" y="1358"/>
                </a:lnTo>
                <a:close/>
                <a:moveTo>
                  <a:pt x="8720" y="1938"/>
                </a:moveTo>
                <a:lnTo>
                  <a:pt x="8720" y="1254"/>
                </a:lnTo>
                <a:lnTo>
                  <a:pt x="8718" y="1185"/>
                </a:lnTo>
                <a:lnTo>
                  <a:pt x="8716" y="1124"/>
                </a:lnTo>
                <a:lnTo>
                  <a:pt x="8712" y="1072"/>
                </a:lnTo>
                <a:lnTo>
                  <a:pt x="8706" y="1025"/>
                </a:lnTo>
                <a:lnTo>
                  <a:pt x="8698" y="985"/>
                </a:lnTo>
                <a:lnTo>
                  <a:pt x="8688" y="950"/>
                </a:lnTo>
                <a:lnTo>
                  <a:pt x="8676" y="918"/>
                </a:lnTo>
                <a:lnTo>
                  <a:pt x="8662" y="891"/>
                </a:lnTo>
                <a:lnTo>
                  <a:pt x="8650" y="871"/>
                </a:lnTo>
                <a:lnTo>
                  <a:pt x="8636" y="853"/>
                </a:lnTo>
                <a:lnTo>
                  <a:pt x="8622" y="836"/>
                </a:lnTo>
                <a:lnTo>
                  <a:pt x="8605" y="820"/>
                </a:lnTo>
                <a:lnTo>
                  <a:pt x="8589" y="805"/>
                </a:lnTo>
                <a:lnTo>
                  <a:pt x="8570" y="791"/>
                </a:lnTo>
                <a:lnTo>
                  <a:pt x="8529" y="766"/>
                </a:lnTo>
                <a:lnTo>
                  <a:pt x="8506" y="756"/>
                </a:lnTo>
                <a:lnTo>
                  <a:pt x="8484" y="747"/>
                </a:lnTo>
                <a:lnTo>
                  <a:pt x="8436" y="733"/>
                </a:lnTo>
                <a:lnTo>
                  <a:pt x="8385" y="724"/>
                </a:lnTo>
                <a:lnTo>
                  <a:pt x="8332" y="721"/>
                </a:lnTo>
                <a:lnTo>
                  <a:pt x="8300" y="722"/>
                </a:lnTo>
                <a:lnTo>
                  <a:pt x="8269" y="725"/>
                </a:lnTo>
                <a:lnTo>
                  <a:pt x="8239" y="731"/>
                </a:lnTo>
                <a:lnTo>
                  <a:pt x="8210" y="737"/>
                </a:lnTo>
                <a:lnTo>
                  <a:pt x="8182" y="747"/>
                </a:lnTo>
                <a:lnTo>
                  <a:pt x="8155" y="758"/>
                </a:lnTo>
                <a:lnTo>
                  <a:pt x="8130" y="772"/>
                </a:lnTo>
                <a:lnTo>
                  <a:pt x="8106" y="788"/>
                </a:lnTo>
                <a:lnTo>
                  <a:pt x="8083" y="806"/>
                </a:lnTo>
                <a:lnTo>
                  <a:pt x="8061" y="827"/>
                </a:lnTo>
                <a:lnTo>
                  <a:pt x="8040" y="850"/>
                </a:lnTo>
                <a:lnTo>
                  <a:pt x="8021" y="874"/>
                </a:lnTo>
                <a:lnTo>
                  <a:pt x="8002" y="902"/>
                </a:lnTo>
                <a:lnTo>
                  <a:pt x="7984" y="931"/>
                </a:lnTo>
                <a:lnTo>
                  <a:pt x="7968" y="963"/>
                </a:lnTo>
                <a:lnTo>
                  <a:pt x="7951" y="997"/>
                </a:lnTo>
                <a:lnTo>
                  <a:pt x="7942" y="964"/>
                </a:lnTo>
                <a:lnTo>
                  <a:pt x="7932" y="933"/>
                </a:lnTo>
                <a:lnTo>
                  <a:pt x="7908" y="876"/>
                </a:lnTo>
                <a:lnTo>
                  <a:pt x="7893" y="852"/>
                </a:lnTo>
                <a:lnTo>
                  <a:pt x="7885" y="840"/>
                </a:lnTo>
                <a:lnTo>
                  <a:pt x="7877" y="828"/>
                </a:lnTo>
                <a:lnTo>
                  <a:pt x="7869" y="818"/>
                </a:lnTo>
                <a:lnTo>
                  <a:pt x="7859" y="808"/>
                </a:lnTo>
                <a:lnTo>
                  <a:pt x="7840" y="791"/>
                </a:lnTo>
                <a:lnTo>
                  <a:pt x="7820" y="774"/>
                </a:lnTo>
                <a:lnTo>
                  <a:pt x="7798" y="760"/>
                </a:lnTo>
                <a:lnTo>
                  <a:pt x="7773" y="748"/>
                </a:lnTo>
                <a:lnTo>
                  <a:pt x="7748" y="738"/>
                </a:lnTo>
                <a:lnTo>
                  <a:pt x="7721" y="731"/>
                </a:lnTo>
                <a:lnTo>
                  <a:pt x="7692" y="725"/>
                </a:lnTo>
                <a:lnTo>
                  <a:pt x="7662" y="722"/>
                </a:lnTo>
                <a:lnTo>
                  <a:pt x="7630" y="721"/>
                </a:lnTo>
                <a:lnTo>
                  <a:pt x="7598" y="722"/>
                </a:lnTo>
                <a:lnTo>
                  <a:pt x="7567" y="725"/>
                </a:lnTo>
                <a:lnTo>
                  <a:pt x="7537" y="730"/>
                </a:lnTo>
                <a:lnTo>
                  <a:pt x="7509" y="737"/>
                </a:lnTo>
                <a:lnTo>
                  <a:pt x="7481" y="746"/>
                </a:lnTo>
                <a:lnTo>
                  <a:pt x="7456" y="757"/>
                </a:lnTo>
                <a:lnTo>
                  <a:pt x="7431" y="771"/>
                </a:lnTo>
                <a:lnTo>
                  <a:pt x="7408" y="786"/>
                </a:lnTo>
                <a:lnTo>
                  <a:pt x="7386" y="804"/>
                </a:lnTo>
                <a:lnTo>
                  <a:pt x="7364" y="824"/>
                </a:lnTo>
                <a:lnTo>
                  <a:pt x="7344" y="846"/>
                </a:lnTo>
                <a:lnTo>
                  <a:pt x="7324" y="871"/>
                </a:lnTo>
                <a:lnTo>
                  <a:pt x="7307" y="896"/>
                </a:lnTo>
                <a:lnTo>
                  <a:pt x="7288" y="925"/>
                </a:lnTo>
                <a:lnTo>
                  <a:pt x="7270" y="956"/>
                </a:lnTo>
                <a:lnTo>
                  <a:pt x="7253" y="990"/>
                </a:lnTo>
                <a:lnTo>
                  <a:pt x="7253" y="746"/>
                </a:lnTo>
                <a:lnTo>
                  <a:pt x="6927" y="746"/>
                </a:lnTo>
                <a:lnTo>
                  <a:pt x="6927" y="1342"/>
                </a:lnTo>
                <a:lnTo>
                  <a:pt x="6927" y="1938"/>
                </a:lnTo>
                <a:lnTo>
                  <a:pt x="7266" y="1938"/>
                </a:lnTo>
                <a:lnTo>
                  <a:pt x="7266" y="1384"/>
                </a:lnTo>
                <a:lnTo>
                  <a:pt x="7267" y="1329"/>
                </a:lnTo>
                <a:lnTo>
                  <a:pt x="7270" y="1283"/>
                </a:lnTo>
                <a:lnTo>
                  <a:pt x="7276" y="1242"/>
                </a:lnTo>
                <a:lnTo>
                  <a:pt x="7283" y="1207"/>
                </a:lnTo>
                <a:lnTo>
                  <a:pt x="7290" y="1187"/>
                </a:lnTo>
                <a:lnTo>
                  <a:pt x="7297" y="1169"/>
                </a:lnTo>
                <a:lnTo>
                  <a:pt x="7314" y="1135"/>
                </a:lnTo>
                <a:lnTo>
                  <a:pt x="7323" y="1118"/>
                </a:lnTo>
                <a:lnTo>
                  <a:pt x="7334" y="1104"/>
                </a:lnTo>
                <a:lnTo>
                  <a:pt x="7359" y="1078"/>
                </a:lnTo>
                <a:lnTo>
                  <a:pt x="7386" y="1058"/>
                </a:lnTo>
                <a:lnTo>
                  <a:pt x="7416" y="1043"/>
                </a:lnTo>
                <a:lnTo>
                  <a:pt x="7431" y="1037"/>
                </a:lnTo>
                <a:lnTo>
                  <a:pt x="7447" y="1034"/>
                </a:lnTo>
                <a:lnTo>
                  <a:pt x="7481" y="1031"/>
                </a:lnTo>
                <a:lnTo>
                  <a:pt x="7506" y="1032"/>
                </a:lnTo>
                <a:lnTo>
                  <a:pt x="7530" y="1037"/>
                </a:lnTo>
                <a:lnTo>
                  <a:pt x="7551" y="1045"/>
                </a:lnTo>
                <a:lnTo>
                  <a:pt x="7570" y="1056"/>
                </a:lnTo>
                <a:lnTo>
                  <a:pt x="7588" y="1069"/>
                </a:lnTo>
                <a:lnTo>
                  <a:pt x="7602" y="1086"/>
                </a:lnTo>
                <a:lnTo>
                  <a:pt x="7615" y="1106"/>
                </a:lnTo>
                <a:lnTo>
                  <a:pt x="7621" y="1116"/>
                </a:lnTo>
                <a:lnTo>
                  <a:pt x="7625" y="1127"/>
                </a:lnTo>
                <a:lnTo>
                  <a:pt x="7638" y="1165"/>
                </a:lnTo>
                <a:lnTo>
                  <a:pt x="7645" y="1211"/>
                </a:lnTo>
                <a:lnTo>
                  <a:pt x="7650" y="1268"/>
                </a:lnTo>
                <a:lnTo>
                  <a:pt x="7651" y="1342"/>
                </a:lnTo>
                <a:lnTo>
                  <a:pt x="7651" y="1938"/>
                </a:lnTo>
                <a:lnTo>
                  <a:pt x="7993" y="1938"/>
                </a:lnTo>
                <a:lnTo>
                  <a:pt x="7993" y="1364"/>
                </a:lnTo>
                <a:lnTo>
                  <a:pt x="7993" y="1325"/>
                </a:lnTo>
                <a:lnTo>
                  <a:pt x="7996" y="1287"/>
                </a:lnTo>
                <a:lnTo>
                  <a:pt x="8000" y="1253"/>
                </a:lnTo>
                <a:lnTo>
                  <a:pt x="8006" y="1221"/>
                </a:lnTo>
                <a:lnTo>
                  <a:pt x="8014" y="1191"/>
                </a:lnTo>
                <a:lnTo>
                  <a:pt x="8023" y="1164"/>
                </a:lnTo>
                <a:lnTo>
                  <a:pt x="8034" y="1138"/>
                </a:lnTo>
                <a:lnTo>
                  <a:pt x="8046" y="1116"/>
                </a:lnTo>
                <a:lnTo>
                  <a:pt x="8061" y="1096"/>
                </a:lnTo>
                <a:lnTo>
                  <a:pt x="8078" y="1079"/>
                </a:lnTo>
                <a:lnTo>
                  <a:pt x="8095" y="1064"/>
                </a:lnTo>
                <a:lnTo>
                  <a:pt x="8114" y="1052"/>
                </a:lnTo>
                <a:lnTo>
                  <a:pt x="8135" y="1043"/>
                </a:lnTo>
                <a:lnTo>
                  <a:pt x="8158" y="1036"/>
                </a:lnTo>
                <a:lnTo>
                  <a:pt x="8182" y="1032"/>
                </a:lnTo>
                <a:lnTo>
                  <a:pt x="8208" y="1031"/>
                </a:lnTo>
                <a:lnTo>
                  <a:pt x="8238" y="1032"/>
                </a:lnTo>
                <a:lnTo>
                  <a:pt x="8264" y="1037"/>
                </a:lnTo>
                <a:lnTo>
                  <a:pt x="8289" y="1046"/>
                </a:lnTo>
                <a:lnTo>
                  <a:pt x="8310" y="1058"/>
                </a:lnTo>
                <a:lnTo>
                  <a:pt x="8320" y="1066"/>
                </a:lnTo>
                <a:lnTo>
                  <a:pt x="8329" y="1075"/>
                </a:lnTo>
                <a:lnTo>
                  <a:pt x="8336" y="1084"/>
                </a:lnTo>
                <a:lnTo>
                  <a:pt x="8343" y="1095"/>
                </a:lnTo>
                <a:lnTo>
                  <a:pt x="8356" y="1118"/>
                </a:lnTo>
                <a:lnTo>
                  <a:pt x="8365" y="1146"/>
                </a:lnTo>
                <a:lnTo>
                  <a:pt x="8370" y="1178"/>
                </a:lnTo>
                <a:lnTo>
                  <a:pt x="8374" y="1219"/>
                </a:lnTo>
                <a:lnTo>
                  <a:pt x="8376" y="1268"/>
                </a:lnTo>
                <a:lnTo>
                  <a:pt x="8377" y="1324"/>
                </a:lnTo>
                <a:lnTo>
                  <a:pt x="8377" y="1938"/>
                </a:lnTo>
                <a:lnTo>
                  <a:pt x="8720" y="1938"/>
                </a:lnTo>
                <a:close/>
                <a:moveTo>
                  <a:pt x="2622" y="369"/>
                </a:moveTo>
                <a:lnTo>
                  <a:pt x="2584" y="372"/>
                </a:lnTo>
                <a:lnTo>
                  <a:pt x="2566" y="376"/>
                </a:lnTo>
                <a:lnTo>
                  <a:pt x="2549" y="382"/>
                </a:lnTo>
                <a:lnTo>
                  <a:pt x="2534" y="390"/>
                </a:lnTo>
                <a:lnTo>
                  <a:pt x="2519" y="399"/>
                </a:lnTo>
                <a:lnTo>
                  <a:pt x="2494" y="421"/>
                </a:lnTo>
                <a:lnTo>
                  <a:pt x="2483" y="434"/>
                </a:lnTo>
                <a:lnTo>
                  <a:pt x="2473" y="450"/>
                </a:lnTo>
                <a:lnTo>
                  <a:pt x="2465" y="465"/>
                </a:lnTo>
                <a:lnTo>
                  <a:pt x="2458" y="483"/>
                </a:lnTo>
                <a:lnTo>
                  <a:pt x="2453" y="502"/>
                </a:lnTo>
                <a:lnTo>
                  <a:pt x="2449" y="521"/>
                </a:lnTo>
                <a:lnTo>
                  <a:pt x="2446" y="542"/>
                </a:lnTo>
                <a:lnTo>
                  <a:pt x="2446" y="564"/>
                </a:lnTo>
                <a:lnTo>
                  <a:pt x="2446" y="757"/>
                </a:lnTo>
                <a:lnTo>
                  <a:pt x="2692" y="757"/>
                </a:lnTo>
                <a:lnTo>
                  <a:pt x="2692" y="1027"/>
                </a:lnTo>
                <a:lnTo>
                  <a:pt x="2446" y="1027"/>
                </a:lnTo>
                <a:lnTo>
                  <a:pt x="2446" y="1483"/>
                </a:lnTo>
                <a:lnTo>
                  <a:pt x="2446" y="1938"/>
                </a:lnTo>
                <a:lnTo>
                  <a:pt x="2107" y="1938"/>
                </a:lnTo>
                <a:lnTo>
                  <a:pt x="2107" y="1483"/>
                </a:lnTo>
                <a:lnTo>
                  <a:pt x="2107" y="1027"/>
                </a:lnTo>
                <a:lnTo>
                  <a:pt x="1950" y="1027"/>
                </a:lnTo>
                <a:lnTo>
                  <a:pt x="1950" y="757"/>
                </a:lnTo>
                <a:lnTo>
                  <a:pt x="2107" y="757"/>
                </a:lnTo>
                <a:lnTo>
                  <a:pt x="2107" y="595"/>
                </a:lnTo>
                <a:lnTo>
                  <a:pt x="2110" y="501"/>
                </a:lnTo>
                <a:lnTo>
                  <a:pt x="2115" y="454"/>
                </a:lnTo>
                <a:lnTo>
                  <a:pt x="2122" y="407"/>
                </a:lnTo>
                <a:lnTo>
                  <a:pt x="2126" y="385"/>
                </a:lnTo>
                <a:lnTo>
                  <a:pt x="2130" y="363"/>
                </a:lnTo>
                <a:lnTo>
                  <a:pt x="2144" y="320"/>
                </a:lnTo>
                <a:lnTo>
                  <a:pt x="2152" y="299"/>
                </a:lnTo>
                <a:lnTo>
                  <a:pt x="2160" y="278"/>
                </a:lnTo>
                <a:lnTo>
                  <a:pt x="2182" y="240"/>
                </a:lnTo>
                <a:lnTo>
                  <a:pt x="2207" y="203"/>
                </a:lnTo>
                <a:lnTo>
                  <a:pt x="2222" y="186"/>
                </a:lnTo>
                <a:lnTo>
                  <a:pt x="2238" y="171"/>
                </a:lnTo>
                <a:lnTo>
                  <a:pt x="2255" y="156"/>
                </a:lnTo>
                <a:lnTo>
                  <a:pt x="2274" y="142"/>
                </a:lnTo>
                <a:lnTo>
                  <a:pt x="2316" y="118"/>
                </a:lnTo>
                <a:lnTo>
                  <a:pt x="2339" y="108"/>
                </a:lnTo>
                <a:lnTo>
                  <a:pt x="2365" y="99"/>
                </a:lnTo>
                <a:lnTo>
                  <a:pt x="2391" y="90"/>
                </a:lnTo>
                <a:lnTo>
                  <a:pt x="2419" y="83"/>
                </a:lnTo>
                <a:lnTo>
                  <a:pt x="2449" y="79"/>
                </a:lnTo>
                <a:lnTo>
                  <a:pt x="2481" y="74"/>
                </a:lnTo>
                <a:lnTo>
                  <a:pt x="2516" y="72"/>
                </a:lnTo>
                <a:lnTo>
                  <a:pt x="2551" y="71"/>
                </a:lnTo>
                <a:lnTo>
                  <a:pt x="2615" y="73"/>
                </a:lnTo>
                <a:lnTo>
                  <a:pt x="2668" y="79"/>
                </a:lnTo>
                <a:lnTo>
                  <a:pt x="2721" y="88"/>
                </a:lnTo>
                <a:lnTo>
                  <a:pt x="2782" y="100"/>
                </a:lnTo>
                <a:lnTo>
                  <a:pt x="2782" y="390"/>
                </a:lnTo>
                <a:lnTo>
                  <a:pt x="2717" y="375"/>
                </a:lnTo>
                <a:lnTo>
                  <a:pt x="2676" y="371"/>
                </a:lnTo>
                <a:lnTo>
                  <a:pt x="2622" y="369"/>
                </a:lnTo>
                <a:close/>
                <a:moveTo>
                  <a:pt x="1447" y="1554"/>
                </a:moveTo>
                <a:lnTo>
                  <a:pt x="1649" y="1903"/>
                </a:lnTo>
                <a:lnTo>
                  <a:pt x="1599" y="1930"/>
                </a:lnTo>
                <a:lnTo>
                  <a:pt x="1549" y="1955"/>
                </a:lnTo>
                <a:lnTo>
                  <a:pt x="1498" y="1976"/>
                </a:lnTo>
                <a:lnTo>
                  <a:pt x="1446" y="1995"/>
                </a:lnTo>
                <a:lnTo>
                  <a:pt x="1394" y="2010"/>
                </a:lnTo>
                <a:lnTo>
                  <a:pt x="1342" y="2024"/>
                </a:lnTo>
                <a:lnTo>
                  <a:pt x="1288" y="2035"/>
                </a:lnTo>
                <a:lnTo>
                  <a:pt x="1235" y="2042"/>
                </a:lnTo>
                <a:lnTo>
                  <a:pt x="1183" y="2047"/>
                </a:lnTo>
                <a:lnTo>
                  <a:pt x="1130" y="2050"/>
                </a:lnTo>
                <a:lnTo>
                  <a:pt x="1076" y="2050"/>
                </a:lnTo>
                <a:lnTo>
                  <a:pt x="1023" y="2048"/>
                </a:lnTo>
                <a:lnTo>
                  <a:pt x="971" y="2042"/>
                </a:lnTo>
                <a:lnTo>
                  <a:pt x="919" y="2036"/>
                </a:lnTo>
                <a:lnTo>
                  <a:pt x="866" y="2026"/>
                </a:lnTo>
                <a:lnTo>
                  <a:pt x="815" y="2012"/>
                </a:lnTo>
                <a:lnTo>
                  <a:pt x="764" y="1998"/>
                </a:lnTo>
                <a:lnTo>
                  <a:pt x="714" y="1981"/>
                </a:lnTo>
                <a:lnTo>
                  <a:pt x="690" y="1971"/>
                </a:lnTo>
                <a:lnTo>
                  <a:pt x="665" y="1961"/>
                </a:lnTo>
                <a:lnTo>
                  <a:pt x="618" y="1939"/>
                </a:lnTo>
                <a:lnTo>
                  <a:pt x="570" y="1915"/>
                </a:lnTo>
                <a:lnTo>
                  <a:pt x="524" y="1888"/>
                </a:lnTo>
                <a:lnTo>
                  <a:pt x="480" y="1859"/>
                </a:lnTo>
                <a:lnTo>
                  <a:pt x="436" y="1828"/>
                </a:lnTo>
                <a:lnTo>
                  <a:pt x="394" y="1795"/>
                </a:lnTo>
                <a:lnTo>
                  <a:pt x="353" y="1759"/>
                </a:lnTo>
                <a:lnTo>
                  <a:pt x="314" y="1721"/>
                </a:lnTo>
                <a:lnTo>
                  <a:pt x="278" y="1681"/>
                </a:lnTo>
                <a:lnTo>
                  <a:pt x="242" y="1639"/>
                </a:lnTo>
                <a:lnTo>
                  <a:pt x="209" y="1596"/>
                </a:lnTo>
                <a:lnTo>
                  <a:pt x="177" y="1549"/>
                </a:lnTo>
                <a:lnTo>
                  <a:pt x="148" y="1502"/>
                </a:lnTo>
                <a:lnTo>
                  <a:pt x="120" y="1452"/>
                </a:lnTo>
                <a:lnTo>
                  <a:pt x="97" y="1400"/>
                </a:lnTo>
                <a:lnTo>
                  <a:pt x="74" y="1349"/>
                </a:lnTo>
                <a:lnTo>
                  <a:pt x="55" y="1298"/>
                </a:lnTo>
                <a:lnTo>
                  <a:pt x="40" y="1246"/>
                </a:lnTo>
                <a:lnTo>
                  <a:pt x="27" y="1193"/>
                </a:lnTo>
                <a:lnTo>
                  <a:pt x="17" y="1141"/>
                </a:lnTo>
                <a:lnTo>
                  <a:pt x="8" y="1087"/>
                </a:lnTo>
                <a:lnTo>
                  <a:pt x="3" y="1034"/>
                </a:lnTo>
                <a:lnTo>
                  <a:pt x="0" y="981"/>
                </a:lnTo>
                <a:lnTo>
                  <a:pt x="0" y="928"/>
                </a:lnTo>
                <a:lnTo>
                  <a:pt x="2" y="875"/>
                </a:lnTo>
                <a:lnTo>
                  <a:pt x="8" y="822"/>
                </a:lnTo>
                <a:lnTo>
                  <a:pt x="15" y="770"/>
                </a:lnTo>
                <a:lnTo>
                  <a:pt x="25" y="718"/>
                </a:lnTo>
                <a:lnTo>
                  <a:pt x="38" y="667"/>
                </a:lnTo>
                <a:lnTo>
                  <a:pt x="52" y="616"/>
                </a:lnTo>
                <a:lnTo>
                  <a:pt x="70" y="566"/>
                </a:lnTo>
                <a:lnTo>
                  <a:pt x="79" y="542"/>
                </a:lnTo>
                <a:lnTo>
                  <a:pt x="89" y="517"/>
                </a:lnTo>
                <a:lnTo>
                  <a:pt x="111" y="470"/>
                </a:lnTo>
                <a:lnTo>
                  <a:pt x="135" y="422"/>
                </a:lnTo>
                <a:lnTo>
                  <a:pt x="162" y="376"/>
                </a:lnTo>
                <a:lnTo>
                  <a:pt x="191" y="332"/>
                </a:lnTo>
                <a:lnTo>
                  <a:pt x="222" y="289"/>
                </a:lnTo>
                <a:lnTo>
                  <a:pt x="255" y="246"/>
                </a:lnTo>
                <a:lnTo>
                  <a:pt x="291" y="205"/>
                </a:lnTo>
                <a:lnTo>
                  <a:pt x="329" y="166"/>
                </a:lnTo>
                <a:lnTo>
                  <a:pt x="369" y="130"/>
                </a:lnTo>
                <a:lnTo>
                  <a:pt x="411" y="94"/>
                </a:lnTo>
                <a:lnTo>
                  <a:pt x="455" y="61"/>
                </a:lnTo>
                <a:lnTo>
                  <a:pt x="501" y="29"/>
                </a:lnTo>
                <a:lnTo>
                  <a:pt x="550" y="0"/>
                </a:lnTo>
                <a:lnTo>
                  <a:pt x="825" y="74"/>
                </a:lnTo>
                <a:lnTo>
                  <a:pt x="751" y="349"/>
                </a:lnTo>
                <a:lnTo>
                  <a:pt x="720" y="369"/>
                </a:lnTo>
                <a:lnTo>
                  <a:pt x="690" y="389"/>
                </a:lnTo>
                <a:lnTo>
                  <a:pt x="661" y="411"/>
                </a:lnTo>
                <a:lnTo>
                  <a:pt x="634" y="434"/>
                </a:lnTo>
                <a:lnTo>
                  <a:pt x="608" y="459"/>
                </a:lnTo>
                <a:lnTo>
                  <a:pt x="584" y="484"/>
                </a:lnTo>
                <a:lnTo>
                  <a:pt x="540" y="537"/>
                </a:lnTo>
                <a:lnTo>
                  <a:pt x="520" y="565"/>
                </a:lnTo>
                <a:lnTo>
                  <a:pt x="502" y="594"/>
                </a:lnTo>
                <a:lnTo>
                  <a:pt x="485" y="624"/>
                </a:lnTo>
                <a:lnTo>
                  <a:pt x="470" y="655"/>
                </a:lnTo>
                <a:lnTo>
                  <a:pt x="455" y="686"/>
                </a:lnTo>
                <a:lnTo>
                  <a:pt x="443" y="717"/>
                </a:lnTo>
                <a:lnTo>
                  <a:pt x="424" y="782"/>
                </a:lnTo>
                <a:lnTo>
                  <a:pt x="410" y="848"/>
                </a:lnTo>
                <a:lnTo>
                  <a:pt x="403" y="915"/>
                </a:lnTo>
                <a:lnTo>
                  <a:pt x="401" y="948"/>
                </a:lnTo>
                <a:lnTo>
                  <a:pt x="401" y="982"/>
                </a:lnTo>
                <a:lnTo>
                  <a:pt x="403" y="1015"/>
                </a:lnTo>
                <a:lnTo>
                  <a:pt x="406" y="1048"/>
                </a:lnTo>
                <a:lnTo>
                  <a:pt x="411" y="1082"/>
                </a:lnTo>
                <a:lnTo>
                  <a:pt x="418" y="1115"/>
                </a:lnTo>
                <a:lnTo>
                  <a:pt x="426" y="1147"/>
                </a:lnTo>
                <a:lnTo>
                  <a:pt x="435" y="1179"/>
                </a:lnTo>
                <a:lnTo>
                  <a:pt x="448" y="1211"/>
                </a:lnTo>
                <a:lnTo>
                  <a:pt x="460" y="1242"/>
                </a:lnTo>
                <a:lnTo>
                  <a:pt x="475" y="1273"/>
                </a:lnTo>
                <a:lnTo>
                  <a:pt x="491" y="1303"/>
                </a:lnTo>
                <a:lnTo>
                  <a:pt x="509" y="1332"/>
                </a:lnTo>
                <a:lnTo>
                  <a:pt x="528" y="1359"/>
                </a:lnTo>
                <a:lnTo>
                  <a:pt x="570" y="1412"/>
                </a:lnTo>
                <a:lnTo>
                  <a:pt x="593" y="1436"/>
                </a:lnTo>
                <a:lnTo>
                  <a:pt x="618" y="1459"/>
                </a:lnTo>
                <a:lnTo>
                  <a:pt x="643" y="1482"/>
                </a:lnTo>
                <a:lnTo>
                  <a:pt x="669" y="1503"/>
                </a:lnTo>
                <a:lnTo>
                  <a:pt x="724" y="1540"/>
                </a:lnTo>
                <a:lnTo>
                  <a:pt x="753" y="1557"/>
                </a:lnTo>
                <a:lnTo>
                  <a:pt x="783" y="1573"/>
                </a:lnTo>
                <a:lnTo>
                  <a:pt x="844" y="1600"/>
                </a:lnTo>
                <a:lnTo>
                  <a:pt x="876" y="1612"/>
                </a:lnTo>
                <a:lnTo>
                  <a:pt x="909" y="1622"/>
                </a:lnTo>
                <a:lnTo>
                  <a:pt x="974" y="1636"/>
                </a:lnTo>
                <a:lnTo>
                  <a:pt x="1007" y="1642"/>
                </a:lnTo>
                <a:lnTo>
                  <a:pt x="1042" y="1645"/>
                </a:lnTo>
                <a:lnTo>
                  <a:pt x="1075" y="1647"/>
                </a:lnTo>
                <a:lnTo>
                  <a:pt x="1110" y="1647"/>
                </a:lnTo>
                <a:lnTo>
                  <a:pt x="1144" y="1646"/>
                </a:lnTo>
                <a:lnTo>
                  <a:pt x="1178" y="1643"/>
                </a:lnTo>
                <a:lnTo>
                  <a:pt x="1213" y="1638"/>
                </a:lnTo>
                <a:lnTo>
                  <a:pt x="1246" y="1632"/>
                </a:lnTo>
                <a:lnTo>
                  <a:pt x="1281" y="1624"/>
                </a:lnTo>
                <a:lnTo>
                  <a:pt x="1315" y="1614"/>
                </a:lnTo>
                <a:lnTo>
                  <a:pt x="1348" y="1602"/>
                </a:lnTo>
                <a:lnTo>
                  <a:pt x="1382" y="1587"/>
                </a:lnTo>
                <a:lnTo>
                  <a:pt x="1415" y="1572"/>
                </a:lnTo>
                <a:lnTo>
                  <a:pt x="1447" y="1554"/>
                </a:lnTo>
                <a:close/>
                <a:moveTo>
                  <a:pt x="565" y="1259"/>
                </a:moveTo>
                <a:lnTo>
                  <a:pt x="598" y="1309"/>
                </a:lnTo>
                <a:lnTo>
                  <a:pt x="634" y="1356"/>
                </a:lnTo>
                <a:lnTo>
                  <a:pt x="676" y="1398"/>
                </a:lnTo>
                <a:lnTo>
                  <a:pt x="721" y="1435"/>
                </a:lnTo>
                <a:lnTo>
                  <a:pt x="745" y="1453"/>
                </a:lnTo>
                <a:lnTo>
                  <a:pt x="770" y="1468"/>
                </a:lnTo>
                <a:lnTo>
                  <a:pt x="821" y="1497"/>
                </a:lnTo>
                <a:lnTo>
                  <a:pt x="847" y="1509"/>
                </a:lnTo>
                <a:lnTo>
                  <a:pt x="875" y="1520"/>
                </a:lnTo>
                <a:lnTo>
                  <a:pt x="932" y="1539"/>
                </a:lnTo>
                <a:lnTo>
                  <a:pt x="990" y="1553"/>
                </a:lnTo>
                <a:lnTo>
                  <a:pt x="1049" y="1560"/>
                </a:lnTo>
                <a:lnTo>
                  <a:pt x="1108" y="1563"/>
                </a:lnTo>
                <a:lnTo>
                  <a:pt x="1168" y="1558"/>
                </a:lnTo>
                <a:lnTo>
                  <a:pt x="1228" y="1548"/>
                </a:lnTo>
                <a:lnTo>
                  <a:pt x="1288" y="1533"/>
                </a:lnTo>
                <a:lnTo>
                  <a:pt x="1347" y="1509"/>
                </a:lnTo>
                <a:lnTo>
                  <a:pt x="1405" y="1480"/>
                </a:lnTo>
                <a:lnTo>
                  <a:pt x="1460" y="1445"/>
                </a:lnTo>
                <a:lnTo>
                  <a:pt x="1485" y="1426"/>
                </a:lnTo>
                <a:lnTo>
                  <a:pt x="1508" y="1405"/>
                </a:lnTo>
                <a:lnTo>
                  <a:pt x="1553" y="1362"/>
                </a:lnTo>
                <a:lnTo>
                  <a:pt x="1592" y="1314"/>
                </a:lnTo>
                <a:lnTo>
                  <a:pt x="1625" y="1264"/>
                </a:lnTo>
                <a:lnTo>
                  <a:pt x="1639" y="1237"/>
                </a:lnTo>
                <a:lnTo>
                  <a:pt x="1653" y="1211"/>
                </a:lnTo>
                <a:lnTo>
                  <a:pt x="1665" y="1184"/>
                </a:lnTo>
                <a:lnTo>
                  <a:pt x="1676" y="1156"/>
                </a:lnTo>
                <a:lnTo>
                  <a:pt x="1693" y="1099"/>
                </a:lnTo>
                <a:lnTo>
                  <a:pt x="1705" y="1042"/>
                </a:lnTo>
                <a:lnTo>
                  <a:pt x="1709" y="1013"/>
                </a:lnTo>
                <a:lnTo>
                  <a:pt x="1712" y="983"/>
                </a:lnTo>
                <a:lnTo>
                  <a:pt x="1713" y="924"/>
                </a:lnTo>
                <a:lnTo>
                  <a:pt x="1708" y="866"/>
                </a:lnTo>
                <a:lnTo>
                  <a:pt x="1697" y="807"/>
                </a:lnTo>
                <a:lnTo>
                  <a:pt x="1682" y="751"/>
                </a:lnTo>
                <a:lnTo>
                  <a:pt x="1661" y="696"/>
                </a:lnTo>
                <a:lnTo>
                  <a:pt x="1634" y="643"/>
                </a:lnTo>
                <a:lnTo>
                  <a:pt x="1602" y="593"/>
                </a:lnTo>
                <a:lnTo>
                  <a:pt x="1564" y="547"/>
                </a:lnTo>
                <a:lnTo>
                  <a:pt x="1523" y="505"/>
                </a:lnTo>
                <a:lnTo>
                  <a:pt x="1501" y="485"/>
                </a:lnTo>
                <a:lnTo>
                  <a:pt x="1478" y="467"/>
                </a:lnTo>
                <a:lnTo>
                  <a:pt x="1454" y="450"/>
                </a:lnTo>
                <a:lnTo>
                  <a:pt x="1430" y="434"/>
                </a:lnTo>
                <a:lnTo>
                  <a:pt x="1378" y="405"/>
                </a:lnTo>
                <a:lnTo>
                  <a:pt x="1352" y="393"/>
                </a:lnTo>
                <a:lnTo>
                  <a:pt x="1324" y="382"/>
                </a:lnTo>
                <a:lnTo>
                  <a:pt x="1268" y="363"/>
                </a:lnTo>
                <a:lnTo>
                  <a:pt x="1240" y="356"/>
                </a:lnTo>
                <a:lnTo>
                  <a:pt x="1211" y="350"/>
                </a:lnTo>
                <a:lnTo>
                  <a:pt x="1181" y="345"/>
                </a:lnTo>
                <a:lnTo>
                  <a:pt x="1152" y="342"/>
                </a:lnTo>
                <a:lnTo>
                  <a:pt x="1092" y="340"/>
                </a:lnTo>
                <a:lnTo>
                  <a:pt x="1031" y="344"/>
                </a:lnTo>
                <a:lnTo>
                  <a:pt x="971" y="354"/>
                </a:lnTo>
                <a:lnTo>
                  <a:pt x="911" y="370"/>
                </a:lnTo>
                <a:lnTo>
                  <a:pt x="881" y="381"/>
                </a:lnTo>
                <a:lnTo>
                  <a:pt x="852" y="393"/>
                </a:lnTo>
                <a:lnTo>
                  <a:pt x="823" y="406"/>
                </a:lnTo>
                <a:lnTo>
                  <a:pt x="794" y="423"/>
                </a:lnTo>
                <a:lnTo>
                  <a:pt x="766" y="440"/>
                </a:lnTo>
                <a:lnTo>
                  <a:pt x="740" y="457"/>
                </a:lnTo>
                <a:lnTo>
                  <a:pt x="714" y="476"/>
                </a:lnTo>
                <a:lnTo>
                  <a:pt x="691" y="497"/>
                </a:lnTo>
                <a:lnTo>
                  <a:pt x="646" y="541"/>
                </a:lnTo>
                <a:lnTo>
                  <a:pt x="609" y="589"/>
                </a:lnTo>
                <a:lnTo>
                  <a:pt x="574" y="639"/>
                </a:lnTo>
                <a:lnTo>
                  <a:pt x="560" y="664"/>
                </a:lnTo>
                <a:lnTo>
                  <a:pt x="546" y="692"/>
                </a:lnTo>
                <a:lnTo>
                  <a:pt x="534" y="718"/>
                </a:lnTo>
                <a:lnTo>
                  <a:pt x="524" y="746"/>
                </a:lnTo>
                <a:lnTo>
                  <a:pt x="506" y="803"/>
                </a:lnTo>
                <a:lnTo>
                  <a:pt x="494" y="861"/>
                </a:lnTo>
                <a:lnTo>
                  <a:pt x="488" y="920"/>
                </a:lnTo>
                <a:lnTo>
                  <a:pt x="486" y="978"/>
                </a:lnTo>
                <a:lnTo>
                  <a:pt x="491" y="1037"/>
                </a:lnTo>
                <a:lnTo>
                  <a:pt x="495" y="1066"/>
                </a:lnTo>
                <a:lnTo>
                  <a:pt x="501" y="1095"/>
                </a:lnTo>
                <a:lnTo>
                  <a:pt x="516" y="1152"/>
                </a:lnTo>
                <a:lnTo>
                  <a:pt x="538" y="1207"/>
                </a:lnTo>
                <a:lnTo>
                  <a:pt x="565" y="12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31484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Lst>
  <p:hf hdr="0" ftr="0" dt="0"/>
  <p:txStyles>
    <p:titleStyle>
      <a:lvl1pPr algn="l" defTabSz="914400" rtl="0" eaLnBrk="1" latinLnBrk="0" hangingPunct="1">
        <a:lnSpc>
          <a:spcPct val="85000"/>
        </a:lnSpc>
        <a:spcBef>
          <a:spcPct val="0"/>
        </a:spcBef>
        <a:buNone/>
        <a:defRPr sz="2800" b="1" kern="1200">
          <a:solidFill>
            <a:schemeClr val="accent2"/>
          </a:solidFill>
          <a:latin typeface="+mj-lt"/>
          <a:ea typeface="+mj-ea"/>
          <a:cs typeface="Fortum Sans TT Bold" panose="02010804010101010104" pitchFamily="2" charset="0"/>
        </a:defRPr>
      </a:lvl1pPr>
    </p:titleStyle>
    <p:bodyStyle>
      <a:lvl1pPr marL="266700" indent="-266700" algn="l" defTabSz="914400" rtl="0" eaLnBrk="1" latinLnBrk="0" hangingPunct="1">
        <a:lnSpc>
          <a:spcPct val="100000"/>
        </a:lnSpc>
        <a:spcBef>
          <a:spcPts val="800"/>
        </a:spcBef>
        <a:buClr>
          <a:schemeClr val="accent2"/>
        </a:buClr>
        <a:buFont typeface="Arial" panose="020B0604020202020204" pitchFamily="34" charset="0"/>
        <a:buChar char="•"/>
        <a:defRPr sz="2000" kern="1200">
          <a:solidFill>
            <a:srgbClr val="000000"/>
          </a:solidFill>
          <a:latin typeface="+mn-lt"/>
          <a:ea typeface="+mn-ea"/>
          <a:cs typeface="+mn-cs"/>
        </a:defRPr>
      </a:lvl1pPr>
      <a:lvl2pPr marL="539750" indent="-273050" algn="l" defTabSz="914400" rtl="0" eaLnBrk="1" latinLnBrk="0" hangingPunct="1">
        <a:lnSpc>
          <a:spcPct val="100000"/>
        </a:lnSpc>
        <a:spcBef>
          <a:spcPts val="800"/>
        </a:spcBef>
        <a:buClr>
          <a:schemeClr val="accent2"/>
        </a:buClr>
        <a:buFont typeface="Arial" panose="020B0604020202020204" pitchFamily="34" charset="0"/>
        <a:buChar char="–"/>
        <a:defRPr sz="1800" kern="1200">
          <a:solidFill>
            <a:srgbClr val="000000"/>
          </a:solidFill>
          <a:latin typeface="+mn-lt"/>
          <a:ea typeface="+mn-ea"/>
          <a:cs typeface="+mn-cs"/>
        </a:defRPr>
      </a:lvl2pPr>
      <a:lvl3pPr marL="806450" indent="-266700" algn="l" defTabSz="914400" rtl="0" eaLnBrk="1" latinLnBrk="0" hangingPunct="1">
        <a:lnSpc>
          <a:spcPct val="100000"/>
        </a:lnSpc>
        <a:spcBef>
          <a:spcPts val="800"/>
        </a:spcBef>
        <a:buClr>
          <a:schemeClr val="accent2"/>
        </a:buClr>
        <a:buFont typeface="Arial" panose="020B0604020202020204" pitchFamily="34" charset="0"/>
        <a:buChar char="•"/>
        <a:defRPr sz="1600" kern="1200">
          <a:solidFill>
            <a:srgbClr val="000000"/>
          </a:solidFill>
          <a:latin typeface="+mn-lt"/>
          <a:ea typeface="+mn-ea"/>
          <a:cs typeface="+mn-cs"/>
        </a:defRPr>
      </a:lvl3pPr>
      <a:lvl4pPr marL="1071563" indent="-265113" algn="l" defTabSz="914400" rtl="0" eaLnBrk="1" latinLnBrk="0" hangingPunct="1">
        <a:lnSpc>
          <a:spcPct val="100000"/>
        </a:lnSpc>
        <a:spcBef>
          <a:spcPts val="800"/>
        </a:spcBef>
        <a:buClr>
          <a:schemeClr val="accent2"/>
        </a:buClr>
        <a:buFont typeface="Arial" panose="020B0604020202020204" pitchFamily="34" charset="0"/>
        <a:buChar char="–"/>
        <a:defRPr sz="1400" kern="1200">
          <a:solidFill>
            <a:srgbClr val="000000"/>
          </a:solidFill>
          <a:latin typeface="+mn-lt"/>
          <a:ea typeface="+mn-ea"/>
          <a:cs typeface="+mn-cs"/>
        </a:defRPr>
      </a:lvl4pPr>
      <a:lvl5pPr marL="1346200" indent="-274638" algn="l" defTabSz="914400" rtl="0" eaLnBrk="1" latinLnBrk="0" hangingPunct="1">
        <a:lnSpc>
          <a:spcPct val="100000"/>
        </a:lnSpc>
        <a:spcBef>
          <a:spcPts val="800"/>
        </a:spcBef>
        <a:buClr>
          <a:schemeClr val="accent2"/>
        </a:buClr>
        <a:buFont typeface="Arial" panose="020B0604020202020204" pitchFamily="34" charset="0"/>
        <a:buChar char="•"/>
        <a:defRPr sz="1400" kern="1200">
          <a:solidFill>
            <a:srgbClr val="000000"/>
          </a:solidFill>
          <a:latin typeface="+mn-lt"/>
          <a:ea typeface="+mn-ea"/>
          <a:cs typeface="+mn-cs"/>
        </a:defRPr>
      </a:lvl5pPr>
      <a:lvl6pPr marL="1612900" indent="-266700"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6pPr>
      <a:lvl7pPr marL="1878013" indent="-265113"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7pPr>
      <a:lvl8pPr marL="2152650" indent="-274638"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8pPr>
      <a:lvl9pPr marL="2419350" indent="-266700"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4" y="476250"/>
            <a:ext cx="11090274" cy="792163"/>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550864" y="1484313"/>
            <a:ext cx="11090274" cy="4608515"/>
          </a:xfrm>
          <a:prstGeom prst="rect">
            <a:avLst/>
          </a:prstGeom>
        </p:spPr>
        <p:txBody>
          <a:bodyPr vert="horz" lIns="0" tIns="0" rIns="0" bIns="0" rtlCol="0" anchor="t" anchorCtr="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839269" y="6345238"/>
            <a:ext cx="1440382" cy="252412"/>
          </a:xfrm>
          <a:prstGeom prst="rect">
            <a:avLst/>
          </a:prstGeom>
        </p:spPr>
        <p:txBody>
          <a:bodyPr vert="horz" lIns="72000" tIns="0" rIns="72000" bIns="0" rtlCol="0" anchor="ctr" anchorCtr="0">
            <a:noAutofit/>
          </a:bodyPr>
          <a:lstStyle>
            <a:lvl1pPr algn="l">
              <a:defRPr sz="900" b="0">
                <a:solidFill>
                  <a:schemeClr val="tx1"/>
                </a:solidFill>
                <a:latin typeface="Fortum Sans TT Light" panose="02010404010101010104" pitchFamily="2" charset="0"/>
                <a:cs typeface="Fortum Sans TT Light" panose="02010404010101010104" pitchFamily="2" charset="0"/>
              </a:defRPr>
            </a:lvl1pPr>
          </a:lstStyle>
          <a:p>
            <a:fld id="{ED03CCB8-5B73-4509-86EA-8B935817F471}" type="datetime1">
              <a:rPr lang="en-GB" noProof="0" smtClean="0"/>
              <a:t>12/02/2020</a:t>
            </a:fld>
            <a:endParaRPr lang="en-GB" noProof="0" dirty="0"/>
          </a:p>
        </p:txBody>
      </p:sp>
      <p:sp>
        <p:nvSpPr>
          <p:cNvPr id="5" name="Footer Placeholder 4"/>
          <p:cNvSpPr>
            <a:spLocks noGrp="1"/>
          </p:cNvSpPr>
          <p:nvPr>
            <p:ph type="ftr" sz="quarter" idx="3"/>
          </p:nvPr>
        </p:nvSpPr>
        <p:spPr>
          <a:xfrm>
            <a:off x="2279652" y="6345238"/>
            <a:ext cx="7488238" cy="252412"/>
          </a:xfrm>
          <a:prstGeom prst="rect">
            <a:avLst/>
          </a:prstGeom>
        </p:spPr>
        <p:txBody>
          <a:bodyPr vert="horz" lIns="72000" tIns="0" rIns="72000" bIns="0" rtlCol="0" anchor="ctr" anchorCtr="0">
            <a:noAutofit/>
          </a:bodyPr>
          <a:lstStyle>
            <a:lvl1pPr algn="l">
              <a:defRPr sz="900" b="0">
                <a:solidFill>
                  <a:schemeClr val="tx1"/>
                </a:solidFill>
                <a:latin typeface="Fortum Sans TT Light" panose="02010404010101010104" pitchFamily="2" charset="0"/>
                <a:cs typeface="Fortum Sans TT Light" panose="02010404010101010104" pitchFamily="2" charset="0"/>
              </a:defRPr>
            </a:lvl1pPr>
          </a:lstStyle>
          <a:p>
            <a:endParaRPr lang="en-GB" noProof="0" dirty="0"/>
          </a:p>
        </p:txBody>
      </p:sp>
      <p:sp>
        <p:nvSpPr>
          <p:cNvPr id="6" name="Slide Number Placeholder 5"/>
          <p:cNvSpPr>
            <a:spLocks noGrp="1"/>
          </p:cNvSpPr>
          <p:nvPr>
            <p:ph type="sldNum" sz="quarter" idx="4"/>
          </p:nvPr>
        </p:nvSpPr>
        <p:spPr>
          <a:xfrm>
            <a:off x="550864" y="6345240"/>
            <a:ext cx="288407" cy="252089"/>
          </a:xfrm>
          <a:prstGeom prst="rect">
            <a:avLst/>
          </a:prstGeom>
          <a:noFill/>
        </p:spPr>
        <p:txBody>
          <a:bodyPr vert="horz" wrap="none" lIns="0" tIns="0" rIns="0" bIns="0" rtlCol="0" anchor="ctr" anchorCtr="0">
            <a:noAutofit/>
          </a:bodyPr>
          <a:lstStyle>
            <a:lvl1pPr algn="l">
              <a:defRPr sz="900" b="0">
                <a:solidFill>
                  <a:schemeClr val="tx1"/>
                </a:solidFill>
                <a:latin typeface="Fortum Sans TT Light" panose="02010404010101010104" pitchFamily="2" charset="0"/>
                <a:cs typeface="Fortum Sans TT Light" panose="02010404010101010104" pitchFamily="2" charset="0"/>
              </a:defRPr>
            </a:lvl1pPr>
          </a:lstStyle>
          <a:p>
            <a:fld id="{F90E5A77-D385-4CDE-8FE8-D3E3CBE93E71}" type="slidenum">
              <a:rPr lang="en-GB" noProof="0" smtClean="0"/>
              <a:pPr/>
              <a:t>‹#›</a:t>
            </a:fld>
            <a:endParaRPr lang="en-GB" noProof="0" dirty="0"/>
          </a:p>
        </p:txBody>
      </p:sp>
      <p:sp>
        <p:nvSpPr>
          <p:cNvPr id="8" name="(c)" hidden="1"/>
          <p:cNvSpPr txBox="1"/>
          <p:nvPr/>
        </p:nvSpPr>
        <p:spPr>
          <a:xfrm>
            <a:off x="11991328" y="6885480"/>
            <a:ext cx="193963"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fortum</a:t>
            </a:r>
            <a:endParaRPr lang="en-GB" sz="200" dirty="0" err="1">
              <a:solidFill>
                <a:schemeClr val="bg1"/>
              </a:solidFill>
            </a:endParaRPr>
          </a:p>
        </p:txBody>
      </p:sp>
      <p:sp>
        <p:nvSpPr>
          <p:cNvPr id="9" name="Freeform 7"/>
          <p:cNvSpPr>
            <a:spLocks noChangeAspect="1" noEditPoints="1"/>
          </p:cNvSpPr>
          <p:nvPr userDrawn="1"/>
        </p:nvSpPr>
        <p:spPr bwMode="auto">
          <a:xfrm>
            <a:off x="10419384" y="6306914"/>
            <a:ext cx="1218166" cy="286381"/>
          </a:xfrm>
          <a:custGeom>
            <a:avLst/>
            <a:gdLst>
              <a:gd name="T0" fmla="*/ 3454 w 8720"/>
              <a:gd name="T1" fmla="*/ 1049 h 2050"/>
              <a:gd name="T2" fmla="*/ 3166 w 8720"/>
              <a:gd name="T3" fmla="*/ 1051 h 2050"/>
              <a:gd name="T4" fmla="*/ 3068 w 8720"/>
              <a:gd name="T5" fmla="*/ 1409 h 2050"/>
              <a:gd name="T6" fmla="*/ 3261 w 8720"/>
              <a:gd name="T7" fmla="*/ 1675 h 2050"/>
              <a:gd name="T8" fmla="*/ 3519 w 8720"/>
              <a:gd name="T9" fmla="*/ 1539 h 2050"/>
              <a:gd name="T10" fmla="*/ 3863 w 8720"/>
              <a:gd name="T11" fmla="*/ 1565 h 2050"/>
              <a:gd name="T12" fmla="*/ 3603 w 8720"/>
              <a:gd name="T13" fmla="*/ 1898 h 2050"/>
              <a:gd name="T14" fmla="*/ 3188 w 8720"/>
              <a:gd name="T15" fmla="*/ 1959 h 2050"/>
              <a:gd name="T16" fmla="*/ 2786 w 8720"/>
              <a:gd name="T17" fmla="*/ 1655 h 2050"/>
              <a:gd name="T18" fmla="*/ 2732 w 8720"/>
              <a:gd name="T19" fmla="*/ 1207 h 2050"/>
              <a:gd name="T20" fmla="*/ 3018 w 8720"/>
              <a:gd name="T21" fmla="*/ 786 h 2050"/>
              <a:gd name="T22" fmla="*/ 3503 w 8720"/>
              <a:gd name="T23" fmla="*/ 740 h 2050"/>
              <a:gd name="T24" fmla="*/ 3857 w 8720"/>
              <a:gd name="T25" fmla="*/ 1088 h 2050"/>
              <a:gd name="T26" fmla="*/ 4586 w 8720"/>
              <a:gd name="T27" fmla="*/ 1045 h 2050"/>
              <a:gd name="T28" fmla="*/ 4361 w 8720"/>
              <a:gd name="T29" fmla="*/ 1327 h 2050"/>
              <a:gd name="T30" fmla="*/ 4391 w 8720"/>
              <a:gd name="T31" fmla="*/ 895 h 2050"/>
              <a:gd name="T32" fmla="*/ 4703 w 8720"/>
              <a:gd name="T33" fmla="*/ 728 h 2050"/>
              <a:gd name="T34" fmla="*/ 5384 w 8720"/>
              <a:gd name="T35" fmla="*/ 1679 h 2050"/>
              <a:gd name="T36" fmla="*/ 5258 w 8720"/>
              <a:gd name="T37" fmla="*/ 1026 h 2050"/>
              <a:gd name="T38" fmla="*/ 4962 w 8720"/>
              <a:gd name="T39" fmla="*/ 1758 h 2050"/>
              <a:gd name="T40" fmla="*/ 5374 w 8720"/>
              <a:gd name="T41" fmla="*/ 1960 h 2050"/>
              <a:gd name="T42" fmla="*/ 6441 w 8720"/>
              <a:gd name="T43" fmla="*/ 1538 h 2050"/>
              <a:gd name="T44" fmla="*/ 6231 w 8720"/>
              <a:gd name="T45" fmla="*/ 1676 h 2050"/>
              <a:gd name="T46" fmla="*/ 6056 w 8720"/>
              <a:gd name="T47" fmla="*/ 1487 h 2050"/>
              <a:gd name="T48" fmla="*/ 5746 w 8720"/>
              <a:gd name="T49" fmla="*/ 1671 h 2050"/>
              <a:gd name="T50" fmla="*/ 5949 w 8720"/>
              <a:gd name="T51" fmla="*/ 1899 h 2050"/>
              <a:gd name="T52" fmla="*/ 6505 w 8720"/>
              <a:gd name="T53" fmla="*/ 1921 h 2050"/>
              <a:gd name="T54" fmla="*/ 6769 w 8720"/>
              <a:gd name="T55" fmla="*/ 1628 h 2050"/>
              <a:gd name="T56" fmla="*/ 8698 w 8720"/>
              <a:gd name="T57" fmla="*/ 985 h 2050"/>
              <a:gd name="T58" fmla="*/ 8484 w 8720"/>
              <a:gd name="T59" fmla="*/ 747 h 2050"/>
              <a:gd name="T60" fmla="*/ 8083 w 8720"/>
              <a:gd name="T61" fmla="*/ 806 h 2050"/>
              <a:gd name="T62" fmla="*/ 7885 w 8720"/>
              <a:gd name="T63" fmla="*/ 840 h 2050"/>
              <a:gd name="T64" fmla="*/ 7630 w 8720"/>
              <a:gd name="T65" fmla="*/ 721 h 2050"/>
              <a:gd name="T66" fmla="*/ 7324 w 8720"/>
              <a:gd name="T67" fmla="*/ 871 h 2050"/>
              <a:gd name="T68" fmla="*/ 7270 w 8720"/>
              <a:gd name="T69" fmla="*/ 1283 h 2050"/>
              <a:gd name="T70" fmla="*/ 7447 w 8720"/>
              <a:gd name="T71" fmla="*/ 1034 h 2050"/>
              <a:gd name="T72" fmla="*/ 7645 w 8720"/>
              <a:gd name="T73" fmla="*/ 1211 h 2050"/>
              <a:gd name="T74" fmla="*/ 8034 w 8720"/>
              <a:gd name="T75" fmla="*/ 1138 h 2050"/>
              <a:gd name="T76" fmla="*/ 8289 w 8720"/>
              <a:gd name="T77" fmla="*/ 1046 h 2050"/>
              <a:gd name="T78" fmla="*/ 8377 w 8720"/>
              <a:gd name="T79" fmla="*/ 1938 h 2050"/>
              <a:gd name="T80" fmla="*/ 2458 w 8720"/>
              <a:gd name="T81" fmla="*/ 483 h 2050"/>
              <a:gd name="T82" fmla="*/ 2107 w 8720"/>
              <a:gd name="T83" fmla="*/ 1483 h 2050"/>
              <a:gd name="T84" fmla="*/ 2152 w 8720"/>
              <a:gd name="T85" fmla="*/ 299 h 2050"/>
              <a:gd name="T86" fmla="*/ 2419 w 8720"/>
              <a:gd name="T87" fmla="*/ 83 h 2050"/>
              <a:gd name="T88" fmla="*/ 2622 w 8720"/>
              <a:gd name="T89" fmla="*/ 369 h 2050"/>
              <a:gd name="T90" fmla="*/ 1130 w 8720"/>
              <a:gd name="T91" fmla="*/ 2050 h 2050"/>
              <a:gd name="T92" fmla="*/ 570 w 8720"/>
              <a:gd name="T93" fmla="*/ 1915 h 2050"/>
              <a:gd name="T94" fmla="*/ 120 w 8720"/>
              <a:gd name="T95" fmla="*/ 1452 h 2050"/>
              <a:gd name="T96" fmla="*/ 8 w 8720"/>
              <a:gd name="T97" fmla="*/ 822 h 2050"/>
              <a:gd name="T98" fmla="*/ 222 w 8720"/>
              <a:gd name="T99" fmla="*/ 289 h 2050"/>
              <a:gd name="T100" fmla="*/ 690 w 8720"/>
              <a:gd name="T101" fmla="*/ 389 h 2050"/>
              <a:gd name="T102" fmla="*/ 424 w 8720"/>
              <a:gd name="T103" fmla="*/ 782 h 2050"/>
              <a:gd name="T104" fmla="*/ 460 w 8720"/>
              <a:gd name="T105" fmla="*/ 1242 h 2050"/>
              <a:gd name="T106" fmla="*/ 783 w 8720"/>
              <a:gd name="T107" fmla="*/ 1573 h 2050"/>
              <a:gd name="T108" fmla="*/ 1246 w 8720"/>
              <a:gd name="T109" fmla="*/ 1632 h 2050"/>
              <a:gd name="T110" fmla="*/ 745 w 8720"/>
              <a:gd name="T111" fmla="*/ 1453 h 2050"/>
              <a:gd name="T112" fmla="*/ 1347 w 8720"/>
              <a:gd name="T113" fmla="*/ 1509 h 2050"/>
              <a:gd name="T114" fmla="*/ 1693 w 8720"/>
              <a:gd name="T115" fmla="*/ 1099 h 2050"/>
              <a:gd name="T116" fmla="*/ 1523 w 8720"/>
              <a:gd name="T117" fmla="*/ 505 h 2050"/>
              <a:gd name="T118" fmla="*/ 1152 w 8720"/>
              <a:gd name="T119" fmla="*/ 342 h 2050"/>
              <a:gd name="T120" fmla="*/ 691 w 8720"/>
              <a:gd name="T121" fmla="*/ 497 h 2050"/>
              <a:gd name="T122" fmla="*/ 491 w 8720"/>
              <a:gd name="T123" fmla="*/ 1037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0" h="2050">
                <a:moveTo>
                  <a:pt x="3554" y="1338"/>
                </a:moveTo>
                <a:lnTo>
                  <a:pt x="3553" y="1299"/>
                </a:lnTo>
                <a:lnTo>
                  <a:pt x="3550" y="1263"/>
                </a:lnTo>
                <a:lnTo>
                  <a:pt x="3546" y="1228"/>
                </a:lnTo>
                <a:lnTo>
                  <a:pt x="3538" y="1196"/>
                </a:lnTo>
                <a:lnTo>
                  <a:pt x="3529" y="1165"/>
                </a:lnTo>
                <a:lnTo>
                  <a:pt x="3518" y="1137"/>
                </a:lnTo>
                <a:lnTo>
                  <a:pt x="3511" y="1124"/>
                </a:lnTo>
                <a:lnTo>
                  <a:pt x="3504" y="1112"/>
                </a:lnTo>
                <a:lnTo>
                  <a:pt x="3490" y="1088"/>
                </a:lnTo>
                <a:lnTo>
                  <a:pt x="3473" y="1068"/>
                </a:lnTo>
                <a:lnTo>
                  <a:pt x="3454" y="1049"/>
                </a:lnTo>
                <a:lnTo>
                  <a:pt x="3436" y="1034"/>
                </a:lnTo>
                <a:lnTo>
                  <a:pt x="3413" y="1022"/>
                </a:lnTo>
                <a:lnTo>
                  <a:pt x="3390" y="1012"/>
                </a:lnTo>
                <a:lnTo>
                  <a:pt x="3366" y="1004"/>
                </a:lnTo>
                <a:lnTo>
                  <a:pt x="3339" y="1000"/>
                </a:lnTo>
                <a:lnTo>
                  <a:pt x="3311" y="998"/>
                </a:lnTo>
                <a:lnTo>
                  <a:pt x="3283" y="1000"/>
                </a:lnTo>
                <a:lnTo>
                  <a:pt x="3257" y="1004"/>
                </a:lnTo>
                <a:lnTo>
                  <a:pt x="3232" y="1012"/>
                </a:lnTo>
                <a:lnTo>
                  <a:pt x="3209" y="1022"/>
                </a:lnTo>
                <a:lnTo>
                  <a:pt x="3187" y="1035"/>
                </a:lnTo>
                <a:lnTo>
                  <a:pt x="3166" y="1051"/>
                </a:lnTo>
                <a:lnTo>
                  <a:pt x="3148" y="1069"/>
                </a:lnTo>
                <a:lnTo>
                  <a:pt x="3130" y="1091"/>
                </a:lnTo>
                <a:lnTo>
                  <a:pt x="3116" y="1114"/>
                </a:lnTo>
                <a:lnTo>
                  <a:pt x="3102" y="1139"/>
                </a:lnTo>
                <a:lnTo>
                  <a:pt x="3090" y="1167"/>
                </a:lnTo>
                <a:lnTo>
                  <a:pt x="3081" y="1197"/>
                </a:lnTo>
                <a:lnTo>
                  <a:pt x="3073" y="1228"/>
                </a:lnTo>
                <a:lnTo>
                  <a:pt x="3068" y="1263"/>
                </a:lnTo>
                <a:lnTo>
                  <a:pt x="3065" y="1298"/>
                </a:lnTo>
                <a:lnTo>
                  <a:pt x="3063" y="1336"/>
                </a:lnTo>
                <a:lnTo>
                  <a:pt x="3065" y="1374"/>
                </a:lnTo>
                <a:lnTo>
                  <a:pt x="3068" y="1409"/>
                </a:lnTo>
                <a:lnTo>
                  <a:pt x="3073" y="1444"/>
                </a:lnTo>
                <a:lnTo>
                  <a:pt x="3081" y="1477"/>
                </a:lnTo>
                <a:lnTo>
                  <a:pt x="3091" y="1507"/>
                </a:lnTo>
                <a:lnTo>
                  <a:pt x="3102" y="1536"/>
                </a:lnTo>
                <a:lnTo>
                  <a:pt x="3117" y="1562"/>
                </a:lnTo>
                <a:lnTo>
                  <a:pt x="3132" y="1586"/>
                </a:lnTo>
                <a:lnTo>
                  <a:pt x="3149" y="1607"/>
                </a:lnTo>
                <a:lnTo>
                  <a:pt x="3169" y="1626"/>
                </a:lnTo>
                <a:lnTo>
                  <a:pt x="3189" y="1643"/>
                </a:lnTo>
                <a:lnTo>
                  <a:pt x="3211" y="1656"/>
                </a:lnTo>
                <a:lnTo>
                  <a:pt x="3236" y="1667"/>
                </a:lnTo>
                <a:lnTo>
                  <a:pt x="3261" y="1675"/>
                </a:lnTo>
                <a:lnTo>
                  <a:pt x="3288" y="1679"/>
                </a:lnTo>
                <a:lnTo>
                  <a:pt x="3317" y="1680"/>
                </a:lnTo>
                <a:lnTo>
                  <a:pt x="3343" y="1679"/>
                </a:lnTo>
                <a:lnTo>
                  <a:pt x="3369" y="1675"/>
                </a:lnTo>
                <a:lnTo>
                  <a:pt x="3393" y="1667"/>
                </a:lnTo>
                <a:lnTo>
                  <a:pt x="3417" y="1657"/>
                </a:lnTo>
                <a:lnTo>
                  <a:pt x="3438" y="1644"/>
                </a:lnTo>
                <a:lnTo>
                  <a:pt x="3458" y="1628"/>
                </a:lnTo>
                <a:lnTo>
                  <a:pt x="3476" y="1609"/>
                </a:lnTo>
                <a:lnTo>
                  <a:pt x="3491" y="1588"/>
                </a:lnTo>
                <a:lnTo>
                  <a:pt x="3506" y="1565"/>
                </a:lnTo>
                <a:lnTo>
                  <a:pt x="3519" y="1539"/>
                </a:lnTo>
                <a:lnTo>
                  <a:pt x="3529" y="1512"/>
                </a:lnTo>
                <a:lnTo>
                  <a:pt x="3538" y="1480"/>
                </a:lnTo>
                <a:lnTo>
                  <a:pt x="3546" y="1448"/>
                </a:lnTo>
                <a:lnTo>
                  <a:pt x="3550" y="1414"/>
                </a:lnTo>
                <a:lnTo>
                  <a:pt x="3553" y="1377"/>
                </a:lnTo>
                <a:lnTo>
                  <a:pt x="3554" y="1338"/>
                </a:lnTo>
                <a:close/>
                <a:moveTo>
                  <a:pt x="3897" y="1340"/>
                </a:moveTo>
                <a:lnTo>
                  <a:pt x="3893" y="1408"/>
                </a:lnTo>
                <a:lnTo>
                  <a:pt x="3885" y="1474"/>
                </a:lnTo>
                <a:lnTo>
                  <a:pt x="3880" y="1505"/>
                </a:lnTo>
                <a:lnTo>
                  <a:pt x="3872" y="1536"/>
                </a:lnTo>
                <a:lnTo>
                  <a:pt x="3863" y="1565"/>
                </a:lnTo>
                <a:lnTo>
                  <a:pt x="3853" y="1595"/>
                </a:lnTo>
                <a:lnTo>
                  <a:pt x="3843" y="1623"/>
                </a:lnTo>
                <a:lnTo>
                  <a:pt x="3831" y="1649"/>
                </a:lnTo>
                <a:lnTo>
                  <a:pt x="3803" y="1701"/>
                </a:lnTo>
                <a:lnTo>
                  <a:pt x="3771" y="1749"/>
                </a:lnTo>
                <a:lnTo>
                  <a:pt x="3753" y="1773"/>
                </a:lnTo>
                <a:lnTo>
                  <a:pt x="3734" y="1794"/>
                </a:lnTo>
                <a:lnTo>
                  <a:pt x="3716" y="1814"/>
                </a:lnTo>
                <a:lnTo>
                  <a:pt x="3694" y="1834"/>
                </a:lnTo>
                <a:lnTo>
                  <a:pt x="3650" y="1868"/>
                </a:lnTo>
                <a:lnTo>
                  <a:pt x="3627" y="1884"/>
                </a:lnTo>
                <a:lnTo>
                  <a:pt x="3603" y="1898"/>
                </a:lnTo>
                <a:lnTo>
                  <a:pt x="3552" y="1924"/>
                </a:lnTo>
                <a:lnTo>
                  <a:pt x="3526" y="1935"/>
                </a:lnTo>
                <a:lnTo>
                  <a:pt x="3498" y="1944"/>
                </a:lnTo>
                <a:lnTo>
                  <a:pt x="3470" y="1951"/>
                </a:lnTo>
                <a:lnTo>
                  <a:pt x="3441" y="1958"/>
                </a:lnTo>
                <a:lnTo>
                  <a:pt x="3411" y="1964"/>
                </a:lnTo>
                <a:lnTo>
                  <a:pt x="3381" y="1967"/>
                </a:lnTo>
                <a:lnTo>
                  <a:pt x="3319" y="1970"/>
                </a:lnTo>
                <a:lnTo>
                  <a:pt x="3285" y="1969"/>
                </a:lnTo>
                <a:lnTo>
                  <a:pt x="3252" y="1967"/>
                </a:lnTo>
                <a:lnTo>
                  <a:pt x="3220" y="1964"/>
                </a:lnTo>
                <a:lnTo>
                  <a:pt x="3188" y="1959"/>
                </a:lnTo>
                <a:lnTo>
                  <a:pt x="3158" y="1953"/>
                </a:lnTo>
                <a:lnTo>
                  <a:pt x="3128" y="1945"/>
                </a:lnTo>
                <a:lnTo>
                  <a:pt x="3071" y="1926"/>
                </a:lnTo>
                <a:lnTo>
                  <a:pt x="3018" y="1901"/>
                </a:lnTo>
                <a:lnTo>
                  <a:pt x="2993" y="1887"/>
                </a:lnTo>
                <a:lnTo>
                  <a:pt x="2969" y="1871"/>
                </a:lnTo>
                <a:lnTo>
                  <a:pt x="2924" y="1837"/>
                </a:lnTo>
                <a:lnTo>
                  <a:pt x="2882" y="1798"/>
                </a:lnTo>
                <a:lnTo>
                  <a:pt x="2864" y="1777"/>
                </a:lnTo>
                <a:lnTo>
                  <a:pt x="2846" y="1755"/>
                </a:lnTo>
                <a:lnTo>
                  <a:pt x="2814" y="1707"/>
                </a:lnTo>
                <a:lnTo>
                  <a:pt x="2786" y="1655"/>
                </a:lnTo>
                <a:lnTo>
                  <a:pt x="2775" y="1627"/>
                </a:lnTo>
                <a:lnTo>
                  <a:pt x="2764" y="1598"/>
                </a:lnTo>
                <a:lnTo>
                  <a:pt x="2754" y="1569"/>
                </a:lnTo>
                <a:lnTo>
                  <a:pt x="2746" y="1538"/>
                </a:lnTo>
                <a:lnTo>
                  <a:pt x="2738" y="1507"/>
                </a:lnTo>
                <a:lnTo>
                  <a:pt x="2732" y="1474"/>
                </a:lnTo>
                <a:lnTo>
                  <a:pt x="2728" y="1440"/>
                </a:lnTo>
                <a:lnTo>
                  <a:pt x="2725" y="1407"/>
                </a:lnTo>
                <a:lnTo>
                  <a:pt x="2722" y="1372"/>
                </a:lnTo>
                <a:lnTo>
                  <a:pt x="2721" y="1336"/>
                </a:lnTo>
                <a:lnTo>
                  <a:pt x="2725" y="1271"/>
                </a:lnTo>
                <a:lnTo>
                  <a:pt x="2732" y="1207"/>
                </a:lnTo>
                <a:lnTo>
                  <a:pt x="2738" y="1177"/>
                </a:lnTo>
                <a:lnTo>
                  <a:pt x="2746" y="1147"/>
                </a:lnTo>
                <a:lnTo>
                  <a:pt x="2764" y="1089"/>
                </a:lnTo>
                <a:lnTo>
                  <a:pt x="2775" y="1062"/>
                </a:lnTo>
                <a:lnTo>
                  <a:pt x="2787" y="1035"/>
                </a:lnTo>
                <a:lnTo>
                  <a:pt x="2815" y="983"/>
                </a:lnTo>
                <a:lnTo>
                  <a:pt x="2847" y="936"/>
                </a:lnTo>
                <a:lnTo>
                  <a:pt x="2865" y="913"/>
                </a:lnTo>
                <a:lnTo>
                  <a:pt x="2884" y="892"/>
                </a:lnTo>
                <a:lnTo>
                  <a:pt x="2925" y="852"/>
                </a:lnTo>
                <a:lnTo>
                  <a:pt x="2969" y="817"/>
                </a:lnTo>
                <a:lnTo>
                  <a:pt x="3018" y="786"/>
                </a:lnTo>
                <a:lnTo>
                  <a:pt x="3070" y="761"/>
                </a:lnTo>
                <a:lnTo>
                  <a:pt x="3098" y="750"/>
                </a:lnTo>
                <a:lnTo>
                  <a:pt x="3126" y="741"/>
                </a:lnTo>
                <a:lnTo>
                  <a:pt x="3155" y="732"/>
                </a:lnTo>
                <a:lnTo>
                  <a:pt x="3185" y="725"/>
                </a:lnTo>
                <a:lnTo>
                  <a:pt x="3216" y="721"/>
                </a:lnTo>
                <a:lnTo>
                  <a:pt x="3247" y="716"/>
                </a:lnTo>
                <a:lnTo>
                  <a:pt x="3311" y="713"/>
                </a:lnTo>
                <a:lnTo>
                  <a:pt x="3379" y="716"/>
                </a:lnTo>
                <a:lnTo>
                  <a:pt x="3411" y="720"/>
                </a:lnTo>
                <a:lnTo>
                  <a:pt x="3443" y="725"/>
                </a:lnTo>
                <a:lnTo>
                  <a:pt x="3503" y="740"/>
                </a:lnTo>
                <a:lnTo>
                  <a:pt x="3559" y="760"/>
                </a:lnTo>
                <a:lnTo>
                  <a:pt x="3586" y="772"/>
                </a:lnTo>
                <a:lnTo>
                  <a:pt x="3611" y="785"/>
                </a:lnTo>
                <a:lnTo>
                  <a:pt x="3636" y="800"/>
                </a:lnTo>
                <a:lnTo>
                  <a:pt x="3660" y="815"/>
                </a:lnTo>
                <a:lnTo>
                  <a:pt x="3703" y="851"/>
                </a:lnTo>
                <a:lnTo>
                  <a:pt x="3723" y="870"/>
                </a:lnTo>
                <a:lnTo>
                  <a:pt x="3743" y="890"/>
                </a:lnTo>
                <a:lnTo>
                  <a:pt x="3778" y="934"/>
                </a:lnTo>
                <a:lnTo>
                  <a:pt x="3809" y="982"/>
                </a:lnTo>
                <a:lnTo>
                  <a:pt x="3835" y="1033"/>
                </a:lnTo>
                <a:lnTo>
                  <a:pt x="3857" y="1088"/>
                </a:lnTo>
                <a:lnTo>
                  <a:pt x="3867" y="1117"/>
                </a:lnTo>
                <a:lnTo>
                  <a:pt x="3874" y="1147"/>
                </a:lnTo>
                <a:lnTo>
                  <a:pt x="3887" y="1208"/>
                </a:lnTo>
                <a:lnTo>
                  <a:pt x="3894" y="1273"/>
                </a:lnTo>
                <a:lnTo>
                  <a:pt x="3897" y="1340"/>
                </a:lnTo>
                <a:close/>
                <a:moveTo>
                  <a:pt x="4810" y="1073"/>
                </a:moveTo>
                <a:lnTo>
                  <a:pt x="4769" y="1056"/>
                </a:lnTo>
                <a:lnTo>
                  <a:pt x="4732" y="1045"/>
                </a:lnTo>
                <a:lnTo>
                  <a:pt x="4694" y="1039"/>
                </a:lnTo>
                <a:lnTo>
                  <a:pt x="4653" y="1038"/>
                </a:lnTo>
                <a:lnTo>
                  <a:pt x="4619" y="1039"/>
                </a:lnTo>
                <a:lnTo>
                  <a:pt x="4586" y="1045"/>
                </a:lnTo>
                <a:lnTo>
                  <a:pt x="4555" y="1053"/>
                </a:lnTo>
                <a:lnTo>
                  <a:pt x="4526" y="1064"/>
                </a:lnTo>
                <a:lnTo>
                  <a:pt x="4501" y="1078"/>
                </a:lnTo>
                <a:lnTo>
                  <a:pt x="4476" y="1095"/>
                </a:lnTo>
                <a:lnTo>
                  <a:pt x="4453" y="1115"/>
                </a:lnTo>
                <a:lnTo>
                  <a:pt x="4433" y="1137"/>
                </a:lnTo>
                <a:lnTo>
                  <a:pt x="4415" y="1163"/>
                </a:lnTo>
                <a:lnTo>
                  <a:pt x="4400" y="1191"/>
                </a:lnTo>
                <a:lnTo>
                  <a:pt x="4386" y="1222"/>
                </a:lnTo>
                <a:lnTo>
                  <a:pt x="4375" y="1254"/>
                </a:lnTo>
                <a:lnTo>
                  <a:pt x="4366" y="1289"/>
                </a:lnTo>
                <a:lnTo>
                  <a:pt x="4361" y="1327"/>
                </a:lnTo>
                <a:lnTo>
                  <a:pt x="4356" y="1367"/>
                </a:lnTo>
                <a:lnTo>
                  <a:pt x="4355" y="1408"/>
                </a:lnTo>
                <a:lnTo>
                  <a:pt x="4355" y="1938"/>
                </a:lnTo>
                <a:lnTo>
                  <a:pt x="4017" y="1938"/>
                </a:lnTo>
                <a:lnTo>
                  <a:pt x="4017" y="1342"/>
                </a:lnTo>
                <a:lnTo>
                  <a:pt x="4017" y="746"/>
                </a:lnTo>
                <a:lnTo>
                  <a:pt x="4343" y="746"/>
                </a:lnTo>
                <a:lnTo>
                  <a:pt x="4343" y="1017"/>
                </a:lnTo>
                <a:lnTo>
                  <a:pt x="4352" y="984"/>
                </a:lnTo>
                <a:lnTo>
                  <a:pt x="4363" y="953"/>
                </a:lnTo>
                <a:lnTo>
                  <a:pt x="4375" y="923"/>
                </a:lnTo>
                <a:lnTo>
                  <a:pt x="4391" y="895"/>
                </a:lnTo>
                <a:lnTo>
                  <a:pt x="4408" y="870"/>
                </a:lnTo>
                <a:lnTo>
                  <a:pt x="4425" y="846"/>
                </a:lnTo>
                <a:lnTo>
                  <a:pt x="4446" y="824"/>
                </a:lnTo>
                <a:lnTo>
                  <a:pt x="4468" y="805"/>
                </a:lnTo>
                <a:lnTo>
                  <a:pt x="4492" y="787"/>
                </a:lnTo>
                <a:lnTo>
                  <a:pt x="4517" y="772"/>
                </a:lnTo>
                <a:lnTo>
                  <a:pt x="4544" y="758"/>
                </a:lnTo>
                <a:lnTo>
                  <a:pt x="4573" y="748"/>
                </a:lnTo>
                <a:lnTo>
                  <a:pt x="4603" y="740"/>
                </a:lnTo>
                <a:lnTo>
                  <a:pt x="4635" y="734"/>
                </a:lnTo>
                <a:lnTo>
                  <a:pt x="4669" y="730"/>
                </a:lnTo>
                <a:lnTo>
                  <a:pt x="4703" y="728"/>
                </a:lnTo>
                <a:lnTo>
                  <a:pt x="4753" y="732"/>
                </a:lnTo>
                <a:lnTo>
                  <a:pt x="4810" y="741"/>
                </a:lnTo>
                <a:lnTo>
                  <a:pt x="4810" y="1073"/>
                </a:lnTo>
                <a:close/>
                <a:moveTo>
                  <a:pt x="5598" y="1938"/>
                </a:moveTo>
                <a:lnTo>
                  <a:pt x="5598" y="1670"/>
                </a:lnTo>
                <a:lnTo>
                  <a:pt x="5561" y="1678"/>
                </a:lnTo>
                <a:lnTo>
                  <a:pt x="5526" y="1683"/>
                </a:lnTo>
                <a:lnTo>
                  <a:pt x="5494" y="1685"/>
                </a:lnTo>
                <a:lnTo>
                  <a:pt x="5458" y="1686"/>
                </a:lnTo>
                <a:lnTo>
                  <a:pt x="5432" y="1685"/>
                </a:lnTo>
                <a:lnTo>
                  <a:pt x="5406" y="1683"/>
                </a:lnTo>
                <a:lnTo>
                  <a:pt x="5384" y="1679"/>
                </a:lnTo>
                <a:lnTo>
                  <a:pt x="5364" y="1674"/>
                </a:lnTo>
                <a:lnTo>
                  <a:pt x="5345" y="1667"/>
                </a:lnTo>
                <a:lnTo>
                  <a:pt x="5328" y="1658"/>
                </a:lnTo>
                <a:lnTo>
                  <a:pt x="5314" y="1648"/>
                </a:lnTo>
                <a:lnTo>
                  <a:pt x="5302" y="1636"/>
                </a:lnTo>
                <a:lnTo>
                  <a:pt x="5292" y="1622"/>
                </a:lnTo>
                <a:lnTo>
                  <a:pt x="5282" y="1605"/>
                </a:lnTo>
                <a:lnTo>
                  <a:pt x="5275" y="1587"/>
                </a:lnTo>
                <a:lnTo>
                  <a:pt x="5268" y="1566"/>
                </a:lnTo>
                <a:lnTo>
                  <a:pt x="5262" y="1517"/>
                </a:lnTo>
                <a:lnTo>
                  <a:pt x="5258" y="1459"/>
                </a:lnTo>
                <a:lnTo>
                  <a:pt x="5258" y="1026"/>
                </a:lnTo>
                <a:lnTo>
                  <a:pt x="5583" y="1026"/>
                </a:lnTo>
                <a:lnTo>
                  <a:pt x="5583" y="755"/>
                </a:lnTo>
                <a:lnTo>
                  <a:pt x="5258" y="755"/>
                </a:lnTo>
                <a:lnTo>
                  <a:pt x="5258" y="365"/>
                </a:lnTo>
                <a:lnTo>
                  <a:pt x="4920" y="556"/>
                </a:lnTo>
                <a:lnTo>
                  <a:pt x="4920" y="1037"/>
                </a:lnTo>
                <a:lnTo>
                  <a:pt x="4920" y="1519"/>
                </a:lnTo>
                <a:lnTo>
                  <a:pt x="4921" y="1575"/>
                </a:lnTo>
                <a:lnTo>
                  <a:pt x="4926" y="1627"/>
                </a:lnTo>
                <a:lnTo>
                  <a:pt x="4935" y="1674"/>
                </a:lnTo>
                <a:lnTo>
                  <a:pt x="4946" y="1718"/>
                </a:lnTo>
                <a:lnTo>
                  <a:pt x="4962" y="1758"/>
                </a:lnTo>
                <a:lnTo>
                  <a:pt x="4981" y="1794"/>
                </a:lnTo>
                <a:lnTo>
                  <a:pt x="5003" y="1826"/>
                </a:lnTo>
                <a:lnTo>
                  <a:pt x="5030" y="1855"/>
                </a:lnTo>
                <a:lnTo>
                  <a:pt x="5044" y="1868"/>
                </a:lnTo>
                <a:lnTo>
                  <a:pt x="5060" y="1880"/>
                </a:lnTo>
                <a:lnTo>
                  <a:pt x="5093" y="1901"/>
                </a:lnTo>
                <a:lnTo>
                  <a:pt x="5130" y="1920"/>
                </a:lnTo>
                <a:lnTo>
                  <a:pt x="5171" y="1935"/>
                </a:lnTo>
                <a:lnTo>
                  <a:pt x="5216" y="1946"/>
                </a:lnTo>
                <a:lnTo>
                  <a:pt x="5265" y="1954"/>
                </a:lnTo>
                <a:lnTo>
                  <a:pt x="5317" y="1959"/>
                </a:lnTo>
                <a:lnTo>
                  <a:pt x="5374" y="1960"/>
                </a:lnTo>
                <a:lnTo>
                  <a:pt x="5431" y="1959"/>
                </a:lnTo>
                <a:lnTo>
                  <a:pt x="5484" y="1956"/>
                </a:lnTo>
                <a:lnTo>
                  <a:pt x="5538" y="1949"/>
                </a:lnTo>
                <a:lnTo>
                  <a:pt x="5598" y="1938"/>
                </a:lnTo>
                <a:close/>
                <a:moveTo>
                  <a:pt x="6796" y="1358"/>
                </a:moveTo>
                <a:lnTo>
                  <a:pt x="6796" y="746"/>
                </a:lnTo>
                <a:lnTo>
                  <a:pt x="6457" y="746"/>
                </a:lnTo>
                <a:lnTo>
                  <a:pt x="6457" y="1358"/>
                </a:lnTo>
                <a:lnTo>
                  <a:pt x="6455" y="1440"/>
                </a:lnTo>
                <a:lnTo>
                  <a:pt x="6451" y="1476"/>
                </a:lnTo>
                <a:lnTo>
                  <a:pt x="6447" y="1508"/>
                </a:lnTo>
                <a:lnTo>
                  <a:pt x="6441" y="1538"/>
                </a:lnTo>
                <a:lnTo>
                  <a:pt x="6435" y="1564"/>
                </a:lnTo>
                <a:lnTo>
                  <a:pt x="6426" y="1587"/>
                </a:lnTo>
                <a:lnTo>
                  <a:pt x="6415" y="1607"/>
                </a:lnTo>
                <a:lnTo>
                  <a:pt x="6402" y="1624"/>
                </a:lnTo>
                <a:lnTo>
                  <a:pt x="6388" y="1639"/>
                </a:lnTo>
                <a:lnTo>
                  <a:pt x="6373" y="1650"/>
                </a:lnTo>
                <a:lnTo>
                  <a:pt x="6355" y="1660"/>
                </a:lnTo>
                <a:lnTo>
                  <a:pt x="6334" y="1668"/>
                </a:lnTo>
                <a:lnTo>
                  <a:pt x="6311" y="1673"/>
                </a:lnTo>
                <a:lnTo>
                  <a:pt x="6287" y="1676"/>
                </a:lnTo>
                <a:lnTo>
                  <a:pt x="6259" y="1677"/>
                </a:lnTo>
                <a:lnTo>
                  <a:pt x="6231" y="1676"/>
                </a:lnTo>
                <a:lnTo>
                  <a:pt x="6206" y="1673"/>
                </a:lnTo>
                <a:lnTo>
                  <a:pt x="6181" y="1668"/>
                </a:lnTo>
                <a:lnTo>
                  <a:pt x="6160" y="1660"/>
                </a:lnTo>
                <a:lnTo>
                  <a:pt x="6141" y="1652"/>
                </a:lnTo>
                <a:lnTo>
                  <a:pt x="6124" y="1640"/>
                </a:lnTo>
                <a:lnTo>
                  <a:pt x="6109" y="1626"/>
                </a:lnTo>
                <a:lnTo>
                  <a:pt x="6096" y="1609"/>
                </a:lnTo>
                <a:lnTo>
                  <a:pt x="6085" y="1590"/>
                </a:lnTo>
                <a:lnTo>
                  <a:pt x="6075" y="1569"/>
                </a:lnTo>
                <a:lnTo>
                  <a:pt x="6067" y="1545"/>
                </a:lnTo>
                <a:lnTo>
                  <a:pt x="6060" y="1517"/>
                </a:lnTo>
                <a:lnTo>
                  <a:pt x="6056" y="1487"/>
                </a:lnTo>
                <a:lnTo>
                  <a:pt x="6053" y="1454"/>
                </a:lnTo>
                <a:lnTo>
                  <a:pt x="6050" y="1417"/>
                </a:lnTo>
                <a:lnTo>
                  <a:pt x="6049" y="1378"/>
                </a:lnTo>
                <a:lnTo>
                  <a:pt x="6049" y="746"/>
                </a:lnTo>
                <a:lnTo>
                  <a:pt x="5710" y="746"/>
                </a:lnTo>
                <a:lnTo>
                  <a:pt x="5710" y="1373"/>
                </a:lnTo>
                <a:lnTo>
                  <a:pt x="5713" y="1465"/>
                </a:lnTo>
                <a:lnTo>
                  <a:pt x="5715" y="1505"/>
                </a:lnTo>
                <a:lnTo>
                  <a:pt x="5718" y="1544"/>
                </a:lnTo>
                <a:lnTo>
                  <a:pt x="5729" y="1612"/>
                </a:lnTo>
                <a:lnTo>
                  <a:pt x="5737" y="1643"/>
                </a:lnTo>
                <a:lnTo>
                  <a:pt x="5746" y="1671"/>
                </a:lnTo>
                <a:lnTo>
                  <a:pt x="5756" y="1698"/>
                </a:lnTo>
                <a:lnTo>
                  <a:pt x="5768" y="1723"/>
                </a:lnTo>
                <a:lnTo>
                  <a:pt x="5780" y="1747"/>
                </a:lnTo>
                <a:lnTo>
                  <a:pt x="5796" y="1769"/>
                </a:lnTo>
                <a:lnTo>
                  <a:pt x="5812" y="1790"/>
                </a:lnTo>
                <a:lnTo>
                  <a:pt x="5830" y="1810"/>
                </a:lnTo>
                <a:lnTo>
                  <a:pt x="5849" y="1829"/>
                </a:lnTo>
                <a:lnTo>
                  <a:pt x="5872" y="1848"/>
                </a:lnTo>
                <a:lnTo>
                  <a:pt x="5889" y="1863"/>
                </a:lnTo>
                <a:lnTo>
                  <a:pt x="5908" y="1876"/>
                </a:lnTo>
                <a:lnTo>
                  <a:pt x="5928" y="1888"/>
                </a:lnTo>
                <a:lnTo>
                  <a:pt x="5949" y="1899"/>
                </a:lnTo>
                <a:lnTo>
                  <a:pt x="5972" y="1909"/>
                </a:lnTo>
                <a:lnTo>
                  <a:pt x="5994" y="1919"/>
                </a:lnTo>
                <a:lnTo>
                  <a:pt x="6040" y="1936"/>
                </a:lnTo>
                <a:lnTo>
                  <a:pt x="6091" y="1949"/>
                </a:lnTo>
                <a:lnTo>
                  <a:pt x="6144" y="1958"/>
                </a:lnTo>
                <a:lnTo>
                  <a:pt x="6199" y="1964"/>
                </a:lnTo>
                <a:lnTo>
                  <a:pt x="6257" y="1966"/>
                </a:lnTo>
                <a:lnTo>
                  <a:pt x="6325" y="1963"/>
                </a:lnTo>
                <a:lnTo>
                  <a:pt x="6388" y="1955"/>
                </a:lnTo>
                <a:lnTo>
                  <a:pt x="6419" y="1948"/>
                </a:lnTo>
                <a:lnTo>
                  <a:pt x="6448" y="1940"/>
                </a:lnTo>
                <a:lnTo>
                  <a:pt x="6505" y="1921"/>
                </a:lnTo>
                <a:lnTo>
                  <a:pt x="6531" y="1910"/>
                </a:lnTo>
                <a:lnTo>
                  <a:pt x="6557" y="1898"/>
                </a:lnTo>
                <a:lnTo>
                  <a:pt x="6605" y="1869"/>
                </a:lnTo>
                <a:lnTo>
                  <a:pt x="6626" y="1853"/>
                </a:lnTo>
                <a:lnTo>
                  <a:pt x="6647" y="1835"/>
                </a:lnTo>
                <a:lnTo>
                  <a:pt x="6667" y="1816"/>
                </a:lnTo>
                <a:lnTo>
                  <a:pt x="6685" y="1796"/>
                </a:lnTo>
                <a:lnTo>
                  <a:pt x="6699" y="1779"/>
                </a:lnTo>
                <a:lnTo>
                  <a:pt x="6712" y="1760"/>
                </a:lnTo>
                <a:lnTo>
                  <a:pt x="6735" y="1721"/>
                </a:lnTo>
                <a:lnTo>
                  <a:pt x="6755" y="1678"/>
                </a:lnTo>
                <a:lnTo>
                  <a:pt x="6769" y="1628"/>
                </a:lnTo>
                <a:lnTo>
                  <a:pt x="6781" y="1573"/>
                </a:lnTo>
                <a:lnTo>
                  <a:pt x="6786" y="1542"/>
                </a:lnTo>
                <a:lnTo>
                  <a:pt x="6790" y="1509"/>
                </a:lnTo>
                <a:lnTo>
                  <a:pt x="6795" y="1438"/>
                </a:lnTo>
                <a:lnTo>
                  <a:pt x="6796" y="1358"/>
                </a:lnTo>
                <a:close/>
                <a:moveTo>
                  <a:pt x="8720" y="1938"/>
                </a:moveTo>
                <a:lnTo>
                  <a:pt x="8720" y="1254"/>
                </a:lnTo>
                <a:lnTo>
                  <a:pt x="8718" y="1185"/>
                </a:lnTo>
                <a:lnTo>
                  <a:pt x="8716" y="1124"/>
                </a:lnTo>
                <a:lnTo>
                  <a:pt x="8712" y="1072"/>
                </a:lnTo>
                <a:lnTo>
                  <a:pt x="8706" y="1025"/>
                </a:lnTo>
                <a:lnTo>
                  <a:pt x="8698" y="985"/>
                </a:lnTo>
                <a:lnTo>
                  <a:pt x="8688" y="950"/>
                </a:lnTo>
                <a:lnTo>
                  <a:pt x="8676" y="918"/>
                </a:lnTo>
                <a:lnTo>
                  <a:pt x="8662" y="891"/>
                </a:lnTo>
                <a:lnTo>
                  <a:pt x="8650" y="871"/>
                </a:lnTo>
                <a:lnTo>
                  <a:pt x="8636" y="853"/>
                </a:lnTo>
                <a:lnTo>
                  <a:pt x="8622" y="836"/>
                </a:lnTo>
                <a:lnTo>
                  <a:pt x="8605" y="820"/>
                </a:lnTo>
                <a:lnTo>
                  <a:pt x="8589" y="805"/>
                </a:lnTo>
                <a:lnTo>
                  <a:pt x="8570" y="791"/>
                </a:lnTo>
                <a:lnTo>
                  <a:pt x="8529" y="766"/>
                </a:lnTo>
                <a:lnTo>
                  <a:pt x="8506" y="756"/>
                </a:lnTo>
                <a:lnTo>
                  <a:pt x="8484" y="747"/>
                </a:lnTo>
                <a:lnTo>
                  <a:pt x="8436" y="733"/>
                </a:lnTo>
                <a:lnTo>
                  <a:pt x="8385" y="724"/>
                </a:lnTo>
                <a:lnTo>
                  <a:pt x="8332" y="721"/>
                </a:lnTo>
                <a:lnTo>
                  <a:pt x="8300" y="722"/>
                </a:lnTo>
                <a:lnTo>
                  <a:pt x="8269" y="725"/>
                </a:lnTo>
                <a:lnTo>
                  <a:pt x="8239" y="731"/>
                </a:lnTo>
                <a:lnTo>
                  <a:pt x="8210" y="737"/>
                </a:lnTo>
                <a:lnTo>
                  <a:pt x="8182" y="747"/>
                </a:lnTo>
                <a:lnTo>
                  <a:pt x="8155" y="758"/>
                </a:lnTo>
                <a:lnTo>
                  <a:pt x="8130" y="772"/>
                </a:lnTo>
                <a:lnTo>
                  <a:pt x="8106" y="788"/>
                </a:lnTo>
                <a:lnTo>
                  <a:pt x="8083" y="806"/>
                </a:lnTo>
                <a:lnTo>
                  <a:pt x="8061" y="827"/>
                </a:lnTo>
                <a:lnTo>
                  <a:pt x="8040" y="850"/>
                </a:lnTo>
                <a:lnTo>
                  <a:pt x="8021" y="874"/>
                </a:lnTo>
                <a:lnTo>
                  <a:pt x="8002" y="902"/>
                </a:lnTo>
                <a:lnTo>
                  <a:pt x="7984" y="931"/>
                </a:lnTo>
                <a:lnTo>
                  <a:pt x="7968" y="963"/>
                </a:lnTo>
                <a:lnTo>
                  <a:pt x="7951" y="997"/>
                </a:lnTo>
                <a:lnTo>
                  <a:pt x="7942" y="964"/>
                </a:lnTo>
                <a:lnTo>
                  <a:pt x="7932" y="933"/>
                </a:lnTo>
                <a:lnTo>
                  <a:pt x="7908" y="876"/>
                </a:lnTo>
                <a:lnTo>
                  <a:pt x="7893" y="852"/>
                </a:lnTo>
                <a:lnTo>
                  <a:pt x="7885" y="840"/>
                </a:lnTo>
                <a:lnTo>
                  <a:pt x="7877" y="828"/>
                </a:lnTo>
                <a:lnTo>
                  <a:pt x="7869" y="818"/>
                </a:lnTo>
                <a:lnTo>
                  <a:pt x="7859" y="808"/>
                </a:lnTo>
                <a:lnTo>
                  <a:pt x="7840" y="791"/>
                </a:lnTo>
                <a:lnTo>
                  <a:pt x="7820" y="774"/>
                </a:lnTo>
                <a:lnTo>
                  <a:pt x="7798" y="760"/>
                </a:lnTo>
                <a:lnTo>
                  <a:pt x="7773" y="748"/>
                </a:lnTo>
                <a:lnTo>
                  <a:pt x="7748" y="738"/>
                </a:lnTo>
                <a:lnTo>
                  <a:pt x="7721" y="731"/>
                </a:lnTo>
                <a:lnTo>
                  <a:pt x="7692" y="725"/>
                </a:lnTo>
                <a:lnTo>
                  <a:pt x="7662" y="722"/>
                </a:lnTo>
                <a:lnTo>
                  <a:pt x="7630" y="721"/>
                </a:lnTo>
                <a:lnTo>
                  <a:pt x="7598" y="722"/>
                </a:lnTo>
                <a:lnTo>
                  <a:pt x="7567" y="725"/>
                </a:lnTo>
                <a:lnTo>
                  <a:pt x="7537" y="730"/>
                </a:lnTo>
                <a:lnTo>
                  <a:pt x="7509" y="737"/>
                </a:lnTo>
                <a:lnTo>
                  <a:pt x="7481" y="746"/>
                </a:lnTo>
                <a:lnTo>
                  <a:pt x="7456" y="757"/>
                </a:lnTo>
                <a:lnTo>
                  <a:pt x="7431" y="771"/>
                </a:lnTo>
                <a:lnTo>
                  <a:pt x="7408" y="786"/>
                </a:lnTo>
                <a:lnTo>
                  <a:pt x="7386" y="804"/>
                </a:lnTo>
                <a:lnTo>
                  <a:pt x="7364" y="824"/>
                </a:lnTo>
                <a:lnTo>
                  <a:pt x="7344" y="846"/>
                </a:lnTo>
                <a:lnTo>
                  <a:pt x="7324" y="871"/>
                </a:lnTo>
                <a:lnTo>
                  <a:pt x="7307" y="896"/>
                </a:lnTo>
                <a:lnTo>
                  <a:pt x="7288" y="925"/>
                </a:lnTo>
                <a:lnTo>
                  <a:pt x="7270" y="956"/>
                </a:lnTo>
                <a:lnTo>
                  <a:pt x="7253" y="990"/>
                </a:lnTo>
                <a:lnTo>
                  <a:pt x="7253" y="746"/>
                </a:lnTo>
                <a:lnTo>
                  <a:pt x="6927" y="746"/>
                </a:lnTo>
                <a:lnTo>
                  <a:pt x="6927" y="1342"/>
                </a:lnTo>
                <a:lnTo>
                  <a:pt x="6927" y="1938"/>
                </a:lnTo>
                <a:lnTo>
                  <a:pt x="7266" y="1938"/>
                </a:lnTo>
                <a:lnTo>
                  <a:pt x="7266" y="1384"/>
                </a:lnTo>
                <a:lnTo>
                  <a:pt x="7267" y="1329"/>
                </a:lnTo>
                <a:lnTo>
                  <a:pt x="7270" y="1283"/>
                </a:lnTo>
                <a:lnTo>
                  <a:pt x="7276" y="1242"/>
                </a:lnTo>
                <a:lnTo>
                  <a:pt x="7283" y="1207"/>
                </a:lnTo>
                <a:lnTo>
                  <a:pt x="7290" y="1187"/>
                </a:lnTo>
                <a:lnTo>
                  <a:pt x="7297" y="1169"/>
                </a:lnTo>
                <a:lnTo>
                  <a:pt x="7314" y="1135"/>
                </a:lnTo>
                <a:lnTo>
                  <a:pt x="7323" y="1118"/>
                </a:lnTo>
                <a:lnTo>
                  <a:pt x="7334" y="1104"/>
                </a:lnTo>
                <a:lnTo>
                  <a:pt x="7359" y="1078"/>
                </a:lnTo>
                <a:lnTo>
                  <a:pt x="7386" y="1058"/>
                </a:lnTo>
                <a:lnTo>
                  <a:pt x="7416" y="1043"/>
                </a:lnTo>
                <a:lnTo>
                  <a:pt x="7431" y="1037"/>
                </a:lnTo>
                <a:lnTo>
                  <a:pt x="7447" y="1034"/>
                </a:lnTo>
                <a:lnTo>
                  <a:pt x="7481" y="1031"/>
                </a:lnTo>
                <a:lnTo>
                  <a:pt x="7506" y="1032"/>
                </a:lnTo>
                <a:lnTo>
                  <a:pt x="7530" y="1037"/>
                </a:lnTo>
                <a:lnTo>
                  <a:pt x="7551" y="1045"/>
                </a:lnTo>
                <a:lnTo>
                  <a:pt x="7570" y="1056"/>
                </a:lnTo>
                <a:lnTo>
                  <a:pt x="7588" y="1069"/>
                </a:lnTo>
                <a:lnTo>
                  <a:pt x="7602" y="1086"/>
                </a:lnTo>
                <a:lnTo>
                  <a:pt x="7615" y="1106"/>
                </a:lnTo>
                <a:lnTo>
                  <a:pt x="7621" y="1116"/>
                </a:lnTo>
                <a:lnTo>
                  <a:pt x="7625" y="1127"/>
                </a:lnTo>
                <a:lnTo>
                  <a:pt x="7638" y="1165"/>
                </a:lnTo>
                <a:lnTo>
                  <a:pt x="7645" y="1211"/>
                </a:lnTo>
                <a:lnTo>
                  <a:pt x="7650" y="1268"/>
                </a:lnTo>
                <a:lnTo>
                  <a:pt x="7651" y="1342"/>
                </a:lnTo>
                <a:lnTo>
                  <a:pt x="7651" y="1938"/>
                </a:lnTo>
                <a:lnTo>
                  <a:pt x="7993" y="1938"/>
                </a:lnTo>
                <a:lnTo>
                  <a:pt x="7993" y="1364"/>
                </a:lnTo>
                <a:lnTo>
                  <a:pt x="7993" y="1325"/>
                </a:lnTo>
                <a:lnTo>
                  <a:pt x="7996" y="1287"/>
                </a:lnTo>
                <a:lnTo>
                  <a:pt x="8000" y="1253"/>
                </a:lnTo>
                <a:lnTo>
                  <a:pt x="8006" y="1221"/>
                </a:lnTo>
                <a:lnTo>
                  <a:pt x="8014" y="1191"/>
                </a:lnTo>
                <a:lnTo>
                  <a:pt x="8023" y="1164"/>
                </a:lnTo>
                <a:lnTo>
                  <a:pt x="8034" y="1138"/>
                </a:lnTo>
                <a:lnTo>
                  <a:pt x="8046" y="1116"/>
                </a:lnTo>
                <a:lnTo>
                  <a:pt x="8061" y="1096"/>
                </a:lnTo>
                <a:lnTo>
                  <a:pt x="8078" y="1079"/>
                </a:lnTo>
                <a:lnTo>
                  <a:pt x="8095" y="1064"/>
                </a:lnTo>
                <a:lnTo>
                  <a:pt x="8114" y="1052"/>
                </a:lnTo>
                <a:lnTo>
                  <a:pt x="8135" y="1043"/>
                </a:lnTo>
                <a:lnTo>
                  <a:pt x="8158" y="1036"/>
                </a:lnTo>
                <a:lnTo>
                  <a:pt x="8182" y="1032"/>
                </a:lnTo>
                <a:lnTo>
                  <a:pt x="8208" y="1031"/>
                </a:lnTo>
                <a:lnTo>
                  <a:pt x="8238" y="1032"/>
                </a:lnTo>
                <a:lnTo>
                  <a:pt x="8264" y="1037"/>
                </a:lnTo>
                <a:lnTo>
                  <a:pt x="8289" y="1046"/>
                </a:lnTo>
                <a:lnTo>
                  <a:pt x="8310" y="1058"/>
                </a:lnTo>
                <a:lnTo>
                  <a:pt x="8320" y="1066"/>
                </a:lnTo>
                <a:lnTo>
                  <a:pt x="8329" y="1075"/>
                </a:lnTo>
                <a:lnTo>
                  <a:pt x="8336" y="1084"/>
                </a:lnTo>
                <a:lnTo>
                  <a:pt x="8343" y="1095"/>
                </a:lnTo>
                <a:lnTo>
                  <a:pt x="8356" y="1118"/>
                </a:lnTo>
                <a:lnTo>
                  <a:pt x="8365" y="1146"/>
                </a:lnTo>
                <a:lnTo>
                  <a:pt x="8370" y="1178"/>
                </a:lnTo>
                <a:lnTo>
                  <a:pt x="8374" y="1219"/>
                </a:lnTo>
                <a:lnTo>
                  <a:pt x="8376" y="1268"/>
                </a:lnTo>
                <a:lnTo>
                  <a:pt x="8377" y="1324"/>
                </a:lnTo>
                <a:lnTo>
                  <a:pt x="8377" y="1938"/>
                </a:lnTo>
                <a:lnTo>
                  <a:pt x="8720" y="1938"/>
                </a:lnTo>
                <a:close/>
                <a:moveTo>
                  <a:pt x="2622" y="369"/>
                </a:moveTo>
                <a:lnTo>
                  <a:pt x="2584" y="372"/>
                </a:lnTo>
                <a:lnTo>
                  <a:pt x="2566" y="376"/>
                </a:lnTo>
                <a:lnTo>
                  <a:pt x="2549" y="382"/>
                </a:lnTo>
                <a:lnTo>
                  <a:pt x="2534" y="390"/>
                </a:lnTo>
                <a:lnTo>
                  <a:pt x="2519" y="399"/>
                </a:lnTo>
                <a:lnTo>
                  <a:pt x="2494" y="421"/>
                </a:lnTo>
                <a:lnTo>
                  <a:pt x="2483" y="434"/>
                </a:lnTo>
                <a:lnTo>
                  <a:pt x="2473" y="450"/>
                </a:lnTo>
                <a:lnTo>
                  <a:pt x="2465" y="465"/>
                </a:lnTo>
                <a:lnTo>
                  <a:pt x="2458" y="483"/>
                </a:lnTo>
                <a:lnTo>
                  <a:pt x="2453" y="502"/>
                </a:lnTo>
                <a:lnTo>
                  <a:pt x="2449" y="521"/>
                </a:lnTo>
                <a:lnTo>
                  <a:pt x="2446" y="542"/>
                </a:lnTo>
                <a:lnTo>
                  <a:pt x="2446" y="564"/>
                </a:lnTo>
                <a:lnTo>
                  <a:pt x="2446" y="757"/>
                </a:lnTo>
                <a:lnTo>
                  <a:pt x="2692" y="757"/>
                </a:lnTo>
                <a:lnTo>
                  <a:pt x="2692" y="1027"/>
                </a:lnTo>
                <a:lnTo>
                  <a:pt x="2446" y="1027"/>
                </a:lnTo>
                <a:lnTo>
                  <a:pt x="2446" y="1483"/>
                </a:lnTo>
                <a:lnTo>
                  <a:pt x="2446" y="1938"/>
                </a:lnTo>
                <a:lnTo>
                  <a:pt x="2107" y="1938"/>
                </a:lnTo>
                <a:lnTo>
                  <a:pt x="2107" y="1483"/>
                </a:lnTo>
                <a:lnTo>
                  <a:pt x="2107" y="1027"/>
                </a:lnTo>
                <a:lnTo>
                  <a:pt x="1950" y="1027"/>
                </a:lnTo>
                <a:lnTo>
                  <a:pt x="1950" y="757"/>
                </a:lnTo>
                <a:lnTo>
                  <a:pt x="2107" y="757"/>
                </a:lnTo>
                <a:lnTo>
                  <a:pt x="2107" y="595"/>
                </a:lnTo>
                <a:lnTo>
                  <a:pt x="2110" y="501"/>
                </a:lnTo>
                <a:lnTo>
                  <a:pt x="2115" y="454"/>
                </a:lnTo>
                <a:lnTo>
                  <a:pt x="2122" y="407"/>
                </a:lnTo>
                <a:lnTo>
                  <a:pt x="2126" y="385"/>
                </a:lnTo>
                <a:lnTo>
                  <a:pt x="2130" y="363"/>
                </a:lnTo>
                <a:lnTo>
                  <a:pt x="2144" y="320"/>
                </a:lnTo>
                <a:lnTo>
                  <a:pt x="2152" y="299"/>
                </a:lnTo>
                <a:lnTo>
                  <a:pt x="2160" y="278"/>
                </a:lnTo>
                <a:lnTo>
                  <a:pt x="2182" y="240"/>
                </a:lnTo>
                <a:lnTo>
                  <a:pt x="2207" y="203"/>
                </a:lnTo>
                <a:lnTo>
                  <a:pt x="2222" y="186"/>
                </a:lnTo>
                <a:lnTo>
                  <a:pt x="2238" y="171"/>
                </a:lnTo>
                <a:lnTo>
                  <a:pt x="2255" y="156"/>
                </a:lnTo>
                <a:lnTo>
                  <a:pt x="2274" y="142"/>
                </a:lnTo>
                <a:lnTo>
                  <a:pt x="2316" y="118"/>
                </a:lnTo>
                <a:lnTo>
                  <a:pt x="2339" y="108"/>
                </a:lnTo>
                <a:lnTo>
                  <a:pt x="2365" y="99"/>
                </a:lnTo>
                <a:lnTo>
                  <a:pt x="2391" y="90"/>
                </a:lnTo>
                <a:lnTo>
                  <a:pt x="2419" y="83"/>
                </a:lnTo>
                <a:lnTo>
                  <a:pt x="2449" y="79"/>
                </a:lnTo>
                <a:lnTo>
                  <a:pt x="2481" y="74"/>
                </a:lnTo>
                <a:lnTo>
                  <a:pt x="2516" y="72"/>
                </a:lnTo>
                <a:lnTo>
                  <a:pt x="2551" y="71"/>
                </a:lnTo>
                <a:lnTo>
                  <a:pt x="2615" y="73"/>
                </a:lnTo>
                <a:lnTo>
                  <a:pt x="2668" y="79"/>
                </a:lnTo>
                <a:lnTo>
                  <a:pt x="2721" y="88"/>
                </a:lnTo>
                <a:lnTo>
                  <a:pt x="2782" y="100"/>
                </a:lnTo>
                <a:lnTo>
                  <a:pt x="2782" y="390"/>
                </a:lnTo>
                <a:lnTo>
                  <a:pt x="2717" y="375"/>
                </a:lnTo>
                <a:lnTo>
                  <a:pt x="2676" y="371"/>
                </a:lnTo>
                <a:lnTo>
                  <a:pt x="2622" y="369"/>
                </a:lnTo>
                <a:close/>
                <a:moveTo>
                  <a:pt x="1447" y="1554"/>
                </a:moveTo>
                <a:lnTo>
                  <a:pt x="1649" y="1903"/>
                </a:lnTo>
                <a:lnTo>
                  <a:pt x="1599" y="1930"/>
                </a:lnTo>
                <a:lnTo>
                  <a:pt x="1549" y="1955"/>
                </a:lnTo>
                <a:lnTo>
                  <a:pt x="1498" y="1976"/>
                </a:lnTo>
                <a:lnTo>
                  <a:pt x="1446" y="1995"/>
                </a:lnTo>
                <a:lnTo>
                  <a:pt x="1394" y="2010"/>
                </a:lnTo>
                <a:lnTo>
                  <a:pt x="1342" y="2024"/>
                </a:lnTo>
                <a:lnTo>
                  <a:pt x="1288" y="2035"/>
                </a:lnTo>
                <a:lnTo>
                  <a:pt x="1235" y="2042"/>
                </a:lnTo>
                <a:lnTo>
                  <a:pt x="1183" y="2047"/>
                </a:lnTo>
                <a:lnTo>
                  <a:pt x="1130" y="2050"/>
                </a:lnTo>
                <a:lnTo>
                  <a:pt x="1076" y="2050"/>
                </a:lnTo>
                <a:lnTo>
                  <a:pt x="1023" y="2048"/>
                </a:lnTo>
                <a:lnTo>
                  <a:pt x="971" y="2042"/>
                </a:lnTo>
                <a:lnTo>
                  <a:pt x="919" y="2036"/>
                </a:lnTo>
                <a:lnTo>
                  <a:pt x="866" y="2026"/>
                </a:lnTo>
                <a:lnTo>
                  <a:pt x="815" y="2012"/>
                </a:lnTo>
                <a:lnTo>
                  <a:pt x="764" y="1998"/>
                </a:lnTo>
                <a:lnTo>
                  <a:pt x="714" y="1981"/>
                </a:lnTo>
                <a:lnTo>
                  <a:pt x="690" y="1971"/>
                </a:lnTo>
                <a:lnTo>
                  <a:pt x="665" y="1961"/>
                </a:lnTo>
                <a:lnTo>
                  <a:pt x="618" y="1939"/>
                </a:lnTo>
                <a:lnTo>
                  <a:pt x="570" y="1915"/>
                </a:lnTo>
                <a:lnTo>
                  <a:pt x="524" y="1888"/>
                </a:lnTo>
                <a:lnTo>
                  <a:pt x="480" y="1859"/>
                </a:lnTo>
                <a:lnTo>
                  <a:pt x="436" y="1828"/>
                </a:lnTo>
                <a:lnTo>
                  <a:pt x="394" y="1795"/>
                </a:lnTo>
                <a:lnTo>
                  <a:pt x="353" y="1759"/>
                </a:lnTo>
                <a:lnTo>
                  <a:pt x="314" y="1721"/>
                </a:lnTo>
                <a:lnTo>
                  <a:pt x="278" y="1681"/>
                </a:lnTo>
                <a:lnTo>
                  <a:pt x="242" y="1639"/>
                </a:lnTo>
                <a:lnTo>
                  <a:pt x="209" y="1596"/>
                </a:lnTo>
                <a:lnTo>
                  <a:pt x="177" y="1549"/>
                </a:lnTo>
                <a:lnTo>
                  <a:pt x="148" y="1502"/>
                </a:lnTo>
                <a:lnTo>
                  <a:pt x="120" y="1452"/>
                </a:lnTo>
                <a:lnTo>
                  <a:pt x="97" y="1400"/>
                </a:lnTo>
                <a:lnTo>
                  <a:pt x="74" y="1349"/>
                </a:lnTo>
                <a:lnTo>
                  <a:pt x="55" y="1298"/>
                </a:lnTo>
                <a:lnTo>
                  <a:pt x="40" y="1246"/>
                </a:lnTo>
                <a:lnTo>
                  <a:pt x="27" y="1193"/>
                </a:lnTo>
                <a:lnTo>
                  <a:pt x="17" y="1141"/>
                </a:lnTo>
                <a:lnTo>
                  <a:pt x="8" y="1087"/>
                </a:lnTo>
                <a:lnTo>
                  <a:pt x="3" y="1034"/>
                </a:lnTo>
                <a:lnTo>
                  <a:pt x="0" y="981"/>
                </a:lnTo>
                <a:lnTo>
                  <a:pt x="0" y="928"/>
                </a:lnTo>
                <a:lnTo>
                  <a:pt x="2" y="875"/>
                </a:lnTo>
                <a:lnTo>
                  <a:pt x="8" y="822"/>
                </a:lnTo>
                <a:lnTo>
                  <a:pt x="15" y="770"/>
                </a:lnTo>
                <a:lnTo>
                  <a:pt x="25" y="718"/>
                </a:lnTo>
                <a:lnTo>
                  <a:pt x="38" y="667"/>
                </a:lnTo>
                <a:lnTo>
                  <a:pt x="52" y="616"/>
                </a:lnTo>
                <a:lnTo>
                  <a:pt x="70" y="566"/>
                </a:lnTo>
                <a:lnTo>
                  <a:pt x="79" y="542"/>
                </a:lnTo>
                <a:lnTo>
                  <a:pt x="89" y="517"/>
                </a:lnTo>
                <a:lnTo>
                  <a:pt x="111" y="470"/>
                </a:lnTo>
                <a:lnTo>
                  <a:pt x="135" y="422"/>
                </a:lnTo>
                <a:lnTo>
                  <a:pt x="162" y="376"/>
                </a:lnTo>
                <a:lnTo>
                  <a:pt x="191" y="332"/>
                </a:lnTo>
                <a:lnTo>
                  <a:pt x="222" y="289"/>
                </a:lnTo>
                <a:lnTo>
                  <a:pt x="255" y="246"/>
                </a:lnTo>
                <a:lnTo>
                  <a:pt x="291" y="205"/>
                </a:lnTo>
                <a:lnTo>
                  <a:pt x="329" y="166"/>
                </a:lnTo>
                <a:lnTo>
                  <a:pt x="369" y="130"/>
                </a:lnTo>
                <a:lnTo>
                  <a:pt x="411" y="94"/>
                </a:lnTo>
                <a:lnTo>
                  <a:pt x="455" y="61"/>
                </a:lnTo>
                <a:lnTo>
                  <a:pt x="501" y="29"/>
                </a:lnTo>
                <a:lnTo>
                  <a:pt x="550" y="0"/>
                </a:lnTo>
                <a:lnTo>
                  <a:pt x="825" y="74"/>
                </a:lnTo>
                <a:lnTo>
                  <a:pt x="751" y="349"/>
                </a:lnTo>
                <a:lnTo>
                  <a:pt x="720" y="369"/>
                </a:lnTo>
                <a:lnTo>
                  <a:pt x="690" y="389"/>
                </a:lnTo>
                <a:lnTo>
                  <a:pt x="661" y="411"/>
                </a:lnTo>
                <a:lnTo>
                  <a:pt x="634" y="434"/>
                </a:lnTo>
                <a:lnTo>
                  <a:pt x="608" y="459"/>
                </a:lnTo>
                <a:lnTo>
                  <a:pt x="584" y="484"/>
                </a:lnTo>
                <a:lnTo>
                  <a:pt x="540" y="537"/>
                </a:lnTo>
                <a:lnTo>
                  <a:pt x="520" y="565"/>
                </a:lnTo>
                <a:lnTo>
                  <a:pt x="502" y="594"/>
                </a:lnTo>
                <a:lnTo>
                  <a:pt x="485" y="624"/>
                </a:lnTo>
                <a:lnTo>
                  <a:pt x="470" y="655"/>
                </a:lnTo>
                <a:lnTo>
                  <a:pt x="455" y="686"/>
                </a:lnTo>
                <a:lnTo>
                  <a:pt x="443" y="717"/>
                </a:lnTo>
                <a:lnTo>
                  <a:pt x="424" y="782"/>
                </a:lnTo>
                <a:lnTo>
                  <a:pt x="410" y="848"/>
                </a:lnTo>
                <a:lnTo>
                  <a:pt x="403" y="915"/>
                </a:lnTo>
                <a:lnTo>
                  <a:pt x="401" y="948"/>
                </a:lnTo>
                <a:lnTo>
                  <a:pt x="401" y="982"/>
                </a:lnTo>
                <a:lnTo>
                  <a:pt x="403" y="1015"/>
                </a:lnTo>
                <a:lnTo>
                  <a:pt x="406" y="1048"/>
                </a:lnTo>
                <a:lnTo>
                  <a:pt x="411" y="1082"/>
                </a:lnTo>
                <a:lnTo>
                  <a:pt x="418" y="1115"/>
                </a:lnTo>
                <a:lnTo>
                  <a:pt x="426" y="1147"/>
                </a:lnTo>
                <a:lnTo>
                  <a:pt x="435" y="1179"/>
                </a:lnTo>
                <a:lnTo>
                  <a:pt x="448" y="1211"/>
                </a:lnTo>
                <a:lnTo>
                  <a:pt x="460" y="1242"/>
                </a:lnTo>
                <a:lnTo>
                  <a:pt x="475" y="1273"/>
                </a:lnTo>
                <a:lnTo>
                  <a:pt x="491" y="1303"/>
                </a:lnTo>
                <a:lnTo>
                  <a:pt x="509" y="1332"/>
                </a:lnTo>
                <a:lnTo>
                  <a:pt x="528" y="1359"/>
                </a:lnTo>
                <a:lnTo>
                  <a:pt x="570" y="1412"/>
                </a:lnTo>
                <a:lnTo>
                  <a:pt x="593" y="1436"/>
                </a:lnTo>
                <a:lnTo>
                  <a:pt x="618" y="1459"/>
                </a:lnTo>
                <a:lnTo>
                  <a:pt x="643" y="1482"/>
                </a:lnTo>
                <a:lnTo>
                  <a:pt x="669" y="1503"/>
                </a:lnTo>
                <a:lnTo>
                  <a:pt x="724" y="1540"/>
                </a:lnTo>
                <a:lnTo>
                  <a:pt x="753" y="1557"/>
                </a:lnTo>
                <a:lnTo>
                  <a:pt x="783" y="1573"/>
                </a:lnTo>
                <a:lnTo>
                  <a:pt x="844" y="1600"/>
                </a:lnTo>
                <a:lnTo>
                  <a:pt x="876" y="1612"/>
                </a:lnTo>
                <a:lnTo>
                  <a:pt x="909" y="1622"/>
                </a:lnTo>
                <a:lnTo>
                  <a:pt x="974" y="1636"/>
                </a:lnTo>
                <a:lnTo>
                  <a:pt x="1007" y="1642"/>
                </a:lnTo>
                <a:lnTo>
                  <a:pt x="1042" y="1645"/>
                </a:lnTo>
                <a:lnTo>
                  <a:pt x="1075" y="1647"/>
                </a:lnTo>
                <a:lnTo>
                  <a:pt x="1110" y="1647"/>
                </a:lnTo>
                <a:lnTo>
                  <a:pt x="1144" y="1646"/>
                </a:lnTo>
                <a:lnTo>
                  <a:pt x="1178" y="1643"/>
                </a:lnTo>
                <a:lnTo>
                  <a:pt x="1213" y="1638"/>
                </a:lnTo>
                <a:lnTo>
                  <a:pt x="1246" y="1632"/>
                </a:lnTo>
                <a:lnTo>
                  <a:pt x="1281" y="1624"/>
                </a:lnTo>
                <a:lnTo>
                  <a:pt x="1315" y="1614"/>
                </a:lnTo>
                <a:lnTo>
                  <a:pt x="1348" y="1602"/>
                </a:lnTo>
                <a:lnTo>
                  <a:pt x="1382" y="1587"/>
                </a:lnTo>
                <a:lnTo>
                  <a:pt x="1415" y="1572"/>
                </a:lnTo>
                <a:lnTo>
                  <a:pt x="1447" y="1554"/>
                </a:lnTo>
                <a:close/>
                <a:moveTo>
                  <a:pt x="565" y="1259"/>
                </a:moveTo>
                <a:lnTo>
                  <a:pt x="598" y="1309"/>
                </a:lnTo>
                <a:lnTo>
                  <a:pt x="634" y="1356"/>
                </a:lnTo>
                <a:lnTo>
                  <a:pt x="676" y="1398"/>
                </a:lnTo>
                <a:lnTo>
                  <a:pt x="721" y="1435"/>
                </a:lnTo>
                <a:lnTo>
                  <a:pt x="745" y="1453"/>
                </a:lnTo>
                <a:lnTo>
                  <a:pt x="770" y="1468"/>
                </a:lnTo>
                <a:lnTo>
                  <a:pt x="821" y="1497"/>
                </a:lnTo>
                <a:lnTo>
                  <a:pt x="847" y="1509"/>
                </a:lnTo>
                <a:lnTo>
                  <a:pt x="875" y="1520"/>
                </a:lnTo>
                <a:lnTo>
                  <a:pt x="932" y="1539"/>
                </a:lnTo>
                <a:lnTo>
                  <a:pt x="990" y="1553"/>
                </a:lnTo>
                <a:lnTo>
                  <a:pt x="1049" y="1560"/>
                </a:lnTo>
                <a:lnTo>
                  <a:pt x="1108" y="1563"/>
                </a:lnTo>
                <a:lnTo>
                  <a:pt x="1168" y="1558"/>
                </a:lnTo>
                <a:lnTo>
                  <a:pt x="1228" y="1548"/>
                </a:lnTo>
                <a:lnTo>
                  <a:pt x="1288" y="1533"/>
                </a:lnTo>
                <a:lnTo>
                  <a:pt x="1347" y="1509"/>
                </a:lnTo>
                <a:lnTo>
                  <a:pt x="1405" y="1480"/>
                </a:lnTo>
                <a:lnTo>
                  <a:pt x="1460" y="1445"/>
                </a:lnTo>
                <a:lnTo>
                  <a:pt x="1485" y="1426"/>
                </a:lnTo>
                <a:lnTo>
                  <a:pt x="1508" y="1405"/>
                </a:lnTo>
                <a:lnTo>
                  <a:pt x="1553" y="1362"/>
                </a:lnTo>
                <a:lnTo>
                  <a:pt x="1592" y="1314"/>
                </a:lnTo>
                <a:lnTo>
                  <a:pt x="1625" y="1264"/>
                </a:lnTo>
                <a:lnTo>
                  <a:pt x="1639" y="1237"/>
                </a:lnTo>
                <a:lnTo>
                  <a:pt x="1653" y="1211"/>
                </a:lnTo>
                <a:lnTo>
                  <a:pt x="1665" y="1184"/>
                </a:lnTo>
                <a:lnTo>
                  <a:pt x="1676" y="1156"/>
                </a:lnTo>
                <a:lnTo>
                  <a:pt x="1693" y="1099"/>
                </a:lnTo>
                <a:lnTo>
                  <a:pt x="1705" y="1042"/>
                </a:lnTo>
                <a:lnTo>
                  <a:pt x="1709" y="1013"/>
                </a:lnTo>
                <a:lnTo>
                  <a:pt x="1712" y="983"/>
                </a:lnTo>
                <a:lnTo>
                  <a:pt x="1713" y="924"/>
                </a:lnTo>
                <a:lnTo>
                  <a:pt x="1708" y="866"/>
                </a:lnTo>
                <a:lnTo>
                  <a:pt x="1697" y="807"/>
                </a:lnTo>
                <a:lnTo>
                  <a:pt x="1682" y="751"/>
                </a:lnTo>
                <a:lnTo>
                  <a:pt x="1661" y="696"/>
                </a:lnTo>
                <a:lnTo>
                  <a:pt x="1634" y="643"/>
                </a:lnTo>
                <a:lnTo>
                  <a:pt x="1602" y="593"/>
                </a:lnTo>
                <a:lnTo>
                  <a:pt x="1564" y="547"/>
                </a:lnTo>
                <a:lnTo>
                  <a:pt x="1523" y="505"/>
                </a:lnTo>
                <a:lnTo>
                  <a:pt x="1501" y="485"/>
                </a:lnTo>
                <a:lnTo>
                  <a:pt x="1478" y="467"/>
                </a:lnTo>
                <a:lnTo>
                  <a:pt x="1454" y="450"/>
                </a:lnTo>
                <a:lnTo>
                  <a:pt x="1430" y="434"/>
                </a:lnTo>
                <a:lnTo>
                  <a:pt x="1378" y="405"/>
                </a:lnTo>
                <a:lnTo>
                  <a:pt x="1352" y="393"/>
                </a:lnTo>
                <a:lnTo>
                  <a:pt x="1324" y="382"/>
                </a:lnTo>
                <a:lnTo>
                  <a:pt x="1268" y="363"/>
                </a:lnTo>
                <a:lnTo>
                  <a:pt x="1240" y="356"/>
                </a:lnTo>
                <a:lnTo>
                  <a:pt x="1211" y="350"/>
                </a:lnTo>
                <a:lnTo>
                  <a:pt x="1181" y="345"/>
                </a:lnTo>
                <a:lnTo>
                  <a:pt x="1152" y="342"/>
                </a:lnTo>
                <a:lnTo>
                  <a:pt x="1092" y="340"/>
                </a:lnTo>
                <a:lnTo>
                  <a:pt x="1031" y="344"/>
                </a:lnTo>
                <a:lnTo>
                  <a:pt x="971" y="354"/>
                </a:lnTo>
                <a:lnTo>
                  <a:pt x="911" y="370"/>
                </a:lnTo>
                <a:lnTo>
                  <a:pt x="881" y="381"/>
                </a:lnTo>
                <a:lnTo>
                  <a:pt x="852" y="393"/>
                </a:lnTo>
                <a:lnTo>
                  <a:pt x="823" y="406"/>
                </a:lnTo>
                <a:lnTo>
                  <a:pt x="794" y="423"/>
                </a:lnTo>
                <a:lnTo>
                  <a:pt x="766" y="440"/>
                </a:lnTo>
                <a:lnTo>
                  <a:pt x="740" y="457"/>
                </a:lnTo>
                <a:lnTo>
                  <a:pt x="714" y="476"/>
                </a:lnTo>
                <a:lnTo>
                  <a:pt x="691" y="497"/>
                </a:lnTo>
                <a:lnTo>
                  <a:pt x="646" y="541"/>
                </a:lnTo>
                <a:lnTo>
                  <a:pt x="609" y="589"/>
                </a:lnTo>
                <a:lnTo>
                  <a:pt x="574" y="639"/>
                </a:lnTo>
                <a:lnTo>
                  <a:pt x="560" y="664"/>
                </a:lnTo>
                <a:lnTo>
                  <a:pt x="546" y="692"/>
                </a:lnTo>
                <a:lnTo>
                  <a:pt x="534" y="718"/>
                </a:lnTo>
                <a:lnTo>
                  <a:pt x="524" y="746"/>
                </a:lnTo>
                <a:lnTo>
                  <a:pt x="506" y="803"/>
                </a:lnTo>
                <a:lnTo>
                  <a:pt x="494" y="861"/>
                </a:lnTo>
                <a:lnTo>
                  <a:pt x="488" y="920"/>
                </a:lnTo>
                <a:lnTo>
                  <a:pt x="486" y="978"/>
                </a:lnTo>
                <a:lnTo>
                  <a:pt x="491" y="1037"/>
                </a:lnTo>
                <a:lnTo>
                  <a:pt x="495" y="1066"/>
                </a:lnTo>
                <a:lnTo>
                  <a:pt x="501" y="1095"/>
                </a:lnTo>
                <a:lnTo>
                  <a:pt x="516" y="1152"/>
                </a:lnTo>
                <a:lnTo>
                  <a:pt x="538" y="1207"/>
                </a:lnTo>
                <a:lnTo>
                  <a:pt x="565" y="12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678961272"/>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88" r:id="rId3"/>
    <p:sldLayoutId id="2147483689" r:id="rId4"/>
    <p:sldLayoutId id="2147483691" r:id="rId5"/>
    <p:sldLayoutId id="2147483650" r:id="rId6"/>
    <p:sldLayoutId id="2147483684" r:id="rId7"/>
    <p:sldLayoutId id="2147483679" r:id="rId8"/>
    <p:sldLayoutId id="2147483652" r:id="rId9"/>
    <p:sldLayoutId id="2147483672" r:id="rId10"/>
    <p:sldLayoutId id="2147483653" r:id="rId11"/>
    <p:sldLayoutId id="2147483661" r:id="rId12"/>
    <p:sldLayoutId id="2147483698" r:id="rId13"/>
    <p:sldLayoutId id="2147483693" r:id="rId14"/>
    <p:sldLayoutId id="2147483663" r:id="rId15"/>
    <p:sldLayoutId id="2147483668" r:id="rId16"/>
    <p:sldLayoutId id="2147483675" r:id="rId17"/>
    <p:sldLayoutId id="2147483695" r:id="rId18"/>
    <p:sldLayoutId id="2147483696" r:id="rId19"/>
    <p:sldLayoutId id="2147483697" r:id="rId20"/>
    <p:sldLayoutId id="2147483694" r:id="rId21"/>
    <p:sldLayoutId id="2147483686" r:id="rId22"/>
    <p:sldLayoutId id="2147483673" r:id="rId23"/>
    <p:sldLayoutId id="2147483678" r:id="rId24"/>
    <p:sldLayoutId id="2147483680" r:id="rId25"/>
    <p:sldLayoutId id="2147483681" r:id="rId26"/>
    <p:sldLayoutId id="2147483683" r:id="rId27"/>
    <p:sldLayoutId id="2147483682" r:id="rId28"/>
    <p:sldLayoutId id="2147483692" r:id="rId29"/>
    <p:sldLayoutId id="2147483654" r:id="rId30"/>
    <p:sldLayoutId id="2147483655" r:id="rId31"/>
    <p:sldLayoutId id="2147483659" r:id="rId32"/>
    <p:sldLayoutId id="2147483687" r:id="rId33"/>
  </p:sldLayoutIdLst>
  <p:hf hdr="0" ftr="0" dt="0"/>
  <p:txStyles>
    <p:titleStyle>
      <a:lvl1pPr algn="l" defTabSz="914400" rtl="0" eaLnBrk="1" latinLnBrk="0" hangingPunct="1">
        <a:lnSpc>
          <a:spcPct val="85000"/>
        </a:lnSpc>
        <a:spcBef>
          <a:spcPct val="0"/>
        </a:spcBef>
        <a:buNone/>
        <a:defRPr sz="3200" b="0" kern="1200">
          <a:solidFill>
            <a:schemeClr val="accent2"/>
          </a:solidFill>
          <a:latin typeface="Fortum Sans TT Bold" panose="02010804010101010104" pitchFamily="2" charset="0"/>
          <a:ea typeface="+mj-ea"/>
          <a:cs typeface="Fortum Sans TT Bold" panose="02010804010101010104" pitchFamily="2" charset="0"/>
        </a:defRPr>
      </a:lvl1pPr>
    </p:titleStyle>
    <p:bodyStyle>
      <a:lvl1pPr marL="266700" indent="-266700" algn="l" defTabSz="914400" rtl="0" eaLnBrk="1" latinLnBrk="0" hangingPunct="1">
        <a:lnSpc>
          <a:spcPct val="100000"/>
        </a:lnSpc>
        <a:spcBef>
          <a:spcPts val="800"/>
        </a:spcBef>
        <a:buClr>
          <a:schemeClr val="accent2"/>
        </a:buClr>
        <a:buFont typeface="Arial" panose="020B0604020202020204" pitchFamily="34" charset="0"/>
        <a:buChar char="•"/>
        <a:defRPr sz="2000" kern="1200">
          <a:solidFill>
            <a:srgbClr val="000000"/>
          </a:solidFill>
          <a:latin typeface="+mn-lt"/>
          <a:ea typeface="+mn-ea"/>
          <a:cs typeface="+mn-cs"/>
        </a:defRPr>
      </a:lvl1pPr>
      <a:lvl2pPr marL="539750" indent="-273050" algn="l" defTabSz="914400" rtl="0" eaLnBrk="1" latinLnBrk="0" hangingPunct="1">
        <a:lnSpc>
          <a:spcPct val="100000"/>
        </a:lnSpc>
        <a:spcBef>
          <a:spcPts val="800"/>
        </a:spcBef>
        <a:buClr>
          <a:schemeClr val="accent2"/>
        </a:buClr>
        <a:buFont typeface="Arial" panose="020B0604020202020204" pitchFamily="34" charset="0"/>
        <a:buChar char="–"/>
        <a:defRPr sz="1800" kern="1200">
          <a:solidFill>
            <a:srgbClr val="000000"/>
          </a:solidFill>
          <a:latin typeface="+mn-lt"/>
          <a:ea typeface="+mn-ea"/>
          <a:cs typeface="+mn-cs"/>
        </a:defRPr>
      </a:lvl2pPr>
      <a:lvl3pPr marL="806450" indent="-266700" algn="l" defTabSz="914400" rtl="0" eaLnBrk="1" latinLnBrk="0" hangingPunct="1">
        <a:lnSpc>
          <a:spcPct val="100000"/>
        </a:lnSpc>
        <a:spcBef>
          <a:spcPts val="800"/>
        </a:spcBef>
        <a:buClr>
          <a:schemeClr val="accent2"/>
        </a:buClr>
        <a:buFont typeface="Arial" panose="020B0604020202020204" pitchFamily="34" charset="0"/>
        <a:buChar char="•"/>
        <a:defRPr sz="1600" kern="1200">
          <a:solidFill>
            <a:srgbClr val="000000"/>
          </a:solidFill>
          <a:latin typeface="+mn-lt"/>
          <a:ea typeface="+mn-ea"/>
          <a:cs typeface="+mn-cs"/>
        </a:defRPr>
      </a:lvl3pPr>
      <a:lvl4pPr marL="1071563" indent="-265113" algn="l" defTabSz="914400" rtl="0" eaLnBrk="1" latinLnBrk="0" hangingPunct="1">
        <a:lnSpc>
          <a:spcPct val="100000"/>
        </a:lnSpc>
        <a:spcBef>
          <a:spcPts val="800"/>
        </a:spcBef>
        <a:buClr>
          <a:schemeClr val="accent2"/>
        </a:buClr>
        <a:buFont typeface="Arial" panose="020B0604020202020204" pitchFamily="34" charset="0"/>
        <a:buChar char="–"/>
        <a:defRPr sz="1400" kern="1200">
          <a:solidFill>
            <a:srgbClr val="000000"/>
          </a:solidFill>
          <a:latin typeface="+mn-lt"/>
          <a:ea typeface="+mn-ea"/>
          <a:cs typeface="+mn-cs"/>
        </a:defRPr>
      </a:lvl4pPr>
      <a:lvl5pPr marL="1346200" indent="-274638" algn="l" defTabSz="914400" rtl="0" eaLnBrk="1" latinLnBrk="0" hangingPunct="1">
        <a:lnSpc>
          <a:spcPct val="100000"/>
        </a:lnSpc>
        <a:spcBef>
          <a:spcPts val="800"/>
        </a:spcBef>
        <a:buClr>
          <a:schemeClr val="accent2"/>
        </a:buClr>
        <a:buFont typeface="Arial" panose="020B0604020202020204" pitchFamily="34" charset="0"/>
        <a:buChar char="•"/>
        <a:defRPr sz="1400" kern="1200">
          <a:solidFill>
            <a:srgbClr val="000000"/>
          </a:solidFill>
          <a:latin typeface="+mn-lt"/>
          <a:ea typeface="+mn-ea"/>
          <a:cs typeface="+mn-cs"/>
        </a:defRPr>
      </a:lvl5pPr>
      <a:lvl6pPr marL="1612900" indent="-266700"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6pPr>
      <a:lvl7pPr marL="1878013" indent="-265113"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7pPr>
      <a:lvl8pPr marL="2152650" indent="-274638"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8pPr>
      <a:lvl9pPr marL="2419350" indent="-266700"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12C026E-FB43-46A9-A1B2-FF9210C3AD80}"/>
              </a:ext>
            </a:extLst>
          </p:cNvPr>
          <p:cNvSpPr>
            <a:spLocks noGrp="1"/>
          </p:cNvSpPr>
          <p:nvPr>
            <p:ph type="subTitle" idx="1"/>
          </p:nvPr>
        </p:nvSpPr>
        <p:spPr/>
        <p:txBody>
          <a:bodyPr/>
          <a:lstStyle/>
          <a:p>
            <a:endParaRPr lang="fi-FI" dirty="0"/>
          </a:p>
        </p:txBody>
      </p:sp>
      <p:sp>
        <p:nvSpPr>
          <p:cNvPr id="4" name="Slide Number Placeholder 3">
            <a:extLst>
              <a:ext uri="{FF2B5EF4-FFF2-40B4-BE49-F238E27FC236}">
                <a16:creationId xmlns:a16="http://schemas.microsoft.com/office/drawing/2014/main" id="{FD4C069C-2575-4EC7-BEEC-A1C7D35C4B38}"/>
              </a:ext>
            </a:extLst>
          </p:cNvPr>
          <p:cNvSpPr>
            <a:spLocks noGrp="1"/>
          </p:cNvSpPr>
          <p:nvPr>
            <p:ph type="sldNum" sz="quarter" idx="12"/>
          </p:nvPr>
        </p:nvSpPr>
        <p:spPr/>
        <p:txBody>
          <a:bodyPr/>
          <a:lstStyle/>
          <a:p>
            <a:fld id="{F90E5A77-D385-4CDE-8FE8-D3E3CBE93E71}" type="slidenum">
              <a:rPr lang="en-GB" noProof="0" smtClean="0"/>
              <a:t>1</a:t>
            </a:fld>
            <a:endParaRPr lang="en-GB" noProof="0" dirty="0"/>
          </a:p>
        </p:txBody>
      </p:sp>
      <p:sp>
        <p:nvSpPr>
          <p:cNvPr id="5" name="Title 4">
            <a:extLst>
              <a:ext uri="{FF2B5EF4-FFF2-40B4-BE49-F238E27FC236}">
                <a16:creationId xmlns:a16="http://schemas.microsoft.com/office/drawing/2014/main" id="{069B2DBF-A38C-4E64-A7BA-292E51DDC2BF}"/>
              </a:ext>
            </a:extLst>
          </p:cNvPr>
          <p:cNvSpPr>
            <a:spLocks noGrp="1"/>
          </p:cNvSpPr>
          <p:nvPr>
            <p:ph type="ctrTitle"/>
          </p:nvPr>
        </p:nvSpPr>
        <p:spPr>
          <a:xfrm>
            <a:off x="550866" y="2126903"/>
            <a:ext cx="9289549" cy="1336904"/>
          </a:xfrm>
        </p:spPr>
        <p:txBody>
          <a:bodyPr/>
          <a:lstStyle/>
          <a:p>
            <a:r>
              <a:rPr lang="fi-FI" dirty="0"/>
              <a:t>Energiaverouudistus</a:t>
            </a:r>
            <a:br>
              <a:rPr lang="fi-FI" dirty="0"/>
            </a:br>
            <a:r>
              <a:rPr lang="fi-FI" dirty="0"/>
              <a:t>Fortumin näkemykset</a:t>
            </a:r>
          </a:p>
        </p:txBody>
      </p:sp>
      <p:sp>
        <p:nvSpPr>
          <p:cNvPr id="8" name="Text Placeholder 7">
            <a:extLst>
              <a:ext uri="{FF2B5EF4-FFF2-40B4-BE49-F238E27FC236}">
                <a16:creationId xmlns:a16="http://schemas.microsoft.com/office/drawing/2014/main" id="{88A55C45-DA99-4EC0-BE92-819698B7240D}"/>
              </a:ext>
            </a:extLst>
          </p:cNvPr>
          <p:cNvSpPr>
            <a:spLocks noGrp="1"/>
          </p:cNvSpPr>
          <p:nvPr>
            <p:ph type="body" sz="quarter" idx="14"/>
          </p:nvPr>
        </p:nvSpPr>
        <p:spPr/>
        <p:txBody>
          <a:bodyPr/>
          <a:lstStyle/>
          <a:p>
            <a:endParaRPr lang="fi-FI"/>
          </a:p>
        </p:txBody>
      </p:sp>
      <p:sp>
        <p:nvSpPr>
          <p:cNvPr id="7" name="Text Placeholder 6">
            <a:extLst>
              <a:ext uri="{FF2B5EF4-FFF2-40B4-BE49-F238E27FC236}">
                <a16:creationId xmlns:a16="http://schemas.microsoft.com/office/drawing/2014/main" id="{46FCE00F-A353-4586-9AED-9B1E30707790}"/>
              </a:ext>
            </a:extLst>
          </p:cNvPr>
          <p:cNvSpPr>
            <a:spLocks noGrp="1"/>
          </p:cNvSpPr>
          <p:nvPr>
            <p:ph type="body" sz="quarter" idx="13"/>
          </p:nvPr>
        </p:nvSpPr>
        <p:spPr/>
        <p:txBody>
          <a:bodyPr/>
          <a:lstStyle/>
          <a:p>
            <a:r>
              <a:rPr lang="fi-FI" dirty="0"/>
              <a:t>Mikael Lemström</a:t>
            </a:r>
            <a:br>
              <a:rPr lang="fi-FI" dirty="0"/>
            </a:br>
            <a:r>
              <a:rPr lang="fi-FI" dirty="0" err="1"/>
              <a:t>Vice</a:t>
            </a:r>
            <a:r>
              <a:rPr lang="fi-FI" dirty="0"/>
              <a:t> </a:t>
            </a:r>
            <a:r>
              <a:rPr lang="fi-FI" dirty="0" err="1"/>
              <a:t>President</a:t>
            </a:r>
            <a:r>
              <a:rPr lang="fi-FI" dirty="0"/>
              <a:t>, </a:t>
            </a:r>
            <a:r>
              <a:rPr lang="fi-FI" dirty="0" err="1"/>
              <a:t>Heating</a:t>
            </a:r>
            <a:r>
              <a:rPr lang="fi-FI" dirty="0"/>
              <a:t> &amp; </a:t>
            </a:r>
            <a:r>
              <a:rPr lang="fi-FI" dirty="0" err="1"/>
              <a:t>Cooling</a:t>
            </a:r>
            <a:r>
              <a:rPr lang="fi-FI" dirty="0"/>
              <a:t>, Fortum</a:t>
            </a:r>
          </a:p>
          <a:p>
            <a:endParaRPr lang="fi-FI" dirty="0"/>
          </a:p>
        </p:txBody>
      </p:sp>
    </p:spTree>
    <p:extLst>
      <p:ext uri="{BB962C8B-B14F-4D97-AF65-F5344CB8AC3E}">
        <p14:creationId xmlns:p14="http://schemas.microsoft.com/office/powerpoint/2010/main" val="6515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F6AE-91A4-4586-ACB5-34097CBDC8F8}"/>
              </a:ext>
            </a:extLst>
          </p:cNvPr>
          <p:cNvSpPr>
            <a:spLocks noGrp="1"/>
          </p:cNvSpPr>
          <p:nvPr>
            <p:ph type="title"/>
          </p:nvPr>
        </p:nvSpPr>
        <p:spPr/>
        <p:txBody>
          <a:bodyPr/>
          <a:lstStyle/>
          <a:p>
            <a:r>
              <a:rPr lang="fi-FI" sz="2000" dirty="0"/>
              <a:t>1) Millä tavalla olisi mielestänne paras tapa toteuttaa kaukolämpöverkkoon lämpöä tuottavien lämpöpumppujen ja konesalien sähköveron alennus? </a:t>
            </a:r>
            <a:br>
              <a:rPr lang="fi-FI" sz="2000" dirty="0"/>
            </a:br>
            <a:r>
              <a:rPr lang="fi-FI" sz="2000" dirty="0"/>
              <a:t>Mitä muita seikkoja tulisi ottaa huomioon veronalennusta toteutettaessa?</a:t>
            </a:r>
            <a:br>
              <a:rPr lang="fi-FI" sz="2000" dirty="0"/>
            </a:br>
            <a:endParaRPr lang="fi-FI" sz="2000" dirty="0"/>
          </a:p>
        </p:txBody>
      </p:sp>
      <p:sp>
        <p:nvSpPr>
          <p:cNvPr id="3" name="Content Placeholder 2">
            <a:extLst>
              <a:ext uri="{FF2B5EF4-FFF2-40B4-BE49-F238E27FC236}">
                <a16:creationId xmlns:a16="http://schemas.microsoft.com/office/drawing/2014/main" id="{90C50801-8020-4798-A906-3B4AEBC46228}"/>
              </a:ext>
            </a:extLst>
          </p:cNvPr>
          <p:cNvSpPr>
            <a:spLocks noGrp="1"/>
          </p:cNvSpPr>
          <p:nvPr>
            <p:ph idx="1"/>
          </p:nvPr>
        </p:nvSpPr>
        <p:spPr>
          <a:xfrm>
            <a:off x="559287" y="1484784"/>
            <a:ext cx="11090274" cy="4608515"/>
          </a:xfrm>
        </p:spPr>
        <p:txBody>
          <a:bodyPr>
            <a:normAutofit fontScale="85000" lnSpcReduction="10000"/>
          </a:bodyPr>
          <a:lstStyle/>
          <a:p>
            <a:pPr marL="342900" lvl="1" indent="-342900"/>
            <a:r>
              <a:rPr lang="fi-FI" sz="1600" b="1" dirty="0">
                <a:ea typeface="+mn-lt"/>
                <a:cs typeface="+mn-lt"/>
              </a:rPr>
              <a:t>Hallitusohjelmakirjaus kaukolämpöverkkoon lämpöä tuottavien lämpöpumppujen ja konesalien verotuksen siirtämisestä teollisuuden käyttämään sähköveroluokkaan II olisi tehtävä mahdollisimman nopeasti, laajasti ja selkeästi investointisuunnitelmien tueksi – jotta päästövähennystavoitteisiin päästään aikatauluissa, investointipäätöksiä suurista hukkalämpö- ja lämpöpumppuhankkeista tehdään 1-2 seuraavan vuoden aikana</a:t>
            </a:r>
            <a:endParaRPr lang="fi-FI" dirty="0"/>
          </a:p>
          <a:p>
            <a:pPr lvl="1"/>
            <a:r>
              <a:rPr lang="fi-FI" b="1" dirty="0"/>
              <a:t>Konesali-investointien näkökulmasta sähköveroluokka II:n </a:t>
            </a:r>
            <a:r>
              <a:rPr lang="fi-FI" b="1"/>
              <a:t>alentaminen kaikille </a:t>
            </a:r>
            <a:r>
              <a:rPr lang="fi-FI" b="1" dirty="0"/>
              <a:t>yli 5 MW:n konesaleille on oleellinen ja selkeyttä kirjaukseen sekä aikatauluun tarvittaisiin mahdollisimman pian investointien saamiseksi Suomeen</a:t>
            </a:r>
            <a:endParaRPr lang="fi-FI" dirty="0"/>
          </a:p>
          <a:p>
            <a:pPr lvl="2"/>
            <a:r>
              <a:rPr lang="fi-FI" dirty="0"/>
              <a:t>Kirjaus ei ole selkeä sen osalta, onko veroalennus kaavailtu kaikille konesaleille koosta ja kaukolämpökytkennästä huolimatta</a:t>
            </a:r>
          </a:p>
          <a:p>
            <a:pPr lvl="3"/>
            <a:r>
              <a:rPr lang="fi-FI" dirty="0"/>
              <a:t>Fortumin mukaan yli 5 MW:n konesalien tulisi säilyä sähköveroluokka II:ssa, kuten tähänkin saakka ilman lisäehtoja</a:t>
            </a:r>
          </a:p>
          <a:p>
            <a:pPr lvl="3"/>
            <a:r>
              <a:rPr lang="fi-FI" dirty="0"/>
              <a:t>Fortumin mukaan myös alle 5 MW:n konesalit, jotka on kytketty kaukolämpöverkkoon, tulisi siirtää sähköveroluokka II:een</a:t>
            </a:r>
          </a:p>
          <a:p>
            <a:pPr marL="609600" lvl="2" indent="-342900"/>
            <a:r>
              <a:rPr lang="fi-FI" sz="1400" dirty="0">
                <a:ea typeface="+mn-lt"/>
                <a:cs typeface="+mn-lt"/>
              </a:rPr>
              <a:t>Samalla kun kaukolämpöverkkoon lämpöä tuottavat konesalit vähentävät päästöjä kaukolämmöntuotannosta, konesali-investoinnit tyypillisesti kytkeytyvät uuden tuulivoiman investointipäätöksiin, jolloin houkuttelemalla suuria konesali-investointeja Suomella olisi mahdollista saada kansantalouden kannalta useita hyötyjä samanaikaisesti (hukkalämmöt kaukolämpöverkkoon, uusiutuvan energian investoinnit, työpaikat ja verotulot)</a:t>
            </a:r>
          </a:p>
          <a:p>
            <a:pPr marL="342900" lvl="1" indent="-342900"/>
            <a:r>
              <a:rPr lang="fi-FI" sz="1600" b="1" dirty="0">
                <a:ea typeface="+mn-lt"/>
                <a:cs typeface="+mn-lt"/>
              </a:rPr>
              <a:t>Sähköveron alennus tulisi kohdistaa vain kaukolämpöverkkoon kytketyille säädettäville lämpöpumpuille sektori-integraation edistämiseksi</a:t>
            </a:r>
          </a:p>
          <a:p>
            <a:pPr marL="609600" lvl="2" indent="-342900"/>
            <a:r>
              <a:rPr lang="fi-FI" sz="1400" dirty="0">
                <a:ea typeface="+mn-lt"/>
                <a:cs typeface="+mn-lt"/>
              </a:rPr>
              <a:t>Kaukolämpöjärjestelmä mahdollistaa tuotantotapojen, varastoinnin ja lämmön toimituksen optimoinnin kokonaisuutena sähkömarkkinan tilanteen mukaan (halvan sähkön aikana paljon sähköistä tuotantoa ja varastointia, kalliin sähkön aikana muilla tavoilla)</a:t>
            </a:r>
          </a:p>
          <a:p>
            <a:pPr marL="609600" lvl="2" indent="-342900"/>
            <a:r>
              <a:rPr lang="fi-FI" sz="1400" dirty="0">
                <a:ea typeface="+mn-lt"/>
                <a:cs typeface="+mn-lt"/>
              </a:rPr>
              <a:t>Kiinteistökohtaisissa lämmitysratkaisuissa sektori-integraation edistäminen on hyvin rajallista, koska optimoitavia kohteita on vain yksi kiinteistö</a:t>
            </a:r>
          </a:p>
          <a:p>
            <a:pPr marL="609600" lvl="2" indent="-342900"/>
            <a:r>
              <a:rPr lang="fi-FI" sz="1400" dirty="0">
                <a:ea typeface="+mn-lt"/>
                <a:cs typeface="+mn-lt"/>
              </a:rPr>
              <a:t>Ei-säädettävät </a:t>
            </a:r>
            <a:r>
              <a:rPr lang="fi-FI" sz="1400" dirty="0"/>
              <a:t>(kiinteistökohtaiset) lämpöpumput lisäävät sähkön kysyntää sähkön huippukysyntätilanteissa</a:t>
            </a:r>
            <a:br>
              <a:rPr lang="fi-FI" sz="1400" dirty="0"/>
            </a:br>
            <a:r>
              <a:rPr lang="fi-FI" sz="1400" dirty="0"/>
              <a:t>(esimerkiksi maalämpökohteissa huipputehot tehdään usein suoralla sähkölämmityksellä)</a:t>
            </a:r>
          </a:p>
          <a:p>
            <a:pPr marL="609600" lvl="2" indent="-342900"/>
            <a:endParaRPr lang="fi-FI" sz="1400" dirty="0">
              <a:ea typeface="+mn-lt"/>
              <a:cs typeface="+mn-lt"/>
            </a:endParaRPr>
          </a:p>
          <a:p>
            <a:pPr marL="0" lvl="1" indent="0">
              <a:buNone/>
            </a:pPr>
            <a:endParaRPr lang="fi-FI" sz="2100" dirty="0">
              <a:ea typeface="+mn-lt"/>
              <a:cs typeface="+mn-lt"/>
            </a:endParaRPr>
          </a:p>
          <a:p>
            <a:pPr marL="273050" lvl="1" indent="0">
              <a:buNone/>
            </a:pPr>
            <a:endParaRPr lang="fi-FI" dirty="0"/>
          </a:p>
          <a:p>
            <a:pPr marL="0" indent="0">
              <a:buNone/>
            </a:pPr>
            <a:endParaRPr lang="fi-FI" b="1" dirty="0"/>
          </a:p>
        </p:txBody>
      </p:sp>
      <p:sp>
        <p:nvSpPr>
          <p:cNvPr id="4" name="Slide Number Placeholder 3">
            <a:extLst>
              <a:ext uri="{FF2B5EF4-FFF2-40B4-BE49-F238E27FC236}">
                <a16:creationId xmlns:a16="http://schemas.microsoft.com/office/drawing/2014/main" id="{E6FCD337-A21C-479A-897A-EB3E12A6F4AF}"/>
              </a:ext>
            </a:extLst>
          </p:cNvPr>
          <p:cNvSpPr>
            <a:spLocks noGrp="1"/>
          </p:cNvSpPr>
          <p:nvPr>
            <p:ph type="sldNum" sz="quarter" idx="12"/>
          </p:nvPr>
        </p:nvSpPr>
        <p:spPr/>
        <p:txBody>
          <a:bodyPr/>
          <a:lstStyle/>
          <a:p>
            <a:fld id="{F90E5A77-D385-4CDE-8FE8-D3E3CBE93E71}" type="slidenum">
              <a:rPr lang="en-GB" noProof="0" smtClean="0"/>
              <a:t>2</a:t>
            </a:fld>
            <a:endParaRPr lang="en-GB" noProof="0" dirty="0"/>
          </a:p>
        </p:txBody>
      </p:sp>
    </p:spTree>
    <p:extLst>
      <p:ext uri="{BB962C8B-B14F-4D97-AF65-F5344CB8AC3E}">
        <p14:creationId xmlns:p14="http://schemas.microsoft.com/office/powerpoint/2010/main" val="357897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text on a white background&#10;&#10;Description automatically generated">
            <a:extLst>
              <a:ext uri="{FF2B5EF4-FFF2-40B4-BE49-F238E27FC236}">
                <a16:creationId xmlns:a16="http://schemas.microsoft.com/office/drawing/2014/main" id="{BBD7D02F-B0A5-48C8-9620-75E40F44FA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9540"/>
          </a:xfrm>
        </p:spPr>
      </p:pic>
      <p:sp>
        <p:nvSpPr>
          <p:cNvPr id="4" name="Slide Number Placeholder 3">
            <a:extLst>
              <a:ext uri="{FF2B5EF4-FFF2-40B4-BE49-F238E27FC236}">
                <a16:creationId xmlns:a16="http://schemas.microsoft.com/office/drawing/2014/main" id="{11A7699B-91F2-4BB6-8C40-38334FFF630F}"/>
              </a:ext>
            </a:extLst>
          </p:cNvPr>
          <p:cNvSpPr>
            <a:spLocks noGrp="1"/>
          </p:cNvSpPr>
          <p:nvPr>
            <p:ph type="sldNum" sz="quarter" idx="12"/>
          </p:nvPr>
        </p:nvSpPr>
        <p:spPr/>
        <p:txBody>
          <a:bodyPr/>
          <a:lstStyle/>
          <a:p>
            <a:fld id="{F90E5A77-D385-4CDE-8FE8-D3E3CBE93E71}" type="slidenum">
              <a:rPr lang="en-GB" noProof="0" smtClean="0"/>
              <a:t>3</a:t>
            </a:fld>
            <a:endParaRPr lang="en-GB" noProof="0" dirty="0"/>
          </a:p>
        </p:txBody>
      </p:sp>
    </p:spTree>
    <p:extLst>
      <p:ext uri="{BB962C8B-B14F-4D97-AF65-F5344CB8AC3E}">
        <p14:creationId xmlns:p14="http://schemas.microsoft.com/office/powerpoint/2010/main" val="5624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A2A9-0088-4963-A747-3FA2015DE299}"/>
              </a:ext>
            </a:extLst>
          </p:cNvPr>
          <p:cNvSpPr>
            <a:spLocks noGrp="1"/>
          </p:cNvSpPr>
          <p:nvPr>
            <p:ph type="title"/>
          </p:nvPr>
        </p:nvSpPr>
        <p:spPr/>
        <p:txBody>
          <a:bodyPr/>
          <a:lstStyle/>
          <a:p>
            <a:r>
              <a:rPr lang="fi-FI" sz="2000" dirty="0"/>
              <a:t>2) Millaisen realistisen potentiaalin näette hukkalämpöjen hyödyntämissä ja mitä voitaisiin tehdä sen tehostamiseksi, että niitä hyödynnettäisiin nykyistä enemmän?</a:t>
            </a:r>
            <a:br>
              <a:rPr lang="fi-FI" dirty="0"/>
            </a:br>
            <a:endParaRPr lang="fi-FI" dirty="0"/>
          </a:p>
        </p:txBody>
      </p:sp>
      <p:sp>
        <p:nvSpPr>
          <p:cNvPr id="3" name="Content Placeholder 2">
            <a:extLst>
              <a:ext uri="{FF2B5EF4-FFF2-40B4-BE49-F238E27FC236}">
                <a16:creationId xmlns:a16="http://schemas.microsoft.com/office/drawing/2014/main" id="{8946FC63-C577-4420-BCE8-DF83EF586607}"/>
              </a:ext>
            </a:extLst>
          </p:cNvPr>
          <p:cNvSpPr>
            <a:spLocks noGrp="1"/>
          </p:cNvSpPr>
          <p:nvPr>
            <p:ph idx="1"/>
          </p:nvPr>
        </p:nvSpPr>
        <p:spPr>
          <a:xfrm>
            <a:off x="550864" y="1484313"/>
            <a:ext cx="11017744" cy="4608515"/>
          </a:xfrm>
        </p:spPr>
        <p:txBody>
          <a:bodyPr>
            <a:normAutofit fontScale="77500" lnSpcReduction="20000"/>
          </a:bodyPr>
          <a:lstStyle/>
          <a:p>
            <a:r>
              <a:rPr lang="fi-FI" dirty="0"/>
              <a:t>Fortum näkee hukkalämpöjen hyödyntämisessä kaukolämmöksi suurta potentiaalia erityisesti Espoo-Kirkkonummi-alueella. Fortum hyödyntää tällä hetkellä Suomenojan voimalaitoksen 40 MW:n lämpöpumppulaitoksella </a:t>
            </a:r>
            <a:r>
              <a:rPr lang="fi-FI" dirty="0" err="1"/>
              <a:t>HSY:n</a:t>
            </a:r>
            <a:r>
              <a:rPr lang="fi-FI" dirty="0"/>
              <a:t> käsittelemien jätevesien hukkalämpöjä niin, niistä saadaan tuotettua hyvällä hyötysuhteella 15% koko Espoon, Kauniaisen ja Kirkkonummen kaukolämmön tarpeesta. Parhaillaan on rakenteilla kolmas lämpöpumppuyksikkö, joka nostaa laitoksella tuotetun määrän jo 20%:iin verkon tarpeesta.  </a:t>
            </a:r>
          </a:p>
          <a:p>
            <a:r>
              <a:rPr lang="fi-FI" dirty="0"/>
              <a:t>Suurin tunnistettu potentiaali on konesaleissa syntyvässä merkittävässä hukkalämpömäärässä. Laskelmiemme mukaan sähköteholtaan 100 MW:n konesalin hukkalämpömäärällä voitaisiin lämmittää jopa kolmasosa kyseisestä Espoon kaukolämpöverkosta. </a:t>
            </a:r>
          </a:p>
          <a:p>
            <a:r>
              <a:rPr lang="fi-FI" dirty="0"/>
              <a:t>Muut potentiaaliset kohteet ovat teollisuuskohteita, joita ei Espoon kaukolämpöverkon alueella juurikaan ole. Olemme mukana selvityksessä, jossa tutkitaan olisiko Kilpilahden teollisuusalueelta tuotavissa hukkalämpöjä pääkaupunkiseudun kaukolämpöverkkoihin. Sieltä saatavalla hukkalämpömäärällä kattaisi laskelmien mukaan jopa neljäsosan koko pääkaupunkiseudun kaukolämmöntarpeesta. Investointipäätöksiä pitäisi kuitenkin pystyä tekemään vuonna 2021, jotta aikataulu sopisi yhteen Kilpilahden laitosten revisioaikatauluihin.</a:t>
            </a:r>
          </a:p>
          <a:p>
            <a:pPr marL="0" indent="0">
              <a:buNone/>
            </a:pPr>
            <a:endParaRPr lang="fi-FI" dirty="0"/>
          </a:p>
          <a:p>
            <a:pPr marL="0" indent="0">
              <a:buNone/>
            </a:pPr>
            <a:r>
              <a:rPr lang="fi-FI" b="1" dirty="0"/>
              <a:t>Hukkalämpöjen hyödyntämisen tehostamiseksi tärkeimmät asiat ovat: </a:t>
            </a:r>
            <a:br>
              <a:rPr lang="fi-FI" b="1" dirty="0"/>
            </a:br>
            <a:br>
              <a:rPr lang="fi-FI" b="1" dirty="0"/>
            </a:br>
            <a:r>
              <a:rPr lang="fi-FI" b="1" dirty="0"/>
              <a:t>1) kaukolämpöverkkoon </a:t>
            </a:r>
            <a:r>
              <a:rPr lang="fi-FI" b="1"/>
              <a:t>kytkettyjen säädettävien lämpöpumppujen </a:t>
            </a:r>
            <a:r>
              <a:rPr lang="fi-FI" b="1" dirty="0"/>
              <a:t>verotuksen suunniteltu laskeminen (hukkalämpöjen hyödyntäminen edellyttää poikkeuksetta lämpöpumpun käyttöä)</a:t>
            </a:r>
          </a:p>
          <a:p>
            <a:pPr marL="0" indent="0">
              <a:buNone/>
            </a:pPr>
            <a:r>
              <a:rPr lang="fi-FI" sz="2000" b="1" dirty="0"/>
              <a:t>2) teollisuuden käyttämän sähköveron laskeminen EU:n minimiin mahdollisimman nopeasti konesali-investointien saamiseksi Suomeen sekä lämpöpumppuinvestointien kannattavuuden parantamiseksi</a:t>
            </a:r>
          </a:p>
          <a:p>
            <a:endParaRPr lang="fi-FI" dirty="0"/>
          </a:p>
        </p:txBody>
      </p:sp>
      <p:sp>
        <p:nvSpPr>
          <p:cNvPr id="4" name="Slide Number Placeholder 3">
            <a:extLst>
              <a:ext uri="{FF2B5EF4-FFF2-40B4-BE49-F238E27FC236}">
                <a16:creationId xmlns:a16="http://schemas.microsoft.com/office/drawing/2014/main" id="{04F4EF87-36F6-449F-94F2-2487D412CE14}"/>
              </a:ext>
            </a:extLst>
          </p:cNvPr>
          <p:cNvSpPr>
            <a:spLocks noGrp="1"/>
          </p:cNvSpPr>
          <p:nvPr>
            <p:ph type="sldNum" sz="quarter" idx="12"/>
          </p:nvPr>
        </p:nvSpPr>
        <p:spPr/>
        <p:txBody>
          <a:bodyPr/>
          <a:lstStyle/>
          <a:p>
            <a:fld id="{F90E5A77-D385-4CDE-8FE8-D3E3CBE93E71}" type="slidenum">
              <a:rPr lang="en-GB" noProof="0" smtClean="0"/>
              <a:t>4</a:t>
            </a:fld>
            <a:endParaRPr lang="en-GB" noProof="0" dirty="0"/>
          </a:p>
        </p:txBody>
      </p:sp>
    </p:spTree>
    <p:extLst>
      <p:ext uri="{BB962C8B-B14F-4D97-AF65-F5344CB8AC3E}">
        <p14:creationId xmlns:p14="http://schemas.microsoft.com/office/powerpoint/2010/main" val="277903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14E7-0DFE-44E9-B65E-147C3A5F6797}"/>
              </a:ext>
            </a:extLst>
          </p:cNvPr>
          <p:cNvSpPr>
            <a:spLocks noGrp="1"/>
          </p:cNvSpPr>
          <p:nvPr>
            <p:ph type="title"/>
          </p:nvPr>
        </p:nvSpPr>
        <p:spPr>
          <a:xfrm>
            <a:off x="550864" y="476673"/>
            <a:ext cx="11090274" cy="792088"/>
          </a:xfrm>
        </p:spPr>
        <p:txBody>
          <a:bodyPr/>
          <a:lstStyle/>
          <a:p>
            <a:pPr marL="0" indent="0"/>
            <a:r>
              <a:rPr lang="fi-FI" sz="2000" dirty="0"/>
              <a:t>3) Miten kirjaus, jossa verotukea yhdistetyssä sähkön ja lämmön tuotannossa pienennetään sekä korotetaan verotasoa lämmityspolttoaineissa niin, että verotulot kasvavat yhteensä 100 milj. euroa vaalikauden aikana tulisi toteuttaa? </a:t>
            </a:r>
            <a:br>
              <a:rPr lang="fi-FI" sz="2000" dirty="0"/>
            </a:br>
            <a:r>
              <a:rPr lang="fi-FI" sz="2000" dirty="0"/>
              <a:t>	</a:t>
            </a:r>
          </a:p>
        </p:txBody>
      </p:sp>
      <p:sp>
        <p:nvSpPr>
          <p:cNvPr id="3" name="Content Placeholder 2">
            <a:extLst>
              <a:ext uri="{FF2B5EF4-FFF2-40B4-BE49-F238E27FC236}">
                <a16:creationId xmlns:a16="http://schemas.microsoft.com/office/drawing/2014/main" id="{24E24A45-2B0D-42C5-BE9D-CDE3A35C1570}"/>
              </a:ext>
            </a:extLst>
          </p:cNvPr>
          <p:cNvSpPr>
            <a:spLocks noGrp="1"/>
          </p:cNvSpPr>
          <p:nvPr>
            <p:ph idx="1"/>
          </p:nvPr>
        </p:nvSpPr>
        <p:spPr>
          <a:xfrm>
            <a:off x="479376" y="1736725"/>
            <a:ext cx="11090274" cy="4608515"/>
          </a:xfrm>
        </p:spPr>
        <p:txBody>
          <a:bodyPr>
            <a:normAutofit fontScale="25000" lnSpcReduction="20000"/>
          </a:bodyPr>
          <a:lstStyle/>
          <a:p>
            <a:pPr marL="342900" lvl="1" indent="-342900">
              <a:buFont typeface="Arial" panose="020B0604020202020204" pitchFamily="34" charset="0"/>
              <a:buChar char="•"/>
            </a:pPr>
            <a:r>
              <a:rPr lang="fi-FI" sz="6400" dirty="0"/>
              <a:t>Olemassa olevat ohjauskeinot fossiilisista polttoaineista luopumiseksi toimivat tehokkaasti, mutta useiden kaupunkien kaukolämpöjärjestelmät nojaavat vielä siirtymäaikana vahvasti kivihiileen ja maakaasuun. Samaan aikaan tarve päästöttömän tuotantokapasiteetin investoinneille on merkittävä.</a:t>
            </a:r>
          </a:p>
          <a:p>
            <a:pPr marL="342900" lvl="1" indent="-342900">
              <a:buFont typeface="Arial" panose="020B0604020202020204" pitchFamily="34" charset="0"/>
              <a:buChar char="•"/>
            </a:pPr>
            <a:r>
              <a:rPr lang="fi-FI" sz="6400" dirty="0"/>
              <a:t>CHP-veroedun poistaminen </a:t>
            </a:r>
            <a:r>
              <a:rPr lang="fi-FI" sz="6400" u="sng" dirty="0"/>
              <a:t>ei vaikuttaisi </a:t>
            </a:r>
            <a:r>
              <a:rPr lang="fi-FI" sz="6400" dirty="0"/>
              <a:t>kaukolämmön tuotannon päästöihin vähentävästi kivihiilen, kaasun tai öljyn osalta (VTT 2019, kuva 27 seuraava sivu)</a:t>
            </a:r>
          </a:p>
          <a:p>
            <a:pPr marL="342900" lvl="1" indent="-342900">
              <a:buFont typeface="Arial" panose="020B0604020202020204" pitchFamily="34" charset="0"/>
              <a:buChar char="•"/>
            </a:pPr>
            <a:r>
              <a:rPr lang="fi-FI" sz="6400" dirty="0"/>
              <a:t>CHP-veroedun poisto vaarantaisi kaukolämmön kilpailukyvyn ja tulisi pienentämään kaukolämpöjärjestelmän yhteiskunnallisia hyötyjä kuten sähköjärjestelmän tukemisen</a:t>
            </a:r>
          </a:p>
          <a:p>
            <a:pPr marL="342900" lvl="1" indent="-342900">
              <a:buFont typeface="Arial" panose="020B0604020202020204" pitchFamily="34" charset="0"/>
              <a:buChar char="•"/>
            </a:pPr>
            <a:r>
              <a:rPr lang="fi-FI" sz="6400" dirty="0"/>
              <a:t>Muutos tapahtuu korvaamalla turve puulla, joka ei edellytä merkittäviä lisäinvestointeja ja on paikallinen polttoaine.</a:t>
            </a:r>
          </a:p>
          <a:p>
            <a:pPr marL="342900" lvl="1" indent="-342900">
              <a:buFont typeface="Arial" panose="020B0604020202020204" pitchFamily="34" charset="0"/>
              <a:buChar char="•"/>
            </a:pPr>
            <a:endParaRPr lang="fi-FI" sz="2000" dirty="0"/>
          </a:p>
          <a:p>
            <a:r>
              <a:rPr lang="fi-FI" sz="6400" b="1" dirty="0"/>
              <a:t>Kaukolämpötuotannon verotusta ei lähtökohtaisesti ole perusteltua korottaa. Mikäli muutos kuitenkin toteutetaan, se tulisi tehdä korottamalla fossiilisten lämmityspolttoaineiden valmisteveroa, painottaen niitä polttoaineita, joissa suurimmat CO2-ominaispäästöt. Päästövähennysten näkökulmasta Fortum pitää turpeen verotuen poistamista oikeutettuna, koska turpeen päästökerroin ylittää jopa kivihiilen päästökertoimen.</a:t>
            </a:r>
          </a:p>
          <a:p>
            <a:r>
              <a:rPr lang="fi-FI" sz="6400" b="1" dirty="0"/>
              <a:t>Lämmöntuotannon polttoaineiden veronkorotukset tulisi toteuttaa takapainotteisesti, jotta varmistettaisiin toimijoiden taloudelliset ja muut edellytykset toteuttaa tarvittavat investoinnit fossiilisen energian korvaamiseksi hiilineutraalilla energialla. Esimerkiksi kivihiilikieltolain myötä tarvitaan paljon uusia korvausinvestointeja. Erityisesti toimijoiden, jotka pyrkivät irtautumaan kivihiilestä etupainotteisesti eli jo vuoden 2025 loppuun mennessä, on käynnistettävä korvausinvestoinnit nopealla aikataululla. Jatkuvat veronkorotukset yhdistettynä päästöoikeuksien nopeasti vahvistuneeseen hintaan heikentävät yhtiöiden mahdollisuuksia toteuttaa tarvittavia korvausinvestointeja. </a:t>
            </a:r>
          </a:p>
        </p:txBody>
      </p:sp>
      <p:sp>
        <p:nvSpPr>
          <p:cNvPr id="4" name="Slide Number Placeholder 3">
            <a:extLst>
              <a:ext uri="{FF2B5EF4-FFF2-40B4-BE49-F238E27FC236}">
                <a16:creationId xmlns:a16="http://schemas.microsoft.com/office/drawing/2014/main" id="{3AE88623-E1FF-47FA-A477-1C777B7D0979}"/>
              </a:ext>
            </a:extLst>
          </p:cNvPr>
          <p:cNvSpPr>
            <a:spLocks noGrp="1"/>
          </p:cNvSpPr>
          <p:nvPr>
            <p:ph type="sldNum" sz="quarter" idx="12"/>
          </p:nvPr>
        </p:nvSpPr>
        <p:spPr/>
        <p:txBody>
          <a:bodyPr/>
          <a:lstStyle/>
          <a:p>
            <a:fld id="{F90E5A77-D385-4CDE-8FE8-D3E3CBE93E71}" type="slidenum">
              <a:rPr lang="en-GB" noProof="0" smtClean="0"/>
              <a:t>5</a:t>
            </a:fld>
            <a:endParaRPr lang="en-GB" noProof="0" dirty="0"/>
          </a:p>
        </p:txBody>
      </p:sp>
    </p:spTree>
    <p:extLst>
      <p:ext uri="{BB962C8B-B14F-4D97-AF65-F5344CB8AC3E}">
        <p14:creationId xmlns:p14="http://schemas.microsoft.com/office/powerpoint/2010/main" val="281984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D360-F889-4018-9F39-DA2D15EB5215}"/>
              </a:ext>
            </a:extLst>
          </p:cNvPr>
          <p:cNvSpPr>
            <a:spLocks noGrp="1"/>
          </p:cNvSpPr>
          <p:nvPr>
            <p:ph type="title"/>
          </p:nvPr>
        </p:nvSpPr>
        <p:spPr/>
        <p:txBody>
          <a:bodyPr/>
          <a:lstStyle/>
          <a:p>
            <a:r>
              <a:rPr lang="fi-FI" dirty="0"/>
              <a:t>VTT 2019: Energiantuotannon valmisteverotuksen kehittäminen Suomessa, s. 73</a:t>
            </a:r>
          </a:p>
        </p:txBody>
      </p:sp>
      <p:sp>
        <p:nvSpPr>
          <p:cNvPr id="4" name="Slide Number Placeholder 3">
            <a:extLst>
              <a:ext uri="{FF2B5EF4-FFF2-40B4-BE49-F238E27FC236}">
                <a16:creationId xmlns:a16="http://schemas.microsoft.com/office/drawing/2014/main" id="{DF492A97-5A9E-4826-BD07-DBFF06B5AD15}"/>
              </a:ext>
            </a:extLst>
          </p:cNvPr>
          <p:cNvSpPr>
            <a:spLocks noGrp="1"/>
          </p:cNvSpPr>
          <p:nvPr>
            <p:ph type="sldNum" sz="quarter" idx="12"/>
          </p:nvPr>
        </p:nvSpPr>
        <p:spPr/>
        <p:txBody>
          <a:bodyPr/>
          <a:lstStyle/>
          <a:p>
            <a:fld id="{F90E5A77-D385-4CDE-8FE8-D3E3CBE93E71}" type="slidenum">
              <a:rPr lang="en-GB" noProof="0" smtClean="0"/>
              <a:t>6</a:t>
            </a:fld>
            <a:endParaRPr lang="en-GB" noProof="0" dirty="0"/>
          </a:p>
        </p:txBody>
      </p:sp>
      <p:pic>
        <p:nvPicPr>
          <p:cNvPr id="5" name="Picture 4">
            <a:extLst>
              <a:ext uri="{FF2B5EF4-FFF2-40B4-BE49-F238E27FC236}">
                <a16:creationId xmlns:a16="http://schemas.microsoft.com/office/drawing/2014/main" id="{B940F2F0-8313-46D6-86A6-D315C254F9A5}"/>
              </a:ext>
            </a:extLst>
          </p:cNvPr>
          <p:cNvPicPr>
            <a:picLocks noChangeAspect="1"/>
          </p:cNvPicPr>
          <p:nvPr/>
        </p:nvPicPr>
        <p:blipFill rotWithShape="1">
          <a:blip r:embed="rId2"/>
          <a:srcRect l="12791" t="30140" r="68309" b="14091"/>
          <a:stretch/>
        </p:blipFill>
        <p:spPr>
          <a:xfrm>
            <a:off x="2999656" y="1722644"/>
            <a:ext cx="5328592" cy="4913563"/>
          </a:xfrm>
          <a:prstGeom prst="rect">
            <a:avLst/>
          </a:prstGeom>
        </p:spPr>
      </p:pic>
    </p:spTree>
    <p:extLst>
      <p:ext uri="{BB962C8B-B14F-4D97-AF65-F5344CB8AC3E}">
        <p14:creationId xmlns:p14="http://schemas.microsoft.com/office/powerpoint/2010/main" val="123398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BB62-97A8-4CCB-AF25-2958BC31D71D}"/>
              </a:ext>
            </a:extLst>
          </p:cNvPr>
          <p:cNvSpPr>
            <a:spLocks noGrp="1"/>
          </p:cNvSpPr>
          <p:nvPr>
            <p:ph type="title"/>
          </p:nvPr>
        </p:nvSpPr>
        <p:spPr/>
        <p:txBody>
          <a:bodyPr/>
          <a:lstStyle/>
          <a:p>
            <a:r>
              <a:rPr lang="fi-FI" sz="2000" dirty="0"/>
              <a:t>4) Sähköveroluokan II sähköveron alennuksen aikataulu on kytköksissä energiaintensiivisen teollisuuden veronpalautuksen poistoon. Miten ja millä aikataululla toimenpide tulisi toteuttaa?</a:t>
            </a:r>
            <a:br>
              <a:rPr lang="fi-FI" dirty="0"/>
            </a:br>
            <a:endParaRPr lang="fi-FI" dirty="0"/>
          </a:p>
        </p:txBody>
      </p:sp>
      <p:sp>
        <p:nvSpPr>
          <p:cNvPr id="3" name="Content Placeholder 2">
            <a:extLst>
              <a:ext uri="{FF2B5EF4-FFF2-40B4-BE49-F238E27FC236}">
                <a16:creationId xmlns:a16="http://schemas.microsoft.com/office/drawing/2014/main" id="{03AF4A71-A3ED-4097-B64E-9AA37EEAAB29}"/>
              </a:ext>
            </a:extLst>
          </p:cNvPr>
          <p:cNvSpPr>
            <a:spLocks noGrp="1"/>
          </p:cNvSpPr>
          <p:nvPr>
            <p:ph idx="1"/>
          </p:nvPr>
        </p:nvSpPr>
        <p:spPr/>
        <p:txBody>
          <a:bodyPr>
            <a:normAutofit fontScale="77500" lnSpcReduction="20000"/>
          </a:bodyPr>
          <a:lstStyle/>
          <a:p>
            <a:r>
              <a:rPr lang="fi-FI" dirty="0"/>
              <a:t>Verotuksella ja päästökaupalla tulisi ohjata päästövähennyksiä varsinkin toimialoilla, joilla ne on kustannustehokasta toteuttaa. Energiaintensiivisten yritysten veronpalautusten vähentäminen kannustaa yrityksiä vähentämään päästöjään eikä lisää merkittävästi lisää riskiä hiilivuodosta – tällä voidaan saavuttaa päästövähennyksiä päästökauppa ja ei-päästökauppasektorilla.</a:t>
            </a:r>
          </a:p>
          <a:p>
            <a:r>
              <a:rPr lang="fi-FI" dirty="0"/>
              <a:t>Ymmärrämme, että hallitus tavoittelee kustannusneutraalia verouudistusta, jossa teollisuuden sähköveron alentaminen kompensoitaisiin poistamalla nykyinen teollisuuden energiaveron palautusjärjestelmä. Pelkästään tällä muutoksella ei päästä täysin kustannusneutraaliin lopputulokseen, mutta uskomme että verouudistuksen houkuttelemat (konesali-) investoinnit voivat lisätä verokertymää siten, että lähivuosien aikana ero tulee kompensoitua. EU:n minimiverotasolle pääsemiseksi tulisi selvittää kansallisen päästökauppakompensaation poistamista. Tämä olisi johdonmukainen toimenpide karsittaessa tukia fossiiliselle energialle. </a:t>
            </a:r>
          </a:p>
          <a:p>
            <a:r>
              <a:rPr lang="fi-FI" dirty="0"/>
              <a:t>Suomen aseman vahvistamiseksi kilpailussa kansainvälisistä konesali-investoinneista, teollisuuden sähkövero (veroluokka II) tulisi alentaa samalle tasolle Ruotsin kanssa eli EU:n minimiin vuoden 2021 alusta alkaen. Korkeampi verotus on erittäin merkittävä tekijä konesalisijoittajien näkökulmasta ja tässä kilpailussa olemme vaarassa hävitä tulevien vuosien investoinnit naapurimaille ellei verotus ole kilpailijamaiden kanssa kilpailukykyinen. </a:t>
            </a:r>
          </a:p>
          <a:p>
            <a:r>
              <a:rPr lang="fi-FI" dirty="0"/>
              <a:t>Myös investointipäätökset polttovapaaseen tuotantoteknologiaan (esim. lämpöpumput) ovat sidoksissa verouudistuksen aikatauluihin. Esimerkiksi Kilpilahden hukkalämpöhankkeessa lämpöpumppujen verokohtelun merkitys on erittäin suuri.</a:t>
            </a:r>
          </a:p>
          <a:p>
            <a:endParaRPr lang="fi-FI" sz="2300" b="1" dirty="0"/>
          </a:p>
          <a:p>
            <a:r>
              <a:rPr lang="fi-FI" sz="2300" b="1" dirty="0"/>
              <a:t>Sähköveron alennus tulisi toteuttaa yhdellä kertaa tai enintään kahdessa vaiheessa (peräkkäisinä vuosina). Sähköveron lasku toimii kannusteena siirtyä raskaiden teollisuusprosessien energiankäytössä päästöttömään sähköön.</a:t>
            </a:r>
            <a:endParaRPr lang="fi-FI" sz="2300" b="1" dirty="0">
              <a:cs typeface="Arial"/>
            </a:endParaRPr>
          </a:p>
          <a:p>
            <a:pPr marL="0" indent="0">
              <a:buNone/>
            </a:pPr>
            <a:endParaRPr lang="fi-FI" dirty="0"/>
          </a:p>
          <a:p>
            <a:endParaRPr lang="fi-FI" dirty="0"/>
          </a:p>
        </p:txBody>
      </p:sp>
      <p:sp>
        <p:nvSpPr>
          <p:cNvPr id="4" name="Slide Number Placeholder 3">
            <a:extLst>
              <a:ext uri="{FF2B5EF4-FFF2-40B4-BE49-F238E27FC236}">
                <a16:creationId xmlns:a16="http://schemas.microsoft.com/office/drawing/2014/main" id="{ADAA81A2-96E0-4569-85DA-F83D8D33D71E}"/>
              </a:ext>
            </a:extLst>
          </p:cNvPr>
          <p:cNvSpPr>
            <a:spLocks noGrp="1"/>
          </p:cNvSpPr>
          <p:nvPr>
            <p:ph type="sldNum" sz="quarter" idx="12"/>
          </p:nvPr>
        </p:nvSpPr>
        <p:spPr/>
        <p:txBody>
          <a:bodyPr/>
          <a:lstStyle/>
          <a:p>
            <a:fld id="{F90E5A77-D385-4CDE-8FE8-D3E3CBE93E71}" type="slidenum">
              <a:rPr lang="en-GB" noProof="0" smtClean="0"/>
              <a:t>7</a:t>
            </a:fld>
            <a:endParaRPr lang="en-GB" noProof="0" dirty="0"/>
          </a:p>
        </p:txBody>
      </p:sp>
    </p:spTree>
    <p:extLst>
      <p:ext uri="{BB962C8B-B14F-4D97-AF65-F5344CB8AC3E}">
        <p14:creationId xmlns:p14="http://schemas.microsoft.com/office/powerpoint/2010/main" val="3552852893"/>
      </p:ext>
    </p:extLst>
  </p:cSld>
  <p:clrMapOvr>
    <a:masterClrMapping/>
  </p:clrMapOvr>
</p:sld>
</file>

<file path=ppt/theme/theme1.xml><?xml version="1.0" encoding="utf-8"?>
<a:theme xmlns:a="http://schemas.openxmlformats.org/drawingml/2006/main" name="FORTUM Arial">
  <a:themeElements>
    <a:clrScheme name="fortum PPT 2017">
      <a:dk1>
        <a:srgbClr val="000000"/>
      </a:dk1>
      <a:lt1>
        <a:sysClr val="window" lastClr="FFFFFF"/>
      </a:lt1>
      <a:dk2>
        <a:srgbClr val="9BBDB6"/>
      </a:dk2>
      <a:lt2>
        <a:srgbClr val="B9B4AA"/>
      </a:lt2>
      <a:accent1>
        <a:srgbClr val="5AC37D"/>
      </a:accent1>
      <a:accent2>
        <a:srgbClr val="377A6C"/>
      </a:accent2>
      <a:accent3>
        <a:srgbClr val="78A0D4"/>
      </a:accent3>
      <a:accent4>
        <a:srgbClr val="003C79"/>
      </a:accent4>
      <a:accent5>
        <a:srgbClr val="F5E100"/>
      </a:accent5>
      <a:accent6>
        <a:srgbClr val="EB6437"/>
      </a:accent6>
      <a:hlink>
        <a:srgbClr val="5AC37D"/>
      </a:hlink>
      <a:folHlink>
        <a:srgbClr val="78A0D4"/>
      </a:folHlink>
    </a:clrScheme>
    <a:fontScheme name="fort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extLst>
    <a:ext uri="{05A4C25C-085E-4340-85A3-A5531E510DB2}">
      <thm15:themeFamily xmlns:thm15="http://schemas.microsoft.com/office/thememl/2012/main" name="fortum_landscape" id="{445015AE-D9C6-4407-B124-47DB69437AF0}" vid="{7D95E9D0-9BA0-408F-85C3-B770207B0866}"/>
    </a:ext>
  </a:extLst>
</a:theme>
</file>

<file path=ppt/theme/theme2.xml><?xml version="1.0" encoding="utf-8"?>
<a:theme xmlns:a="http://schemas.openxmlformats.org/drawingml/2006/main" name="FORTUM Sans">
  <a:themeElements>
    <a:clrScheme name="fortum PPT 2017">
      <a:dk1>
        <a:srgbClr val="000000"/>
      </a:dk1>
      <a:lt1>
        <a:sysClr val="window" lastClr="FFFFFF"/>
      </a:lt1>
      <a:dk2>
        <a:srgbClr val="9BBDB6"/>
      </a:dk2>
      <a:lt2>
        <a:srgbClr val="B9B4AA"/>
      </a:lt2>
      <a:accent1>
        <a:srgbClr val="5AC37D"/>
      </a:accent1>
      <a:accent2>
        <a:srgbClr val="377A6C"/>
      </a:accent2>
      <a:accent3>
        <a:srgbClr val="78A0D4"/>
      </a:accent3>
      <a:accent4>
        <a:srgbClr val="003C79"/>
      </a:accent4>
      <a:accent5>
        <a:srgbClr val="F5E100"/>
      </a:accent5>
      <a:accent6>
        <a:srgbClr val="EB6437"/>
      </a:accent6>
      <a:hlink>
        <a:srgbClr val="5AC37D"/>
      </a:hlink>
      <a:folHlink>
        <a:srgbClr val="78A0D4"/>
      </a:folHlink>
    </a:clrScheme>
    <a:fontScheme name="Fortum 2019">
      <a:majorFont>
        <a:latin typeface="Fortum Sans TT Bold"/>
        <a:ea typeface=""/>
        <a:cs typeface=""/>
      </a:majorFont>
      <a:minorFont>
        <a:latin typeface="Fortum Sans T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extLst>
    <a:ext uri="{05A4C25C-085E-4340-85A3-A5531E510DB2}">
      <thm15:themeFamily xmlns:thm15="http://schemas.microsoft.com/office/thememl/2012/main" name="fortum_landscape" id="{445015AE-D9C6-4407-B124-47DB69437AF0}" vid="{75E5B4F3-0082-4BA7-A28F-51DF983D49C4}"/>
    </a:ext>
  </a:extLst>
</a:theme>
</file>

<file path=ppt/theme/theme3.xml><?xml version="1.0" encoding="utf-8"?>
<a:theme xmlns:a="http://schemas.openxmlformats.org/drawingml/2006/main" name="Office Theme">
  <a:themeElements>
    <a:clrScheme name="fortum PPT 2017">
      <a:dk1>
        <a:srgbClr val="000000"/>
      </a:dk1>
      <a:lt1>
        <a:sysClr val="window" lastClr="FFFFFF"/>
      </a:lt1>
      <a:dk2>
        <a:srgbClr val="9BBDB6"/>
      </a:dk2>
      <a:lt2>
        <a:srgbClr val="B9B4AA"/>
      </a:lt2>
      <a:accent1>
        <a:srgbClr val="5AC37D"/>
      </a:accent1>
      <a:accent2>
        <a:srgbClr val="377A6C"/>
      </a:accent2>
      <a:accent3>
        <a:srgbClr val="78A0D4"/>
      </a:accent3>
      <a:accent4>
        <a:srgbClr val="003C79"/>
      </a:accent4>
      <a:accent5>
        <a:srgbClr val="F5E100"/>
      </a:accent5>
      <a:accent6>
        <a:srgbClr val="EB6437"/>
      </a:accent6>
      <a:hlink>
        <a:srgbClr val="5AC37D"/>
      </a:hlink>
      <a:folHlink>
        <a:srgbClr val="78A0D4"/>
      </a:folHlink>
    </a:clrScheme>
    <a:fontScheme name="fort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fortum PPT 2017">
      <a:dk1>
        <a:srgbClr val="000000"/>
      </a:dk1>
      <a:lt1>
        <a:sysClr val="window" lastClr="FFFFFF"/>
      </a:lt1>
      <a:dk2>
        <a:srgbClr val="9BBDB6"/>
      </a:dk2>
      <a:lt2>
        <a:srgbClr val="B9B4AA"/>
      </a:lt2>
      <a:accent1>
        <a:srgbClr val="5AC37D"/>
      </a:accent1>
      <a:accent2>
        <a:srgbClr val="377A6C"/>
      </a:accent2>
      <a:accent3>
        <a:srgbClr val="78A0D4"/>
      </a:accent3>
      <a:accent4>
        <a:srgbClr val="003C79"/>
      </a:accent4>
      <a:accent5>
        <a:srgbClr val="F5E100"/>
      </a:accent5>
      <a:accent6>
        <a:srgbClr val="EB6437"/>
      </a:accent6>
      <a:hlink>
        <a:srgbClr val="5AC37D"/>
      </a:hlink>
      <a:folHlink>
        <a:srgbClr val="78A0D4"/>
      </a:folHlink>
    </a:clrScheme>
    <a:fontScheme name="fort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C4227A8581ED4EB6D0374E109EA73F" ma:contentTypeVersion="13" ma:contentTypeDescription="Create a new document." ma:contentTypeScope="" ma:versionID="4a4934be28d57f4ba381bfe2d126f375">
  <xsd:schema xmlns:xsd="http://www.w3.org/2001/XMLSchema" xmlns:xs="http://www.w3.org/2001/XMLSchema" xmlns:p="http://schemas.microsoft.com/office/2006/metadata/properties" xmlns:ns3="15a34578-55e2-4d48-a535-1a284b195a40" xmlns:ns4="7628c554-d877-4afc-baea-e5e0a25d6c64" targetNamespace="http://schemas.microsoft.com/office/2006/metadata/properties" ma:root="true" ma:fieldsID="d828bc6e645f0f24654f390672aadfc7" ns3:_="" ns4:_="">
    <xsd:import namespace="15a34578-55e2-4d48-a535-1a284b195a40"/>
    <xsd:import namespace="7628c554-d877-4afc-baea-e5e0a25d6c6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34578-55e2-4d48-a535-1a284b195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28c554-d877-4afc-baea-e5e0a25d6c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903FD2-5F27-4C21-A751-D053BA77FE6B}">
  <ds:schemaRefs>
    <ds:schemaRef ds:uri="http://schemas.microsoft.com/sharepoint/v3/contenttype/forms"/>
  </ds:schemaRefs>
</ds:datastoreItem>
</file>

<file path=customXml/itemProps2.xml><?xml version="1.0" encoding="utf-8"?>
<ds:datastoreItem xmlns:ds="http://schemas.openxmlformats.org/officeDocument/2006/customXml" ds:itemID="{5003ABA2-75E3-4FFD-95F4-F3DBFCDCF86B}">
  <ds:schemaRefs>
    <ds:schemaRef ds:uri="http://purl.org/dc/terms/"/>
    <ds:schemaRef ds:uri="http://schemas.openxmlformats.org/package/2006/metadata/core-properties"/>
    <ds:schemaRef ds:uri="http://schemas.microsoft.com/office/2006/documentManagement/types"/>
    <ds:schemaRef ds:uri="7628c554-d877-4afc-baea-e5e0a25d6c64"/>
    <ds:schemaRef ds:uri="15a34578-55e2-4d48-a535-1a284b195a40"/>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E81F021-F2EB-4204-A99E-D93DBB1B6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a34578-55e2-4d48-a535-1a284b195a40"/>
    <ds:schemaRef ds:uri="7628c554-d877-4afc-baea-e5e0a25d6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Fortum_widescreen</Template>
  <TotalTime>0</TotalTime>
  <Words>815</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Fortum Sans TT Bold</vt:lpstr>
      <vt:lpstr>Fortum Sans TT Light</vt:lpstr>
      <vt:lpstr>Fortum Sans TT Medium</vt:lpstr>
      <vt:lpstr>Fortum Sans TT Regular</vt:lpstr>
      <vt:lpstr>FORTUM Arial</vt:lpstr>
      <vt:lpstr>FORTUM Sans</vt:lpstr>
      <vt:lpstr>Energiaverouudistus Fortumin näkemykset</vt:lpstr>
      <vt:lpstr>1) Millä tavalla olisi mielestänne paras tapa toteuttaa kaukolämpöverkkoon lämpöä tuottavien lämpöpumppujen ja konesalien sähköveron alennus?  Mitä muita seikkoja tulisi ottaa huomioon veronalennusta toteutettaessa? </vt:lpstr>
      <vt:lpstr>PowerPoint Presentation</vt:lpstr>
      <vt:lpstr>2) Millaisen realistisen potentiaalin näette hukkalämpöjen hyödyntämissä ja mitä voitaisiin tehdä sen tehostamiseksi, että niitä hyödynnettäisiin nykyistä enemmän? </vt:lpstr>
      <vt:lpstr>3) Miten kirjaus, jossa verotukea yhdistetyssä sähkön ja lämmön tuotannossa pienennetään sekä korotetaan verotasoa lämmityspolttoaineissa niin, että verotulot kasvavat yhteensä 100 milj. euroa vaalikauden aikana tulisi toteuttaa?   </vt:lpstr>
      <vt:lpstr>VTT 2019: Energiantuotannon valmisteverotuksen kehittäminen Suomessa, s. 73</vt:lpstr>
      <vt:lpstr>4) Sähköveroluokan II sähköveron alennuksen aikataulu on kytköksissä energiaintensiivisen teollisuuden veronpalautuksen poistoon. Miten ja millä aikataululla toimenpide tulisi toteuttaa? </vt:lpstr>
    </vt:vector>
  </TitlesOfParts>
  <Manager>Fortum Oyj</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Katariina Lehtimaki</dc:creator>
  <cp:lastModifiedBy>Luomala Juha</cp:lastModifiedBy>
  <cp:revision>53</cp:revision>
  <dcterms:created xsi:type="dcterms:W3CDTF">2020-02-03T12:20:25Z</dcterms:created>
  <dcterms:modified xsi:type="dcterms:W3CDTF">2020-02-12T14:00:46Z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c3b1a5-3e25-4525-b923-a0572e679d8b_Enabled">
    <vt:lpwstr>True</vt:lpwstr>
  </property>
  <property fmtid="{D5CDD505-2E9C-101B-9397-08002B2CF9AE}" pid="3" name="MSIP_Label_65c3b1a5-3e25-4525-b923-a0572e679d8b_SiteId">
    <vt:lpwstr>62a9c2c8-8b09-43be-a7fb-9a87875714a9</vt:lpwstr>
  </property>
  <property fmtid="{D5CDD505-2E9C-101B-9397-08002B2CF9AE}" pid="4" name="MSIP_Label_65c3b1a5-3e25-4525-b923-a0572e679d8b_Owner">
    <vt:lpwstr>pia.lansman@fortum.com</vt:lpwstr>
  </property>
  <property fmtid="{D5CDD505-2E9C-101B-9397-08002B2CF9AE}" pid="5" name="MSIP_Label_65c3b1a5-3e25-4525-b923-a0572e679d8b_SetDate">
    <vt:lpwstr>2019-11-07T07:11:19.9249465Z</vt:lpwstr>
  </property>
  <property fmtid="{D5CDD505-2E9C-101B-9397-08002B2CF9AE}" pid="6" name="MSIP_Label_65c3b1a5-3e25-4525-b923-a0572e679d8b_Name">
    <vt:lpwstr>Internal</vt:lpwstr>
  </property>
  <property fmtid="{D5CDD505-2E9C-101B-9397-08002B2CF9AE}" pid="7" name="MSIP_Label_65c3b1a5-3e25-4525-b923-a0572e679d8b_Application">
    <vt:lpwstr>Microsoft Azure Information Protection</vt:lpwstr>
  </property>
  <property fmtid="{D5CDD505-2E9C-101B-9397-08002B2CF9AE}" pid="8" name="MSIP_Label_65c3b1a5-3e25-4525-b923-a0572e679d8b_ActionId">
    <vt:lpwstr>c552f72b-429b-4192-a237-4c24ba32c6b0</vt:lpwstr>
  </property>
  <property fmtid="{D5CDD505-2E9C-101B-9397-08002B2CF9AE}" pid="9" name="MSIP_Label_65c3b1a5-3e25-4525-b923-a0572e679d8b_Extended_MSFT_Method">
    <vt:lpwstr>Automatic</vt:lpwstr>
  </property>
  <property fmtid="{D5CDD505-2E9C-101B-9397-08002B2CF9AE}" pid="10" name="MSIP_Label_f45044c0-b6aa-4b2b-834d-65c9ef8bb134_Enabled">
    <vt:lpwstr>True</vt:lpwstr>
  </property>
  <property fmtid="{D5CDD505-2E9C-101B-9397-08002B2CF9AE}" pid="11" name="MSIP_Label_f45044c0-b6aa-4b2b-834d-65c9ef8bb134_SiteId">
    <vt:lpwstr>62a9c2c8-8b09-43be-a7fb-9a87875714a9</vt:lpwstr>
  </property>
  <property fmtid="{D5CDD505-2E9C-101B-9397-08002B2CF9AE}" pid="12" name="MSIP_Label_f45044c0-b6aa-4b2b-834d-65c9ef8bb134_Owner">
    <vt:lpwstr>pia.lansman@fortum.com</vt:lpwstr>
  </property>
  <property fmtid="{D5CDD505-2E9C-101B-9397-08002B2CF9AE}" pid="13" name="MSIP_Label_f45044c0-b6aa-4b2b-834d-65c9ef8bb134_SetDate">
    <vt:lpwstr>2019-11-07T07:11:19.9249465Z</vt:lpwstr>
  </property>
  <property fmtid="{D5CDD505-2E9C-101B-9397-08002B2CF9AE}" pid="14" name="MSIP_Label_f45044c0-b6aa-4b2b-834d-65c9ef8bb134_Name">
    <vt:lpwstr>Hide Visual Label</vt:lpwstr>
  </property>
  <property fmtid="{D5CDD505-2E9C-101B-9397-08002B2CF9AE}" pid="15" name="MSIP_Label_f45044c0-b6aa-4b2b-834d-65c9ef8bb134_Application">
    <vt:lpwstr>Microsoft Azure Information Protection</vt:lpwstr>
  </property>
  <property fmtid="{D5CDD505-2E9C-101B-9397-08002B2CF9AE}" pid="16" name="MSIP_Label_f45044c0-b6aa-4b2b-834d-65c9ef8bb134_ActionId">
    <vt:lpwstr>c552f72b-429b-4192-a237-4c24ba32c6b0</vt:lpwstr>
  </property>
  <property fmtid="{D5CDD505-2E9C-101B-9397-08002B2CF9AE}" pid="17" name="MSIP_Label_f45044c0-b6aa-4b2b-834d-65c9ef8bb134_Parent">
    <vt:lpwstr>65c3b1a5-3e25-4525-b923-a0572e679d8b</vt:lpwstr>
  </property>
  <property fmtid="{D5CDD505-2E9C-101B-9397-08002B2CF9AE}" pid="18" name="MSIP_Label_f45044c0-b6aa-4b2b-834d-65c9ef8bb134_Extended_MSFT_Method">
    <vt:lpwstr>Automatic</vt:lpwstr>
  </property>
  <property fmtid="{D5CDD505-2E9C-101B-9397-08002B2CF9AE}" pid="19" name="Sensitivity">
    <vt:lpwstr>Internal Hide Visual Label</vt:lpwstr>
  </property>
  <property fmtid="{D5CDD505-2E9C-101B-9397-08002B2CF9AE}" pid="20" name="ContentTypeId">
    <vt:lpwstr>0x0101003DC4227A8581ED4EB6D0374E109EA73F</vt:lpwstr>
  </property>
  <property fmtid="{D5CDD505-2E9C-101B-9397-08002B2CF9AE}" pid="21" name="FortumDMOrganisation">
    <vt:lpwstr/>
  </property>
  <property fmtid="{D5CDD505-2E9C-101B-9397-08002B2CF9AE}" pid="22" name="FortumDMConfidentiality">
    <vt:lpwstr>47;#Internal|53df0f17-bf4e-40f1-a409-31fcb3a4d863</vt:lpwstr>
  </property>
  <property fmtid="{D5CDD505-2E9C-101B-9397-08002B2CF9AE}" pid="23" name="FortumDMApprovalStatus">
    <vt:lpwstr/>
  </property>
  <property fmtid="{D5CDD505-2E9C-101B-9397-08002B2CF9AE}" pid="24" name="FortumDMLanguage">
    <vt:lpwstr>4;#English|12852c0e-37d4-4e68-ae4e-401350283c82</vt:lpwstr>
  </property>
  <property fmtid="{D5CDD505-2E9C-101B-9397-08002B2CF9AE}" pid="25" name="FortumDMDocumentType">
    <vt:lpwstr/>
  </property>
  <property fmtid="{D5CDD505-2E9C-101B-9397-08002B2CF9AE}" pid="26" name="FortumDMLocation">
    <vt:lpwstr>5;#All locations|ac8d8c4f-a8c5-4edc-9a49-eab022eafc49</vt:lpwstr>
  </property>
  <property fmtid="{D5CDD505-2E9C-101B-9397-08002B2CF9AE}" pid="27" name="FortumDMAssociatedOrganisation">
    <vt:lpwstr>*type in the legal entity/entities the document is related to</vt:lpwstr>
  </property>
  <property fmtid="{D5CDD505-2E9C-101B-9397-08002B2CF9AE}" pid="28" name="_dlc_DocIdItemGuid">
    <vt:lpwstr>ade5fec8-f8e6-448c-bb94-54080f31afa9</vt:lpwstr>
  </property>
  <property fmtid="{D5CDD505-2E9C-101B-9397-08002B2CF9AE}" pid="29" name="_AdHocReviewCycleID">
    <vt:i4>1433827631</vt:i4>
  </property>
  <property fmtid="{D5CDD505-2E9C-101B-9397-08002B2CF9AE}" pid="30" name="_NewReviewCycle">
    <vt:lpwstr/>
  </property>
  <property fmtid="{D5CDD505-2E9C-101B-9397-08002B2CF9AE}" pid="31" name="_EmailSubject">
    <vt:lpwstr>Muistutusviesti: VS: Kuulemistilaisuus energiaverotuksen uudistamisesta 13.2.2020 klo 9.30-11.00</vt:lpwstr>
  </property>
  <property fmtid="{D5CDD505-2E9C-101B-9397-08002B2CF9AE}" pid="32" name="_AuthorEmail">
    <vt:lpwstr>juha.luomala@fortum.com</vt:lpwstr>
  </property>
  <property fmtid="{D5CDD505-2E9C-101B-9397-08002B2CF9AE}" pid="33" name="_AuthorEmailDisplayName">
    <vt:lpwstr>Luomala Juha</vt:lpwstr>
  </property>
</Properties>
</file>