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Aluehallintovirasto, jossa työskentelen</c:v>
                </c:pt>
              </c:strCache>
            </c:strRef>
          </c:tx>
          <c:invertIfNegative val="1"/>
          <c:dLbls>
            <c:txPr>
              <a:bodyPr/>
              <a:lstStyle/>
              <a:p>
                <a:pPr>
                  <a:defRPr sz="12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Etelä-Suomen aluehallintovirasto</c:v>
                </c:pt>
                <c:pt idx="1">
                  <c:v>Itä-Suomen aluehallintovirasto</c:v>
                </c:pt>
                <c:pt idx="2">
                  <c:v>Lounais-Suomen aluehallintovirasto</c:v>
                </c:pt>
                <c:pt idx="3">
                  <c:v>Länsi- ja Sisä-Suomen aluehallintovirasto</c:v>
                </c:pt>
                <c:pt idx="4">
                  <c:v>Pohjois-Suomen aluehallintovirasto</c:v>
                </c:pt>
                <c:pt idx="5">
                  <c:v>Lapin aluehallintovirasto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</c:v>
                </c:pt>
                <c:pt idx="1">
                  <c:v>3</c:v>
                </c:pt>
                <c:pt idx="2">
                  <c:v>4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2113664"/>
        <c:axId val="81698176"/>
      </c:barChart>
      <c:valAx>
        <c:axId val="81698176"/>
        <c:scaling>
          <c:orientation val="minMax"/>
          <c:min val="0"/>
        </c:scaling>
        <c:delete val="0"/>
        <c:axPos val="t"/>
        <c:majorGridlines>
          <c:spPr>
            <a:ln w="12700">
              <a:solidFill>
                <a:srgbClr val="C0C0C0"/>
              </a:solidFill>
            </a:ln>
          </c:spPr>
        </c:majorGridlines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82113664"/>
        <c:crosses val="autoZero"/>
        <c:crossBetween val="between"/>
      </c:valAx>
      <c:catAx>
        <c:axId val="82113664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81698176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/>
              <a:t>Aluehallintovirasto, jossa työskentelen (N=22)</a:t>
            </a:r>
          </a:p>
        </p:txBody>
      </p:sp>
      <p:graphicFrame>
        <p:nvGraphicFramePr>
          <p:cNvPr id="3" name="ChartObject"/>
          <p:cNvGraphicFramePr/>
          <p:nvPr/>
        </p:nvGraphicFramePr>
        <p:xfrm>
          <a:off x="914400" y="1371600"/>
          <a:ext cx="7315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RELEASE_DATE" val="2013.01.24"/>
  <p:tag name="AS_TITLE" val="Aspose.Slides for Java"/>
  <p:tag name="AS_VERSION" val="6.9.1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A89CD"/>
      </a:accent1>
      <a:accent2>
        <a:srgbClr val="90D070"/>
      </a:accent2>
      <a:accent3>
        <a:srgbClr val="EB6957"/>
      </a:accent3>
      <a:accent4>
        <a:srgbClr val="D7D75C"/>
      </a:accent4>
      <a:accent5>
        <a:srgbClr val="D86A8F"/>
      </a:accent5>
      <a:accent6>
        <a:srgbClr val="9BC1E2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Syrc" typeface="Estrangelo Edessa"/>
        <a:font script="Orya" typeface="Kalinga"/>
        <a:font script="Jpan" typeface="ＭＳ Ｐゴシック"/>
        <a:font script="Guru" typeface="Raavi"/>
        <a:font script="Uigh" typeface="Microsoft Uighur"/>
        <a:font script="Geor" typeface="Sylfaen"/>
        <a:font script="Gujr" typeface="Shruti"/>
        <a:font script="Beng" typeface="Vrinda"/>
        <a:font script="Yiii" typeface="Microsoft Yi Baiti"/>
        <a:font script="Thaa" typeface="MV Boli"/>
        <a:font script="Khmr" typeface="MoolBoran"/>
        <a:font script="Taml" typeface="Latha"/>
        <a:font script="Cans" typeface="Euphemia"/>
        <a:font script="Telu" typeface="Gautami"/>
        <a:font script="Laoo" typeface="DokChampa"/>
        <a:font script="Deva" typeface="Mangal"/>
        <a:font script="Knda" typeface="Tunga"/>
        <a:font script="Cher" typeface="Plantagenet Cherokee"/>
        <a:font script="Arab" typeface="Times New Roman"/>
        <a:font script="Mlym" typeface="Kartika"/>
        <a:font script="Thai" typeface="Angsana New"/>
        <a:font script="Ethi" typeface="Nyala"/>
        <a:font script="Hebr" typeface="Times New Roman"/>
        <a:font script="Sinh" typeface="Iskoola Pota"/>
        <a:font script="Tibt" typeface="Microsoft Himalaya"/>
        <a:font script="Mong" typeface="Mongolian Baiti"/>
        <a:font script="Hang" typeface="맑은 고딕"/>
        <a:font script="Viet" typeface="Times New Roman"/>
        <a:font script="Hans" typeface="宋体"/>
        <a:font script="Hant" typeface="新細明體"/>
      </a:majorFont>
      <a:minorFont>
        <a:latin typeface="Calibri"/>
        <a:ea typeface=""/>
        <a:cs typeface=""/>
        <a:font script="Syrc" typeface="Estrangelo Edessa"/>
        <a:font script="Orya" typeface="Kalinga"/>
        <a:font script="Jpan" typeface="ＭＳ Ｐゴシック"/>
        <a:font script="Guru" typeface="Raavi"/>
        <a:font script="Uigh" typeface="Microsoft Uighur"/>
        <a:font script="Geor" typeface="Sylfaen"/>
        <a:font script="Gujr" typeface="Shruti"/>
        <a:font script="Beng" typeface="Vrinda"/>
        <a:font script="Yiii" typeface="Microsoft Yi Baiti"/>
        <a:font script="Thaa" typeface="MV Boli"/>
        <a:font script="Khmr" typeface="DaunPenh"/>
        <a:font script="Taml" typeface="Latha"/>
        <a:font script="Cans" typeface="Euphemia"/>
        <a:font script="Telu" typeface="Gautami"/>
        <a:font script="Laoo" typeface="DokChampa"/>
        <a:font script="Deva" typeface="Mangal"/>
        <a:font script="Knda" typeface="Tunga"/>
        <a:font script="Cher" typeface="Plantagenet Cherokee"/>
        <a:font script="Arab" typeface="Arial"/>
        <a:font script="Mlym" typeface="Kartika"/>
        <a:font script="Thai" typeface="Cordia New"/>
        <a:font script="Ethi" typeface="Nyala"/>
        <a:font script="Hebr" typeface="Arial"/>
        <a:font script="Sinh" typeface="Iskoola Pota"/>
        <a:font script="Tibt" typeface="Microsoft Himalaya"/>
        <a:font script="Mong" typeface="Mongolian Baiti"/>
        <a:font script="Hang" typeface="맑은 고딕"/>
        <a:font script="Viet" typeface="Arial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Näytössä katseltava diaesitys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 Theme</vt:lpstr>
      <vt:lpstr>Aluehallintovirasto, jossa työskentelen (N=22)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HALKO työpajakysely</dc:title>
  <dc:creator>Minna</dc:creator>
  <cp:lastModifiedBy>Minna</cp:lastModifiedBy>
  <cp:revision>3</cp:revision>
  <cp:lastPrinted>1970-01-01T02:00:00Z</cp:lastPrinted>
  <dcterms:created xsi:type="dcterms:W3CDTF">2014-02-16T10:47:53Z</dcterms:created>
  <dcterms:modified xsi:type="dcterms:W3CDTF">2014-02-16T09:22:38Z</dcterms:modified>
</cp:coreProperties>
</file>