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B979-0482-4015-9BF4-931E0FD2134A}" type="datetimeFigureOut">
              <a:rPr lang="fi-FI" smtClean="0"/>
              <a:pPr/>
              <a:t>8.4.2014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4C2B-8FE8-4BA6-A664-256F077480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B979-0482-4015-9BF4-931E0FD2134A}" type="datetimeFigureOut">
              <a:rPr lang="fi-FI" smtClean="0"/>
              <a:pPr/>
              <a:t>8.4.2014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4C2B-8FE8-4BA6-A664-256F077480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B979-0482-4015-9BF4-931E0FD2134A}" type="datetimeFigureOut">
              <a:rPr lang="fi-FI" smtClean="0"/>
              <a:pPr/>
              <a:t>8.4.2014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4C2B-8FE8-4BA6-A664-256F077480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B979-0482-4015-9BF4-931E0FD2134A}" type="datetimeFigureOut">
              <a:rPr lang="fi-FI" smtClean="0"/>
              <a:pPr/>
              <a:t>8.4.2014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4C2B-8FE8-4BA6-A664-256F077480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B979-0482-4015-9BF4-931E0FD2134A}" type="datetimeFigureOut">
              <a:rPr lang="fi-FI" smtClean="0"/>
              <a:pPr/>
              <a:t>8.4.2014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4C2B-8FE8-4BA6-A664-256F077480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B979-0482-4015-9BF4-931E0FD2134A}" type="datetimeFigureOut">
              <a:rPr lang="fi-FI" smtClean="0"/>
              <a:pPr/>
              <a:t>8.4.2014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4C2B-8FE8-4BA6-A664-256F077480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B979-0482-4015-9BF4-931E0FD2134A}" type="datetimeFigureOut">
              <a:rPr lang="fi-FI" smtClean="0"/>
              <a:pPr/>
              <a:t>8.4.2014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4C2B-8FE8-4BA6-A664-256F077480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B979-0482-4015-9BF4-931E0FD2134A}" type="datetimeFigureOut">
              <a:rPr lang="fi-FI" smtClean="0"/>
              <a:pPr/>
              <a:t>8.4.2014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4C2B-8FE8-4BA6-A664-256F077480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B979-0482-4015-9BF4-931E0FD2134A}" type="datetimeFigureOut">
              <a:rPr lang="fi-FI" smtClean="0"/>
              <a:pPr/>
              <a:t>8.4.2014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4C2B-8FE8-4BA6-A664-256F077480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B979-0482-4015-9BF4-931E0FD2134A}" type="datetimeFigureOut">
              <a:rPr lang="fi-FI" smtClean="0"/>
              <a:pPr/>
              <a:t>8.4.2014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4C2B-8FE8-4BA6-A664-256F077480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B979-0482-4015-9BF4-931E0FD2134A}" type="datetimeFigureOut">
              <a:rPr lang="fi-FI" smtClean="0"/>
              <a:pPr/>
              <a:t>8.4.2014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4C2B-8FE8-4BA6-A664-256F077480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5B979-0482-4015-9BF4-931E0FD2134A}" type="datetimeFigureOut">
              <a:rPr lang="fi-FI" smtClean="0"/>
              <a:pPr/>
              <a:t>8.4.2014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C4C2B-8FE8-4BA6-A664-256F07748077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HALKOn</a:t>
            </a:r>
            <a:r>
              <a:rPr lang="fi-FI" dirty="0" smtClean="0"/>
              <a:t> aikatauluja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Väliraportti valmistuu 11.4.2014</a:t>
            </a:r>
          </a:p>
          <a:p>
            <a:r>
              <a:rPr lang="fi-FI" sz="2800" dirty="0" smtClean="0"/>
              <a:t>Lausuntokierros </a:t>
            </a:r>
            <a:r>
              <a:rPr lang="fi-FI" sz="2800" dirty="0" err="1" smtClean="0"/>
              <a:t>vk</a:t>
            </a:r>
            <a:r>
              <a:rPr lang="fi-FI" sz="2800" dirty="0" smtClean="0"/>
              <a:t> 16 – 9.5.2014</a:t>
            </a:r>
          </a:p>
          <a:p>
            <a:r>
              <a:rPr lang="fi-FI" sz="2800" dirty="0" smtClean="0"/>
              <a:t>Projektiryhmän kokous: 16.5.2014 klo </a:t>
            </a:r>
            <a:r>
              <a:rPr lang="fi-FI" sz="2800" dirty="0" smtClean="0"/>
              <a:t>10-12</a:t>
            </a:r>
            <a:endParaRPr lang="fi-FI" sz="2800" dirty="0" smtClean="0"/>
          </a:p>
          <a:p>
            <a:r>
              <a:rPr lang="fi-FI" sz="2800" dirty="0" smtClean="0"/>
              <a:t>Ministeri Virkkusen johtoryhmä 20.5.2014</a:t>
            </a:r>
          </a:p>
          <a:p>
            <a:r>
              <a:rPr lang="fi-FI" sz="2800" dirty="0" smtClean="0"/>
              <a:t>Projektiryhmän kokous: 26.5.2014 </a:t>
            </a:r>
            <a:r>
              <a:rPr lang="fi-FI" sz="2800" smtClean="0"/>
              <a:t>klo </a:t>
            </a:r>
            <a:r>
              <a:rPr lang="fi-FI" sz="2800" smtClean="0"/>
              <a:t>13-15??</a:t>
            </a:r>
            <a:endParaRPr lang="fi-FI" sz="2800" dirty="0" smtClean="0"/>
          </a:p>
          <a:p>
            <a:r>
              <a:rPr lang="fi-FI" sz="2800" dirty="0" smtClean="0"/>
              <a:t>Alatyöryhmien työskentely alkaa 1.6.2014</a:t>
            </a:r>
          </a:p>
          <a:p>
            <a:pPr>
              <a:buNone/>
            </a:pPr>
            <a:endParaRPr lang="fi-FI" sz="2800" dirty="0" smtClean="0"/>
          </a:p>
          <a:p>
            <a:pPr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4.4.2014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45509-8ED4-4F52-8BB2-3F9E164AAF11}" type="slidenum">
              <a:rPr lang="fi-FI" smtClean="0"/>
              <a:pPr/>
              <a:t>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fi-FI" smtClean="0"/>
              <a:t>Kunta- ja aluehallinto-osasto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36</Words>
  <Application>Microsoft Office PowerPoint</Application>
  <PresentationFormat>Näytössä katseltava diaesitys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HALKOn aikatauluja</vt:lpstr>
    </vt:vector>
  </TitlesOfParts>
  <Company>VIP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Toimeenpanosuunnitelmasta</dc:title>
  <dc:creator>vmnousia</dc:creator>
  <cp:lastModifiedBy>vmlehtom</cp:lastModifiedBy>
  <cp:revision>5</cp:revision>
  <dcterms:created xsi:type="dcterms:W3CDTF">2014-04-07T11:06:17Z</dcterms:created>
  <dcterms:modified xsi:type="dcterms:W3CDTF">2014-04-08T12:41:05Z</dcterms:modified>
</cp:coreProperties>
</file>