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72" r:id="rId5"/>
    <p:sldId id="273" r:id="rId6"/>
    <p:sldId id="259" r:id="rId7"/>
    <p:sldId id="257" r:id="rId8"/>
    <p:sldId id="263" r:id="rId9"/>
    <p:sldId id="274" r:id="rId10"/>
    <p:sldId id="267" r:id="rId11"/>
    <p:sldId id="268" r:id="rId12"/>
    <p:sldId id="266" r:id="rId13"/>
    <p:sldId id="275" r:id="rId14"/>
  </p:sldIdLst>
  <p:sldSz cx="9144000" cy="6858000" type="screen4x3"/>
  <p:notesSz cx="6718300" cy="98552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1A0"/>
    <a:srgbClr val="B20031"/>
    <a:srgbClr val="800032"/>
    <a:srgbClr val="D58A24"/>
    <a:srgbClr val="EBEEF4"/>
    <a:srgbClr val="C2CBDC"/>
    <a:srgbClr val="98A7C4"/>
    <a:srgbClr val="304E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 autoAdjust="0"/>
    <p:restoredTop sz="93548" autoAdjust="0"/>
  </p:normalViewPr>
  <p:slideViewPr>
    <p:cSldViewPr snapToGrid="0">
      <p:cViewPr varScale="1">
        <p:scale>
          <a:sx n="109" d="100"/>
          <a:sy n="109" d="100"/>
        </p:scale>
        <p:origin x="-1662" y="-78"/>
      </p:cViewPr>
      <p:guideLst>
        <p:guide orient="horz" pos="2160"/>
        <p:guide orient="horz" pos="237"/>
        <p:guide pos="2880"/>
      </p:guideLst>
    </p:cSldViewPr>
  </p:slideViewPr>
  <p:outlineViewPr>
    <p:cViewPr>
      <p:scale>
        <a:sx n="33" d="100"/>
        <a:sy n="33" d="100"/>
      </p:scale>
      <p:origin x="0" y="115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12CE5-6FD0-47B5-AC03-9B3986C4A2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81524F23-CA3C-447B-AD7C-3026BFD09F91}">
      <dgm:prSet phldrT="[Teksti]"/>
      <dgm:spPr/>
      <dgm:t>
        <a:bodyPr/>
        <a:lstStyle/>
        <a:p>
          <a:r>
            <a:rPr lang="fi-FI" dirty="0" smtClean="0"/>
            <a:t>Ylijohtaja</a:t>
          </a:r>
        </a:p>
        <a:p>
          <a:r>
            <a:rPr lang="fi-FI" dirty="0" smtClean="0"/>
            <a:t>(6)</a:t>
          </a:r>
          <a:endParaRPr lang="fi-FI" dirty="0"/>
        </a:p>
      </dgm:t>
    </dgm:pt>
    <dgm:pt modelId="{E93A19C4-B446-4C32-B4DC-F02400675C6E}" type="parTrans" cxnId="{9E93E03A-7120-4A9B-8304-B32FEEEFBF53}">
      <dgm:prSet/>
      <dgm:spPr/>
      <dgm:t>
        <a:bodyPr/>
        <a:lstStyle/>
        <a:p>
          <a:endParaRPr lang="fi-FI"/>
        </a:p>
      </dgm:t>
    </dgm:pt>
    <dgm:pt modelId="{A41254BE-BA4E-482F-8C72-9A3BAAC18789}" type="sibTrans" cxnId="{9E93E03A-7120-4A9B-8304-B32FEEEFBF53}">
      <dgm:prSet/>
      <dgm:spPr/>
      <dgm:t>
        <a:bodyPr/>
        <a:lstStyle/>
        <a:p>
          <a:endParaRPr lang="fi-FI"/>
        </a:p>
      </dgm:t>
    </dgm:pt>
    <dgm:pt modelId="{F6090F99-727F-43B8-8B8B-4F4C5CAD0826}">
      <dgm:prSet phldrT="[Teksti]"/>
      <dgm:spPr/>
      <dgm:t>
        <a:bodyPr/>
        <a:lstStyle/>
        <a:p>
          <a:r>
            <a:rPr lang="fi-FI" dirty="0" smtClean="0"/>
            <a:t>Peruspalvelut, oikeusturva ja luvat  </a:t>
          </a:r>
        </a:p>
        <a:p>
          <a:r>
            <a:rPr lang="fi-FI" dirty="0" smtClean="0"/>
            <a:t>(6)</a:t>
          </a:r>
          <a:endParaRPr lang="fi-FI" dirty="0"/>
        </a:p>
      </dgm:t>
    </dgm:pt>
    <dgm:pt modelId="{0B3808F0-7979-477B-B90C-0513C6470679}" type="parTrans" cxnId="{C219900E-EABE-4570-B832-52AFA90963C7}">
      <dgm:prSet/>
      <dgm:spPr/>
      <dgm:t>
        <a:bodyPr/>
        <a:lstStyle/>
        <a:p>
          <a:endParaRPr lang="fi-FI"/>
        </a:p>
      </dgm:t>
    </dgm:pt>
    <dgm:pt modelId="{8CC0FC34-84AF-42E3-8775-DCA965DB7422}" type="sibTrans" cxnId="{C219900E-EABE-4570-B832-52AFA90963C7}">
      <dgm:prSet/>
      <dgm:spPr/>
      <dgm:t>
        <a:bodyPr/>
        <a:lstStyle/>
        <a:p>
          <a:endParaRPr lang="fi-FI"/>
        </a:p>
      </dgm:t>
    </dgm:pt>
    <dgm:pt modelId="{646DD3E0-1112-419B-A0F2-CE2B2CE680FF}">
      <dgm:prSet phldrT="[Teksti]"/>
      <dgm:spPr/>
      <dgm:t>
        <a:bodyPr/>
        <a:lstStyle/>
        <a:p>
          <a:r>
            <a:rPr lang="fi-FI" smtClean="0"/>
            <a:t>Opetus- ja kulttuuritoimi </a:t>
          </a:r>
        </a:p>
        <a:p>
          <a:r>
            <a:rPr lang="fi-FI" smtClean="0"/>
            <a:t>(6)</a:t>
          </a:r>
          <a:endParaRPr lang="fi-FI" dirty="0"/>
        </a:p>
      </dgm:t>
    </dgm:pt>
    <dgm:pt modelId="{F09BFD66-23CD-43CF-98C1-62DAC3B9176C}" type="parTrans" cxnId="{D374A181-5AA2-4272-94BD-BB0D6C09F556}">
      <dgm:prSet/>
      <dgm:spPr/>
      <dgm:t>
        <a:bodyPr/>
        <a:lstStyle/>
        <a:p>
          <a:endParaRPr lang="fi-FI"/>
        </a:p>
      </dgm:t>
    </dgm:pt>
    <dgm:pt modelId="{747245FA-ED66-4EF8-AFBC-0FCE31230288}" type="sibTrans" cxnId="{D374A181-5AA2-4272-94BD-BB0D6C09F556}">
      <dgm:prSet/>
      <dgm:spPr/>
      <dgm:t>
        <a:bodyPr/>
        <a:lstStyle/>
        <a:p>
          <a:endParaRPr lang="fi-FI"/>
        </a:p>
      </dgm:t>
    </dgm:pt>
    <dgm:pt modelId="{CB24E891-BB00-4C80-A0C6-86422523942D}">
      <dgm:prSet phldrT="[Teksti]"/>
      <dgm:spPr/>
      <dgm:t>
        <a:bodyPr/>
        <a:lstStyle/>
        <a:p>
          <a:r>
            <a:rPr lang="fi-FI" dirty="0" smtClean="0"/>
            <a:t>Pelastustoimi ja varautuminen </a:t>
          </a:r>
        </a:p>
        <a:p>
          <a:r>
            <a:rPr lang="fi-FI" dirty="0" smtClean="0"/>
            <a:t>(6)</a:t>
          </a:r>
          <a:endParaRPr lang="fi-FI" dirty="0"/>
        </a:p>
      </dgm:t>
    </dgm:pt>
    <dgm:pt modelId="{A8DF3E27-B1C4-48F6-8CFD-2B0B849B2B3E}" type="parTrans" cxnId="{87F323E8-9D38-4B89-BCC6-A3210FA268BF}">
      <dgm:prSet/>
      <dgm:spPr/>
      <dgm:t>
        <a:bodyPr/>
        <a:lstStyle/>
        <a:p>
          <a:endParaRPr lang="fi-FI"/>
        </a:p>
      </dgm:t>
    </dgm:pt>
    <dgm:pt modelId="{A431934E-7C4A-4662-B89F-94E19A8D199A}" type="sibTrans" cxnId="{87F323E8-9D38-4B89-BCC6-A3210FA268BF}">
      <dgm:prSet/>
      <dgm:spPr/>
      <dgm:t>
        <a:bodyPr/>
        <a:lstStyle/>
        <a:p>
          <a:endParaRPr lang="fi-FI"/>
        </a:p>
      </dgm:t>
    </dgm:pt>
    <dgm:pt modelId="{FAE66F78-D71B-4C35-9FA2-05D0267CFE21}">
      <dgm:prSet/>
      <dgm:spPr/>
      <dgm:t>
        <a:bodyPr/>
        <a:lstStyle/>
        <a:p>
          <a:r>
            <a:rPr lang="fi-FI" dirty="0" smtClean="0"/>
            <a:t>Työsuojelu </a:t>
          </a:r>
        </a:p>
        <a:p>
          <a:r>
            <a:rPr lang="fi-FI" dirty="0" smtClean="0"/>
            <a:t>(5)</a:t>
          </a:r>
          <a:endParaRPr lang="fi-FI" dirty="0"/>
        </a:p>
      </dgm:t>
    </dgm:pt>
    <dgm:pt modelId="{01D65E12-FFE3-4719-9307-FE56C711FF70}" type="parTrans" cxnId="{2FDF145C-BAE6-414A-B841-E5AC66719D89}">
      <dgm:prSet/>
      <dgm:spPr/>
      <dgm:t>
        <a:bodyPr/>
        <a:lstStyle/>
        <a:p>
          <a:endParaRPr lang="fi-FI"/>
        </a:p>
      </dgm:t>
    </dgm:pt>
    <dgm:pt modelId="{CC761C9B-99CC-4592-84C5-80728D275AB4}" type="sibTrans" cxnId="{2FDF145C-BAE6-414A-B841-E5AC66719D89}">
      <dgm:prSet/>
      <dgm:spPr/>
      <dgm:t>
        <a:bodyPr/>
        <a:lstStyle/>
        <a:p>
          <a:endParaRPr lang="fi-FI"/>
        </a:p>
      </dgm:t>
    </dgm:pt>
    <dgm:pt modelId="{2EF29FE5-57C3-4277-89B6-80675CF781F6}">
      <dgm:prSet/>
      <dgm:spPr/>
      <dgm:t>
        <a:bodyPr/>
        <a:lstStyle/>
        <a:p>
          <a:r>
            <a:rPr lang="fi-FI" dirty="0" smtClean="0"/>
            <a:t>Ympäristöluvat (4)</a:t>
          </a:r>
          <a:endParaRPr lang="fi-FI" dirty="0"/>
        </a:p>
      </dgm:t>
    </dgm:pt>
    <dgm:pt modelId="{78843CE5-312A-4C75-AEB5-DB5D59494526}" type="parTrans" cxnId="{D0CF4551-1AFD-422A-A740-4C1A237A8A1C}">
      <dgm:prSet/>
      <dgm:spPr/>
      <dgm:t>
        <a:bodyPr/>
        <a:lstStyle/>
        <a:p>
          <a:endParaRPr lang="fi-FI"/>
        </a:p>
      </dgm:t>
    </dgm:pt>
    <dgm:pt modelId="{7CF4046B-2E62-4733-B669-B4A00B290E58}" type="sibTrans" cxnId="{D0CF4551-1AFD-422A-A740-4C1A237A8A1C}">
      <dgm:prSet/>
      <dgm:spPr/>
      <dgm:t>
        <a:bodyPr/>
        <a:lstStyle/>
        <a:p>
          <a:endParaRPr lang="fi-FI"/>
        </a:p>
      </dgm:t>
    </dgm:pt>
    <dgm:pt modelId="{DA6F0773-33FA-4F0B-B130-0646442B2A6B}" type="asst">
      <dgm:prSet/>
      <dgm:spPr/>
      <dgm:t>
        <a:bodyPr/>
        <a:lstStyle/>
        <a:p>
          <a:r>
            <a:rPr lang="fi-FI" dirty="0" smtClean="0"/>
            <a:t>Hallintopalvelut - vastuuyksikkö (6)</a:t>
          </a:r>
          <a:endParaRPr lang="fi-FI" dirty="0"/>
        </a:p>
      </dgm:t>
    </dgm:pt>
    <dgm:pt modelId="{F4A5EFD1-B040-4C0E-922F-C75F37BB41D9}" type="parTrans" cxnId="{45678248-61A6-4450-A63E-70E717843043}">
      <dgm:prSet/>
      <dgm:spPr/>
      <dgm:t>
        <a:bodyPr/>
        <a:lstStyle/>
        <a:p>
          <a:endParaRPr lang="fi-FI"/>
        </a:p>
      </dgm:t>
    </dgm:pt>
    <dgm:pt modelId="{F34AF1FE-8A3A-4930-A364-80152B8086F5}" type="sibTrans" cxnId="{45678248-61A6-4450-A63E-70E717843043}">
      <dgm:prSet/>
      <dgm:spPr/>
      <dgm:t>
        <a:bodyPr/>
        <a:lstStyle/>
        <a:p>
          <a:endParaRPr lang="fi-FI"/>
        </a:p>
      </dgm:t>
    </dgm:pt>
    <dgm:pt modelId="{06D13950-855B-43D6-9470-8536CB4BFA4B}" type="asst">
      <dgm:prSet/>
      <dgm:spPr/>
      <dgm:t>
        <a:bodyPr/>
        <a:lstStyle/>
        <a:p>
          <a:r>
            <a:rPr lang="fi-FI" dirty="0" smtClean="0"/>
            <a:t>Erikoistumis-</a:t>
          </a:r>
        </a:p>
        <a:p>
          <a:r>
            <a:rPr lang="fi-FI" dirty="0" smtClean="0"/>
            <a:t>yksiköt </a:t>
          </a:r>
          <a:endParaRPr lang="fi-FI" dirty="0"/>
        </a:p>
      </dgm:t>
    </dgm:pt>
    <dgm:pt modelId="{31723ABC-3692-41A3-A9AC-3CE79FA547F1}" type="parTrans" cxnId="{9E45A7F2-9106-4265-85A1-CBE9988C96EE}">
      <dgm:prSet/>
      <dgm:spPr/>
      <dgm:t>
        <a:bodyPr/>
        <a:lstStyle/>
        <a:p>
          <a:endParaRPr lang="fi-FI"/>
        </a:p>
      </dgm:t>
    </dgm:pt>
    <dgm:pt modelId="{37533C46-E9B1-49E8-B684-818F77F06A18}" type="sibTrans" cxnId="{9E45A7F2-9106-4265-85A1-CBE9988C96EE}">
      <dgm:prSet/>
      <dgm:spPr/>
      <dgm:t>
        <a:bodyPr/>
        <a:lstStyle/>
        <a:p>
          <a:endParaRPr lang="fi-FI"/>
        </a:p>
      </dgm:t>
    </dgm:pt>
    <dgm:pt modelId="{7C2C7EF9-706F-4DDC-8A09-B59CDB3BE868}" type="pres">
      <dgm:prSet presAssocID="{4D412CE5-6FD0-47B5-AC03-9B3986C4A2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DD3965CF-C3A1-41D1-88DB-59E65294E5E5}" type="pres">
      <dgm:prSet presAssocID="{81524F23-CA3C-447B-AD7C-3026BFD09F91}" presName="hierRoot1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0F260A1C-E845-45ED-90DB-D368AE5D910A}" type="pres">
      <dgm:prSet presAssocID="{81524F23-CA3C-447B-AD7C-3026BFD09F91}" presName="rootComposite1" presStyleCnt="0"/>
      <dgm:spPr/>
      <dgm:t>
        <a:bodyPr/>
        <a:lstStyle/>
        <a:p>
          <a:endParaRPr lang="fi-FI"/>
        </a:p>
      </dgm:t>
    </dgm:pt>
    <dgm:pt modelId="{1F22719C-1593-4792-AF87-E04049329676}" type="pres">
      <dgm:prSet presAssocID="{81524F23-CA3C-447B-AD7C-3026BFD09F91}" presName="rootText1" presStyleLbl="node0" presStyleIdx="0" presStyleCnt="1" custScaleX="123899" custScaleY="159776" custLinFactNeighborX="1018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0FB7B5F-62B0-4BAF-85CE-5682601E58DA}" type="pres">
      <dgm:prSet presAssocID="{81524F23-CA3C-447B-AD7C-3026BFD09F91}" presName="rootConnector1" presStyleLbl="node1" presStyleIdx="0" presStyleCnt="0"/>
      <dgm:spPr/>
      <dgm:t>
        <a:bodyPr/>
        <a:lstStyle/>
        <a:p>
          <a:endParaRPr lang="fi-FI"/>
        </a:p>
      </dgm:t>
    </dgm:pt>
    <dgm:pt modelId="{E5660E45-5075-4105-AD55-039CE0405CA4}" type="pres">
      <dgm:prSet presAssocID="{81524F23-CA3C-447B-AD7C-3026BFD09F91}" presName="hierChild2" presStyleCnt="0"/>
      <dgm:spPr/>
      <dgm:t>
        <a:bodyPr/>
        <a:lstStyle/>
        <a:p>
          <a:endParaRPr lang="fi-FI"/>
        </a:p>
      </dgm:t>
    </dgm:pt>
    <dgm:pt modelId="{D39CE4DA-1C13-483D-AE24-BAC743B4D7F5}" type="pres">
      <dgm:prSet presAssocID="{0B3808F0-7979-477B-B90C-0513C6470679}" presName="Name37" presStyleLbl="parChTrans1D2" presStyleIdx="0" presStyleCnt="7"/>
      <dgm:spPr/>
      <dgm:t>
        <a:bodyPr/>
        <a:lstStyle/>
        <a:p>
          <a:endParaRPr lang="fi-FI"/>
        </a:p>
      </dgm:t>
    </dgm:pt>
    <dgm:pt modelId="{00A29B99-B60B-4E9C-B7BB-1B5AB0DE987E}" type="pres">
      <dgm:prSet presAssocID="{F6090F99-727F-43B8-8B8B-4F4C5CAD0826}" presName="hierRoot2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D354C911-8AE3-4A3B-9C53-9D8487C46D31}" type="pres">
      <dgm:prSet presAssocID="{F6090F99-727F-43B8-8B8B-4F4C5CAD0826}" presName="rootComposite" presStyleCnt="0"/>
      <dgm:spPr/>
      <dgm:t>
        <a:bodyPr/>
        <a:lstStyle/>
        <a:p>
          <a:endParaRPr lang="fi-FI"/>
        </a:p>
      </dgm:t>
    </dgm:pt>
    <dgm:pt modelId="{5E6D89E8-E9ED-4D34-A12D-DEB9B865A0B0}" type="pres">
      <dgm:prSet presAssocID="{F6090F99-727F-43B8-8B8B-4F4C5CAD0826}" presName="rootText" presStyleLbl="node2" presStyleIdx="0" presStyleCnt="5" custScaleY="15415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8ABC4F2-BA1E-4BF8-ABCB-E276DEEC349A}" type="pres">
      <dgm:prSet presAssocID="{F6090F99-727F-43B8-8B8B-4F4C5CAD0826}" presName="rootConnector" presStyleLbl="node2" presStyleIdx="0" presStyleCnt="5"/>
      <dgm:spPr/>
      <dgm:t>
        <a:bodyPr/>
        <a:lstStyle/>
        <a:p>
          <a:endParaRPr lang="fi-FI"/>
        </a:p>
      </dgm:t>
    </dgm:pt>
    <dgm:pt modelId="{9095B762-7970-4388-A48E-EEF0850F4830}" type="pres">
      <dgm:prSet presAssocID="{F6090F99-727F-43B8-8B8B-4F4C5CAD0826}" presName="hierChild4" presStyleCnt="0"/>
      <dgm:spPr/>
      <dgm:t>
        <a:bodyPr/>
        <a:lstStyle/>
        <a:p>
          <a:endParaRPr lang="fi-FI"/>
        </a:p>
      </dgm:t>
    </dgm:pt>
    <dgm:pt modelId="{5C768645-8AF0-4AA4-98B4-D4D5F78C87FF}" type="pres">
      <dgm:prSet presAssocID="{F6090F99-727F-43B8-8B8B-4F4C5CAD0826}" presName="hierChild5" presStyleCnt="0"/>
      <dgm:spPr/>
      <dgm:t>
        <a:bodyPr/>
        <a:lstStyle/>
        <a:p>
          <a:endParaRPr lang="fi-FI"/>
        </a:p>
      </dgm:t>
    </dgm:pt>
    <dgm:pt modelId="{1749B28E-D42F-40EF-BB4A-17ED0E5A43B4}" type="pres">
      <dgm:prSet presAssocID="{01D65E12-FFE3-4719-9307-FE56C711FF70}" presName="Name37" presStyleLbl="parChTrans1D2" presStyleIdx="1" presStyleCnt="7"/>
      <dgm:spPr/>
      <dgm:t>
        <a:bodyPr/>
        <a:lstStyle/>
        <a:p>
          <a:endParaRPr lang="fi-FI"/>
        </a:p>
      </dgm:t>
    </dgm:pt>
    <dgm:pt modelId="{D607D787-F87F-4B21-A328-7AFDA2B40D73}" type="pres">
      <dgm:prSet presAssocID="{FAE66F78-D71B-4C35-9FA2-05D0267CFE21}" presName="hierRoot2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FFB8D48D-6B0F-4212-8E66-183DCB22CA90}" type="pres">
      <dgm:prSet presAssocID="{FAE66F78-D71B-4C35-9FA2-05D0267CFE21}" presName="rootComposite" presStyleCnt="0"/>
      <dgm:spPr/>
      <dgm:t>
        <a:bodyPr/>
        <a:lstStyle/>
        <a:p>
          <a:endParaRPr lang="fi-FI"/>
        </a:p>
      </dgm:t>
    </dgm:pt>
    <dgm:pt modelId="{3A09B554-549D-49D9-94B6-1E2EFBD8DA5D}" type="pres">
      <dgm:prSet presAssocID="{FAE66F78-D71B-4C35-9FA2-05D0267CFE21}" presName="rootText" presStyleLbl="node2" presStyleIdx="1" presStyleCnt="5" custScaleY="15415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330A155-4C0F-474A-A44D-31379D12BDBC}" type="pres">
      <dgm:prSet presAssocID="{FAE66F78-D71B-4C35-9FA2-05D0267CFE21}" presName="rootConnector" presStyleLbl="node2" presStyleIdx="1" presStyleCnt="5"/>
      <dgm:spPr/>
      <dgm:t>
        <a:bodyPr/>
        <a:lstStyle/>
        <a:p>
          <a:endParaRPr lang="fi-FI"/>
        </a:p>
      </dgm:t>
    </dgm:pt>
    <dgm:pt modelId="{AC13871D-4C02-40BD-B647-FB752E31446D}" type="pres">
      <dgm:prSet presAssocID="{FAE66F78-D71B-4C35-9FA2-05D0267CFE21}" presName="hierChild4" presStyleCnt="0"/>
      <dgm:spPr/>
      <dgm:t>
        <a:bodyPr/>
        <a:lstStyle/>
        <a:p>
          <a:endParaRPr lang="fi-FI"/>
        </a:p>
      </dgm:t>
    </dgm:pt>
    <dgm:pt modelId="{22D21867-9CDB-4E66-BF4A-4C68F1174845}" type="pres">
      <dgm:prSet presAssocID="{FAE66F78-D71B-4C35-9FA2-05D0267CFE21}" presName="hierChild5" presStyleCnt="0"/>
      <dgm:spPr/>
      <dgm:t>
        <a:bodyPr/>
        <a:lstStyle/>
        <a:p>
          <a:endParaRPr lang="fi-FI"/>
        </a:p>
      </dgm:t>
    </dgm:pt>
    <dgm:pt modelId="{6262477A-F8EB-4F52-A3C8-98C94C6D0AE1}" type="pres">
      <dgm:prSet presAssocID="{78843CE5-312A-4C75-AEB5-DB5D59494526}" presName="Name37" presStyleLbl="parChTrans1D2" presStyleIdx="2" presStyleCnt="7"/>
      <dgm:spPr/>
      <dgm:t>
        <a:bodyPr/>
        <a:lstStyle/>
        <a:p>
          <a:endParaRPr lang="fi-FI"/>
        </a:p>
      </dgm:t>
    </dgm:pt>
    <dgm:pt modelId="{53AED182-19FC-4B14-935D-FBFE8B61361F}" type="pres">
      <dgm:prSet presAssocID="{2EF29FE5-57C3-4277-89B6-80675CF781F6}" presName="hierRoot2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13F23504-A5AE-419B-B5ED-892C66DDF714}" type="pres">
      <dgm:prSet presAssocID="{2EF29FE5-57C3-4277-89B6-80675CF781F6}" presName="rootComposite" presStyleCnt="0"/>
      <dgm:spPr/>
      <dgm:t>
        <a:bodyPr/>
        <a:lstStyle/>
        <a:p>
          <a:endParaRPr lang="fi-FI"/>
        </a:p>
      </dgm:t>
    </dgm:pt>
    <dgm:pt modelId="{C70EC56B-45BE-46A0-A65D-F168CAEB2963}" type="pres">
      <dgm:prSet presAssocID="{2EF29FE5-57C3-4277-89B6-80675CF781F6}" presName="rootText" presStyleLbl="node2" presStyleIdx="2" presStyleCnt="5" custScaleY="15415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0594C0D-4895-4B18-9A7E-D54725C27A62}" type="pres">
      <dgm:prSet presAssocID="{2EF29FE5-57C3-4277-89B6-80675CF781F6}" presName="rootConnector" presStyleLbl="node2" presStyleIdx="2" presStyleCnt="5"/>
      <dgm:spPr/>
      <dgm:t>
        <a:bodyPr/>
        <a:lstStyle/>
        <a:p>
          <a:endParaRPr lang="fi-FI"/>
        </a:p>
      </dgm:t>
    </dgm:pt>
    <dgm:pt modelId="{98626C7C-2494-489D-9464-B9D76D3A86DE}" type="pres">
      <dgm:prSet presAssocID="{2EF29FE5-57C3-4277-89B6-80675CF781F6}" presName="hierChild4" presStyleCnt="0"/>
      <dgm:spPr/>
      <dgm:t>
        <a:bodyPr/>
        <a:lstStyle/>
        <a:p>
          <a:endParaRPr lang="fi-FI"/>
        </a:p>
      </dgm:t>
    </dgm:pt>
    <dgm:pt modelId="{1DD4B505-A805-47E6-ABAE-CB72317F2562}" type="pres">
      <dgm:prSet presAssocID="{2EF29FE5-57C3-4277-89B6-80675CF781F6}" presName="hierChild5" presStyleCnt="0"/>
      <dgm:spPr/>
      <dgm:t>
        <a:bodyPr/>
        <a:lstStyle/>
        <a:p>
          <a:endParaRPr lang="fi-FI"/>
        </a:p>
      </dgm:t>
    </dgm:pt>
    <dgm:pt modelId="{4883640A-1EB6-4B80-B205-0AEB42F0B8A5}" type="pres">
      <dgm:prSet presAssocID="{F09BFD66-23CD-43CF-98C1-62DAC3B9176C}" presName="Name37" presStyleLbl="parChTrans1D2" presStyleIdx="3" presStyleCnt="7"/>
      <dgm:spPr/>
      <dgm:t>
        <a:bodyPr/>
        <a:lstStyle/>
        <a:p>
          <a:endParaRPr lang="fi-FI"/>
        </a:p>
      </dgm:t>
    </dgm:pt>
    <dgm:pt modelId="{9204AF60-CA05-4243-9FB7-E8099D6011FC}" type="pres">
      <dgm:prSet presAssocID="{646DD3E0-1112-419B-A0F2-CE2B2CE680FF}" presName="hierRoot2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39F6409D-712D-40C9-A6A3-C791E1389584}" type="pres">
      <dgm:prSet presAssocID="{646DD3E0-1112-419B-A0F2-CE2B2CE680FF}" presName="rootComposite" presStyleCnt="0"/>
      <dgm:spPr/>
      <dgm:t>
        <a:bodyPr/>
        <a:lstStyle/>
        <a:p>
          <a:endParaRPr lang="fi-FI"/>
        </a:p>
      </dgm:t>
    </dgm:pt>
    <dgm:pt modelId="{BF7D847F-2887-420A-8254-1A6EF73ABC91}" type="pres">
      <dgm:prSet presAssocID="{646DD3E0-1112-419B-A0F2-CE2B2CE680FF}" presName="rootText" presStyleLbl="node2" presStyleIdx="3" presStyleCnt="5" custScaleY="15415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83EEA29-9CBB-4A3A-AE0E-249E81FEB24D}" type="pres">
      <dgm:prSet presAssocID="{646DD3E0-1112-419B-A0F2-CE2B2CE680FF}" presName="rootConnector" presStyleLbl="node2" presStyleIdx="3" presStyleCnt="5"/>
      <dgm:spPr/>
      <dgm:t>
        <a:bodyPr/>
        <a:lstStyle/>
        <a:p>
          <a:endParaRPr lang="fi-FI"/>
        </a:p>
      </dgm:t>
    </dgm:pt>
    <dgm:pt modelId="{F6902E23-9AB2-4C10-9C6B-09E0DE0F934E}" type="pres">
      <dgm:prSet presAssocID="{646DD3E0-1112-419B-A0F2-CE2B2CE680FF}" presName="hierChild4" presStyleCnt="0"/>
      <dgm:spPr/>
      <dgm:t>
        <a:bodyPr/>
        <a:lstStyle/>
        <a:p>
          <a:endParaRPr lang="fi-FI"/>
        </a:p>
      </dgm:t>
    </dgm:pt>
    <dgm:pt modelId="{A188E280-9691-4D6C-8464-A5B432E43E99}" type="pres">
      <dgm:prSet presAssocID="{646DD3E0-1112-419B-A0F2-CE2B2CE680FF}" presName="hierChild5" presStyleCnt="0"/>
      <dgm:spPr/>
      <dgm:t>
        <a:bodyPr/>
        <a:lstStyle/>
        <a:p>
          <a:endParaRPr lang="fi-FI"/>
        </a:p>
      </dgm:t>
    </dgm:pt>
    <dgm:pt modelId="{3BB5C506-CC88-4AA1-A3BD-D4B28B8A0ED2}" type="pres">
      <dgm:prSet presAssocID="{A8DF3E27-B1C4-48F6-8CFD-2B0B849B2B3E}" presName="Name37" presStyleLbl="parChTrans1D2" presStyleIdx="4" presStyleCnt="7"/>
      <dgm:spPr/>
      <dgm:t>
        <a:bodyPr/>
        <a:lstStyle/>
        <a:p>
          <a:endParaRPr lang="fi-FI"/>
        </a:p>
      </dgm:t>
    </dgm:pt>
    <dgm:pt modelId="{7C2AA611-9671-41B4-AE54-723A5D932CA6}" type="pres">
      <dgm:prSet presAssocID="{CB24E891-BB00-4C80-A0C6-86422523942D}" presName="hierRoot2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F98FF96A-17CE-4F4D-AFFD-9E1C4340454B}" type="pres">
      <dgm:prSet presAssocID="{CB24E891-BB00-4C80-A0C6-86422523942D}" presName="rootComposite" presStyleCnt="0"/>
      <dgm:spPr/>
      <dgm:t>
        <a:bodyPr/>
        <a:lstStyle/>
        <a:p>
          <a:endParaRPr lang="fi-FI"/>
        </a:p>
      </dgm:t>
    </dgm:pt>
    <dgm:pt modelId="{B79851BF-22B6-4A0A-9D07-C799485EEB5D}" type="pres">
      <dgm:prSet presAssocID="{CB24E891-BB00-4C80-A0C6-86422523942D}" presName="rootText" presStyleLbl="node2" presStyleIdx="4" presStyleCnt="5" custScaleY="15415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50DC2B8-443A-4730-90FC-7507B34BE0CA}" type="pres">
      <dgm:prSet presAssocID="{CB24E891-BB00-4C80-A0C6-86422523942D}" presName="rootConnector" presStyleLbl="node2" presStyleIdx="4" presStyleCnt="5"/>
      <dgm:spPr/>
      <dgm:t>
        <a:bodyPr/>
        <a:lstStyle/>
        <a:p>
          <a:endParaRPr lang="fi-FI"/>
        </a:p>
      </dgm:t>
    </dgm:pt>
    <dgm:pt modelId="{FEE2D4DE-7743-4F55-822F-28C76CFB1734}" type="pres">
      <dgm:prSet presAssocID="{CB24E891-BB00-4C80-A0C6-86422523942D}" presName="hierChild4" presStyleCnt="0"/>
      <dgm:spPr/>
      <dgm:t>
        <a:bodyPr/>
        <a:lstStyle/>
        <a:p>
          <a:endParaRPr lang="fi-FI"/>
        </a:p>
      </dgm:t>
    </dgm:pt>
    <dgm:pt modelId="{E36C10F5-CDDD-4995-AA9F-6F2BF2EFC1C0}" type="pres">
      <dgm:prSet presAssocID="{CB24E891-BB00-4C80-A0C6-86422523942D}" presName="hierChild5" presStyleCnt="0"/>
      <dgm:spPr/>
      <dgm:t>
        <a:bodyPr/>
        <a:lstStyle/>
        <a:p>
          <a:endParaRPr lang="fi-FI"/>
        </a:p>
      </dgm:t>
    </dgm:pt>
    <dgm:pt modelId="{81DDA7BE-44A7-4685-84DD-90E4E4C474FE}" type="pres">
      <dgm:prSet presAssocID="{81524F23-CA3C-447B-AD7C-3026BFD09F91}" presName="hierChild3" presStyleCnt="0"/>
      <dgm:spPr/>
      <dgm:t>
        <a:bodyPr/>
        <a:lstStyle/>
        <a:p>
          <a:endParaRPr lang="fi-FI"/>
        </a:p>
      </dgm:t>
    </dgm:pt>
    <dgm:pt modelId="{185D1615-4815-4C2A-BF3D-2003C7A4DD2E}" type="pres">
      <dgm:prSet presAssocID="{F4A5EFD1-B040-4C0E-922F-C75F37BB41D9}" presName="Name111" presStyleLbl="parChTrans1D2" presStyleIdx="5" presStyleCnt="7"/>
      <dgm:spPr/>
      <dgm:t>
        <a:bodyPr/>
        <a:lstStyle/>
        <a:p>
          <a:endParaRPr lang="fi-FI"/>
        </a:p>
      </dgm:t>
    </dgm:pt>
    <dgm:pt modelId="{898FA923-BE80-4A7A-B121-C7C62E64181B}" type="pres">
      <dgm:prSet presAssocID="{DA6F0773-33FA-4F0B-B130-0646442B2A6B}" presName="hierRoot3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51BABFB9-D770-4628-91B8-8E0E86A02AB4}" type="pres">
      <dgm:prSet presAssocID="{DA6F0773-33FA-4F0B-B130-0646442B2A6B}" presName="rootComposite3" presStyleCnt="0"/>
      <dgm:spPr/>
      <dgm:t>
        <a:bodyPr/>
        <a:lstStyle/>
        <a:p>
          <a:endParaRPr lang="fi-FI"/>
        </a:p>
      </dgm:t>
    </dgm:pt>
    <dgm:pt modelId="{85490256-6CC1-409B-B7BE-BC0F45DA5292}" type="pres">
      <dgm:prSet presAssocID="{DA6F0773-33FA-4F0B-B130-0646442B2A6B}" presName="rootText3" presStyleLbl="asst1" presStyleIdx="0" presStyleCnt="2" custScaleX="145814" custScaleY="133188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8DF1B36-312F-417F-8F10-1F95BAE5B1D2}" type="pres">
      <dgm:prSet presAssocID="{DA6F0773-33FA-4F0B-B130-0646442B2A6B}" presName="rootConnector3" presStyleLbl="asst1" presStyleIdx="0" presStyleCnt="2"/>
      <dgm:spPr/>
      <dgm:t>
        <a:bodyPr/>
        <a:lstStyle/>
        <a:p>
          <a:endParaRPr lang="fi-FI"/>
        </a:p>
      </dgm:t>
    </dgm:pt>
    <dgm:pt modelId="{72BABBB4-6841-48AE-ABF5-3D8E915D3CD3}" type="pres">
      <dgm:prSet presAssocID="{DA6F0773-33FA-4F0B-B130-0646442B2A6B}" presName="hierChild6" presStyleCnt="0"/>
      <dgm:spPr/>
      <dgm:t>
        <a:bodyPr/>
        <a:lstStyle/>
        <a:p>
          <a:endParaRPr lang="fi-FI"/>
        </a:p>
      </dgm:t>
    </dgm:pt>
    <dgm:pt modelId="{742C428C-6D8E-4BF1-934B-2CAAA0CADCAE}" type="pres">
      <dgm:prSet presAssocID="{DA6F0773-33FA-4F0B-B130-0646442B2A6B}" presName="hierChild7" presStyleCnt="0"/>
      <dgm:spPr/>
      <dgm:t>
        <a:bodyPr/>
        <a:lstStyle/>
        <a:p>
          <a:endParaRPr lang="fi-FI"/>
        </a:p>
      </dgm:t>
    </dgm:pt>
    <dgm:pt modelId="{9EF6791A-E51E-461E-BC4B-FA528428B0DF}" type="pres">
      <dgm:prSet presAssocID="{31723ABC-3692-41A3-A9AC-3CE79FA547F1}" presName="Name111" presStyleLbl="parChTrans1D2" presStyleIdx="6" presStyleCnt="7"/>
      <dgm:spPr/>
      <dgm:t>
        <a:bodyPr/>
        <a:lstStyle/>
        <a:p>
          <a:endParaRPr lang="fi-FI"/>
        </a:p>
      </dgm:t>
    </dgm:pt>
    <dgm:pt modelId="{F2E7E0C1-9C4C-466A-8248-C0C8FB001C6E}" type="pres">
      <dgm:prSet presAssocID="{06D13950-855B-43D6-9470-8536CB4BFA4B}" presName="hierRoot3" presStyleCnt="0">
        <dgm:presLayoutVars>
          <dgm:hierBranch val="init"/>
        </dgm:presLayoutVars>
      </dgm:prSet>
      <dgm:spPr/>
      <dgm:t>
        <a:bodyPr/>
        <a:lstStyle/>
        <a:p>
          <a:endParaRPr lang="fi-FI"/>
        </a:p>
      </dgm:t>
    </dgm:pt>
    <dgm:pt modelId="{FD65C496-9B20-4930-938C-BC18374BC99C}" type="pres">
      <dgm:prSet presAssocID="{06D13950-855B-43D6-9470-8536CB4BFA4B}" presName="rootComposite3" presStyleCnt="0"/>
      <dgm:spPr/>
      <dgm:t>
        <a:bodyPr/>
        <a:lstStyle/>
        <a:p>
          <a:endParaRPr lang="fi-FI"/>
        </a:p>
      </dgm:t>
    </dgm:pt>
    <dgm:pt modelId="{8A445058-DABA-4D9B-AC22-3D19B9F5C5FB}" type="pres">
      <dgm:prSet presAssocID="{06D13950-855B-43D6-9470-8536CB4BFA4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3660818-FC5A-4D5F-9F39-29A07D522C8D}" type="pres">
      <dgm:prSet presAssocID="{06D13950-855B-43D6-9470-8536CB4BFA4B}" presName="rootConnector3" presStyleLbl="asst1" presStyleIdx="1" presStyleCnt="2"/>
      <dgm:spPr/>
      <dgm:t>
        <a:bodyPr/>
        <a:lstStyle/>
        <a:p>
          <a:endParaRPr lang="fi-FI"/>
        </a:p>
      </dgm:t>
    </dgm:pt>
    <dgm:pt modelId="{93E0D2BB-53AC-412F-B305-4DB1F6B90117}" type="pres">
      <dgm:prSet presAssocID="{06D13950-855B-43D6-9470-8536CB4BFA4B}" presName="hierChild6" presStyleCnt="0"/>
      <dgm:spPr/>
      <dgm:t>
        <a:bodyPr/>
        <a:lstStyle/>
        <a:p>
          <a:endParaRPr lang="fi-FI"/>
        </a:p>
      </dgm:t>
    </dgm:pt>
    <dgm:pt modelId="{F934A89F-B935-4A14-AB83-F6F927CD7475}" type="pres">
      <dgm:prSet presAssocID="{06D13950-855B-43D6-9470-8536CB4BFA4B}" presName="hierChild7" presStyleCnt="0"/>
      <dgm:spPr/>
      <dgm:t>
        <a:bodyPr/>
        <a:lstStyle/>
        <a:p>
          <a:endParaRPr lang="fi-FI"/>
        </a:p>
      </dgm:t>
    </dgm:pt>
  </dgm:ptLst>
  <dgm:cxnLst>
    <dgm:cxn modelId="{21D71552-7ABF-4428-9F1C-FFA9F3D74091}" type="presOf" srcId="{06D13950-855B-43D6-9470-8536CB4BFA4B}" destId="{8A445058-DABA-4D9B-AC22-3D19B9F5C5FB}" srcOrd="0" destOrd="0" presId="urn:microsoft.com/office/officeart/2005/8/layout/orgChart1"/>
    <dgm:cxn modelId="{83F98CBA-F463-4FA9-92B2-AC37F1A7C4D2}" type="presOf" srcId="{4D412CE5-6FD0-47B5-AC03-9B3986C4A2A6}" destId="{7C2C7EF9-706F-4DDC-8A09-B59CDB3BE868}" srcOrd="0" destOrd="0" presId="urn:microsoft.com/office/officeart/2005/8/layout/orgChart1"/>
    <dgm:cxn modelId="{9DF9459D-6473-4F9D-8D51-0D16B500F9E6}" type="presOf" srcId="{DA6F0773-33FA-4F0B-B130-0646442B2A6B}" destId="{08DF1B36-312F-417F-8F10-1F95BAE5B1D2}" srcOrd="1" destOrd="0" presId="urn:microsoft.com/office/officeart/2005/8/layout/orgChart1"/>
    <dgm:cxn modelId="{A308ABAD-E3DC-4D55-AF2A-F00380827649}" type="presOf" srcId="{2EF29FE5-57C3-4277-89B6-80675CF781F6}" destId="{F0594C0D-4895-4B18-9A7E-D54725C27A62}" srcOrd="1" destOrd="0" presId="urn:microsoft.com/office/officeart/2005/8/layout/orgChart1"/>
    <dgm:cxn modelId="{1E7CCD6A-CB9C-486C-A1F5-B53AE33FCF77}" type="presOf" srcId="{06D13950-855B-43D6-9470-8536CB4BFA4B}" destId="{13660818-FC5A-4D5F-9F39-29A07D522C8D}" srcOrd="1" destOrd="0" presId="urn:microsoft.com/office/officeart/2005/8/layout/orgChart1"/>
    <dgm:cxn modelId="{2FDF145C-BAE6-414A-B841-E5AC66719D89}" srcId="{81524F23-CA3C-447B-AD7C-3026BFD09F91}" destId="{FAE66F78-D71B-4C35-9FA2-05D0267CFE21}" srcOrd="1" destOrd="0" parTransId="{01D65E12-FFE3-4719-9307-FE56C711FF70}" sibTransId="{CC761C9B-99CC-4592-84C5-80728D275AB4}"/>
    <dgm:cxn modelId="{9E93E03A-7120-4A9B-8304-B32FEEEFBF53}" srcId="{4D412CE5-6FD0-47B5-AC03-9B3986C4A2A6}" destId="{81524F23-CA3C-447B-AD7C-3026BFD09F91}" srcOrd="0" destOrd="0" parTransId="{E93A19C4-B446-4C32-B4DC-F02400675C6E}" sibTransId="{A41254BE-BA4E-482F-8C72-9A3BAAC18789}"/>
    <dgm:cxn modelId="{2F53CEFD-1BC9-497A-AA19-9484DCC2C2A0}" type="presOf" srcId="{FAE66F78-D71B-4C35-9FA2-05D0267CFE21}" destId="{3A09B554-549D-49D9-94B6-1E2EFBD8DA5D}" srcOrd="0" destOrd="0" presId="urn:microsoft.com/office/officeart/2005/8/layout/orgChart1"/>
    <dgm:cxn modelId="{D0CF4551-1AFD-422A-A740-4C1A237A8A1C}" srcId="{81524F23-CA3C-447B-AD7C-3026BFD09F91}" destId="{2EF29FE5-57C3-4277-89B6-80675CF781F6}" srcOrd="2" destOrd="0" parTransId="{78843CE5-312A-4C75-AEB5-DB5D59494526}" sibTransId="{7CF4046B-2E62-4733-B669-B4A00B290E58}"/>
    <dgm:cxn modelId="{76B072E0-7127-4A59-A0F8-36B377D67180}" type="presOf" srcId="{A8DF3E27-B1C4-48F6-8CFD-2B0B849B2B3E}" destId="{3BB5C506-CC88-4AA1-A3BD-D4B28B8A0ED2}" srcOrd="0" destOrd="0" presId="urn:microsoft.com/office/officeart/2005/8/layout/orgChart1"/>
    <dgm:cxn modelId="{45678248-61A6-4450-A63E-70E717843043}" srcId="{81524F23-CA3C-447B-AD7C-3026BFD09F91}" destId="{DA6F0773-33FA-4F0B-B130-0646442B2A6B}" srcOrd="5" destOrd="0" parTransId="{F4A5EFD1-B040-4C0E-922F-C75F37BB41D9}" sibTransId="{F34AF1FE-8A3A-4930-A364-80152B8086F5}"/>
    <dgm:cxn modelId="{BF775749-1DD7-46B3-8470-EDBD93D6ACD4}" type="presOf" srcId="{CB24E891-BB00-4C80-A0C6-86422523942D}" destId="{A50DC2B8-443A-4730-90FC-7507B34BE0CA}" srcOrd="1" destOrd="0" presId="urn:microsoft.com/office/officeart/2005/8/layout/orgChart1"/>
    <dgm:cxn modelId="{252F305F-F3F6-4283-9995-9057F34264B7}" type="presOf" srcId="{2EF29FE5-57C3-4277-89B6-80675CF781F6}" destId="{C70EC56B-45BE-46A0-A65D-F168CAEB2963}" srcOrd="0" destOrd="0" presId="urn:microsoft.com/office/officeart/2005/8/layout/orgChart1"/>
    <dgm:cxn modelId="{87F323E8-9D38-4B89-BCC6-A3210FA268BF}" srcId="{81524F23-CA3C-447B-AD7C-3026BFD09F91}" destId="{CB24E891-BB00-4C80-A0C6-86422523942D}" srcOrd="4" destOrd="0" parTransId="{A8DF3E27-B1C4-48F6-8CFD-2B0B849B2B3E}" sibTransId="{A431934E-7C4A-4662-B89F-94E19A8D199A}"/>
    <dgm:cxn modelId="{431A6BE6-1F4A-4B2F-A066-5D82A5DF9F31}" type="presOf" srcId="{81524F23-CA3C-447B-AD7C-3026BFD09F91}" destId="{1F22719C-1593-4792-AF87-E04049329676}" srcOrd="0" destOrd="0" presId="urn:microsoft.com/office/officeart/2005/8/layout/orgChart1"/>
    <dgm:cxn modelId="{3D2FF20E-88DB-47AE-92A4-F3ABD93CF8CE}" type="presOf" srcId="{78843CE5-312A-4C75-AEB5-DB5D59494526}" destId="{6262477A-F8EB-4F52-A3C8-98C94C6D0AE1}" srcOrd="0" destOrd="0" presId="urn:microsoft.com/office/officeart/2005/8/layout/orgChart1"/>
    <dgm:cxn modelId="{CE0EBB0D-A5A5-4BA9-955E-0435937C4468}" type="presOf" srcId="{F6090F99-727F-43B8-8B8B-4F4C5CAD0826}" destId="{98ABC4F2-BA1E-4BF8-ABCB-E276DEEC349A}" srcOrd="1" destOrd="0" presId="urn:microsoft.com/office/officeart/2005/8/layout/orgChart1"/>
    <dgm:cxn modelId="{C219900E-EABE-4570-B832-52AFA90963C7}" srcId="{81524F23-CA3C-447B-AD7C-3026BFD09F91}" destId="{F6090F99-727F-43B8-8B8B-4F4C5CAD0826}" srcOrd="0" destOrd="0" parTransId="{0B3808F0-7979-477B-B90C-0513C6470679}" sibTransId="{8CC0FC34-84AF-42E3-8775-DCA965DB7422}"/>
    <dgm:cxn modelId="{2974FC47-2F96-407A-9E1E-631199A3FB17}" type="presOf" srcId="{F4A5EFD1-B040-4C0E-922F-C75F37BB41D9}" destId="{185D1615-4815-4C2A-BF3D-2003C7A4DD2E}" srcOrd="0" destOrd="0" presId="urn:microsoft.com/office/officeart/2005/8/layout/orgChart1"/>
    <dgm:cxn modelId="{A01FC1F5-EED4-4633-979C-DF100A3C37E8}" type="presOf" srcId="{FAE66F78-D71B-4C35-9FA2-05D0267CFE21}" destId="{8330A155-4C0F-474A-A44D-31379D12BDBC}" srcOrd="1" destOrd="0" presId="urn:microsoft.com/office/officeart/2005/8/layout/orgChart1"/>
    <dgm:cxn modelId="{B43562D6-6C58-404F-A635-D76E6AF61D25}" type="presOf" srcId="{646DD3E0-1112-419B-A0F2-CE2B2CE680FF}" destId="{D83EEA29-9CBB-4A3A-AE0E-249E81FEB24D}" srcOrd="1" destOrd="0" presId="urn:microsoft.com/office/officeart/2005/8/layout/orgChart1"/>
    <dgm:cxn modelId="{A05804BE-D483-4E5A-BCAF-B0C4FE88270B}" type="presOf" srcId="{CB24E891-BB00-4C80-A0C6-86422523942D}" destId="{B79851BF-22B6-4A0A-9D07-C799485EEB5D}" srcOrd="0" destOrd="0" presId="urn:microsoft.com/office/officeart/2005/8/layout/orgChart1"/>
    <dgm:cxn modelId="{9E45A7F2-9106-4265-85A1-CBE9988C96EE}" srcId="{81524F23-CA3C-447B-AD7C-3026BFD09F91}" destId="{06D13950-855B-43D6-9470-8536CB4BFA4B}" srcOrd="6" destOrd="0" parTransId="{31723ABC-3692-41A3-A9AC-3CE79FA547F1}" sibTransId="{37533C46-E9B1-49E8-B684-818F77F06A18}"/>
    <dgm:cxn modelId="{A733DB55-0632-43B0-BFBB-8D52836E86AD}" type="presOf" srcId="{01D65E12-FFE3-4719-9307-FE56C711FF70}" destId="{1749B28E-D42F-40EF-BB4A-17ED0E5A43B4}" srcOrd="0" destOrd="0" presId="urn:microsoft.com/office/officeart/2005/8/layout/orgChart1"/>
    <dgm:cxn modelId="{BE0A22F8-8D20-4399-AB42-CF45C461194C}" type="presOf" srcId="{F09BFD66-23CD-43CF-98C1-62DAC3B9176C}" destId="{4883640A-1EB6-4B80-B205-0AEB42F0B8A5}" srcOrd="0" destOrd="0" presId="urn:microsoft.com/office/officeart/2005/8/layout/orgChart1"/>
    <dgm:cxn modelId="{FA614434-1AE2-48B5-B74D-96FAB8880BE2}" type="presOf" srcId="{0B3808F0-7979-477B-B90C-0513C6470679}" destId="{D39CE4DA-1C13-483D-AE24-BAC743B4D7F5}" srcOrd="0" destOrd="0" presId="urn:microsoft.com/office/officeart/2005/8/layout/orgChart1"/>
    <dgm:cxn modelId="{D374A181-5AA2-4272-94BD-BB0D6C09F556}" srcId="{81524F23-CA3C-447B-AD7C-3026BFD09F91}" destId="{646DD3E0-1112-419B-A0F2-CE2B2CE680FF}" srcOrd="3" destOrd="0" parTransId="{F09BFD66-23CD-43CF-98C1-62DAC3B9176C}" sibTransId="{747245FA-ED66-4EF8-AFBC-0FCE31230288}"/>
    <dgm:cxn modelId="{4AD9650E-22FB-4364-975B-66F36A5FA443}" type="presOf" srcId="{F6090F99-727F-43B8-8B8B-4F4C5CAD0826}" destId="{5E6D89E8-E9ED-4D34-A12D-DEB9B865A0B0}" srcOrd="0" destOrd="0" presId="urn:microsoft.com/office/officeart/2005/8/layout/orgChart1"/>
    <dgm:cxn modelId="{5BC705EB-B34B-49C6-B759-17BF07247AD4}" type="presOf" srcId="{31723ABC-3692-41A3-A9AC-3CE79FA547F1}" destId="{9EF6791A-E51E-461E-BC4B-FA528428B0DF}" srcOrd="0" destOrd="0" presId="urn:microsoft.com/office/officeart/2005/8/layout/orgChart1"/>
    <dgm:cxn modelId="{75325B5A-71D5-4DB2-A460-E8085FE727C2}" type="presOf" srcId="{646DD3E0-1112-419B-A0F2-CE2B2CE680FF}" destId="{BF7D847F-2887-420A-8254-1A6EF73ABC91}" srcOrd="0" destOrd="0" presId="urn:microsoft.com/office/officeart/2005/8/layout/orgChart1"/>
    <dgm:cxn modelId="{8BEC7DA2-9C66-4DCC-9BB1-019462520A5A}" type="presOf" srcId="{DA6F0773-33FA-4F0B-B130-0646442B2A6B}" destId="{85490256-6CC1-409B-B7BE-BC0F45DA5292}" srcOrd="0" destOrd="0" presId="urn:microsoft.com/office/officeart/2005/8/layout/orgChart1"/>
    <dgm:cxn modelId="{B7918729-CA7F-456C-BB9A-CE85FE27B897}" type="presOf" srcId="{81524F23-CA3C-447B-AD7C-3026BFD09F91}" destId="{10FB7B5F-62B0-4BAF-85CE-5682601E58DA}" srcOrd="1" destOrd="0" presId="urn:microsoft.com/office/officeart/2005/8/layout/orgChart1"/>
    <dgm:cxn modelId="{EDF45465-BED0-4D93-AD48-AE276CFC1604}" type="presParOf" srcId="{7C2C7EF9-706F-4DDC-8A09-B59CDB3BE868}" destId="{DD3965CF-C3A1-41D1-88DB-59E65294E5E5}" srcOrd="0" destOrd="0" presId="urn:microsoft.com/office/officeart/2005/8/layout/orgChart1"/>
    <dgm:cxn modelId="{FE3F61E6-BDAE-4571-8A2C-2892D739A8CC}" type="presParOf" srcId="{DD3965CF-C3A1-41D1-88DB-59E65294E5E5}" destId="{0F260A1C-E845-45ED-90DB-D368AE5D910A}" srcOrd="0" destOrd="0" presId="urn:microsoft.com/office/officeart/2005/8/layout/orgChart1"/>
    <dgm:cxn modelId="{86502C9F-5A61-49F0-B20D-7780775218D6}" type="presParOf" srcId="{0F260A1C-E845-45ED-90DB-D368AE5D910A}" destId="{1F22719C-1593-4792-AF87-E04049329676}" srcOrd="0" destOrd="0" presId="urn:microsoft.com/office/officeart/2005/8/layout/orgChart1"/>
    <dgm:cxn modelId="{90460C0D-D1BC-4AEC-BA61-B86B09CF8BCC}" type="presParOf" srcId="{0F260A1C-E845-45ED-90DB-D368AE5D910A}" destId="{10FB7B5F-62B0-4BAF-85CE-5682601E58DA}" srcOrd="1" destOrd="0" presId="urn:microsoft.com/office/officeart/2005/8/layout/orgChart1"/>
    <dgm:cxn modelId="{70B414FC-5197-4E70-9C9A-77734C14A8F0}" type="presParOf" srcId="{DD3965CF-C3A1-41D1-88DB-59E65294E5E5}" destId="{E5660E45-5075-4105-AD55-039CE0405CA4}" srcOrd="1" destOrd="0" presId="urn:microsoft.com/office/officeart/2005/8/layout/orgChart1"/>
    <dgm:cxn modelId="{B68A3483-F26B-4FD4-8BA7-B04BA30FE7EE}" type="presParOf" srcId="{E5660E45-5075-4105-AD55-039CE0405CA4}" destId="{D39CE4DA-1C13-483D-AE24-BAC743B4D7F5}" srcOrd="0" destOrd="0" presId="urn:microsoft.com/office/officeart/2005/8/layout/orgChart1"/>
    <dgm:cxn modelId="{90D1D235-1956-4993-82B5-FF21F97186A4}" type="presParOf" srcId="{E5660E45-5075-4105-AD55-039CE0405CA4}" destId="{00A29B99-B60B-4E9C-B7BB-1B5AB0DE987E}" srcOrd="1" destOrd="0" presId="urn:microsoft.com/office/officeart/2005/8/layout/orgChart1"/>
    <dgm:cxn modelId="{E45F1445-9741-4EDF-A3A4-306B5AAEF7D3}" type="presParOf" srcId="{00A29B99-B60B-4E9C-B7BB-1B5AB0DE987E}" destId="{D354C911-8AE3-4A3B-9C53-9D8487C46D31}" srcOrd="0" destOrd="0" presId="urn:microsoft.com/office/officeart/2005/8/layout/orgChart1"/>
    <dgm:cxn modelId="{DFCA06FC-D67F-4C11-B71B-D56DFEBA6CF5}" type="presParOf" srcId="{D354C911-8AE3-4A3B-9C53-9D8487C46D31}" destId="{5E6D89E8-E9ED-4D34-A12D-DEB9B865A0B0}" srcOrd="0" destOrd="0" presId="urn:microsoft.com/office/officeart/2005/8/layout/orgChart1"/>
    <dgm:cxn modelId="{DCDAEA54-1007-4F4C-9DD1-2908C551C37C}" type="presParOf" srcId="{D354C911-8AE3-4A3B-9C53-9D8487C46D31}" destId="{98ABC4F2-BA1E-4BF8-ABCB-E276DEEC349A}" srcOrd="1" destOrd="0" presId="urn:microsoft.com/office/officeart/2005/8/layout/orgChart1"/>
    <dgm:cxn modelId="{0CB49B24-A976-41B8-9B43-E1871624FBF2}" type="presParOf" srcId="{00A29B99-B60B-4E9C-B7BB-1B5AB0DE987E}" destId="{9095B762-7970-4388-A48E-EEF0850F4830}" srcOrd="1" destOrd="0" presId="urn:microsoft.com/office/officeart/2005/8/layout/orgChart1"/>
    <dgm:cxn modelId="{8FE5EC39-BA3A-49B4-9387-61E6452CF232}" type="presParOf" srcId="{00A29B99-B60B-4E9C-B7BB-1B5AB0DE987E}" destId="{5C768645-8AF0-4AA4-98B4-D4D5F78C87FF}" srcOrd="2" destOrd="0" presId="urn:microsoft.com/office/officeart/2005/8/layout/orgChart1"/>
    <dgm:cxn modelId="{9EF0A381-F1A6-4F93-A388-9FDA47790B20}" type="presParOf" srcId="{E5660E45-5075-4105-AD55-039CE0405CA4}" destId="{1749B28E-D42F-40EF-BB4A-17ED0E5A43B4}" srcOrd="2" destOrd="0" presId="urn:microsoft.com/office/officeart/2005/8/layout/orgChart1"/>
    <dgm:cxn modelId="{66EA5F84-3AF8-4F09-AE2C-282FF6763A5B}" type="presParOf" srcId="{E5660E45-5075-4105-AD55-039CE0405CA4}" destId="{D607D787-F87F-4B21-A328-7AFDA2B40D73}" srcOrd="3" destOrd="0" presId="urn:microsoft.com/office/officeart/2005/8/layout/orgChart1"/>
    <dgm:cxn modelId="{D525EE5F-3716-4A59-AE45-2604B3E7562F}" type="presParOf" srcId="{D607D787-F87F-4B21-A328-7AFDA2B40D73}" destId="{FFB8D48D-6B0F-4212-8E66-183DCB22CA90}" srcOrd="0" destOrd="0" presId="urn:microsoft.com/office/officeart/2005/8/layout/orgChart1"/>
    <dgm:cxn modelId="{1378F745-54AA-40CA-B95A-41AA6D641E7A}" type="presParOf" srcId="{FFB8D48D-6B0F-4212-8E66-183DCB22CA90}" destId="{3A09B554-549D-49D9-94B6-1E2EFBD8DA5D}" srcOrd="0" destOrd="0" presId="urn:microsoft.com/office/officeart/2005/8/layout/orgChart1"/>
    <dgm:cxn modelId="{C7D1FAB6-F466-43A6-B415-4A398E078A41}" type="presParOf" srcId="{FFB8D48D-6B0F-4212-8E66-183DCB22CA90}" destId="{8330A155-4C0F-474A-A44D-31379D12BDBC}" srcOrd="1" destOrd="0" presId="urn:microsoft.com/office/officeart/2005/8/layout/orgChart1"/>
    <dgm:cxn modelId="{C06DFC5A-AEC6-4F98-AE39-C8E465AD89EE}" type="presParOf" srcId="{D607D787-F87F-4B21-A328-7AFDA2B40D73}" destId="{AC13871D-4C02-40BD-B647-FB752E31446D}" srcOrd="1" destOrd="0" presId="urn:microsoft.com/office/officeart/2005/8/layout/orgChart1"/>
    <dgm:cxn modelId="{E6E2FBA7-6FA5-436D-9A7A-F3624EBD9101}" type="presParOf" srcId="{D607D787-F87F-4B21-A328-7AFDA2B40D73}" destId="{22D21867-9CDB-4E66-BF4A-4C68F1174845}" srcOrd="2" destOrd="0" presId="urn:microsoft.com/office/officeart/2005/8/layout/orgChart1"/>
    <dgm:cxn modelId="{37D5FDBC-6A6E-4458-BE10-FF2E583EF36D}" type="presParOf" srcId="{E5660E45-5075-4105-AD55-039CE0405CA4}" destId="{6262477A-F8EB-4F52-A3C8-98C94C6D0AE1}" srcOrd="4" destOrd="0" presId="urn:microsoft.com/office/officeart/2005/8/layout/orgChart1"/>
    <dgm:cxn modelId="{37CE5FF6-3C4F-4288-AB89-BD55CD031122}" type="presParOf" srcId="{E5660E45-5075-4105-AD55-039CE0405CA4}" destId="{53AED182-19FC-4B14-935D-FBFE8B61361F}" srcOrd="5" destOrd="0" presId="urn:microsoft.com/office/officeart/2005/8/layout/orgChart1"/>
    <dgm:cxn modelId="{A948E7DA-4932-45FE-8DE9-39D8826ED003}" type="presParOf" srcId="{53AED182-19FC-4B14-935D-FBFE8B61361F}" destId="{13F23504-A5AE-419B-B5ED-892C66DDF714}" srcOrd="0" destOrd="0" presId="urn:microsoft.com/office/officeart/2005/8/layout/orgChart1"/>
    <dgm:cxn modelId="{502DE9DD-9BF8-49BC-8E7B-7C6FCE58E36C}" type="presParOf" srcId="{13F23504-A5AE-419B-B5ED-892C66DDF714}" destId="{C70EC56B-45BE-46A0-A65D-F168CAEB2963}" srcOrd="0" destOrd="0" presId="urn:microsoft.com/office/officeart/2005/8/layout/orgChart1"/>
    <dgm:cxn modelId="{BE11D6CC-328C-4CFB-8045-7658AF2C08FD}" type="presParOf" srcId="{13F23504-A5AE-419B-B5ED-892C66DDF714}" destId="{F0594C0D-4895-4B18-9A7E-D54725C27A62}" srcOrd="1" destOrd="0" presId="urn:microsoft.com/office/officeart/2005/8/layout/orgChart1"/>
    <dgm:cxn modelId="{126D461A-0D39-46EC-8A46-7C52647B90DE}" type="presParOf" srcId="{53AED182-19FC-4B14-935D-FBFE8B61361F}" destId="{98626C7C-2494-489D-9464-B9D76D3A86DE}" srcOrd="1" destOrd="0" presId="urn:microsoft.com/office/officeart/2005/8/layout/orgChart1"/>
    <dgm:cxn modelId="{9AC3B81A-A2B4-4CF3-AD80-CD8522807390}" type="presParOf" srcId="{53AED182-19FC-4B14-935D-FBFE8B61361F}" destId="{1DD4B505-A805-47E6-ABAE-CB72317F2562}" srcOrd="2" destOrd="0" presId="urn:microsoft.com/office/officeart/2005/8/layout/orgChart1"/>
    <dgm:cxn modelId="{6532A696-6575-434C-8AFE-B39445F7159F}" type="presParOf" srcId="{E5660E45-5075-4105-AD55-039CE0405CA4}" destId="{4883640A-1EB6-4B80-B205-0AEB42F0B8A5}" srcOrd="6" destOrd="0" presId="urn:microsoft.com/office/officeart/2005/8/layout/orgChart1"/>
    <dgm:cxn modelId="{0FD9D768-92F9-4DDB-9FB9-4E7940323209}" type="presParOf" srcId="{E5660E45-5075-4105-AD55-039CE0405CA4}" destId="{9204AF60-CA05-4243-9FB7-E8099D6011FC}" srcOrd="7" destOrd="0" presId="urn:microsoft.com/office/officeart/2005/8/layout/orgChart1"/>
    <dgm:cxn modelId="{DB2D2EFA-D11B-4363-A019-E67D80FBE7DF}" type="presParOf" srcId="{9204AF60-CA05-4243-9FB7-E8099D6011FC}" destId="{39F6409D-712D-40C9-A6A3-C791E1389584}" srcOrd="0" destOrd="0" presId="urn:microsoft.com/office/officeart/2005/8/layout/orgChart1"/>
    <dgm:cxn modelId="{DFC9193C-0039-4198-B31B-D3BCE760F5E4}" type="presParOf" srcId="{39F6409D-712D-40C9-A6A3-C791E1389584}" destId="{BF7D847F-2887-420A-8254-1A6EF73ABC91}" srcOrd="0" destOrd="0" presId="urn:microsoft.com/office/officeart/2005/8/layout/orgChart1"/>
    <dgm:cxn modelId="{E0016828-7F8A-4149-BB64-21D710B13AEF}" type="presParOf" srcId="{39F6409D-712D-40C9-A6A3-C791E1389584}" destId="{D83EEA29-9CBB-4A3A-AE0E-249E81FEB24D}" srcOrd="1" destOrd="0" presId="urn:microsoft.com/office/officeart/2005/8/layout/orgChart1"/>
    <dgm:cxn modelId="{B15C1637-3EEC-45BB-9754-F8E5064EFDDD}" type="presParOf" srcId="{9204AF60-CA05-4243-9FB7-E8099D6011FC}" destId="{F6902E23-9AB2-4C10-9C6B-09E0DE0F934E}" srcOrd="1" destOrd="0" presId="urn:microsoft.com/office/officeart/2005/8/layout/orgChart1"/>
    <dgm:cxn modelId="{7A93DEE5-DFF2-4DAF-BCB2-A09D4F17FB30}" type="presParOf" srcId="{9204AF60-CA05-4243-9FB7-E8099D6011FC}" destId="{A188E280-9691-4D6C-8464-A5B432E43E99}" srcOrd="2" destOrd="0" presId="urn:microsoft.com/office/officeart/2005/8/layout/orgChart1"/>
    <dgm:cxn modelId="{56C14AC7-7EF8-45B5-BAFF-A94B9D4D09E1}" type="presParOf" srcId="{E5660E45-5075-4105-AD55-039CE0405CA4}" destId="{3BB5C506-CC88-4AA1-A3BD-D4B28B8A0ED2}" srcOrd="8" destOrd="0" presId="urn:microsoft.com/office/officeart/2005/8/layout/orgChart1"/>
    <dgm:cxn modelId="{7C572D20-9E28-4163-9B5F-2C44FAB09CA1}" type="presParOf" srcId="{E5660E45-5075-4105-AD55-039CE0405CA4}" destId="{7C2AA611-9671-41B4-AE54-723A5D932CA6}" srcOrd="9" destOrd="0" presId="urn:microsoft.com/office/officeart/2005/8/layout/orgChart1"/>
    <dgm:cxn modelId="{780C48CC-D09F-4DFA-AE81-B24318CF1247}" type="presParOf" srcId="{7C2AA611-9671-41B4-AE54-723A5D932CA6}" destId="{F98FF96A-17CE-4F4D-AFFD-9E1C4340454B}" srcOrd="0" destOrd="0" presId="urn:microsoft.com/office/officeart/2005/8/layout/orgChart1"/>
    <dgm:cxn modelId="{EE78EF20-72C9-4DF9-A978-D368E63865F7}" type="presParOf" srcId="{F98FF96A-17CE-4F4D-AFFD-9E1C4340454B}" destId="{B79851BF-22B6-4A0A-9D07-C799485EEB5D}" srcOrd="0" destOrd="0" presId="urn:microsoft.com/office/officeart/2005/8/layout/orgChart1"/>
    <dgm:cxn modelId="{7721018D-B455-4CAE-AE47-F97DD731C1DE}" type="presParOf" srcId="{F98FF96A-17CE-4F4D-AFFD-9E1C4340454B}" destId="{A50DC2B8-443A-4730-90FC-7507B34BE0CA}" srcOrd="1" destOrd="0" presId="urn:microsoft.com/office/officeart/2005/8/layout/orgChart1"/>
    <dgm:cxn modelId="{DAC2844F-A309-4508-840A-6867FF2578E8}" type="presParOf" srcId="{7C2AA611-9671-41B4-AE54-723A5D932CA6}" destId="{FEE2D4DE-7743-4F55-822F-28C76CFB1734}" srcOrd="1" destOrd="0" presId="urn:microsoft.com/office/officeart/2005/8/layout/orgChart1"/>
    <dgm:cxn modelId="{672E50A6-5BC0-469F-9B9D-FD06119CD37F}" type="presParOf" srcId="{7C2AA611-9671-41B4-AE54-723A5D932CA6}" destId="{E36C10F5-CDDD-4995-AA9F-6F2BF2EFC1C0}" srcOrd="2" destOrd="0" presId="urn:microsoft.com/office/officeart/2005/8/layout/orgChart1"/>
    <dgm:cxn modelId="{5E29DEFA-DB49-4399-AC6A-4BC8F53A5107}" type="presParOf" srcId="{DD3965CF-C3A1-41D1-88DB-59E65294E5E5}" destId="{81DDA7BE-44A7-4685-84DD-90E4E4C474FE}" srcOrd="2" destOrd="0" presId="urn:microsoft.com/office/officeart/2005/8/layout/orgChart1"/>
    <dgm:cxn modelId="{3EE584F1-D142-4BFF-B57B-1CF28EF58E2E}" type="presParOf" srcId="{81DDA7BE-44A7-4685-84DD-90E4E4C474FE}" destId="{185D1615-4815-4C2A-BF3D-2003C7A4DD2E}" srcOrd="0" destOrd="0" presId="urn:microsoft.com/office/officeart/2005/8/layout/orgChart1"/>
    <dgm:cxn modelId="{C0EF4738-AE86-43E5-B614-B22FE3C92519}" type="presParOf" srcId="{81DDA7BE-44A7-4685-84DD-90E4E4C474FE}" destId="{898FA923-BE80-4A7A-B121-C7C62E64181B}" srcOrd="1" destOrd="0" presId="urn:microsoft.com/office/officeart/2005/8/layout/orgChart1"/>
    <dgm:cxn modelId="{86230BB0-2032-4B2A-927B-9D3E7EAB35F7}" type="presParOf" srcId="{898FA923-BE80-4A7A-B121-C7C62E64181B}" destId="{51BABFB9-D770-4628-91B8-8E0E86A02AB4}" srcOrd="0" destOrd="0" presId="urn:microsoft.com/office/officeart/2005/8/layout/orgChart1"/>
    <dgm:cxn modelId="{5DF32044-4A4F-47C0-BDF4-6865F99D8644}" type="presParOf" srcId="{51BABFB9-D770-4628-91B8-8E0E86A02AB4}" destId="{85490256-6CC1-409B-B7BE-BC0F45DA5292}" srcOrd="0" destOrd="0" presId="urn:microsoft.com/office/officeart/2005/8/layout/orgChart1"/>
    <dgm:cxn modelId="{459B1C72-B807-455B-81FE-75A2E32A40B0}" type="presParOf" srcId="{51BABFB9-D770-4628-91B8-8E0E86A02AB4}" destId="{08DF1B36-312F-417F-8F10-1F95BAE5B1D2}" srcOrd="1" destOrd="0" presId="urn:microsoft.com/office/officeart/2005/8/layout/orgChart1"/>
    <dgm:cxn modelId="{C405B39F-99A5-4B3C-BD59-B577D5082B94}" type="presParOf" srcId="{898FA923-BE80-4A7A-B121-C7C62E64181B}" destId="{72BABBB4-6841-48AE-ABF5-3D8E915D3CD3}" srcOrd="1" destOrd="0" presId="urn:microsoft.com/office/officeart/2005/8/layout/orgChart1"/>
    <dgm:cxn modelId="{34CC2013-6D91-45F7-A597-227322550CE0}" type="presParOf" srcId="{898FA923-BE80-4A7A-B121-C7C62E64181B}" destId="{742C428C-6D8E-4BF1-934B-2CAAA0CADCAE}" srcOrd="2" destOrd="0" presId="urn:microsoft.com/office/officeart/2005/8/layout/orgChart1"/>
    <dgm:cxn modelId="{62F69AE0-7411-48E8-8232-CA57BFB148B6}" type="presParOf" srcId="{81DDA7BE-44A7-4685-84DD-90E4E4C474FE}" destId="{9EF6791A-E51E-461E-BC4B-FA528428B0DF}" srcOrd="2" destOrd="0" presId="urn:microsoft.com/office/officeart/2005/8/layout/orgChart1"/>
    <dgm:cxn modelId="{9556E4F5-D5A5-46EF-9D5D-52992C860D68}" type="presParOf" srcId="{81DDA7BE-44A7-4685-84DD-90E4E4C474FE}" destId="{F2E7E0C1-9C4C-466A-8248-C0C8FB001C6E}" srcOrd="3" destOrd="0" presId="urn:microsoft.com/office/officeart/2005/8/layout/orgChart1"/>
    <dgm:cxn modelId="{F91ABD42-607F-4082-82DB-B4AD2D6E6ACF}" type="presParOf" srcId="{F2E7E0C1-9C4C-466A-8248-C0C8FB001C6E}" destId="{FD65C496-9B20-4930-938C-BC18374BC99C}" srcOrd="0" destOrd="0" presId="urn:microsoft.com/office/officeart/2005/8/layout/orgChart1"/>
    <dgm:cxn modelId="{273B5B34-6D10-4598-8D78-E9BC7517B2D5}" type="presParOf" srcId="{FD65C496-9B20-4930-938C-BC18374BC99C}" destId="{8A445058-DABA-4D9B-AC22-3D19B9F5C5FB}" srcOrd="0" destOrd="0" presId="urn:microsoft.com/office/officeart/2005/8/layout/orgChart1"/>
    <dgm:cxn modelId="{F6265703-79A1-4952-8227-8FD5391658FF}" type="presParOf" srcId="{FD65C496-9B20-4930-938C-BC18374BC99C}" destId="{13660818-FC5A-4D5F-9F39-29A07D522C8D}" srcOrd="1" destOrd="0" presId="urn:microsoft.com/office/officeart/2005/8/layout/orgChart1"/>
    <dgm:cxn modelId="{75A6B268-7D58-4A0A-B498-2EA14F290F13}" type="presParOf" srcId="{F2E7E0C1-9C4C-466A-8248-C0C8FB001C6E}" destId="{93E0D2BB-53AC-412F-B305-4DB1F6B90117}" srcOrd="1" destOrd="0" presId="urn:microsoft.com/office/officeart/2005/8/layout/orgChart1"/>
    <dgm:cxn modelId="{BFC2B331-832F-43F9-A57B-0C3D975F0FBF}" type="presParOf" srcId="{F2E7E0C1-9C4C-466A-8248-C0C8FB001C6E}" destId="{F934A89F-B935-4A14-AB83-F6F927CD74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6791A-E51E-461E-BC4B-FA528428B0DF}">
      <dsp:nvSpPr>
        <dsp:cNvPr id="0" name=""/>
        <dsp:cNvSpPr/>
      </dsp:nvSpPr>
      <dsp:spPr>
        <a:xfrm>
          <a:off x="3990549" y="1270093"/>
          <a:ext cx="129111" cy="62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57"/>
              </a:lnTo>
              <a:lnTo>
                <a:pt x="129111" y="62635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D1615-4815-4C2A-BF3D-2003C7A4DD2E}">
      <dsp:nvSpPr>
        <dsp:cNvPr id="0" name=""/>
        <dsp:cNvSpPr/>
      </dsp:nvSpPr>
      <dsp:spPr>
        <a:xfrm>
          <a:off x="3833714" y="1270093"/>
          <a:ext cx="156834" cy="739333"/>
        </a:xfrm>
        <a:custGeom>
          <a:avLst/>
          <a:gdLst/>
          <a:ahLst/>
          <a:cxnLst/>
          <a:rect l="0" t="0" r="0" b="0"/>
          <a:pathLst>
            <a:path>
              <a:moveTo>
                <a:pt x="156834" y="0"/>
              </a:moveTo>
              <a:lnTo>
                <a:pt x="156834" y="739333"/>
              </a:lnTo>
              <a:lnTo>
                <a:pt x="0" y="73933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5C506-CC88-4AA1-A3BD-D4B28B8A0ED2}">
      <dsp:nvSpPr>
        <dsp:cNvPr id="0" name=""/>
        <dsp:cNvSpPr/>
      </dsp:nvSpPr>
      <dsp:spPr>
        <a:xfrm>
          <a:off x="3990549" y="1270093"/>
          <a:ext cx="3281323" cy="147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93"/>
              </a:lnTo>
              <a:lnTo>
                <a:pt x="3281323" y="1335693"/>
              </a:lnTo>
              <a:lnTo>
                <a:pt x="3281323" y="14786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3640A-1EB6-4B80-B205-0AEB42F0B8A5}">
      <dsp:nvSpPr>
        <dsp:cNvPr id="0" name=""/>
        <dsp:cNvSpPr/>
      </dsp:nvSpPr>
      <dsp:spPr>
        <a:xfrm>
          <a:off x="3990549" y="1270093"/>
          <a:ext cx="1633730" cy="147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693"/>
              </a:lnTo>
              <a:lnTo>
                <a:pt x="1633730" y="1335693"/>
              </a:lnTo>
              <a:lnTo>
                <a:pt x="1633730" y="14786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2477A-F8EB-4F52-A3C8-98C94C6D0AE1}">
      <dsp:nvSpPr>
        <dsp:cNvPr id="0" name=""/>
        <dsp:cNvSpPr/>
      </dsp:nvSpPr>
      <dsp:spPr>
        <a:xfrm>
          <a:off x="3930967" y="1270093"/>
          <a:ext cx="91440" cy="1478666"/>
        </a:xfrm>
        <a:custGeom>
          <a:avLst/>
          <a:gdLst/>
          <a:ahLst/>
          <a:cxnLst/>
          <a:rect l="0" t="0" r="0" b="0"/>
          <a:pathLst>
            <a:path>
              <a:moveTo>
                <a:pt x="59581" y="0"/>
              </a:moveTo>
              <a:lnTo>
                <a:pt x="59581" y="1335693"/>
              </a:lnTo>
              <a:lnTo>
                <a:pt x="45720" y="1335693"/>
              </a:lnTo>
              <a:lnTo>
                <a:pt x="45720" y="14786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9B28E-D42F-40EF-BB4A-17ED0E5A43B4}">
      <dsp:nvSpPr>
        <dsp:cNvPr id="0" name=""/>
        <dsp:cNvSpPr/>
      </dsp:nvSpPr>
      <dsp:spPr>
        <a:xfrm>
          <a:off x="2329095" y="1270093"/>
          <a:ext cx="1661453" cy="1478666"/>
        </a:xfrm>
        <a:custGeom>
          <a:avLst/>
          <a:gdLst/>
          <a:ahLst/>
          <a:cxnLst/>
          <a:rect l="0" t="0" r="0" b="0"/>
          <a:pathLst>
            <a:path>
              <a:moveTo>
                <a:pt x="1661453" y="0"/>
              </a:moveTo>
              <a:lnTo>
                <a:pt x="1661453" y="1335693"/>
              </a:lnTo>
              <a:lnTo>
                <a:pt x="0" y="1335693"/>
              </a:lnTo>
              <a:lnTo>
                <a:pt x="0" y="14786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CE4DA-1C13-483D-AE24-BAC743B4D7F5}">
      <dsp:nvSpPr>
        <dsp:cNvPr id="0" name=""/>
        <dsp:cNvSpPr/>
      </dsp:nvSpPr>
      <dsp:spPr>
        <a:xfrm>
          <a:off x="681502" y="1270093"/>
          <a:ext cx="3309046" cy="1478666"/>
        </a:xfrm>
        <a:custGeom>
          <a:avLst/>
          <a:gdLst/>
          <a:ahLst/>
          <a:cxnLst/>
          <a:rect l="0" t="0" r="0" b="0"/>
          <a:pathLst>
            <a:path>
              <a:moveTo>
                <a:pt x="3309046" y="0"/>
              </a:moveTo>
              <a:lnTo>
                <a:pt x="3309046" y="1335693"/>
              </a:lnTo>
              <a:lnTo>
                <a:pt x="0" y="1335693"/>
              </a:lnTo>
              <a:lnTo>
                <a:pt x="0" y="147866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2719C-1593-4792-AF87-E04049329676}">
      <dsp:nvSpPr>
        <dsp:cNvPr id="0" name=""/>
        <dsp:cNvSpPr/>
      </dsp:nvSpPr>
      <dsp:spPr>
        <a:xfrm>
          <a:off x="3147015" y="182301"/>
          <a:ext cx="1687066" cy="108779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Ylijohtaja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(6)</a:t>
          </a:r>
          <a:endParaRPr lang="fi-FI" sz="1500" kern="1200" dirty="0"/>
        </a:p>
      </dsp:txBody>
      <dsp:txXfrm>
        <a:off x="3147015" y="182301"/>
        <a:ext cx="1687066" cy="1087792"/>
      </dsp:txXfrm>
    </dsp:sp>
    <dsp:sp modelId="{5E6D89E8-E9ED-4D34-A12D-DEB9B865A0B0}">
      <dsp:nvSpPr>
        <dsp:cNvPr id="0" name=""/>
        <dsp:cNvSpPr/>
      </dsp:nvSpPr>
      <dsp:spPr>
        <a:xfrm>
          <a:off x="679" y="2748759"/>
          <a:ext cx="1361646" cy="10495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Peruspalvelut, oikeusturva ja luvat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(6)</a:t>
          </a:r>
          <a:endParaRPr lang="fi-FI" sz="1500" kern="1200" dirty="0"/>
        </a:p>
      </dsp:txBody>
      <dsp:txXfrm>
        <a:off x="679" y="2748759"/>
        <a:ext cx="1361646" cy="1049523"/>
      </dsp:txXfrm>
    </dsp:sp>
    <dsp:sp modelId="{3A09B554-549D-49D9-94B6-1E2EFBD8DA5D}">
      <dsp:nvSpPr>
        <dsp:cNvPr id="0" name=""/>
        <dsp:cNvSpPr/>
      </dsp:nvSpPr>
      <dsp:spPr>
        <a:xfrm>
          <a:off x="1648271" y="2748759"/>
          <a:ext cx="1361646" cy="10495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Työsuojelu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(5)</a:t>
          </a:r>
          <a:endParaRPr lang="fi-FI" sz="1500" kern="1200" dirty="0"/>
        </a:p>
      </dsp:txBody>
      <dsp:txXfrm>
        <a:off x="1648271" y="2748759"/>
        <a:ext cx="1361646" cy="1049523"/>
      </dsp:txXfrm>
    </dsp:sp>
    <dsp:sp modelId="{C70EC56B-45BE-46A0-A65D-F168CAEB2963}">
      <dsp:nvSpPr>
        <dsp:cNvPr id="0" name=""/>
        <dsp:cNvSpPr/>
      </dsp:nvSpPr>
      <dsp:spPr>
        <a:xfrm>
          <a:off x="3295864" y="2748759"/>
          <a:ext cx="1361646" cy="10495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Ympäristöluvat (4)</a:t>
          </a:r>
          <a:endParaRPr lang="fi-FI" sz="1500" kern="1200" dirty="0"/>
        </a:p>
      </dsp:txBody>
      <dsp:txXfrm>
        <a:off x="3295864" y="2748759"/>
        <a:ext cx="1361646" cy="1049523"/>
      </dsp:txXfrm>
    </dsp:sp>
    <dsp:sp modelId="{BF7D847F-2887-420A-8254-1A6EF73ABC91}">
      <dsp:nvSpPr>
        <dsp:cNvPr id="0" name=""/>
        <dsp:cNvSpPr/>
      </dsp:nvSpPr>
      <dsp:spPr>
        <a:xfrm>
          <a:off x="4943456" y="2748759"/>
          <a:ext cx="1361646" cy="10495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smtClean="0"/>
            <a:t>Opetus- ja kulttuuritoimi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smtClean="0"/>
            <a:t>(6)</a:t>
          </a:r>
          <a:endParaRPr lang="fi-FI" sz="1500" kern="1200" dirty="0"/>
        </a:p>
      </dsp:txBody>
      <dsp:txXfrm>
        <a:off x="4943456" y="2748759"/>
        <a:ext cx="1361646" cy="1049523"/>
      </dsp:txXfrm>
    </dsp:sp>
    <dsp:sp modelId="{B79851BF-22B6-4A0A-9D07-C799485EEB5D}">
      <dsp:nvSpPr>
        <dsp:cNvPr id="0" name=""/>
        <dsp:cNvSpPr/>
      </dsp:nvSpPr>
      <dsp:spPr>
        <a:xfrm>
          <a:off x="6591048" y="2748759"/>
          <a:ext cx="1361646" cy="10495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Pelastustoimi ja varautuminen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(6)</a:t>
          </a:r>
          <a:endParaRPr lang="fi-FI" sz="1500" kern="1200" dirty="0"/>
        </a:p>
      </dsp:txBody>
      <dsp:txXfrm>
        <a:off x="6591048" y="2748759"/>
        <a:ext cx="1361646" cy="1049523"/>
      </dsp:txXfrm>
    </dsp:sp>
    <dsp:sp modelId="{85490256-6CC1-409B-B7BE-BC0F45DA5292}">
      <dsp:nvSpPr>
        <dsp:cNvPr id="0" name=""/>
        <dsp:cNvSpPr/>
      </dsp:nvSpPr>
      <dsp:spPr>
        <a:xfrm>
          <a:off x="1848243" y="1556039"/>
          <a:ext cx="1985471" cy="90677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Hallintopalvelut - vastuuyksikkö (6)</a:t>
          </a:r>
          <a:endParaRPr lang="fi-FI" sz="1500" kern="1200" dirty="0"/>
        </a:p>
      </dsp:txBody>
      <dsp:txXfrm>
        <a:off x="1848243" y="1556039"/>
        <a:ext cx="1985471" cy="906774"/>
      </dsp:txXfrm>
    </dsp:sp>
    <dsp:sp modelId="{8A445058-DABA-4D9B-AC22-3D19B9F5C5FB}">
      <dsp:nvSpPr>
        <dsp:cNvPr id="0" name=""/>
        <dsp:cNvSpPr/>
      </dsp:nvSpPr>
      <dsp:spPr>
        <a:xfrm>
          <a:off x="4119660" y="1556039"/>
          <a:ext cx="1361646" cy="68082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Erikoistumis-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yksiköt </a:t>
          </a:r>
          <a:endParaRPr lang="fi-FI" sz="1500" kern="1200" dirty="0"/>
        </a:p>
      </dsp:txBody>
      <dsp:txXfrm>
        <a:off x="4119660" y="1556039"/>
        <a:ext cx="1361646" cy="68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EF1A2-79C0-484B-9952-A9F0D850053E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9A693-352C-4A86-B529-FFBE5BB338C3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FAE1E-D3CB-4DD0-83AA-FA714C89F840}" type="slidenum">
              <a:rPr lang="fi-FI"/>
              <a:pPr/>
              <a:t>1</a:t>
            </a:fld>
            <a:endParaRPr lang="fi-FI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9A693-352C-4A86-B529-FFBE5BB338C3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tusivu_ku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613"/>
            <a:ext cx="9144000" cy="3621087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239963"/>
            <a:ext cx="7200900" cy="1649412"/>
          </a:xfrm>
        </p:spPr>
        <p:txBody>
          <a:bodyPr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171950"/>
            <a:ext cx="7191375" cy="1011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pic>
        <p:nvPicPr>
          <p:cNvPr id="106505" name="Picture 9" descr="suomi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377825"/>
            <a:ext cx="2136775" cy="1260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67488" y="234950"/>
            <a:ext cx="1989137" cy="58912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96900" y="234950"/>
            <a:ext cx="5818188" cy="58912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6900" y="1381125"/>
            <a:ext cx="3900488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381125"/>
            <a:ext cx="3900487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i-FI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8988" y="63722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D1445509-8ED4-4F52-8BB2-3F9E164AAF11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5481" name="Picture 9" descr="kuvio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23313" y="0"/>
            <a:ext cx="420687" cy="868363"/>
          </a:xfrm>
          <a:prstGeom prst="rect">
            <a:avLst/>
          </a:prstGeom>
          <a:noFill/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234950"/>
            <a:ext cx="7959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381125"/>
            <a:ext cx="79533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862388" y="33924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fi-FI" sz="1000">
              <a:latin typeface="Arial Narrow" pitchFamily="34" charset="0"/>
            </a:endParaRPr>
          </a:p>
        </p:txBody>
      </p:sp>
      <p:pic>
        <p:nvPicPr>
          <p:cNvPr id="105488" name="Picture 16" descr="VM nimi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789" y="6411913"/>
            <a:ext cx="1856318" cy="132820"/>
          </a:xfrm>
          <a:prstGeom prst="rect">
            <a:avLst/>
          </a:prstGeom>
          <a:noFill/>
        </p:spPr>
      </p:pic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7560734" y="6375401"/>
            <a:ext cx="846668" cy="220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3"/>
          </p:nvPr>
        </p:nvSpPr>
        <p:spPr>
          <a:xfrm>
            <a:off x="2201334" y="62886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7813" algn="l" rtl="0" eaLnBrk="1" fontAlgn="base" hangingPunct="1">
        <a:spcBef>
          <a:spcPct val="20000"/>
        </a:spcBef>
        <a:spcAft>
          <a:spcPct val="0"/>
        </a:spcAft>
        <a:buClr>
          <a:srgbClr val="304E8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616075" indent="-3206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239963" indent="-307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30257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34829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9401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3973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854575" indent="-457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vm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259013"/>
            <a:ext cx="7597684" cy="2043021"/>
          </a:xfrm>
        </p:spPr>
        <p:txBody>
          <a:bodyPr/>
          <a:lstStyle/>
          <a:p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Aluehallintovirastojen hallinnollisten tehtävien kokoaminen</a:t>
            </a:r>
            <a:br>
              <a:rPr lang="fi-FI" sz="4000" dirty="0" smtClean="0"/>
            </a:br>
            <a:r>
              <a:rPr lang="fi-FI" sz="3200" dirty="0" err="1" smtClean="0">
                <a:solidFill>
                  <a:schemeClr val="tx1"/>
                </a:solidFill>
              </a:rPr>
              <a:t>HALKO-projekti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/>
            </a:r>
            <a:br>
              <a:rPr lang="fi-FI" sz="4000" dirty="0" smtClean="0"/>
            </a:br>
            <a:endParaRPr lang="fi-FI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Tilannekatsaus </a:t>
            </a:r>
            <a:r>
              <a:rPr lang="fi-FI" dirty="0" smtClean="0"/>
              <a:t>13.2.2014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Työpajat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sz="1800" dirty="0" smtClean="0"/>
          </a:p>
          <a:p>
            <a:r>
              <a:rPr lang="fi-FI" sz="1800" dirty="0" smtClean="0"/>
              <a:t>Työpajat järjestettiin toiminnoittain tammikuussa </a:t>
            </a:r>
          </a:p>
          <a:p>
            <a:r>
              <a:rPr lang="fi-FI" sz="1800" dirty="0" smtClean="0"/>
              <a:t>Työpajoihin kutsuttiin aluehallintovirastoissa hallintotehtäviä tekevät henkilöt</a:t>
            </a:r>
          </a:p>
          <a:p>
            <a:r>
              <a:rPr lang="fi-FI" sz="1800" dirty="0" smtClean="0"/>
              <a:t>Työpajoihin osallistui yhteensä 115 henkilöä </a:t>
            </a:r>
          </a:p>
          <a:p>
            <a:r>
              <a:rPr lang="fi-FI" sz="1800" dirty="0" smtClean="0"/>
              <a:t>Lisäksi hallintohenkilöstön mahdollista täydentää/esittää  näkemyksensä työpajojen tuotoksista työpajojen jälkeen toteutettavalla </a:t>
            </a:r>
            <a:r>
              <a:rPr lang="fi-FI" sz="1800" dirty="0" err="1" smtClean="0"/>
              <a:t>webropol-kyselyllä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/>
        </p:nvGraphicFramePr>
        <p:xfrm>
          <a:off x="4833257" y="1541419"/>
          <a:ext cx="3709182" cy="388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82"/>
              </a:tblGrid>
              <a:tr h="777972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Toiminto</a:t>
                      </a:r>
                      <a:endParaRPr lang="fi-FI" dirty="0"/>
                    </a:p>
                  </a:txBody>
                  <a:tcPr/>
                </a:tc>
              </a:tr>
              <a:tr h="27116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fi-FI" dirty="0" smtClean="0"/>
                        <a:t>1.Viestintä</a:t>
                      </a:r>
                      <a:endParaRPr lang="fi-FI" dirty="0"/>
                    </a:p>
                  </a:txBody>
                  <a:tcPr/>
                </a:tc>
              </a:tr>
              <a:tr h="47453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2. Toimitilat,</a:t>
                      </a:r>
                      <a:r>
                        <a:rPr lang="fi-FI" baseline="0" dirty="0" smtClean="0"/>
                        <a:t> hankinnat ja virastopalvelut</a:t>
                      </a:r>
                      <a:endParaRPr lang="fi-FI" dirty="0"/>
                    </a:p>
                  </a:txBody>
                  <a:tcPr/>
                </a:tc>
              </a:tr>
              <a:tr h="27116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3. Asiakirjahallinto</a:t>
                      </a:r>
                      <a:endParaRPr lang="fi-FI" dirty="0"/>
                    </a:p>
                  </a:txBody>
                  <a:tcPr/>
                </a:tc>
              </a:tr>
              <a:tr h="47453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4. Tietohallinto</a:t>
                      </a:r>
                      <a:r>
                        <a:rPr lang="fi-FI" baseline="0" dirty="0" smtClean="0"/>
                        <a:t> ja toiminnan kehittäminen</a:t>
                      </a:r>
                      <a:endParaRPr lang="fi-FI" dirty="0"/>
                    </a:p>
                  </a:txBody>
                  <a:tcPr/>
                </a:tc>
              </a:tr>
              <a:tr h="27116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5. Henkilöstöhallinto</a:t>
                      </a:r>
                      <a:endParaRPr lang="fi-FI" dirty="0"/>
                    </a:p>
                  </a:txBody>
                  <a:tcPr/>
                </a:tc>
              </a:tr>
              <a:tr h="27116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6. Yleishallinto ja muut tehtävät</a:t>
                      </a:r>
                      <a:endParaRPr lang="fi-FI" dirty="0"/>
                    </a:p>
                  </a:txBody>
                  <a:tcPr/>
                </a:tc>
              </a:tr>
              <a:tr h="271160">
                <a:tc>
                  <a:txBody>
                    <a:bodyPr/>
                    <a:lstStyle/>
                    <a:p>
                      <a:pPr algn="l"/>
                      <a:r>
                        <a:rPr lang="fi-FI" dirty="0" smtClean="0"/>
                        <a:t>7. Taloushallinto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Työpajojen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1800" dirty="0" smtClean="0"/>
              <a:t>Käydä tehtävälista läpi ja tehdä tarvittavat muutokset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800" dirty="0" smtClean="0"/>
              <a:t>Laatia ehdotus, joka sisältää seuraavat kohdat:</a:t>
            </a:r>
          </a:p>
          <a:p>
            <a:pPr marL="1047750" lvl="1" indent="-514350"/>
            <a:r>
              <a:rPr lang="fi-FI" sz="1600" b="1" dirty="0" smtClean="0"/>
              <a:t>mitkä tehtävät hoidetaan kootusti / virastokohtaisesti</a:t>
            </a:r>
          </a:p>
          <a:p>
            <a:pPr marL="1047750" lvl="1" indent="-514350"/>
            <a:r>
              <a:rPr lang="fi-FI" sz="1600" dirty="0" smtClean="0"/>
              <a:t>mitkä tehtävät voidaan hoitaa </a:t>
            </a:r>
            <a:r>
              <a:rPr lang="fi-FI" sz="1600" b="1" dirty="0" smtClean="0"/>
              <a:t>ostopalveluna</a:t>
            </a:r>
            <a:r>
              <a:rPr lang="fi-FI" sz="1600" dirty="0" smtClean="0"/>
              <a:t> ja mitkä ei</a:t>
            </a:r>
          </a:p>
          <a:p>
            <a:pPr marL="1047750" lvl="1" indent="-514350"/>
            <a:r>
              <a:rPr lang="fi-FI" sz="1600" dirty="0" smtClean="0"/>
              <a:t>näkemys toiminta- ja palvelumallista koottavissa tehtävissä</a:t>
            </a:r>
          </a:p>
          <a:p>
            <a:pPr marL="1047750" lvl="1" indent="-514350"/>
            <a:r>
              <a:rPr lang="fi-FI" sz="1600" dirty="0" smtClean="0"/>
              <a:t>tehtäviin nykyisin käytettävät henkilötyövuodet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800" dirty="0" smtClean="0"/>
              <a:t>Arvioida tehtävien kokoamisen vaikutukset</a:t>
            </a:r>
          </a:p>
          <a:p>
            <a:pPr marL="1047750" lvl="1" indent="-514350"/>
            <a:r>
              <a:rPr lang="fi-FI" sz="1600" dirty="0" smtClean="0"/>
              <a:t>työmäärän muutokset</a:t>
            </a:r>
          </a:p>
          <a:p>
            <a:pPr marL="1047750" lvl="1" indent="-514350"/>
            <a:r>
              <a:rPr lang="fi-FI" sz="1600" dirty="0" smtClean="0"/>
              <a:t>palvelujen laadun muutokset</a:t>
            </a:r>
          </a:p>
          <a:p>
            <a:pPr marL="1047750" lvl="1" indent="-514350"/>
            <a:r>
              <a:rPr lang="fi-FI" sz="1600" dirty="0" smtClean="0"/>
              <a:t>osaamisen ylläpito ja kehittäminen</a:t>
            </a:r>
          </a:p>
          <a:p>
            <a:pPr marL="1047750" lvl="1" indent="-514350"/>
            <a:r>
              <a:rPr lang="fi-FI" sz="1600" dirty="0" smtClean="0"/>
              <a:t>toimintaympäristön muutokset </a:t>
            </a:r>
          </a:p>
          <a:p>
            <a:pPr marL="1047750" lvl="1" indent="-514350"/>
            <a:r>
              <a:rPr lang="fi-FI" sz="1600" dirty="0" smtClean="0"/>
              <a:t>tehtävien mahdolliset uudelleen järjestelytilanteet vuoden 2014 aikana</a:t>
            </a:r>
          </a:p>
          <a:p>
            <a:pPr marL="514350" indent="-514350">
              <a:buAutoNum type="arabicPeriod" startAt="4"/>
            </a:pPr>
            <a:r>
              <a:rPr lang="fi-FI" sz="1800" dirty="0" smtClean="0"/>
              <a:t>Tehdä riskianalyysi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Täydentyvä työsuunnitelma kevät 2014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Tammikuu:  </a:t>
            </a:r>
          </a:p>
          <a:p>
            <a:pPr lvl="1"/>
            <a:r>
              <a:rPr lang="fi-FI" sz="1200" dirty="0" smtClean="0"/>
              <a:t>Projektiryhmän kokoukset  9.1. klo 9-11</a:t>
            </a:r>
          </a:p>
          <a:p>
            <a:pPr lvl="1"/>
            <a:r>
              <a:rPr lang="fi-FI" sz="1200" dirty="0" smtClean="0"/>
              <a:t>Työpajat (7 kpl)</a:t>
            </a:r>
          </a:p>
          <a:p>
            <a:pPr lvl="1"/>
            <a:r>
              <a:rPr lang="fi-FI" sz="1200" dirty="0" smtClean="0"/>
              <a:t>Ylijohtajakokous, tilannekatsaus 27.1.2014</a:t>
            </a:r>
          </a:p>
          <a:p>
            <a:r>
              <a:rPr lang="fi-FI" sz="1800" dirty="0" smtClean="0"/>
              <a:t>Helmikuu: </a:t>
            </a:r>
          </a:p>
          <a:p>
            <a:pPr lvl="1"/>
            <a:r>
              <a:rPr lang="fi-FI" sz="1200" dirty="0" smtClean="0"/>
              <a:t>Projektiryhmän kokoukset ma 3.2. ja ke19.2. </a:t>
            </a:r>
          </a:p>
          <a:p>
            <a:pPr lvl="1"/>
            <a:r>
              <a:rPr lang="fi-FI" sz="1200" dirty="0" smtClean="0"/>
              <a:t>Työpajojen tulosten kommentointimahdollisuus (kysely)</a:t>
            </a:r>
          </a:p>
          <a:p>
            <a:pPr lvl="1"/>
            <a:r>
              <a:rPr lang="fi-FI" sz="1200" dirty="0" err="1" smtClean="0"/>
              <a:t>AVIen</a:t>
            </a:r>
            <a:r>
              <a:rPr lang="fi-FI" sz="1200" dirty="0" smtClean="0"/>
              <a:t> tulosohjaustyöryhmä 12.2.</a:t>
            </a:r>
          </a:p>
          <a:p>
            <a:pPr lvl="1"/>
            <a:r>
              <a:rPr lang="fi-FI" sz="1200" dirty="0" err="1" smtClean="0"/>
              <a:t>AVIen</a:t>
            </a:r>
            <a:r>
              <a:rPr lang="fi-FI" sz="1200" dirty="0" smtClean="0"/>
              <a:t> yhteinen yhteistyökomitea 7.2.</a:t>
            </a:r>
            <a:endParaRPr lang="fi-FI" sz="1000" b="1" dirty="0" smtClean="0"/>
          </a:p>
          <a:p>
            <a:r>
              <a:rPr lang="fi-FI" sz="1800" dirty="0" smtClean="0"/>
              <a:t>Maaliskuu: </a:t>
            </a:r>
          </a:p>
          <a:p>
            <a:pPr lvl="1"/>
            <a:r>
              <a:rPr lang="fi-FI" sz="1200" dirty="0" smtClean="0"/>
              <a:t>Projektiryhmän kokoukset ke 5.3.  ja ke 19.3.</a:t>
            </a:r>
          </a:p>
          <a:p>
            <a:pPr lvl="1"/>
            <a:r>
              <a:rPr lang="fi-FI" sz="1200" b="1" dirty="0" smtClean="0"/>
              <a:t>Vastuualueiden johtajien kuuleminen ja keskustelu </a:t>
            </a:r>
            <a:r>
              <a:rPr lang="fi-FI" sz="1200" dirty="0" smtClean="0"/>
              <a:t>11.3.</a:t>
            </a:r>
            <a:endParaRPr lang="fi-FI" sz="1200" dirty="0" smtClean="0"/>
          </a:p>
          <a:p>
            <a:pPr lvl="1"/>
            <a:r>
              <a:rPr lang="fi-FI" sz="1200" b="1" dirty="0" smtClean="0"/>
              <a:t>Ylijohtajien kuuleminen ja keskustelut , </a:t>
            </a:r>
            <a:r>
              <a:rPr lang="fi-FI" sz="1200" dirty="0" smtClean="0"/>
              <a:t>ylijohtajakokous 12.3.</a:t>
            </a:r>
          </a:p>
          <a:p>
            <a:pPr lvl="1"/>
            <a:r>
              <a:rPr lang="fi-FI" sz="1200" dirty="0" err="1" smtClean="0"/>
              <a:t>AVIen</a:t>
            </a:r>
            <a:r>
              <a:rPr lang="fi-FI" sz="1200" dirty="0" smtClean="0"/>
              <a:t> tulosohjaustyöryhmä 24.3. </a:t>
            </a:r>
          </a:p>
          <a:p>
            <a:r>
              <a:rPr lang="fi-FI" sz="1800" dirty="0" smtClean="0"/>
              <a:t>Huhtikuu: </a:t>
            </a:r>
          </a:p>
          <a:p>
            <a:pPr lvl="1"/>
            <a:r>
              <a:rPr lang="fi-FI" sz="1200" dirty="0" smtClean="0"/>
              <a:t>Projektiryhmän kokoukset ke 2.4. ja ti 8.4.</a:t>
            </a:r>
          </a:p>
          <a:p>
            <a:pPr lvl="1"/>
            <a:r>
              <a:rPr lang="fi-FI" sz="1200" dirty="0" err="1" smtClean="0"/>
              <a:t>AVIen</a:t>
            </a:r>
            <a:r>
              <a:rPr lang="fi-FI" sz="1200" dirty="0" smtClean="0"/>
              <a:t> yhteinen yhteistyökomitea 2.4.</a:t>
            </a:r>
          </a:p>
          <a:p>
            <a:pPr lvl="1"/>
            <a:r>
              <a:rPr lang="fi-FI" sz="1200" dirty="0" err="1" smtClean="0"/>
              <a:t>AVIen</a:t>
            </a:r>
            <a:r>
              <a:rPr lang="fi-FI" sz="1200" dirty="0" smtClean="0"/>
              <a:t> ohjausryhmä 4.4. </a:t>
            </a:r>
          </a:p>
          <a:p>
            <a:pPr lvl="1"/>
            <a:r>
              <a:rPr lang="fi-FI" sz="1200" b="1" dirty="0" smtClean="0"/>
              <a:t>Väliraportti valmis 11.4.</a:t>
            </a:r>
          </a:p>
          <a:p>
            <a:pPr lvl="1"/>
            <a:endParaRPr lang="fi-FI" sz="1200" b="1" dirty="0" smtClean="0"/>
          </a:p>
          <a:p>
            <a:pPr lvl="2">
              <a:buNone/>
            </a:pPr>
            <a:endParaRPr lang="fi-FI" sz="1000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smtClean="0"/>
              <a:t>Neuvotteleva virkamies Anu Nousiainen </a:t>
            </a:r>
          </a:p>
          <a:p>
            <a:pPr lvl="2"/>
            <a:r>
              <a:rPr lang="fi-FI" dirty="0" smtClean="0"/>
              <a:t>Puh. 029 55 30326</a:t>
            </a:r>
          </a:p>
          <a:p>
            <a:pPr lvl="2"/>
            <a:r>
              <a:rPr lang="fi-FI" dirty="0" err="1" smtClean="0">
                <a:hlinkClick r:id="rId2"/>
              </a:rPr>
              <a:t>Etunimi.sukunimi@vm.fi</a:t>
            </a:r>
            <a:endParaRPr lang="fi-FI" dirty="0" smtClean="0"/>
          </a:p>
          <a:p>
            <a:pPr lvl="2">
              <a:buNone/>
            </a:pPr>
            <a:endParaRPr lang="fi-FI" dirty="0" smtClean="0"/>
          </a:p>
          <a:p>
            <a:pPr lvl="1"/>
            <a:r>
              <a:rPr lang="fi-FI" dirty="0" smtClean="0"/>
              <a:t>Ylitarkastaja Miira Lehto</a:t>
            </a:r>
          </a:p>
          <a:p>
            <a:pPr lvl="2"/>
            <a:r>
              <a:rPr lang="fi-FI" dirty="0" smtClean="0"/>
              <a:t>Puh. 029 55 30385</a:t>
            </a:r>
          </a:p>
          <a:p>
            <a:pPr lvl="2"/>
            <a:r>
              <a:rPr lang="fi-FI" dirty="0" err="1" smtClean="0">
                <a:hlinkClick r:id="rId2"/>
              </a:rPr>
              <a:t>Etunimi.sukunimi@vm.fi</a:t>
            </a:r>
            <a:endParaRPr lang="fi-FI" dirty="0" smtClean="0"/>
          </a:p>
          <a:p>
            <a:pPr lvl="2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Tausta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6900" y="1381125"/>
            <a:ext cx="8089900" cy="4745038"/>
          </a:xfrm>
        </p:spPr>
        <p:txBody>
          <a:bodyPr/>
          <a:lstStyle/>
          <a:p>
            <a:pPr>
              <a:buNone/>
            </a:pPr>
            <a:r>
              <a:rPr lang="fi-FI" b="1" i="1" dirty="0" smtClean="0"/>
              <a:t>	</a:t>
            </a:r>
            <a:r>
              <a:rPr lang="fi-FI" sz="2400" b="1" dirty="0" smtClean="0"/>
              <a:t>Valtioneuvoston selonteko Eduskunnalle aluehallintouudistuksen toimeenpanosta ja toteutumisesta</a:t>
            </a:r>
            <a:endParaRPr lang="fi-FI" sz="2400" dirty="0" smtClean="0"/>
          </a:p>
          <a:p>
            <a:pPr lvl="1"/>
            <a:r>
              <a:rPr lang="fi-FI" sz="2400" dirty="0" smtClean="0"/>
              <a:t>Toimivaltaa koskevat kehittämistarpeet:</a:t>
            </a:r>
          </a:p>
          <a:p>
            <a:pPr lvl="2"/>
            <a:r>
              <a:rPr lang="fi-FI" sz="2200" dirty="0" smtClean="0"/>
              <a:t>Aluehallintovirastojen ja </a:t>
            </a:r>
            <a:r>
              <a:rPr lang="fi-FI" sz="2200" dirty="0" err="1" smtClean="0"/>
              <a:t>ELY-keskusten</a:t>
            </a:r>
            <a:r>
              <a:rPr lang="fi-FI" sz="2200" dirty="0" smtClean="0"/>
              <a:t> toimivaltaa muutetaan osassa tehtäviä valtakunnalliseksi </a:t>
            </a:r>
          </a:p>
          <a:p>
            <a:pPr lvl="3"/>
            <a:r>
              <a:rPr lang="fi-FI" sz="2000" dirty="0" smtClean="0">
                <a:solidFill>
                  <a:srgbClr val="FF0000"/>
                </a:solidFill>
              </a:rPr>
              <a:t>Aluehallintovirastojen hallinnollisten tehtävien hoitaminen ja niihin liittyvät erikoistumisyksiköt tulisi koota yhden </a:t>
            </a:r>
            <a:r>
              <a:rPr lang="fi-FI" sz="2000" dirty="0" err="1" smtClean="0">
                <a:solidFill>
                  <a:srgbClr val="FF0000"/>
                </a:solidFill>
              </a:rPr>
              <a:t>AVIn</a:t>
            </a:r>
            <a:r>
              <a:rPr lang="fi-FI" sz="2000" dirty="0" smtClean="0">
                <a:solidFill>
                  <a:srgbClr val="FF0000"/>
                </a:solidFill>
              </a:rPr>
              <a:t> alaisuuteen henkilöstön kuitenkin työskennellessä alueellisesti hajautettuna.</a:t>
            </a:r>
          </a:p>
          <a:p>
            <a:pPr lvl="3"/>
            <a:endParaRPr lang="fi-FI" sz="2200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fi-FI" sz="3200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Tausta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Mahdollisuudet (selontekoon kirjatut)</a:t>
            </a:r>
          </a:p>
          <a:p>
            <a:pPr lvl="1"/>
            <a:r>
              <a:rPr lang="fi-FI" dirty="0" smtClean="0"/>
              <a:t>Resurssien nykyistä joustavampi käyttö</a:t>
            </a:r>
          </a:p>
          <a:p>
            <a:pPr lvl="1"/>
            <a:r>
              <a:rPr lang="fi-FI" dirty="0" smtClean="0"/>
              <a:t>Resurssien ja asiantuntemuksen turvaaminen tiettyjen priorisoitujen ja kriittisten tehtävien  hoitamiseen</a:t>
            </a:r>
          </a:p>
          <a:p>
            <a:pPr lvl="1"/>
            <a:r>
              <a:rPr lang="fi-FI" dirty="0" smtClean="0"/>
              <a:t>Toiminnan yhdenmukaistaminen </a:t>
            </a:r>
          </a:p>
          <a:p>
            <a:pPr lvl="1"/>
            <a:r>
              <a:rPr lang="fi-FI" dirty="0" smtClean="0"/>
              <a:t>Kansalaisten yhdenvertaisuuden edistäminen</a:t>
            </a:r>
          </a:p>
          <a:p>
            <a:pPr lvl="1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Aluehallintovirastot 1.1.2014 lukien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596900" y="1381125"/>
          <a:ext cx="7953375" cy="398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Kunta- ja aluehallinto-osasto</a:t>
            </a:r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734291" y="555567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Poliisitoimen vastuualueet lakkasivat 1.1.2014 lukien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905691" y="383177"/>
            <a:ext cx="7254240" cy="5312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1976846" y="1785256"/>
            <a:ext cx="2072640" cy="34485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800" dirty="0" smtClean="0"/>
              <a:t>Hallintopalvelut –vastuuyksiköt</a:t>
            </a:r>
          </a:p>
          <a:p>
            <a:pPr algn="ctr"/>
            <a:r>
              <a:rPr lang="fi-FI" sz="1800" dirty="0" smtClean="0"/>
              <a:t>(6)</a:t>
            </a:r>
            <a:endParaRPr lang="fi-FI" sz="1800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4362995" y="2333897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Toiminnan kehittämis-yksikkö</a:t>
            </a:r>
            <a:endParaRPr lang="fi-FI" sz="1400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5943601" y="2333897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Työnantaja- ja </a:t>
            </a:r>
            <a:r>
              <a:rPr lang="fi-FI" sz="1400" dirty="0" err="1" smtClean="0"/>
              <a:t>henkilöstöpoli-tiikkayksikkö</a:t>
            </a:r>
            <a:endParaRPr lang="fi-FI" sz="1400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4345577" y="3196045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Tietohallinto-yksikkö</a:t>
            </a:r>
            <a:endParaRPr lang="fi-FI" sz="1400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5961018" y="3196045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400" dirty="0" smtClean="0"/>
          </a:p>
          <a:p>
            <a:pPr algn="ctr"/>
            <a:r>
              <a:rPr lang="fi-FI" sz="1400" dirty="0" smtClean="0"/>
              <a:t>Taloushallinnon kootut tehtävät</a:t>
            </a:r>
          </a:p>
          <a:p>
            <a:pPr algn="ctr"/>
            <a:endParaRPr lang="fi-FI" sz="1400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4328160" y="4005942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Toimitilat ja hankintatoimi</a:t>
            </a:r>
            <a:endParaRPr lang="fi-FI" sz="1400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5987144" y="4005942"/>
            <a:ext cx="1489165" cy="748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Sisäinen tarkastus</a:t>
            </a:r>
            <a:endParaRPr lang="fi-FI" sz="1400" dirty="0"/>
          </a:p>
        </p:txBody>
      </p:sp>
      <p:sp>
        <p:nvSpPr>
          <p:cNvPr id="44" name="Pyöristetty suorakulmio 43"/>
          <p:cNvSpPr/>
          <p:nvPr/>
        </p:nvSpPr>
        <p:spPr>
          <a:xfrm>
            <a:off x="5738948" y="5259978"/>
            <a:ext cx="3143795" cy="836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800" dirty="0" smtClean="0"/>
              <a:t>Aluehallinnon tietohallinto-yksikkö</a:t>
            </a:r>
            <a:endParaRPr lang="fi-FI" sz="1800" dirty="0"/>
          </a:p>
        </p:txBody>
      </p:sp>
      <p:sp>
        <p:nvSpPr>
          <p:cNvPr id="47" name="Pyöristetty suorakulmio 46"/>
          <p:cNvSpPr/>
          <p:nvPr/>
        </p:nvSpPr>
        <p:spPr>
          <a:xfrm>
            <a:off x="2090058" y="670560"/>
            <a:ext cx="5268686" cy="914400"/>
          </a:xfrm>
          <a:prstGeom prst="round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Aluehallintovirastojen hallintotehtävät</a:t>
            </a:r>
            <a:endParaRPr lang="fi-FI" dirty="0"/>
          </a:p>
        </p:txBody>
      </p:sp>
      <p:sp>
        <p:nvSpPr>
          <p:cNvPr id="49" name="Pyöristetty suorakulmio 48"/>
          <p:cNvSpPr/>
          <p:nvPr/>
        </p:nvSpPr>
        <p:spPr>
          <a:xfrm>
            <a:off x="148045" y="4423954"/>
            <a:ext cx="1611086" cy="1567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Vastuualueiden</a:t>
            </a:r>
          </a:p>
          <a:p>
            <a:pPr algn="ctr"/>
            <a:r>
              <a:rPr lang="fi-FI" sz="1400" dirty="0" smtClean="0"/>
              <a:t>hallintotehtävät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HALKOn</a:t>
            </a:r>
            <a:r>
              <a:rPr lang="fi-FI" dirty="0" smtClean="0"/>
              <a:t> toimeksianto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Projektin tavoitteena on, että </a:t>
            </a:r>
            <a:r>
              <a:rPr lang="fi-FI" dirty="0" smtClean="0">
                <a:solidFill>
                  <a:srgbClr val="FF0000"/>
                </a:solidFill>
              </a:rPr>
              <a:t>tehtävien kokoamisella voidaan vähentää henkilöstötarvetta hallinnollisissa tehtävissä ja yhtenäistää toimintaa palvelujen laatu ja saatavuus turvaten</a:t>
            </a:r>
            <a:r>
              <a:rPr lang="fi-FI" dirty="0" smtClean="0"/>
              <a:t>. </a:t>
            </a:r>
          </a:p>
          <a:p>
            <a:r>
              <a:rPr lang="fi-FI" dirty="0" smtClean="0"/>
              <a:t>Projektin toimikausi on 1.11.2013 – 31.12.2014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Projektin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Projektin tehtävänä on </a:t>
            </a:r>
            <a:r>
              <a:rPr lang="fi-FI" sz="1800" b="1" dirty="0" smtClean="0">
                <a:solidFill>
                  <a:srgbClr val="FF0000"/>
                </a:solidFill>
              </a:rPr>
              <a:t>tehdä esitys </a:t>
            </a:r>
            <a:r>
              <a:rPr lang="fi-FI" sz="1800" dirty="0" smtClean="0">
                <a:solidFill>
                  <a:srgbClr val="FF0000"/>
                </a:solidFill>
              </a:rPr>
              <a:t>aluehallintovirastojen hallinnollisten tehtävien</a:t>
            </a:r>
            <a:r>
              <a:rPr lang="fi-FI" sz="1800" dirty="0" smtClean="0"/>
              <a:t> (hallintopalvelut ja erikoistumisyksiköt) </a:t>
            </a:r>
            <a:r>
              <a:rPr lang="fi-FI" sz="1800" b="1" dirty="0" smtClean="0"/>
              <a:t>kokoamiseksi vuoden 2015 alusta lukien yhden aluehallintoviraston alaisuuteen</a:t>
            </a:r>
            <a:r>
              <a:rPr lang="fi-FI" sz="1800" dirty="0" smtClean="0"/>
              <a:t> </a:t>
            </a:r>
            <a:r>
              <a:rPr lang="fi-FI" sz="1800" dirty="0" smtClean="0">
                <a:solidFill>
                  <a:srgbClr val="FF0000"/>
                </a:solidFill>
              </a:rPr>
              <a:t>henkilöstön kuitenkin työskennellessä alueellisesti hajautettuna.</a:t>
            </a:r>
          </a:p>
          <a:p>
            <a:r>
              <a:rPr lang="fi-FI" sz="1800" dirty="0" smtClean="0"/>
              <a:t>Projektissa tulee</a:t>
            </a:r>
          </a:p>
          <a:p>
            <a:pPr lvl="1"/>
            <a:r>
              <a:rPr lang="fi-FI" sz="1400" dirty="0" smtClean="0"/>
              <a:t>määritellä kootusti hoidettavat hallintotehtävät,</a:t>
            </a:r>
          </a:p>
          <a:p>
            <a:pPr lvl="1"/>
            <a:r>
              <a:rPr lang="fi-FI" sz="1400" dirty="0" smtClean="0"/>
              <a:t>määritellä virastokohtaisesti hoidettavat hallintotehtävät,</a:t>
            </a:r>
          </a:p>
          <a:p>
            <a:pPr lvl="1"/>
            <a:r>
              <a:rPr lang="fi-FI" sz="1400" dirty="0" smtClean="0"/>
              <a:t>luoda toiminta- ja palvelumalliehdotus, </a:t>
            </a:r>
          </a:p>
          <a:p>
            <a:pPr lvl="1"/>
            <a:r>
              <a:rPr lang="fi-FI" sz="1400" dirty="0" smtClean="0"/>
              <a:t>arvioida tehtävien kokoamisen vaikutukset,</a:t>
            </a:r>
          </a:p>
          <a:p>
            <a:pPr lvl="1"/>
            <a:r>
              <a:rPr lang="fi-FI" sz="1400" dirty="0" smtClean="0"/>
              <a:t>laatia ehdotus hallintotehtävien sijoittamisesta, </a:t>
            </a:r>
          </a:p>
          <a:p>
            <a:pPr lvl="1"/>
            <a:r>
              <a:rPr lang="fi-FI" sz="1400" dirty="0" smtClean="0"/>
              <a:t>laatia toimeenpanosuunnitelma ja aikataulu sekä </a:t>
            </a:r>
          </a:p>
          <a:p>
            <a:pPr lvl="1"/>
            <a:r>
              <a:rPr lang="fi-FI" sz="1400" dirty="0" smtClean="0"/>
              <a:t>tehdä riskianalyysi.</a:t>
            </a:r>
          </a:p>
          <a:p>
            <a:r>
              <a:rPr lang="fi-FI" sz="1800" dirty="0" smtClean="0"/>
              <a:t>Projektin tulee antaa työstään </a:t>
            </a:r>
            <a:r>
              <a:rPr lang="fi-FI" sz="1800" b="1" dirty="0" smtClean="0">
                <a:solidFill>
                  <a:srgbClr val="FF0000"/>
                </a:solidFill>
              </a:rPr>
              <a:t>11.4.2014</a:t>
            </a:r>
            <a:r>
              <a:rPr lang="fi-FI" sz="1800" b="1" dirty="0" smtClean="0"/>
              <a:t> mennessä väliraportti, jossa edellä määritellyt tehtävät on esitetty. </a:t>
            </a:r>
          </a:p>
          <a:p>
            <a:r>
              <a:rPr lang="fi-FI" sz="1800" dirty="0" smtClean="0"/>
              <a:t>Lisäksi projektin tehtävänä on valmistella muutoksen toimeenpano siten, että toiminta voi käynnistyä vuoden 2015 alusta lukien.</a:t>
            </a:r>
            <a:r>
              <a:rPr lang="fi-FI" sz="2000" dirty="0" smtClean="0"/>
              <a:t> </a:t>
            </a:r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Organisointi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Projektiryhmä </a:t>
            </a:r>
          </a:p>
          <a:p>
            <a:pPr lvl="1"/>
            <a:r>
              <a:rPr lang="fi-FI" sz="2000" dirty="0" smtClean="0"/>
              <a:t>(VM, </a:t>
            </a:r>
            <a:r>
              <a:rPr lang="fi-FI" sz="2000" dirty="0" err="1" smtClean="0"/>
              <a:t>AVIen</a:t>
            </a:r>
            <a:r>
              <a:rPr lang="fi-FI" sz="2000" dirty="0" smtClean="0"/>
              <a:t> </a:t>
            </a:r>
            <a:r>
              <a:rPr lang="fi-FI" sz="2000" dirty="0" err="1" smtClean="0"/>
              <a:t>hallintopalvelut-vastuuyksikköjen</a:t>
            </a:r>
            <a:r>
              <a:rPr lang="fi-FI" sz="2000" dirty="0" smtClean="0"/>
              <a:t> johtajat, </a:t>
            </a:r>
            <a:r>
              <a:rPr lang="fi-FI" sz="2000" dirty="0" err="1" smtClean="0"/>
              <a:t>AVIen</a:t>
            </a:r>
            <a:r>
              <a:rPr lang="fi-FI" sz="2000" dirty="0" smtClean="0"/>
              <a:t> viestinnän edustus, henkilöstön edustajat)</a:t>
            </a:r>
          </a:p>
          <a:p>
            <a:r>
              <a:rPr lang="fi-FI" sz="2000" dirty="0" smtClean="0"/>
              <a:t>Projektiryhmä voi kuulla asiantuntijoita </a:t>
            </a:r>
          </a:p>
          <a:p>
            <a:pPr lvl="1"/>
            <a:r>
              <a:rPr lang="fi-FI" sz="2000" dirty="0" smtClean="0"/>
              <a:t>mm. erikoistumisyksiköiden/-tehtävien päälliköt/edustajat, vastuualueiden edustajat</a:t>
            </a:r>
          </a:p>
          <a:p>
            <a:pPr lvl="1"/>
            <a:r>
              <a:rPr lang="fi-FI" sz="2000" dirty="0" smtClean="0"/>
              <a:t>projekti toteutetaan </a:t>
            </a:r>
            <a:r>
              <a:rPr lang="fi-FI" sz="2000" dirty="0" err="1" smtClean="0"/>
              <a:t>osallistavia</a:t>
            </a:r>
            <a:r>
              <a:rPr lang="fi-FI" sz="2000" dirty="0" smtClean="0"/>
              <a:t> menettelytapoja käyttäen mm. työpajat, </a:t>
            </a:r>
            <a:r>
              <a:rPr lang="fi-FI" sz="2000" dirty="0" err="1" smtClean="0"/>
              <a:t>webropol-kyselyt</a:t>
            </a:r>
            <a:endParaRPr lang="fi-FI" sz="2000" dirty="0" smtClean="0"/>
          </a:p>
          <a:p>
            <a:r>
              <a:rPr lang="fi-FI" sz="2000" dirty="0" smtClean="0"/>
              <a:t>Työryhmä raportoi työstään </a:t>
            </a:r>
            <a:r>
              <a:rPr lang="fi-FI" sz="2000" dirty="0" err="1" smtClean="0"/>
              <a:t>AVIen</a:t>
            </a:r>
            <a:r>
              <a:rPr lang="fi-FI" sz="2000" dirty="0" smtClean="0"/>
              <a:t> ylijohtajakokoukselle ja </a:t>
            </a:r>
            <a:r>
              <a:rPr lang="fi-FI" sz="2000" dirty="0" err="1" smtClean="0"/>
              <a:t>AVIen</a:t>
            </a:r>
            <a:r>
              <a:rPr lang="fi-FI" sz="2000" dirty="0" smtClean="0"/>
              <a:t> tulosohjaustyöryhmälle</a:t>
            </a:r>
          </a:p>
          <a:p>
            <a:r>
              <a:rPr lang="fi-FI" sz="2000" dirty="0" smtClean="0"/>
              <a:t>Säännöllinen käsittely </a:t>
            </a:r>
            <a:r>
              <a:rPr lang="fi-FI" sz="2000" dirty="0" err="1" smtClean="0"/>
              <a:t>AVIen</a:t>
            </a:r>
            <a:r>
              <a:rPr lang="fi-FI" sz="2000" dirty="0" smtClean="0"/>
              <a:t> yhteisessä YT-elimessä</a:t>
            </a:r>
          </a:p>
          <a:p>
            <a:r>
              <a:rPr lang="fi-FI" sz="2000" dirty="0" smtClean="0"/>
              <a:t>Viestintä: </a:t>
            </a:r>
          </a:p>
          <a:p>
            <a:pPr lvl="1"/>
            <a:r>
              <a:rPr lang="fi-FI" sz="1400" dirty="0" smtClean="0"/>
              <a:t>viestintäsuunnitelman mukaisesti mm. virastokohtaiset tilaisuudet </a:t>
            </a:r>
          </a:p>
          <a:p>
            <a:pPr lvl="1"/>
            <a:r>
              <a:rPr lang="fi-FI" sz="1400" dirty="0" smtClean="0"/>
              <a:t>keskeisin väline: </a:t>
            </a:r>
            <a:r>
              <a:rPr lang="fi-FI" sz="1400" dirty="0" err="1" smtClean="0"/>
              <a:t>AVI-intranet</a:t>
            </a:r>
            <a:endParaRPr lang="fi-FI" sz="1400" dirty="0" smtClean="0"/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 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13.2.2014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45509-8ED4-4F52-8BB2-3F9E164AAF1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mtClean="0"/>
              <a:t>Kunta- ja aluehallinto-osasto</a:t>
            </a:r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97" y="269966"/>
            <a:ext cx="6506571" cy="50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196" y="2063931"/>
            <a:ext cx="5905804" cy="37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Nuoli oikealle 13"/>
          <p:cNvSpPr/>
          <p:nvPr/>
        </p:nvSpPr>
        <p:spPr>
          <a:xfrm rot="1390508">
            <a:off x="505096" y="2516777"/>
            <a:ext cx="1201783" cy="5138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kehys 14"/>
          <p:cNvSpPr txBox="1"/>
          <p:nvPr/>
        </p:nvSpPr>
        <p:spPr>
          <a:xfrm>
            <a:off x="6923314" y="409303"/>
            <a:ext cx="1793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HALKO</a:t>
            </a:r>
          </a:p>
          <a:p>
            <a:pPr algn="ctr"/>
            <a:r>
              <a:rPr lang="fi-FI" dirty="0" err="1" smtClean="0"/>
              <a:t>AVI-intrassa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M_esityspohja_suomi">
  <a:themeElements>
    <a:clrScheme name="dian perustyyli 1 1">
      <a:dk1>
        <a:srgbClr val="000000"/>
      </a:dk1>
      <a:lt1>
        <a:srgbClr val="FFFFFF"/>
      </a:lt1>
      <a:dk2>
        <a:srgbClr val="304E88"/>
      </a:dk2>
      <a:lt2>
        <a:srgbClr val="DDDDDD"/>
      </a:lt2>
      <a:accent1>
        <a:srgbClr val="98A7C4"/>
      </a:accent1>
      <a:accent2>
        <a:srgbClr val="C2CBDC"/>
      </a:accent2>
      <a:accent3>
        <a:srgbClr val="FFFFFF"/>
      </a:accent3>
      <a:accent4>
        <a:srgbClr val="000000"/>
      </a:accent4>
      <a:accent5>
        <a:srgbClr val="CAD0DE"/>
      </a:accent5>
      <a:accent6>
        <a:srgbClr val="B0B8C7"/>
      </a:accent6>
      <a:hlink>
        <a:srgbClr val="969696"/>
      </a:hlink>
      <a:folHlink>
        <a:srgbClr val="6F84AC"/>
      </a:folHlink>
    </a:clrScheme>
    <a:fontScheme name="dian perustyyli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n perustyyli 1 1">
        <a:dk1>
          <a:srgbClr val="000000"/>
        </a:dk1>
        <a:lt1>
          <a:srgbClr val="FFFFFF"/>
        </a:lt1>
        <a:dk2>
          <a:srgbClr val="304E88"/>
        </a:dk2>
        <a:lt2>
          <a:srgbClr val="DDDDDD"/>
        </a:lt2>
        <a:accent1>
          <a:srgbClr val="98A7C4"/>
        </a:accent1>
        <a:accent2>
          <a:srgbClr val="C2CBDC"/>
        </a:accent2>
        <a:accent3>
          <a:srgbClr val="FFFFFF"/>
        </a:accent3>
        <a:accent4>
          <a:srgbClr val="000000"/>
        </a:accent4>
        <a:accent5>
          <a:srgbClr val="CAD0DE"/>
        </a:accent5>
        <a:accent6>
          <a:srgbClr val="B0B8C7"/>
        </a:accent6>
        <a:hlink>
          <a:srgbClr val="969696"/>
        </a:hlink>
        <a:folHlink>
          <a:srgbClr val="6F84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VM_esityspohja_suomi</Template>
  <TotalTime>672</TotalTime>
  <Words>554</Words>
  <Application>Microsoft Office PowerPoint</Application>
  <PresentationFormat>Näytössä katseltava diaesitys (4:3)</PresentationFormat>
  <Paragraphs>171</Paragraphs>
  <Slides>13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VM_esityspohja_suomi</vt:lpstr>
      <vt:lpstr> Aluehallintovirastojen hallinnollisten tehtävien kokoaminen HALKO-projekti  </vt:lpstr>
      <vt:lpstr>Tausta</vt:lpstr>
      <vt:lpstr>Tausta</vt:lpstr>
      <vt:lpstr>Aluehallintovirastot 1.1.2014 lukien</vt:lpstr>
      <vt:lpstr>Dia 5</vt:lpstr>
      <vt:lpstr>HALKOn toimeksianto</vt:lpstr>
      <vt:lpstr>Projektin tehtävät</vt:lpstr>
      <vt:lpstr>Organisointi</vt:lpstr>
      <vt:lpstr>Dia 9</vt:lpstr>
      <vt:lpstr>Työpajat</vt:lpstr>
      <vt:lpstr>Työpajojen tehtävät</vt:lpstr>
      <vt:lpstr>Täydentyvä työsuunnitelma kevät 2014</vt:lpstr>
      <vt:lpstr>Lisätietoja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Aluehallintovirastojen hallinnollisten tehtävien kokoaminen</dc:title>
  <dc:creator>vmnousia</dc:creator>
  <cp:lastModifiedBy>vmnousia</cp:lastModifiedBy>
  <cp:revision>83</cp:revision>
  <dcterms:created xsi:type="dcterms:W3CDTF">2013-11-13T10:25:50Z</dcterms:created>
  <dcterms:modified xsi:type="dcterms:W3CDTF">2014-02-13T12:03:58Z</dcterms:modified>
</cp:coreProperties>
</file>