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59" r:id="rId5"/>
    <p:sldId id="264" r:id="rId6"/>
    <p:sldId id="262" r:id="rId7"/>
  </p:sldIdLst>
  <p:sldSz cx="9144000" cy="6858000" type="screen4x3"/>
  <p:notesSz cx="6735763" cy="98663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C205-EB85-430A-93FF-7FB8A12F7893}" type="datetimeFigureOut">
              <a:rPr lang="fi-FI" smtClean="0"/>
              <a:pPr/>
              <a:t>27.3.2014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2B0E-809C-4254-9D6A-526C957E071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C205-EB85-430A-93FF-7FB8A12F7893}" type="datetimeFigureOut">
              <a:rPr lang="fi-FI" smtClean="0"/>
              <a:pPr/>
              <a:t>27.3.2014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2B0E-809C-4254-9D6A-526C957E071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C205-EB85-430A-93FF-7FB8A12F7893}" type="datetimeFigureOut">
              <a:rPr lang="fi-FI" smtClean="0"/>
              <a:pPr/>
              <a:t>27.3.2014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2B0E-809C-4254-9D6A-526C957E071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C205-EB85-430A-93FF-7FB8A12F7893}" type="datetimeFigureOut">
              <a:rPr lang="fi-FI" smtClean="0"/>
              <a:pPr/>
              <a:t>27.3.2014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2B0E-809C-4254-9D6A-526C957E071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C205-EB85-430A-93FF-7FB8A12F7893}" type="datetimeFigureOut">
              <a:rPr lang="fi-FI" smtClean="0"/>
              <a:pPr/>
              <a:t>27.3.2014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2B0E-809C-4254-9D6A-526C957E071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C205-EB85-430A-93FF-7FB8A12F7893}" type="datetimeFigureOut">
              <a:rPr lang="fi-FI" smtClean="0"/>
              <a:pPr/>
              <a:t>27.3.2014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2B0E-809C-4254-9D6A-526C957E071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C205-EB85-430A-93FF-7FB8A12F7893}" type="datetimeFigureOut">
              <a:rPr lang="fi-FI" smtClean="0"/>
              <a:pPr/>
              <a:t>27.3.2014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2B0E-809C-4254-9D6A-526C957E071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C205-EB85-430A-93FF-7FB8A12F7893}" type="datetimeFigureOut">
              <a:rPr lang="fi-FI" smtClean="0"/>
              <a:pPr/>
              <a:t>27.3.2014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2B0E-809C-4254-9D6A-526C957E071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C205-EB85-430A-93FF-7FB8A12F7893}" type="datetimeFigureOut">
              <a:rPr lang="fi-FI" smtClean="0"/>
              <a:pPr/>
              <a:t>27.3.2014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2B0E-809C-4254-9D6A-526C957E071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C205-EB85-430A-93FF-7FB8A12F7893}" type="datetimeFigureOut">
              <a:rPr lang="fi-FI" smtClean="0"/>
              <a:pPr/>
              <a:t>27.3.2014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2B0E-809C-4254-9D6A-526C957E071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C205-EB85-430A-93FF-7FB8A12F7893}" type="datetimeFigureOut">
              <a:rPr lang="fi-FI" smtClean="0"/>
              <a:pPr/>
              <a:t>27.3.2014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2B0E-809C-4254-9D6A-526C957E071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EC205-EB85-430A-93FF-7FB8A12F7893}" type="datetimeFigureOut">
              <a:rPr lang="fi-FI" smtClean="0"/>
              <a:pPr/>
              <a:t>27.3.2014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42B0E-809C-4254-9D6A-526C957E071A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Organisaatiomalli,  </a:t>
            </a:r>
            <a:r>
              <a:rPr lang="fi-FI" dirty="0" err="1" smtClean="0"/>
              <a:t>ve</a:t>
            </a:r>
            <a:r>
              <a:rPr lang="fi-FI" dirty="0" smtClean="0"/>
              <a:t> A</a:t>
            </a:r>
            <a:endParaRPr lang="fi-FI" dirty="0"/>
          </a:p>
        </p:txBody>
      </p:sp>
      <p:sp>
        <p:nvSpPr>
          <p:cNvPr id="4" name="Pyöristetty suorakulmio 3"/>
          <p:cNvSpPr/>
          <p:nvPr/>
        </p:nvSpPr>
        <p:spPr>
          <a:xfrm>
            <a:off x="1547664" y="2132856"/>
            <a:ext cx="172819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Pyöristetty suorakulmio 4"/>
          <p:cNvSpPr/>
          <p:nvPr/>
        </p:nvSpPr>
        <p:spPr>
          <a:xfrm>
            <a:off x="1259632" y="1988840"/>
            <a:ext cx="6264696" cy="3600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Pyöristetty suorakulmio 5"/>
          <p:cNvSpPr/>
          <p:nvPr/>
        </p:nvSpPr>
        <p:spPr>
          <a:xfrm>
            <a:off x="1979712" y="2276872"/>
            <a:ext cx="144016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Tietohallinto</a:t>
            </a:r>
            <a:endParaRPr lang="fi-FI" dirty="0"/>
          </a:p>
        </p:txBody>
      </p:sp>
      <p:sp>
        <p:nvSpPr>
          <p:cNvPr id="7" name="Pyöristetty suorakulmio 6"/>
          <p:cNvSpPr/>
          <p:nvPr/>
        </p:nvSpPr>
        <p:spPr>
          <a:xfrm>
            <a:off x="1979712" y="4293096"/>
            <a:ext cx="144016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 smtClean="0"/>
              <a:t>Taha</a:t>
            </a:r>
            <a:endParaRPr lang="fi-FI" dirty="0"/>
          </a:p>
        </p:txBody>
      </p:sp>
      <p:sp>
        <p:nvSpPr>
          <p:cNvPr id="8" name="Pyöristetty suorakulmio 7"/>
          <p:cNvSpPr/>
          <p:nvPr/>
        </p:nvSpPr>
        <p:spPr>
          <a:xfrm>
            <a:off x="1979712" y="3284984"/>
            <a:ext cx="144016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 smtClean="0"/>
              <a:t>Heha</a:t>
            </a:r>
            <a:endParaRPr lang="fi-FI" dirty="0"/>
          </a:p>
        </p:txBody>
      </p:sp>
      <p:sp>
        <p:nvSpPr>
          <p:cNvPr id="9" name="Pyöristetty suorakulmio 8"/>
          <p:cNvSpPr/>
          <p:nvPr/>
        </p:nvSpPr>
        <p:spPr>
          <a:xfrm>
            <a:off x="3779912" y="3284984"/>
            <a:ext cx="144016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Yleishallinto</a:t>
            </a:r>
            <a:endParaRPr lang="fi-FI" dirty="0"/>
          </a:p>
        </p:txBody>
      </p:sp>
      <p:sp>
        <p:nvSpPr>
          <p:cNvPr id="10" name="Pyöristetty suorakulmio 9"/>
          <p:cNvSpPr/>
          <p:nvPr/>
        </p:nvSpPr>
        <p:spPr>
          <a:xfrm>
            <a:off x="3779912" y="2276872"/>
            <a:ext cx="144016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Viestintä</a:t>
            </a:r>
            <a:endParaRPr lang="fi-FI" dirty="0"/>
          </a:p>
        </p:txBody>
      </p:sp>
      <p:sp>
        <p:nvSpPr>
          <p:cNvPr id="11" name="Pyöristetty suorakulmio 10"/>
          <p:cNvSpPr/>
          <p:nvPr/>
        </p:nvSpPr>
        <p:spPr>
          <a:xfrm>
            <a:off x="5580112" y="4437112"/>
            <a:ext cx="158417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Sisäinen tarkastus</a:t>
            </a:r>
            <a:endParaRPr lang="fi-FI" dirty="0"/>
          </a:p>
        </p:txBody>
      </p:sp>
      <p:sp>
        <p:nvSpPr>
          <p:cNvPr id="12" name="Pyöristetty suorakulmio 11"/>
          <p:cNvSpPr/>
          <p:nvPr/>
        </p:nvSpPr>
        <p:spPr>
          <a:xfrm>
            <a:off x="5508104" y="2276872"/>
            <a:ext cx="144016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Asiakirja-</a:t>
            </a:r>
          </a:p>
          <a:p>
            <a:pPr algn="ctr"/>
            <a:r>
              <a:rPr lang="fi-FI" dirty="0" smtClean="0"/>
              <a:t>hallinto</a:t>
            </a:r>
            <a:endParaRPr lang="fi-FI" dirty="0"/>
          </a:p>
        </p:txBody>
      </p:sp>
      <p:sp>
        <p:nvSpPr>
          <p:cNvPr id="13" name="Pyöristetty suorakulmio 12"/>
          <p:cNvSpPr/>
          <p:nvPr/>
        </p:nvSpPr>
        <p:spPr>
          <a:xfrm>
            <a:off x="5508104" y="3284984"/>
            <a:ext cx="1440160" cy="8004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smtClean="0"/>
              <a:t>Toimitilat, hankinnat ja virastopalvelut</a:t>
            </a:r>
            <a:endParaRPr lang="fi-FI" sz="1200" dirty="0"/>
          </a:p>
        </p:txBody>
      </p:sp>
      <p:sp>
        <p:nvSpPr>
          <p:cNvPr id="14" name="Pyöristetty suorakulmio 13"/>
          <p:cNvSpPr/>
          <p:nvPr/>
        </p:nvSpPr>
        <p:spPr>
          <a:xfrm>
            <a:off x="3779912" y="4293096"/>
            <a:ext cx="144016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/>
              <a:t>Toiminnan kehittäminen</a:t>
            </a:r>
            <a:endParaRPr lang="fi-FI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Organisaatiomalli,  </a:t>
            </a:r>
            <a:r>
              <a:rPr lang="fi-FI" dirty="0" err="1" smtClean="0"/>
              <a:t>ve</a:t>
            </a:r>
            <a:r>
              <a:rPr lang="fi-FI" dirty="0" smtClean="0"/>
              <a:t> B</a:t>
            </a:r>
            <a:endParaRPr lang="fi-FI" dirty="0"/>
          </a:p>
        </p:txBody>
      </p:sp>
      <p:sp>
        <p:nvSpPr>
          <p:cNvPr id="4" name="Pyöristetty suorakulmio 3"/>
          <p:cNvSpPr/>
          <p:nvPr/>
        </p:nvSpPr>
        <p:spPr>
          <a:xfrm>
            <a:off x="1547664" y="2132856"/>
            <a:ext cx="172819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Pyöristetty suorakulmio 4"/>
          <p:cNvSpPr/>
          <p:nvPr/>
        </p:nvSpPr>
        <p:spPr>
          <a:xfrm>
            <a:off x="1259632" y="1988840"/>
            <a:ext cx="6264696" cy="3600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Pyöristetty suorakulmio 5"/>
          <p:cNvSpPr/>
          <p:nvPr/>
        </p:nvSpPr>
        <p:spPr>
          <a:xfrm>
            <a:off x="1979712" y="2276872"/>
            <a:ext cx="144016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Tietoyksikkö</a:t>
            </a:r>
          </a:p>
          <a:p>
            <a:pPr algn="ctr">
              <a:buFontTx/>
              <a:buChar char="-"/>
            </a:pPr>
            <a:r>
              <a:rPr lang="fi-FI" sz="1400" dirty="0" smtClean="0"/>
              <a:t>Tietohallinto</a:t>
            </a:r>
          </a:p>
          <a:p>
            <a:pPr algn="ctr">
              <a:buFontTx/>
              <a:buChar char="-"/>
            </a:pPr>
            <a:r>
              <a:rPr lang="fi-FI" sz="1400" dirty="0" err="1" smtClean="0"/>
              <a:t>Toke</a:t>
            </a:r>
            <a:endParaRPr lang="fi-FI" sz="1400" dirty="0"/>
          </a:p>
        </p:txBody>
      </p:sp>
      <p:sp>
        <p:nvSpPr>
          <p:cNvPr id="7" name="Pyöristetty suorakulmio 6"/>
          <p:cNvSpPr/>
          <p:nvPr/>
        </p:nvSpPr>
        <p:spPr>
          <a:xfrm>
            <a:off x="1979712" y="4293096"/>
            <a:ext cx="144016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 smtClean="0"/>
          </a:p>
          <a:p>
            <a:pPr algn="ctr"/>
            <a:r>
              <a:rPr lang="fi-FI" dirty="0" err="1" smtClean="0"/>
              <a:t>Taha</a:t>
            </a:r>
            <a:r>
              <a:rPr lang="fi-FI" dirty="0" smtClean="0"/>
              <a:t> </a:t>
            </a:r>
          </a:p>
          <a:p>
            <a:pPr algn="ctr"/>
            <a:endParaRPr lang="fi-FI" dirty="0"/>
          </a:p>
        </p:txBody>
      </p:sp>
      <p:sp>
        <p:nvSpPr>
          <p:cNvPr id="8" name="Pyöristetty suorakulmio 7"/>
          <p:cNvSpPr/>
          <p:nvPr/>
        </p:nvSpPr>
        <p:spPr>
          <a:xfrm>
            <a:off x="1979712" y="3284984"/>
            <a:ext cx="144016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 smtClean="0"/>
              <a:t>Heha</a:t>
            </a:r>
            <a:endParaRPr lang="fi-FI" dirty="0"/>
          </a:p>
        </p:txBody>
      </p:sp>
      <p:sp>
        <p:nvSpPr>
          <p:cNvPr id="9" name="Pyöristetty suorakulmio 8"/>
          <p:cNvSpPr/>
          <p:nvPr/>
        </p:nvSpPr>
        <p:spPr>
          <a:xfrm>
            <a:off x="3779912" y="3284984"/>
            <a:ext cx="1440160" cy="792088"/>
          </a:xfrm>
          <a:prstGeom prst="roundRect">
            <a:avLst>
              <a:gd name="adj" fmla="val 232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smtClean="0"/>
              <a:t>Yleishallinto</a:t>
            </a:r>
          </a:p>
          <a:p>
            <a:pPr algn="ctr"/>
            <a:r>
              <a:rPr lang="fi-FI" sz="1200" dirty="0" smtClean="0"/>
              <a:t>Toimitilat,</a:t>
            </a:r>
          </a:p>
          <a:p>
            <a:pPr algn="ctr"/>
            <a:r>
              <a:rPr lang="fi-FI" sz="1200" dirty="0"/>
              <a:t>H</a:t>
            </a:r>
            <a:r>
              <a:rPr lang="fi-FI" sz="1200" dirty="0" smtClean="0"/>
              <a:t>ankinnat</a:t>
            </a:r>
          </a:p>
          <a:p>
            <a:pPr algn="ctr"/>
            <a:r>
              <a:rPr lang="fi-FI" sz="1200" dirty="0"/>
              <a:t>V</a:t>
            </a:r>
            <a:r>
              <a:rPr lang="fi-FI" sz="1200" dirty="0" smtClean="0"/>
              <a:t>irastopalvelut</a:t>
            </a:r>
            <a:endParaRPr lang="fi-FI" sz="1200" dirty="0"/>
          </a:p>
        </p:txBody>
      </p:sp>
      <p:sp>
        <p:nvSpPr>
          <p:cNvPr id="10" name="Pyöristetty suorakulmio 9"/>
          <p:cNvSpPr/>
          <p:nvPr/>
        </p:nvSpPr>
        <p:spPr>
          <a:xfrm>
            <a:off x="3779912" y="2276872"/>
            <a:ext cx="144016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Viestintä</a:t>
            </a:r>
            <a:endParaRPr lang="fi-FI" dirty="0"/>
          </a:p>
        </p:txBody>
      </p:sp>
      <p:sp>
        <p:nvSpPr>
          <p:cNvPr id="11" name="Pyöristetty suorakulmio 10"/>
          <p:cNvSpPr/>
          <p:nvPr/>
        </p:nvSpPr>
        <p:spPr>
          <a:xfrm>
            <a:off x="5580112" y="4437112"/>
            <a:ext cx="158417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Sisäinen tarkastus</a:t>
            </a:r>
            <a:endParaRPr lang="fi-FI" dirty="0"/>
          </a:p>
        </p:txBody>
      </p:sp>
      <p:sp>
        <p:nvSpPr>
          <p:cNvPr id="12" name="Pyöristetty suorakulmio 11"/>
          <p:cNvSpPr/>
          <p:nvPr/>
        </p:nvSpPr>
        <p:spPr>
          <a:xfrm>
            <a:off x="5508104" y="2276872"/>
            <a:ext cx="144016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Asiakirja-</a:t>
            </a:r>
          </a:p>
          <a:p>
            <a:pPr algn="ctr"/>
            <a:r>
              <a:rPr lang="fi-FI" dirty="0" smtClean="0"/>
              <a:t>hallinto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Organisaatiomalli,  </a:t>
            </a:r>
            <a:r>
              <a:rPr lang="fi-FI" dirty="0" err="1" smtClean="0"/>
              <a:t>ve</a:t>
            </a:r>
            <a:r>
              <a:rPr lang="fi-FI" dirty="0" smtClean="0"/>
              <a:t> C</a:t>
            </a:r>
            <a:endParaRPr lang="fi-FI" dirty="0"/>
          </a:p>
        </p:txBody>
      </p:sp>
      <p:sp>
        <p:nvSpPr>
          <p:cNvPr id="5" name="Pyöristetty suorakulmio 4"/>
          <p:cNvSpPr/>
          <p:nvPr/>
        </p:nvSpPr>
        <p:spPr>
          <a:xfrm>
            <a:off x="1547664" y="1988840"/>
            <a:ext cx="6264696" cy="3600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Pyöristetty suorakulmio 5"/>
          <p:cNvSpPr/>
          <p:nvPr/>
        </p:nvSpPr>
        <p:spPr>
          <a:xfrm>
            <a:off x="1979712" y="2276872"/>
            <a:ext cx="165618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b="1" dirty="0" smtClean="0"/>
              <a:t>Tietoyksikkö</a:t>
            </a:r>
          </a:p>
          <a:p>
            <a:pPr algn="ctr">
              <a:buFontTx/>
              <a:buChar char="-"/>
            </a:pPr>
            <a:r>
              <a:rPr lang="fi-FI" sz="1400" dirty="0" smtClean="0"/>
              <a:t>Tietohallinto</a:t>
            </a:r>
          </a:p>
          <a:p>
            <a:pPr algn="ctr">
              <a:buFontTx/>
              <a:buChar char="-"/>
            </a:pPr>
            <a:r>
              <a:rPr lang="fi-FI" sz="1400" dirty="0" err="1" smtClean="0"/>
              <a:t>Toke</a:t>
            </a:r>
            <a:endParaRPr lang="fi-FI" sz="1400" dirty="0" smtClean="0"/>
          </a:p>
          <a:p>
            <a:pPr algn="ctr">
              <a:buFontTx/>
              <a:buChar char="-"/>
            </a:pPr>
            <a:r>
              <a:rPr lang="fi-FI" sz="1400" dirty="0" smtClean="0"/>
              <a:t>Asiakirjahallinto</a:t>
            </a:r>
            <a:endParaRPr lang="fi-FI" sz="1400" dirty="0"/>
          </a:p>
        </p:txBody>
      </p:sp>
      <p:sp>
        <p:nvSpPr>
          <p:cNvPr id="7" name="Pyöristetty suorakulmio 6"/>
          <p:cNvSpPr/>
          <p:nvPr/>
        </p:nvSpPr>
        <p:spPr>
          <a:xfrm>
            <a:off x="4932040" y="3573016"/>
            <a:ext cx="1440160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 smtClean="0"/>
          </a:p>
          <a:p>
            <a:pPr algn="ctr"/>
            <a:r>
              <a:rPr lang="fi-FI" dirty="0" err="1" smtClean="0"/>
              <a:t>Taha</a:t>
            </a:r>
            <a:r>
              <a:rPr lang="fi-FI" dirty="0" smtClean="0"/>
              <a:t> </a:t>
            </a:r>
          </a:p>
          <a:p>
            <a:pPr algn="ctr"/>
            <a:endParaRPr lang="fi-FI" dirty="0"/>
          </a:p>
        </p:txBody>
      </p:sp>
      <p:sp>
        <p:nvSpPr>
          <p:cNvPr id="8" name="Pyöristetty suorakulmio 7"/>
          <p:cNvSpPr/>
          <p:nvPr/>
        </p:nvSpPr>
        <p:spPr>
          <a:xfrm>
            <a:off x="2051720" y="3573016"/>
            <a:ext cx="144016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 smtClean="0"/>
              <a:t>Heha</a:t>
            </a:r>
            <a:endParaRPr lang="fi-FI" dirty="0"/>
          </a:p>
        </p:txBody>
      </p:sp>
      <p:sp>
        <p:nvSpPr>
          <p:cNvPr id="9" name="Pyöristetty suorakulmio 8"/>
          <p:cNvSpPr/>
          <p:nvPr/>
        </p:nvSpPr>
        <p:spPr>
          <a:xfrm>
            <a:off x="4860032" y="2276872"/>
            <a:ext cx="1440160" cy="1080120"/>
          </a:xfrm>
          <a:prstGeom prst="roundRect">
            <a:avLst>
              <a:gd name="adj" fmla="val 232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smtClean="0"/>
              <a:t>Yleishallinto</a:t>
            </a:r>
          </a:p>
          <a:p>
            <a:pPr algn="ctr"/>
            <a:r>
              <a:rPr lang="fi-FI" sz="1200" dirty="0" smtClean="0"/>
              <a:t>Toimitilat,</a:t>
            </a:r>
          </a:p>
          <a:p>
            <a:pPr algn="ctr"/>
            <a:r>
              <a:rPr lang="fi-FI" sz="1200" dirty="0"/>
              <a:t>H</a:t>
            </a:r>
            <a:r>
              <a:rPr lang="fi-FI" sz="1200" dirty="0" smtClean="0"/>
              <a:t>ankinnat</a:t>
            </a:r>
          </a:p>
          <a:p>
            <a:pPr algn="ctr"/>
            <a:r>
              <a:rPr lang="fi-FI" sz="1200" dirty="0"/>
              <a:t>V</a:t>
            </a:r>
            <a:r>
              <a:rPr lang="fi-FI" sz="1200" dirty="0" smtClean="0"/>
              <a:t>irastopalvelut</a:t>
            </a:r>
            <a:endParaRPr lang="fi-FI" sz="1200" dirty="0"/>
          </a:p>
        </p:txBody>
      </p:sp>
      <p:sp>
        <p:nvSpPr>
          <p:cNvPr id="10" name="Pyöristetty suorakulmio 9"/>
          <p:cNvSpPr/>
          <p:nvPr/>
        </p:nvSpPr>
        <p:spPr>
          <a:xfrm>
            <a:off x="2123728" y="4581128"/>
            <a:ext cx="144016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Viestintä</a:t>
            </a:r>
            <a:endParaRPr lang="fi-FI" dirty="0"/>
          </a:p>
        </p:txBody>
      </p:sp>
      <p:sp>
        <p:nvSpPr>
          <p:cNvPr id="11" name="Pyöristetty suorakulmio 10"/>
          <p:cNvSpPr/>
          <p:nvPr/>
        </p:nvSpPr>
        <p:spPr>
          <a:xfrm>
            <a:off x="4932040" y="4653136"/>
            <a:ext cx="151216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Sisäinen tarkastus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Pyöristetty suorakulmio 3"/>
          <p:cNvSpPr/>
          <p:nvPr/>
        </p:nvSpPr>
        <p:spPr>
          <a:xfrm>
            <a:off x="1547664" y="2132856"/>
            <a:ext cx="172819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Pyöristetty suorakulmio 4"/>
          <p:cNvSpPr/>
          <p:nvPr/>
        </p:nvSpPr>
        <p:spPr>
          <a:xfrm>
            <a:off x="1475656" y="1700808"/>
            <a:ext cx="5976664" cy="2808312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00"/>
          </a:p>
        </p:txBody>
      </p:sp>
      <p:sp>
        <p:nvSpPr>
          <p:cNvPr id="6" name="Pyöristetty suorakulmio 5"/>
          <p:cNvSpPr/>
          <p:nvPr/>
        </p:nvSpPr>
        <p:spPr>
          <a:xfrm>
            <a:off x="1979712" y="2166860"/>
            <a:ext cx="1440160" cy="9021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smtClean="0">
                <a:solidFill>
                  <a:schemeClr val="tx1"/>
                </a:solidFill>
              </a:rPr>
              <a:t>Tietoyksikkö</a:t>
            </a:r>
          </a:p>
          <a:p>
            <a:pPr algn="ctr">
              <a:buFontTx/>
              <a:buChar char="-"/>
            </a:pPr>
            <a:r>
              <a:rPr lang="fi-FI" sz="1100" dirty="0" smtClean="0">
                <a:solidFill>
                  <a:schemeClr val="tx1"/>
                </a:solidFill>
              </a:rPr>
              <a:t>Tietohallinto</a:t>
            </a:r>
          </a:p>
          <a:p>
            <a:pPr algn="ctr">
              <a:buFontTx/>
              <a:buChar char="-"/>
            </a:pPr>
            <a:r>
              <a:rPr lang="fi-FI" sz="1100" dirty="0" smtClean="0">
                <a:solidFill>
                  <a:schemeClr val="tx1"/>
                </a:solidFill>
              </a:rPr>
              <a:t>Toiminnan kehittäminen</a:t>
            </a:r>
            <a:endParaRPr lang="fi-FI" sz="1100" dirty="0">
              <a:solidFill>
                <a:schemeClr val="tx1"/>
              </a:solidFill>
            </a:endParaRPr>
          </a:p>
        </p:txBody>
      </p:sp>
      <p:sp>
        <p:nvSpPr>
          <p:cNvPr id="7" name="Pyöristetty suorakulmio 6"/>
          <p:cNvSpPr/>
          <p:nvPr/>
        </p:nvSpPr>
        <p:spPr>
          <a:xfrm>
            <a:off x="3779912" y="3246980"/>
            <a:ext cx="1440160" cy="9021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200" dirty="0" smtClean="0">
              <a:solidFill>
                <a:schemeClr val="tx1"/>
              </a:solidFill>
            </a:endParaRPr>
          </a:p>
          <a:p>
            <a:pPr algn="ctr"/>
            <a:r>
              <a:rPr lang="fi-FI" sz="1200" dirty="0" smtClean="0">
                <a:solidFill>
                  <a:schemeClr val="tx1"/>
                </a:solidFill>
              </a:rPr>
              <a:t>Taloushallinto</a:t>
            </a:r>
          </a:p>
          <a:p>
            <a:pPr algn="ctr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8" name="Pyöristetty suorakulmio 7"/>
          <p:cNvSpPr/>
          <p:nvPr/>
        </p:nvSpPr>
        <p:spPr>
          <a:xfrm>
            <a:off x="1979712" y="3246980"/>
            <a:ext cx="1440160" cy="9021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smtClean="0">
                <a:solidFill>
                  <a:schemeClr val="tx1"/>
                </a:solidFill>
              </a:rPr>
              <a:t>Henkilöstöhallinto</a:t>
            </a:r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9" name="Pyöristetty suorakulmio 8"/>
          <p:cNvSpPr/>
          <p:nvPr/>
        </p:nvSpPr>
        <p:spPr>
          <a:xfrm>
            <a:off x="3779912" y="2166860"/>
            <a:ext cx="1440160" cy="902100"/>
          </a:xfrm>
          <a:prstGeom prst="roundRect">
            <a:avLst>
              <a:gd name="adj" fmla="val 23256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smtClean="0">
                <a:solidFill>
                  <a:schemeClr val="tx1"/>
                </a:solidFill>
              </a:rPr>
              <a:t>Yleishallinto</a:t>
            </a:r>
          </a:p>
          <a:p>
            <a:pPr algn="ctr"/>
            <a:r>
              <a:rPr lang="fi-FI" sz="1200" dirty="0" smtClean="0">
                <a:solidFill>
                  <a:schemeClr val="tx1"/>
                </a:solidFill>
              </a:rPr>
              <a:t>Asiakirjahallinto</a:t>
            </a:r>
          </a:p>
        </p:txBody>
      </p:sp>
      <p:sp>
        <p:nvSpPr>
          <p:cNvPr id="10" name="Pyöristetty suorakulmio 9"/>
          <p:cNvSpPr/>
          <p:nvPr/>
        </p:nvSpPr>
        <p:spPr>
          <a:xfrm>
            <a:off x="5580112" y="2166860"/>
            <a:ext cx="1440160" cy="9021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smtClean="0">
                <a:solidFill>
                  <a:schemeClr val="tx1"/>
                </a:solidFill>
              </a:rPr>
              <a:t>Viestintä</a:t>
            </a:r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12" name="Pyöristetty suorakulmio 11"/>
          <p:cNvSpPr/>
          <p:nvPr/>
        </p:nvSpPr>
        <p:spPr>
          <a:xfrm>
            <a:off x="5580112" y="3246980"/>
            <a:ext cx="1440160" cy="9021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smtClean="0">
                <a:solidFill>
                  <a:schemeClr val="tx1"/>
                </a:solidFill>
              </a:rPr>
              <a:t>Toimitilat,</a:t>
            </a:r>
          </a:p>
          <a:p>
            <a:pPr algn="ctr"/>
            <a:r>
              <a:rPr lang="fi-FI" sz="1200" dirty="0" smtClean="0">
                <a:solidFill>
                  <a:schemeClr val="tx1"/>
                </a:solidFill>
              </a:rPr>
              <a:t>Hankinnat</a:t>
            </a:r>
          </a:p>
          <a:p>
            <a:pPr algn="ctr"/>
            <a:r>
              <a:rPr lang="fi-FI" sz="1200" dirty="0" smtClean="0">
                <a:solidFill>
                  <a:schemeClr val="tx1"/>
                </a:solidFill>
              </a:rPr>
              <a:t>Virastopalvelut</a:t>
            </a:r>
            <a:endParaRPr lang="fi-FI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Organisaatiomalli,  </a:t>
            </a:r>
            <a:r>
              <a:rPr lang="fi-FI" dirty="0" err="1" smtClean="0"/>
              <a:t>ve</a:t>
            </a:r>
            <a:r>
              <a:rPr lang="fi-FI" dirty="0" smtClean="0"/>
              <a:t> D +</a:t>
            </a:r>
            <a:endParaRPr lang="fi-FI" dirty="0"/>
          </a:p>
        </p:txBody>
      </p:sp>
      <p:sp>
        <p:nvSpPr>
          <p:cNvPr id="4" name="Pyöristetty suorakulmio 3"/>
          <p:cNvSpPr/>
          <p:nvPr/>
        </p:nvSpPr>
        <p:spPr>
          <a:xfrm>
            <a:off x="1547664" y="2132856"/>
            <a:ext cx="172819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Pyöristetty suorakulmio 4"/>
          <p:cNvSpPr/>
          <p:nvPr/>
        </p:nvSpPr>
        <p:spPr>
          <a:xfrm>
            <a:off x="1187624" y="1772816"/>
            <a:ext cx="6264696" cy="3600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Pyöristetty suorakulmio 5"/>
          <p:cNvSpPr/>
          <p:nvPr/>
        </p:nvSpPr>
        <p:spPr>
          <a:xfrm>
            <a:off x="3779912" y="3717032"/>
            <a:ext cx="1440160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Tietoyksikkö</a:t>
            </a:r>
          </a:p>
          <a:p>
            <a:pPr algn="ctr">
              <a:buFontTx/>
              <a:buChar char="-"/>
            </a:pPr>
            <a:r>
              <a:rPr lang="fi-FI" sz="1400" dirty="0" smtClean="0"/>
              <a:t>Tietohallinto</a:t>
            </a:r>
          </a:p>
          <a:p>
            <a:pPr algn="ctr">
              <a:buFontTx/>
              <a:buChar char="-"/>
            </a:pPr>
            <a:r>
              <a:rPr lang="fi-FI" sz="1400" dirty="0" err="1" smtClean="0"/>
              <a:t>Toke</a:t>
            </a:r>
            <a:endParaRPr lang="fi-FI" sz="1400" dirty="0"/>
          </a:p>
        </p:txBody>
      </p:sp>
      <p:sp>
        <p:nvSpPr>
          <p:cNvPr id="7" name="Pyöristetty suorakulmio 6"/>
          <p:cNvSpPr/>
          <p:nvPr/>
        </p:nvSpPr>
        <p:spPr>
          <a:xfrm>
            <a:off x="1979712" y="3717032"/>
            <a:ext cx="1440160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 smtClean="0"/>
          </a:p>
          <a:p>
            <a:pPr algn="ctr"/>
            <a:r>
              <a:rPr lang="fi-FI" dirty="0" err="1" smtClean="0"/>
              <a:t>Taha</a:t>
            </a:r>
            <a:r>
              <a:rPr lang="fi-FI" dirty="0" smtClean="0"/>
              <a:t> </a:t>
            </a:r>
          </a:p>
          <a:p>
            <a:pPr algn="ctr"/>
            <a:endParaRPr lang="fi-FI" dirty="0"/>
          </a:p>
        </p:txBody>
      </p:sp>
      <p:sp>
        <p:nvSpPr>
          <p:cNvPr id="8" name="Pyöristetty suorakulmio 7"/>
          <p:cNvSpPr/>
          <p:nvPr/>
        </p:nvSpPr>
        <p:spPr>
          <a:xfrm>
            <a:off x="1979712" y="2276872"/>
            <a:ext cx="1440160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 smtClean="0"/>
              <a:t>Heha</a:t>
            </a:r>
            <a:endParaRPr lang="fi-FI" dirty="0"/>
          </a:p>
        </p:txBody>
      </p:sp>
      <p:sp>
        <p:nvSpPr>
          <p:cNvPr id="9" name="Pyöristetty suorakulmio 8"/>
          <p:cNvSpPr/>
          <p:nvPr/>
        </p:nvSpPr>
        <p:spPr>
          <a:xfrm>
            <a:off x="5436096" y="2204864"/>
            <a:ext cx="1656184" cy="1440160"/>
          </a:xfrm>
          <a:prstGeom prst="roundRect">
            <a:avLst>
              <a:gd name="adj" fmla="val 232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Yleishallinto</a:t>
            </a:r>
          </a:p>
          <a:p>
            <a:pPr algn="ctr"/>
            <a:r>
              <a:rPr lang="fi-FI" sz="1200" dirty="0" smtClean="0"/>
              <a:t>- Asiakirjahallinto</a:t>
            </a:r>
          </a:p>
          <a:p>
            <a:pPr algn="ctr"/>
            <a:r>
              <a:rPr lang="fi-FI" sz="1200" dirty="0" smtClean="0"/>
              <a:t>- Toi</a:t>
            </a:r>
            <a:r>
              <a:rPr lang="fi-FI" sz="1200" i="1" dirty="0" smtClean="0"/>
              <a:t>m</a:t>
            </a:r>
            <a:r>
              <a:rPr lang="fi-FI" sz="1200" dirty="0" smtClean="0"/>
              <a:t>itilat,</a:t>
            </a:r>
          </a:p>
          <a:p>
            <a:pPr algn="ctr"/>
            <a:r>
              <a:rPr lang="fi-FI" sz="1200" dirty="0" smtClean="0"/>
              <a:t>- Hankinnat</a:t>
            </a:r>
          </a:p>
          <a:p>
            <a:pPr algn="ctr"/>
            <a:r>
              <a:rPr lang="fi-FI" sz="1200" dirty="0" smtClean="0"/>
              <a:t>- Virastopalvelut</a:t>
            </a:r>
            <a:endParaRPr lang="fi-FI" sz="1200" dirty="0"/>
          </a:p>
        </p:txBody>
      </p:sp>
      <p:sp>
        <p:nvSpPr>
          <p:cNvPr id="10" name="Pyöristetty suorakulmio 9"/>
          <p:cNvSpPr/>
          <p:nvPr/>
        </p:nvSpPr>
        <p:spPr>
          <a:xfrm>
            <a:off x="3779912" y="2276872"/>
            <a:ext cx="1440160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Viestintä</a:t>
            </a:r>
            <a:endParaRPr lang="fi-FI" dirty="0"/>
          </a:p>
        </p:txBody>
      </p:sp>
      <p:sp>
        <p:nvSpPr>
          <p:cNvPr id="11" name="Pyöristetty suorakulmio 10"/>
          <p:cNvSpPr/>
          <p:nvPr/>
        </p:nvSpPr>
        <p:spPr>
          <a:xfrm>
            <a:off x="5580112" y="4293096"/>
            <a:ext cx="158417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Sisäinen tarkastus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Organisaatiomalli,  </a:t>
            </a:r>
            <a:r>
              <a:rPr lang="fi-FI" dirty="0" err="1" smtClean="0"/>
              <a:t>ve</a:t>
            </a:r>
            <a:r>
              <a:rPr lang="fi-FI" dirty="0" smtClean="0"/>
              <a:t> E</a:t>
            </a:r>
            <a:endParaRPr lang="fi-FI" dirty="0"/>
          </a:p>
        </p:txBody>
      </p:sp>
      <p:sp>
        <p:nvSpPr>
          <p:cNvPr id="4" name="Pyöristetty suorakulmio 3"/>
          <p:cNvSpPr/>
          <p:nvPr/>
        </p:nvSpPr>
        <p:spPr>
          <a:xfrm>
            <a:off x="1547664" y="2132856"/>
            <a:ext cx="172819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Pyöristetty suorakulmio 4"/>
          <p:cNvSpPr/>
          <p:nvPr/>
        </p:nvSpPr>
        <p:spPr>
          <a:xfrm>
            <a:off x="1187624" y="1988840"/>
            <a:ext cx="6264696" cy="3600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Pyöristetty suorakulmio 5"/>
          <p:cNvSpPr/>
          <p:nvPr/>
        </p:nvSpPr>
        <p:spPr>
          <a:xfrm>
            <a:off x="1979712" y="2276872"/>
            <a:ext cx="144016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Tietoyksikkö</a:t>
            </a:r>
          </a:p>
          <a:p>
            <a:pPr algn="ctr">
              <a:buFontTx/>
              <a:buChar char="-"/>
            </a:pPr>
            <a:r>
              <a:rPr lang="fi-FI" sz="1200" dirty="0" smtClean="0"/>
              <a:t>Tietohallinto</a:t>
            </a:r>
          </a:p>
          <a:p>
            <a:pPr algn="ctr">
              <a:buFontTx/>
              <a:buChar char="-"/>
            </a:pPr>
            <a:r>
              <a:rPr lang="fi-FI" sz="1200" dirty="0" err="1" smtClean="0"/>
              <a:t>Toke</a:t>
            </a:r>
            <a:endParaRPr lang="fi-FI" sz="1200" dirty="0" smtClean="0"/>
          </a:p>
          <a:p>
            <a:pPr algn="ctr">
              <a:buFontTx/>
              <a:buChar char="-"/>
            </a:pPr>
            <a:r>
              <a:rPr lang="fi-FI" sz="1200" dirty="0" smtClean="0"/>
              <a:t>Asiakirjahallinto</a:t>
            </a:r>
            <a:endParaRPr lang="fi-FI" sz="1200" dirty="0"/>
          </a:p>
        </p:txBody>
      </p:sp>
      <p:sp>
        <p:nvSpPr>
          <p:cNvPr id="7" name="Pyöristetty suorakulmio 6"/>
          <p:cNvSpPr/>
          <p:nvPr/>
        </p:nvSpPr>
        <p:spPr>
          <a:xfrm>
            <a:off x="1979712" y="4293096"/>
            <a:ext cx="144016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 smtClean="0"/>
          </a:p>
          <a:p>
            <a:pPr algn="ctr"/>
            <a:r>
              <a:rPr lang="fi-FI" dirty="0" err="1" smtClean="0"/>
              <a:t>Taha</a:t>
            </a:r>
            <a:r>
              <a:rPr lang="fi-FI" dirty="0" smtClean="0"/>
              <a:t> </a:t>
            </a:r>
          </a:p>
          <a:p>
            <a:pPr algn="ctr"/>
            <a:endParaRPr lang="fi-FI" dirty="0"/>
          </a:p>
        </p:txBody>
      </p:sp>
      <p:sp>
        <p:nvSpPr>
          <p:cNvPr id="8" name="Pyöristetty suorakulmio 7"/>
          <p:cNvSpPr/>
          <p:nvPr/>
        </p:nvSpPr>
        <p:spPr>
          <a:xfrm>
            <a:off x="1979712" y="3284984"/>
            <a:ext cx="144016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 smtClean="0"/>
              <a:t>Heha</a:t>
            </a:r>
            <a:endParaRPr lang="fi-FI" dirty="0"/>
          </a:p>
        </p:txBody>
      </p:sp>
      <p:sp>
        <p:nvSpPr>
          <p:cNvPr id="10" name="Pyöristetty suorakulmio 9"/>
          <p:cNvSpPr/>
          <p:nvPr/>
        </p:nvSpPr>
        <p:spPr>
          <a:xfrm>
            <a:off x="3779912" y="2276872"/>
            <a:ext cx="144016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Viestintä</a:t>
            </a:r>
            <a:endParaRPr lang="fi-FI" dirty="0"/>
          </a:p>
        </p:txBody>
      </p:sp>
      <p:sp>
        <p:nvSpPr>
          <p:cNvPr id="11" name="Pyöristetty suorakulmio 10"/>
          <p:cNvSpPr/>
          <p:nvPr/>
        </p:nvSpPr>
        <p:spPr>
          <a:xfrm>
            <a:off x="5436096" y="4437112"/>
            <a:ext cx="158417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Sisäinen tarkastus</a:t>
            </a:r>
            <a:endParaRPr lang="fi-FI" dirty="0"/>
          </a:p>
        </p:txBody>
      </p:sp>
      <p:sp>
        <p:nvSpPr>
          <p:cNvPr id="12" name="Pyöristetty suorakulmio 11"/>
          <p:cNvSpPr/>
          <p:nvPr/>
        </p:nvSpPr>
        <p:spPr>
          <a:xfrm>
            <a:off x="5436096" y="2276872"/>
            <a:ext cx="144016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/>
              <a:t>Toimitilat,</a:t>
            </a:r>
          </a:p>
          <a:p>
            <a:pPr algn="ctr"/>
            <a:r>
              <a:rPr lang="fi-FI" sz="1400" dirty="0" smtClean="0"/>
              <a:t>Hankinnat</a:t>
            </a:r>
          </a:p>
          <a:p>
            <a:pPr algn="ctr"/>
            <a:r>
              <a:rPr lang="fi-FI" sz="1400" dirty="0" smtClean="0"/>
              <a:t>Virastopalvelut</a:t>
            </a:r>
            <a:endParaRPr lang="fi-FI" sz="1400" dirty="0"/>
          </a:p>
        </p:txBody>
      </p:sp>
      <p:sp>
        <p:nvSpPr>
          <p:cNvPr id="13" name="5-sakarainen tähti 12"/>
          <p:cNvSpPr/>
          <p:nvPr/>
        </p:nvSpPr>
        <p:spPr>
          <a:xfrm rot="1171243">
            <a:off x="3085707" y="2794072"/>
            <a:ext cx="2110306" cy="1788478"/>
          </a:xfrm>
          <a:prstGeom prst="star5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smtClean="0"/>
              <a:t>Yleishallinnon tehtävät jaetaan eri yksiköihin</a:t>
            </a:r>
            <a:endParaRPr lang="fi-FI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115</Words>
  <Application>Microsoft Office PowerPoint</Application>
  <PresentationFormat>Näytössä katseltava diaesitys (4:3)</PresentationFormat>
  <Paragraphs>80</Paragraphs>
  <Slides>6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Office-teema</vt:lpstr>
      <vt:lpstr>Organisaatiomalli,  ve A</vt:lpstr>
      <vt:lpstr>Organisaatiomalli,  ve B</vt:lpstr>
      <vt:lpstr>Organisaatiomalli,  ve C</vt:lpstr>
      <vt:lpstr>Dia 4</vt:lpstr>
      <vt:lpstr>Organisaatiomalli,  ve D +</vt:lpstr>
      <vt:lpstr>Organisaatiomalli,  ve E</vt:lpstr>
    </vt:vector>
  </TitlesOfParts>
  <Company>VIP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vmnousia</dc:creator>
  <cp:lastModifiedBy>vmnousia</cp:lastModifiedBy>
  <cp:revision>19</cp:revision>
  <dcterms:created xsi:type="dcterms:W3CDTF">2014-03-18T10:56:58Z</dcterms:created>
  <dcterms:modified xsi:type="dcterms:W3CDTF">2014-03-27T09:04:51Z</dcterms:modified>
</cp:coreProperties>
</file>