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Ex1.xml" ContentType="application/vnd.ms-office.chartex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03096208\Work%20Folders\omat%20tiedostot\EXCELIT\Excel%202025\Jaostolle%20j&#228;rjest&#246;jen%20tulot%20ja%20kulut%202024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Taul2!$H$2:$H$858</cx:f>
        <cx:lvl ptCount="857" formatCode="0\ %">
          <cx:pt idx="0">0.89616655730599515</cx:pt>
          <cx:pt idx="1">0.86201146405989082</cx:pt>
          <cx:pt idx="2">0.74195426195426195</cx:pt>
          <cx:pt idx="3">0.097396915341648543</cx:pt>
          <cx:pt idx="4">0.92653967912240609</cx:pt>
          <cx:pt idx="5">0.86272417909210286</cx:pt>
          <cx:pt idx="6">0.98878758871100847</cx:pt>
          <cx:pt idx="7">0.40765941894924179</cx:pt>
          <cx:pt idx="8">0.77838038795460007</cx:pt>
          <cx:pt idx="9">0.48296628696531396</cx:pt>
          <cx:pt idx="10">0.043176030790874551</cx:pt>
          <cx:pt idx="11">0.13227783346726424</cx:pt>
          <cx:pt idx="12">0.90836297671518262</cx:pt>
          <cx:pt idx="13">0.27331580260343608</cx:pt>
          <cx:pt idx="14">0.73419415531211119</cx:pt>
          <cx:pt idx="15">0.93997398054939429</cx:pt>
          <cx:pt idx="16">0.4279259698492629</cx:pt>
          <cx:pt idx="17">0.11526674396020485</cx:pt>
          <cx:pt idx="18">0.70142761102542805</cx:pt>
          <cx:pt idx="19">0.98768850709536504</cx:pt>
          <cx:pt idx="20">0.76157132684547824</cx:pt>
          <cx:pt idx="21">1</cx:pt>
          <cx:pt idx="22">0.22113359532916044</cx:pt>
          <cx:pt idx="23">0.75648054487827909</cx:pt>
          <cx:pt idx="24">0.0034717138560011883</cx:pt>
          <cx:pt idx="25">0.7025900500505976</cx:pt>
          <cx:pt idx="26">0.55404463518596803</cx:pt>
          <cx:pt idx="27">0.48162596927226314</cx:pt>
          <cx:pt idx="28">0.91594439732743105</cx:pt>
          <cx:pt idx="29">0.16283490139595719</cx:pt>
          <cx:pt idx="30">0.1773737165783722</cx:pt>
          <cx:pt idx="31">0.57466994034158214</cx:pt>
          <cx:pt idx="32">0.57338151071190857</cx:pt>
          <cx:pt idx="33">0.89789396811191646</cx:pt>
          <cx:pt idx="34">0.32698605711015855</cx:pt>
          <cx:pt idx="35">0.40982141305234332</cx:pt>
          <cx:pt idx="36">0.0054540593000002519</cx:pt>
          <cx:pt idx="37">0.65582771410215568</cx:pt>
          <cx:pt idx="38">0.8694424003250345</cx:pt>
          <cx:pt idx="39">0.79868207565967375</cx:pt>
          <cx:pt idx="40">0.34403798063689411</cx:pt>
          <cx:pt idx="41">0.59276606691291034</cx:pt>
          <cx:pt idx="42">0.58513192126037006</cx:pt>
          <cx:pt idx="43">0.55218144459775631</cx:pt>
          <cx:pt idx="44">0.17716901775412217</cx:pt>
          <cx:pt idx="45">0.78822648090760916</cx:pt>
          <cx:pt idx="46">0.53388868600531003</cx:pt>
          <cx:pt idx="47">0.82307232516437534</cx:pt>
          <cx:pt idx="48">0.50020396938042555</cx:pt>
          <cx:pt idx="49">0.57783911234396668</cx:pt>
          <cx:pt idx="50">0.81982129548983562</cx:pt>
          <cx:pt idx="51">0.71947187623525755</cx:pt>
          <cx:pt idx="52">0.40236336697502895</cx:pt>
          <cx:pt idx="53">0.048933869602228383</cx:pt>
          <cx:pt idx="54">0.91508748067729573</cx:pt>
          <cx:pt idx="55">0</cx:pt>
          <cx:pt idx="56">0.98116515894383693</cx:pt>
          <cx:pt idx="57">0.98743323908262648</cx:pt>
          <cx:pt idx="58">0.58170947036393961</cx:pt>
          <cx:pt idx="59">0.7495108594663723</cx:pt>
          <cx:pt idx="60">0.9693853730966312</cx:pt>
          <cx:pt idx="61">0.69182507950712802</cx:pt>
          <cx:pt idx="62">0.90441414460072356</cx:pt>
          <cx:pt idx="63">0.78851016523040707</cx:pt>
          <cx:pt idx="64">0.94045382904764985</cx:pt>
          <cx:pt idx="65">0.96436844861405735</cx:pt>
          <cx:pt idx="66">0.959189448023681</cx:pt>
          <cx:pt idx="67">0.91190629763623821</cx:pt>
          <cx:pt idx="68">0.65481896092263359</cx:pt>
          <cx:pt idx="69">0.66975711283945949</cx:pt>
          <cx:pt idx="70">0.83310988566224831</cx:pt>
          <cx:pt idx="71">0.63511371959797402</cx:pt>
          <cx:pt idx="72">0.098752291258453959</cx:pt>
          <cx:pt idx="73">0.99696663941963826</cx:pt>
          <cx:pt idx="74">0.84203103961448511</cx:pt>
          <cx:pt idx="75">0.44997425430867888</cx:pt>
          <cx:pt idx="76">0.6929431849384573</cx:pt>
          <cx:pt idx="77">0.27241281890653596</cx:pt>
          <cx:pt idx="78">0.96280319892489241</cx:pt>
          <cx:pt idx="79">0.8972246198200764</cx:pt>
          <cx:pt idx="80">0.88553005268887997</cx:pt>
          <cx:pt idx="81">0.98114898293174113</cx:pt>
          <cx:pt idx="82">0.94332931682223742</cx:pt>
          <cx:pt idx="83">0.94940792603774471</cx:pt>
          <cx:pt idx="84">0.97478953424989401</cx:pt>
          <cx:pt idx="85">0.074882867173226661</cx:pt>
          <cx:pt idx="86">0.39487730907085744</cx:pt>
          <cx:pt idx="87">0.83724520314728756</cx:pt>
          <cx:pt idx="88">0.51931109513725637</cx:pt>
          <cx:pt idx="89">0.11831725593226387</cx:pt>
          <cx:pt idx="90">0.2305288179522676</cx:pt>
          <cx:pt idx="91">0.60787414345375668</cx:pt>
          <cx:pt idx="92">0.22092481963484431</cx:pt>
          <cx:pt idx="93">0.82644559470755941</cx:pt>
          <cx:pt idx="94">0.098624589906544352</cx:pt>
          <cx:pt idx="95">0.8541023415266622</cx:pt>
          <cx:pt idx="96">0.9130384929602362</cx:pt>
          <cx:pt idx="97">0.5161062457750063</cx:pt>
          <cx:pt idx="98">0.84179224030037547</cx:pt>
          <cx:pt idx="99">0.89546803878883829</cx:pt>
          <cx:pt idx="100">0.53372681111655373</cx:pt>
          <cx:pt idx="101">0.36717813221812245</cx:pt>
          <cx:pt idx="102">0.41803019773832839</cx:pt>
          <cx:pt idx="103">0.069434772135809328</cx:pt>
          <cx:pt idx="104">0.88395278716344183</cx:pt>
          <cx:pt idx="105">1</cx:pt>
          <cx:pt idx="106">0.80789549514936121</cx:pt>
          <cx:pt idx="107">0.87302992221976361</cx:pt>
          <cx:pt idx="108">0.23122818274539472</cx:pt>
          <cx:pt idx="109">0.079926885101326103</cx:pt>
          <cx:pt idx="110">0.1499065931043283</cx:pt>
          <cx:pt idx="111">0.19995066660249314</cx:pt>
          <cx:pt idx="112">0.37332365044783344</cx:pt>
          <cx:pt idx="113">0.11192059669871847</cx:pt>
          <cx:pt idx="114">0.40372034983280847</cx:pt>
          <cx:pt idx="115">0.87558561127632706</cx:pt>
          <cx:pt idx="116">0.11262385850448831</cx:pt>
          <cx:pt idx="117">0.89844613245012495</cx:pt>
          <cx:pt idx="118">0.14320854212175504</cx:pt>
          <cx:pt idx="119">0.31170893501347335</cx:pt>
          <cx:pt idx="120">0.066817580581923844</cx:pt>
          <cx:pt idx="121">0.99412791087846453</cx:pt>
          <cx:pt idx="122">0.45912692873819916</cx:pt>
          <cx:pt idx="123">0.81030503622864303</cx:pt>
          <cx:pt idx="124">0.84270237868974696</cx:pt>
          <cx:pt idx="125">0.87695748285265684</cx:pt>
          <cx:pt idx="126">0.7827559856320313</cx:pt>
          <cx:pt idx="127">0.87417031048475891</cx:pt>
          <cx:pt idx="128">0.044285159321969664</cx:pt>
          <cx:pt idx="129">0.13256871892366975</cx:pt>
          <cx:pt idx="130">0.99857634234290404</cx:pt>
          <cx:pt idx="131">0.84564373404218107</cx:pt>
          <cx:pt idx="132">0.77868637561018239</cx:pt>
          <cx:pt idx="133">0.023712237812188678</cx:pt>
          <cx:pt idx="134">0.98598856700540272</cx:pt>
          <cx:pt idx="135">0.65543636465624899</cx:pt>
          <cx:pt idx="136">0.91774328508074643</cx:pt>
          <cx:pt idx="137">0.82929132037662656</cx:pt>
          <cx:pt idx="138">0.9385572406594419</cx:pt>
          <cx:pt idx="139">0.81805215559883093</cx:pt>
          <cx:pt idx="140">0.87529971171069176</cx:pt>
          <cx:pt idx="141">0.76132367638530729</cx:pt>
          <cx:pt idx="142">0.98621080069452949</cx:pt>
          <cx:pt idx="143">0.4944286334474941</cx:pt>
          <cx:pt idx="144">0.47573450388959665</cx:pt>
          <cx:pt idx="145">0.92844734635198278</cx:pt>
          <cx:pt idx="146">0.77760222249801902</cx:pt>
          <cx:pt idx="147">0.95178800731545976</cx:pt>
          <cx:pt idx="148">0.43543418118279981</cx:pt>
          <cx:pt idx="149">0.81482876098260715</cx:pt>
          <cx:pt idx="150">0.044508595803352147</cx:pt>
          <cx:pt idx="151">0.98652315985747785</cx:pt>
          <cx:pt idx="152">0.79334305327404353</cx:pt>
          <cx:pt idx="153">0.052926735884326927</cx:pt>
          <cx:pt idx="154">0.96020043040328018</cx:pt>
          <cx:pt idx="155">0.7049285747094759</cx:pt>
          <cx:pt idx="156">0.94220427941358176</cx:pt>
          <cx:pt idx="157">0.55590423130909028</cx:pt>
          <cx:pt idx="158">0.15185649202733484</cx:pt>
          <cx:pt idx="159">0.09673682304611661</cx:pt>
          <cx:pt idx="160">0.87668257749393952</cx:pt>
          <cx:pt idx="161">0.74887583940999169</cx:pt>
          <cx:pt idx="162">0.19752467898760484</cx:pt>
          <cx:pt idx="163">0.6763877381938691</cx:pt>
          <cx:pt idx="164">0.12415261107699654</cx:pt>
          <cx:pt idx="165">0.72100183084965919</cx:pt>
          <cx:pt idx="166">0.29421007883409228</cx:pt>
          <cx:pt idx="167">0.92785335288277571</cx:pt>
          <cx:pt idx="168">0.54819550007550211</cx:pt>
          <cx:pt idx="169">0.92319943730520937</cx:pt>
          <cx:pt idx="170">0.81156351486677458</cx:pt>
          <cx:pt idx="171">0.57739512574650631</cx:pt>
          <cx:pt idx="172">0.2203853580233367</cx:pt>
          <cx:pt idx="173">0.900486011820675</cx:pt>
          <cx:pt idx="174">0.713719420868697</cx:pt>
          <cx:pt idx="175">0.040203322877448065</cx:pt>
          <cx:pt idx="176">0.8558219566614983</cx:pt>
          <cx:pt idx="177">0.15270508889469692</cx:pt>
          <cx:pt idx="178">0.013257268004387809</cx:pt>
          <cx:pt idx="179">0.18296705930284113</cx:pt>
          <cx:pt idx="180">0.53661760312959073</cx:pt>
          <cx:pt idx="181">0.10831750162189405</cx:pt>
          <cx:pt idx="182">0.91910940557381404</cx:pt>
          <cx:pt idx="183">0.19839974858841133</cx:pt>
          <cx:pt idx="184">0.99332325058098792</cx:pt>
          <cx:pt idx="185">0.91663988264477791</cx:pt>
          <cx:pt idx="186">0.85734161523447805</cx:pt>
          <cx:pt idx="187">0.91201032641645963</cx:pt>
          <cx:pt idx="188">0.2172866721221999</cx:pt>
          <cx:pt idx="189">0.89329790250921659</cx:pt>
          <cx:pt idx="190">0.93575413590850709</cx:pt>
          <cx:pt idx="191">0.31111200532007266</cx:pt>
          <cx:pt idx="192">0.97386764699710848</cx:pt>
          <cx:pt idx="193">0.9681374610919492</cx:pt>
          <cx:pt idx="194">0.20545417487011805</cx:pt>
          <cx:pt idx="195">0.97081272640901817</cx:pt>
          <cx:pt idx="196">0.81935426415583157</cx:pt>
          <cx:pt idx="197">0.87231589566219914</cx:pt>
          <cx:pt idx="198">1</cx:pt>
          <cx:pt idx="199">0.58467718517084499</cx:pt>
          <cx:pt idx="200">0.86985041424843501</cx:pt>
          <cx:pt idx="201">0.38794808879097697</cx:pt>
          <cx:pt idx="202">0.99531126190802444</cx:pt>
          <cx:pt idx="203">0.47925294581863764</cx:pt>
          <cx:pt idx="204">0.7258177901241567</cx:pt>
          <cx:pt idx="205">0.288984552005635</cx:pt>
          <cx:pt idx="206">0.77683070988614444</cx:pt>
          <cx:pt idx="207">0.15085678549093184</cx:pt>
          <cx:pt idx="208">0.48001100801366964</cx:pt>
          <cx:pt idx="209">0.9555866211038625</cx:pt>
          <cx:pt idx="210">0.4887574535594611</cx:pt>
          <cx:pt idx="211">0.32038431136372192</cx:pt>
          <cx:pt idx="212">0.12595632681283875</cx:pt>
          <cx:pt idx="213">0.20354601388817212</cx:pt>
          <cx:pt idx="214">0.86646526425834391</cx:pt>
          <cx:pt idx="215">0.23052276274548786</cx:pt>
          <cx:pt idx="216">0.4516111893313498</cx:pt>
          <cx:pt idx="217">0.3691580949586305</cx:pt>
          <cx:pt idx="218">0.97873523659405548</cx:pt>
          <cx:pt idx="219">0.14820430879324212</cx:pt>
          <cx:pt idx="220">1</cx:pt>
          <cx:pt idx="221">0.68135734536076953</cx:pt>
          <cx:pt idx="222">0.75962095687501319</cx:pt>
          <cx:pt idx="223">0.091244505580365259</cx:pt>
          <cx:pt idx="224">0.51156846934276301</cx:pt>
          <cx:pt idx="225">0.86545596115971235</cx:pt>
          <cx:pt idx="226">0.90609420343775582</cx:pt>
          <cx:pt idx="227">0.09776438493982896</cx:pt>
          <cx:pt idx="228">0.54480762272343508</cx:pt>
          <cx:pt idx="229">0.39815725451627931</cx:pt>
          <cx:pt idx="230">0.99338024723337504</cx:pt>
          <cx:pt idx="231">0.93266496692131251</cx:pt>
          <cx:pt idx="232">0.51192631518880305</cx:pt>
          <cx:pt idx="233">0.935670760859172</cx:pt>
          <cx:pt idx="234">0.29355960079243448</cx:pt>
          <cx:pt idx="235">0.23325623765832798</cx:pt>
          <cx:pt idx="236">0.15439271914056418</cx:pt>
          <cx:pt idx="237">0.0064487612893651047</cx:pt>
          <cx:pt idx="238">0.63343734241273086</cx:pt>
          <cx:pt idx="239">0.47461348665595221</cx:pt>
          <cx:pt idx="240">0.95577997618393329</cx:pt>
          <cx:pt idx="241">0.96564222209420669</cx:pt>
          <cx:pt idx="242">0.98423175380762074</cx:pt>
          <cx:pt idx="243">0.56115136206733196</cx:pt>
          <cx:pt idx="244">0.76266571332874022</cx:pt>
          <cx:pt idx="245">0.77604436657447762</cx:pt>
          <cx:pt idx="246">0.99855819139528623</cx:pt>
          <cx:pt idx="247">0.015170109534553373</cx:pt>
          <cx:pt idx="248">0.75677665484237999</cx:pt>
          <cx:pt idx="249">0.79994423831685502</cx:pt>
          <cx:pt idx="250">0.32720584499385219</cx:pt>
          <cx:pt idx="251">0.98374027647675577</cx:pt>
          <cx:pt idx="252">1</cx:pt>
          <cx:pt idx="253">0.90575150112809866</cx:pt>
          <cx:pt idx="254">0.77583403329671985</cx:pt>
          <cx:pt idx="255">0.048035364599066717</cx:pt>
          <cx:pt idx="256">0.28964314207766545</cx:pt>
          <cx:pt idx="257">0.97311335166513901</cx:pt>
          <cx:pt idx="258">0.50505284321635957</cx:pt>
          <cx:pt idx="259">0.93439995593985792</cx:pt>
          <cx:pt idx="260">0.74421347557335693</cx:pt>
          <cx:pt idx="261">0.54527576651470455</cx:pt>
          <cx:pt idx="262">0.04415168965446125</cx:pt>
          <cx:pt idx="263">0.43515646956153026</cx:pt>
          <cx:pt idx="264">0.97858177051652206</cx:pt>
          <cx:pt idx="265">0.0066678138174309561</cx:pt>
          <cx:pt idx="266">0.75391189826719707</cx:pt>
          <cx:pt idx="267">0.74488084402388277</cx:pt>
          <cx:pt idx="268">0.83501944046222687</cx:pt>
          <cx:pt idx="269">0.76597201473956777</cx:pt>
          <cx:pt idx="270">0.6027791200941256</cx:pt>
          <cx:pt idx="271">0.80724876441515647</cx:pt>
          <cx:pt idx="272">0.74147037011238992</cx:pt>
          <cx:pt idx="273">0.91919941577063058</cx:pt>
          <cx:pt idx="274">0.90431119995190579</cx:pt>
          <cx:pt idx="275">0.43947259284682599</cx:pt>
          <cx:pt idx="276">0.98131580193079326</cx:pt>
          <cx:pt idx="277">0.88913586806252065</cx:pt>
          <cx:pt idx="278">0.81929807281919953</cx:pt>
          <cx:pt idx="279">0.64714068979118045</cx:pt>
          <cx:pt idx="280">0.93815918217889538</cx:pt>
          <cx:pt idx="281">0.0083151907920274073</cx:pt>
          <cx:pt idx="282">0.2190044239841</cx:pt>
          <cx:pt idx="283">1</cx:pt>
          <cx:pt idx="284">0.70064394955728471</cx:pt>
          <cx:pt idx="285">0.30432187795295174</cx:pt>
          <cx:pt idx="286">0.34277540656233013</cx:pt>
          <cx:pt idx="287">0.40225131311685175</cx:pt>
          <cx:pt idx="288">0.73316029703545404</cx:pt>
          <cx:pt idx="289">0.18543484750480391</cx:pt>
          <cx:pt idx="290">0.25012388158590698</cx:pt>
          <cx:pt idx="291">0.58252259014405727</cx:pt>
          <cx:pt idx="292">0.7529420062207075</cx:pt>
          <cx:pt idx="293">0.93072513185093597</cx:pt>
          <cx:pt idx="294">0.40414985974939172</cx:pt>
          <cx:pt idx="295">0.046439619787137149</cx:pt>
          <cx:pt idx="296">0.27780962779301305</cx:pt>
          <cx:pt idx="297">0.59099118448156351</cx:pt>
          <cx:pt idx="298">0.65203431246902821</cx:pt>
          <cx:pt idx="299">0.3585529172008356</cx:pt>
          <cx:pt idx="300">0.29678468833281418</cx:pt>
          <cx:pt idx="301">0.57155449653599344</cx:pt>
          <cx:pt idx="302">0.83705633431491266</cx:pt>
          <cx:pt idx="303">0.076125681094402708</cx:pt>
          <cx:pt idx="304">0.35523095851192371</cx:pt>
          <cx:pt idx="305">0.38375772285966459</cx:pt>
          <cx:pt idx="306">0.54338629197661248</cx:pt>
          <cx:pt idx="307">0.2745263665982865</cx:pt>
          <cx:pt idx="308">0.96245809084801059</cx:pt>
          <cx:pt idx="309">0.94712762995528088</cx:pt>
          <cx:pt idx="310">0.35854179092074773</cx:pt>
          <cx:pt idx="311">0.86818815814158357</cx:pt>
          <cx:pt idx="312">0.80907884962326226</cx:pt>
          <cx:pt idx="313">0.75519462665462112</cx:pt>
          <cx:pt idx="314">0.75987340776164292</cx:pt>
          <cx:pt idx="315">0.90661485253064178</cx:pt>
          <cx:pt idx="316">0.7120181009705685</cx:pt>
          <cx:pt idx="317">0.83751867096145161</cx:pt>
          <cx:pt idx="318">0.10323517033946043</cx:pt>
          <cx:pt idx="319">0.99036645986667182</cx:pt>
          <cx:pt idx="320">0.082048617211231065</cx:pt>
          <cx:pt idx="321">0.17707247482850427</cx:pt>
          <cx:pt idx="322">0.59638010812317921</cx:pt>
          <cx:pt idx="323">0.69869779756890116</cx:pt>
          <cx:pt idx="324">0.12391132141171327</cx:pt>
          <cx:pt idx="325">0.8284832542822228</cx:pt>
          <cx:pt idx="326">0.96231515914745824</cx:pt>
          <cx:pt idx="327">0.31719161957367736</cx:pt>
          <cx:pt idx="328">0.64324230618333778</cx:pt>
          <cx:pt idx="329">0.89510022784285748</cx:pt>
          <cx:pt idx="330">0.55316956570893294</cx:pt>
          <cx:pt idx="331">0.050839249837913124</cx:pt>
          <cx:pt idx="332">0.083610193761180285</cx:pt>
          <cx:pt idx="333">0.81877822183007209</cx:pt>
          <cx:pt idx="334">0.76826036775057172</cx:pt>
          <cx:pt idx="335">0.013324397138390585</cx:pt>
          <cx:pt idx="336">0.081911277630676294</cx:pt>
          <cx:pt idx="337">0.15371307837381773</cx:pt>
          <cx:pt idx="338">0.88344930752402218</cx:pt>
          <cx:pt idx="339">0.88636060025827135</cx:pt>
          <cx:pt idx="340">0.5021414686908402</cx:pt>
          <cx:pt idx="341">0.80750874357548175</cx:pt>
          <cx:pt idx="342">0.95817669172932329</cx:pt>
          <cx:pt idx="343">0.10067124418196143</cx:pt>
          <cx:pt idx="344">0.12998106354395628</cx:pt>
          <cx:pt idx="345">0.11843806050160824</cx:pt>
          <cx:pt idx="346">0.75109819974470704</cx:pt>
          <cx:pt idx="347">0.89558996303477789</cx:pt>
          <cx:pt idx="348">0.81076467910787442</cx:pt>
          <cx:pt idx="349">0.65622630738629772</cx:pt>
          <cx:pt idx="350">0.64646324898123464</cx:pt>
          <cx:pt idx="351">0.09523624806173249</cx:pt>
          <cx:pt idx="352">1</cx:pt>
          <cx:pt idx="353">0.92792026949013839</cx:pt>
          <cx:pt idx="354">0.10736384170384555</cx:pt>
          <cx:pt idx="355">0.74875873491367795</cx:pt>
          <cx:pt idx="356">0.24701301497119485</cx:pt>
          <cx:pt idx="357">0.14502866803132605</cx:pt>
          <cx:pt idx="358">0.71346362541193342</cx:pt>
          <cx:pt idx="359">0.62342635609023267</cx:pt>
          <cx:pt idx="360">0.42704293544309357</cx:pt>
          <cx:pt idx="361">0.52664150943396226</cx:pt>
          <cx:pt idx="362">0.58034663430337652</cx:pt>
          <cx:pt idx="363">0.27119657062775648</cx:pt>
          <cx:pt idx="364">0.52223460010624723</cx:pt>
          <cx:pt idx="365">0.55565996167056864</cx:pt>
          <cx:pt idx="366">0.60991996366559442</cx:pt>
          <cx:pt idx="367">0.8225404858905101</cx:pt>
          <cx:pt idx="368">0.41394374378344451</cx:pt>
          <cx:pt idx="369">0.47708014946014138</cx:pt>
          <cx:pt idx="370">0.33557878164933919</cx:pt>
          <cx:pt idx="371">0.95196241779777635</cx:pt>
          <cx:pt idx="372">0.012518838394032792</cx:pt>
          <cx:pt idx="373">0.49493596338737716</cx:pt>
          <cx:pt idx="374">0.072316923601072058</cx:pt>
          <cx:pt idx="375">0.83350791792470269</cx:pt>
          <cx:pt idx="376">0.14959697266837416</cx:pt>
          <cx:pt idx="377">0.72037730531583732</cx:pt>
          <cx:pt idx="378">0.15817010689967764</cx:pt>
          <cx:pt idx="379">0.079503821464504992</cx:pt>
          <cx:pt idx="380">0.42692736173996587</cx:pt>
          <cx:pt idx="381">0.87034479622945515</cx:pt>
          <cx:pt idx="382">0.91374443576019315</cx:pt>
          <cx:pt idx="383">0.50668968165968331</cx:pt>
          <cx:pt idx="384">0.73391159061825972</cx:pt>
          <cx:pt idx="385">0.61413154143758908</cx:pt>
          <cx:pt idx="386">0.68313844561106674</cx:pt>
          <cx:pt idx="387">1</cx:pt>
          <cx:pt idx="388">0.95178885814889336</cx:pt>
          <cx:pt idx="389">0.83381351062956577</cx:pt>
          <cx:pt idx="390">0.68480903993764575</cx:pt>
          <cx:pt idx="391">0.91289883250208981</cx:pt>
          <cx:pt idx="392">0.43879620500579453</cx:pt>
          <cx:pt idx="393">0.8038147672451601</cx:pt>
          <cx:pt idx="394">0.79908949323110101</cx:pt>
          <cx:pt idx="395">0.25282682438897103</cx:pt>
          <cx:pt idx="396">0.91393802085767784</cx:pt>
          <cx:pt idx="397">0.87338247209395625</cx:pt>
          <cx:pt idx="398">0.90892035729136778</cx:pt>
          <cx:pt idx="399">0.8101087150240599</cx:pt>
          <cx:pt idx="400">0.97484489484518277</cx:pt>
          <cx:pt idx="401">0.61919026719242098</cx:pt>
          <cx:pt idx="402">0.44161350731546112</cx:pt>
          <cx:pt idx="403">0.91287199993739676</cx:pt>
          <cx:pt idx="404">0.80533520490302002</cx:pt>
          <cx:pt idx="405">0.80154756268441874</cx:pt>
          <cx:pt idx="406">0.83210657429892765</cx:pt>
          <cx:pt idx="407">0.70757622763566297</cx:pt>
          <cx:pt idx="408">0.65279758960721201</cx:pt>
          <cx:pt idx="409">0.64537083703330378</cx:pt>
          <cx:pt idx="410">0.36021359385968205</cx:pt>
          <cx:pt idx="411">0.65425866977986447</cx:pt>
          <cx:pt idx="412">0.52307130284613601</cx:pt>
          <cx:pt idx="413">0.39159397852003958</cx:pt>
          <cx:pt idx="414">0.44142744516069193</cx:pt>
          <cx:pt idx="415">0.85570785607357236</cx:pt>
          <cx:pt idx="416">0.76446675926751873</cx:pt>
          <cx:pt idx="417">0.098011004759293002</cx:pt>
          <cx:pt idx="418">0.94326451460693728</cx:pt>
          <cx:pt idx="419">1</cx:pt>
          <cx:pt idx="420">0.20525495160975113</cx:pt>
          <cx:pt idx="421">0.88747035656073148</cx:pt>
          <cx:pt idx="422">0.98894396278080299</cx:pt>
          <cx:pt idx="423">0.88112242313731448</cx:pt>
          <cx:pt idx="424">0.76150692750765403</cx:pt>
          <cx:pt idx="425">0.54537672246132973</cx:pt>
          <cx:pt idx="426">0.74899884815316575</cx:pt>
          <cx:pt idx="427">0.39789589612798515</cx:pt>
          <cx:pt idx="428">0.7935163858890778</cx:pt>
          <cx:pt idx="429">0.36197310159522855</cx:pt>
          <cx:pt idx="430">0.98210724504837055</cx:pt>
          <cx:pt idx="431">0.68805848069295239</cx:pt>
          <cx:pt idx="432">0.78982437614855383</cx:pt>
          <cx:pt idx="433">0.67134860425719967</cx:pt>
          <cx:pt idx="434">0.63985896717441881</cx:pt>
          <cx:pt idx="435">0.74193924575950843</cx:pt>
          <cx:pt idx="436">0.52211807160195656</cx:pt>
          <cx:pt idx="437">0.91939147760633744</cx:pt>
          <cx:pt idx="438">1</cx:pt>
          <cx:pt idx="439">0.57960269753047733</cx:pt>
          <cx:pt idx="440">0.6902136215030451</cx:pt>
          <cx:pt idx="441">0.84564147660298983</cx:pt>
          <cx:pt idx="442">0.67994916825032492</cx:pt>
          <cx:pt idx="443">0.56095598009014336</cx:pt>
          <cx:pt idx="444">0.91377856165700011</cx:pt>
          <cx:pt idx="445">0.55171203405951352</cx:pt>
          <cx:pt idx="446">0.88714174817574909</cx:pt>
          <cx:pt idx="447">0.55881727371441581</cx:pt>
          <cx:pt idx="448">0.8375740489615302</cx:pt>
          <cx:pt idx="449">0.96753288166525209</cx:pt>
          <cx:pt idx="450">0.91156083023722945</cx:pt>
          <cx:pt idx="451">0.12634940581964352</cx:pt>
          <cx:pt idx="452">0.090244333847014427</cx:pt>
          <cx:pt idx="453">0.63377085115317511</cx:pt>
          <cx:pt idx="454">0.2031402878568391</cx:pt>
          <cx:pt idx="455">0.17740225711055058</cx:pt>
          <cx:pt idx="456">0.54693821257815378</cx:pt>
          <cx:pt idx="457">0.65843953982355774</cx:pt>
          <cx:pt idx="458">0.83603592928514947</cx:pt>
          <cx:pt idx="459">0.32585562763519976</cx:pt>
          <cx:pt idx="460">0.18649204226471056</cx:pt>
          <cx:pt idx="461">0.6572155640846904</cx:pt>
          <cx:pt idx="462">0.62283042219369888</cx:pt>
          <cx:pt idx="463">0.17848732554125363</cx:pt>
          <cx:pt idx="464">0.256419176790947</cx:pt>
          <cx:pt idx="465">0.019126739265636624</cx:pt>
          <cx:pt idx="466">0.056255049386897481</cx:pt>
          <cx:pt idx="467">0.60324884384144484</cx:pt>
          <cx:pt idx="468">0.89166112388178376</cx:pt>
          <cx:pt idx="469">0.84685039370078741</cx:pt>
          <cx:pt idx="470">0.62303639064381688</cx:pt>
          <cx:pt idx="471">0.23380424386516591</cx:pt>
          <cx:pt idx="472">0.35599704092912576</cx:pt>
          <cx:pt idx="473">0.24656414635776872</cx:pt>
          <cx:pt idx="474">0.48922314352074481</cx:pt>
          <cx:pt idx="475">0.60895620153666397</cx:pt>
          <cx:pt idx="476">0.99723095241391724</cx:pt>
          <cx:pt idx="477">0.83923578925335651</cx:pt>
          <cx:pt idx="478">0.67255740776376693</cx:pt>
          <cx:pt idx="479">0.037550975874996423</cx:pt>
          <cx:pt idx="480">0.13720027509995686</cx:pt>
          <cx:pt idx="481">0.90785346932004019</cx:pt>
          <cx:pt idx="482">0.49155997865479606</cx:pt>
          <cx:pt idx="483">0.030812400561207296</cx:pt>
          <cx:pt idx="484">0.090450232182515647</cx:pt>
          <cx:pt idx="485">0.055486036998476769</cx:pt>
          <cx:pt idx="486">0.77786426516375673</cx:pt>
          <cx:pt idx="487">0.19535251897793898</cx:pt>
          <cx:pt idx="488">0.1785569060359167</cx:pt>
          <cx:pt idx="489">0.54289142171565685</cx:pt>
          <cx:pt idx="490">0.87120653220461908</cx:pt>
          <cx:pt idx="491">0.69563064404088515</cx:pt>
          <cx:pt idx="492">0.77436630052775335</cx:pt>
          <cx:pt idx="493">0.34466480898461255</cx:pt>
          <cx:pt idx="494">0.96717283979503499</cx:pt>
          <cx:pt idx="495">0.91495510204081631</cx:pt>
          <cx:pt idx="496">0.1098131392597106</cx:pt>
          <cx:pt idx="497">0.27990099834910448</cx:pt>
          <cx:pt idx="498">0.75333139563253559</cx:pt>
          <cx:pt idx="499">0.8343151795036019</cx:pt>
          <cx:pt idx="500">0.023680925374178111</cx:pt>
          <cx:pt idx="501">0.018240925792626594</cx:pt>
          <cx:pt idx="502">0.11765919032646725</cx:pt>
          <cx:pt idx="503">0.64823640550991157</cx:pt>
          <cx:pt idx="504">0.93401854468601497</cx:pt>
          <cx:pt idx="505">0.31015558863881837</cx:pt>
          <cx:pt idx="506">0.072162870389034475</cx:pt>
          <cx:pt idx="507">0.91152891483641529</cx:pt>
          <cx:pt idx="508">0.04325295019335712</cx:pt>
          <cx:pt idx="509">0.65872119767490489</cx:pt>
          <cx:pt idx="510">0.23204218565543161</cx:pt>
          <cx:pt idx="511">0.02320039280158585</cx:pt>
          <cx:pt idx="512">0.79363113158064913</cx:pt>
          <cx:pt idx="513">0.21272215536172243</cx:pt>
          <cx:pt idx="514">0.94224608285861111</cx:pt>
          <cx:pt idx="515">0.59615062742706038</cx:pt>
          <cx:pt idx="516">0.94023479188900749</cx:pt>
          <cx:pt idx="517">0.63362074504311172</cx:pt>
          <cx:pt idx="518">0.91669747869568274</cx:pt>
          <cx:pt idx="519">0.68507133702342216</cx:pt>
          <cx:pt idx="520">0.3047717788992948</cx:pt>
          <cx:pt idx="521">0.022079608519331672</cx:pt>
          <cx:pt idx="522">0.30965327246023311</cx:pt>
          <cx:pt idx="523">0.46937578399256391</cx:pt>
          <cx:pt idx="524">0.075475991807631038</cx:pt>
          <cx:pt idx="525">0.77046102285766205</cx:pt>
          <cx:pt idx="526">0.70605146955835851</cx:pt>
          <cx:pt idx="527">0.53598561400325007</cx:pt>
          <cx:pt idx="528">0.20197659044848332</cx:pt>
          <cx:pt idx="529">0.9963799760963501</cx:pt>
          <cx:pt idx="530">0.70000827860257187</cx:pt>
          <cx:pt idx="531">0.70602430754504586</cx:pt>
          <cx:pt idx="532">0.7595273179047124</cx:pt>
          <cx:pt idx="533">0.58864636232249168</cx:pt>
          <cx:pt idx="534">0.51623233169081351</cx:pt>
          <cx:pt idx="535">0.11888583135014252</cx:pt>
          <cx:pt idx="536">0.96052527176069191</cx:pt>
          <cx:pt idx="537">0.4557710319836627</cx:pt>
          <cx:pt idx="538">0.65637133426304017</cx:pt>
          <cx:pt idx="539">0.77986594150926425</cx:pt>
          <cx:pt idx="540">0.87940876821320568</cx:pt>
          <cx:pt idx="541">0.68754465669951603</cx:pt>
          <cx:pt idx="542">0.84686714483121672</cx:pt>
          <cx:pt idx="543">0.99939622026477404</cx:pt>
          <cx:pt idx="544">0.19353169525615793</cx:pt>
          <cx:pt idx="545">0.66374273978893306</cx:pt>
          <cx:pt idx="546">0.70209532167825195</cx:pt>
          <cx:pt idx="547">0.57156611345719377</cx:pt>
          <cx:pt idx="548">0.78122820233810442</cx:pt>
          <cx:pt idx="549">0.85576554580203812</cx:pt>
          <cx:pt idx="550">0.68160669796451023</cx:pt>
          <cx:pt idx="551">0.66254182032556164</cx:pt>
          <cx:pt idx="552">0.62654761841312823</cx:pt>
          <cx:pt idx="553">1</cx:pt>
          <cx:pt idx="554">0.32799293553677306</cx:pt>
          <cx:pt idx="555">0.5586815116325472</cx:pt>
          <cx:pt idx="556">0.60821079640777653</cx:pt>
          <cx:pt idx="557">0.14984545401527963</cx:pt>
          <cx:pt idx="558">0.27960847442397402</cx:pt>
          <cx:pt idx="559">0.67669191374134174</cx:pt>
          <cx:pt idx="560">1</cx:pt>
          <cx:pt idx="561">0.91587642686749604</cx:pt>
          <cx:pt idx="562">0.81729767042910995</cx:pt>
          <cx:pt idx="563">0.93894319391060121</cx:pt>
          <cx:pt idx="564">0.81024602805666945</cx:pt>
          <cx:pt idx="565">0.86748356452001518</cx:pt>
          <cx:pt idx="566">0.98094396769308434</cx:pt>
          <cx:pt idx="567">0.045354922336124405</cx:pt>
          <cx:pt idx="568">0.20713368407970503</cx:pt>
          <cx:pt idx="569">0.089145641716607452</cx:pt>
          <cx:pt idx="570">0.85804215977247666</cx:pt>
          <cx:pt idx="571">0.96956520511111366</cx:pt>
          <cx:pt idx="572">0.81655751839010882</cx:pt>
          <cx:pt idx="573">0.10716848914396512</cx:pt>
          <cx:pt idx="574">0.79465165158178019</cx:pt>
          <cx:pt idx="575">0.8114993475694372</cx:pt>
          <cx:pt idx="576">0.88225041829336304</cx:pt>
          <cx:pt idx="577">0.10277479597883878</cx:pt>
          <cx:pt idx="578">0.89702239316796506</cx:pt>
          <cx:pt idx="579">0.74012703845505246</cx:pt>
          <cx:pt idx="580">0.026841737041872558</cx:pt>
          <cx:pt idx="581">0.14738574205761923</cx:pt>
          <cx:pt idx="582">0.53173481960275837</cx:pt>
          <cx:pt idx="583">0.55837067437218202</cx:pt>
          <cx:pt idx="584">0.98019745465527419</cx:pt>
          <cx:pt idx="585">0.97202473741278383</cx:pt>
          <cx:pt idx="586">0.20335356287759301</cx:pt>
          <cx:pt idx="587">0.69386872364199981</cx:pt>
          <cx:pt idx="588">0.26095241578581618</cx:pt>
          <cx:pt idx="589">0.99486265019318132</cx:pt>
          <cx:pt idx="590">0.35897165300456341</cx:pt>
          <cx:pt idx="591">0.22506340732867944</cx:pt>
          <cx:pt idx="592">0.038532265736250265</cx:pt>
          <cx:pt idx="593">0.3274122513771045</cx:pt>
          <cx:pt idx="594">0.47856025415774145</cx:pt>
          <cx:pt idx="595">0.88573374066031141</cx:pt>
          <cx:pt idx="596">0.66118342337116132</cx:pt>
          <cx:pt idx="597">0.18299216371663085</cx:pt>
          <cx:pt idx="598">0.3551128085700978</cx:pt>
          <cx:pt idx="599">0.10367797620590447</cx:pt>
          <cx:pt idx="600">0.63888888888888884</cx:pt>
          <cx:pt idx="601">0.58369455008416538</cx:pt>
          <cx:pt idx="602">0.75215343654913192</cx:pt>
          <cx:pt idx="603">0.89103988686215652</cx:pt>
          <cx:pt idx="604">0.77479363308899085</cx:pt>
          <cx:pt idx="605">0.026427140943206421</cx:pt>
          <cx:pt idx="606">0.83633262755810123</cx:pt>
          <cx:pt idx="607">0.5409456481616125</cx:pt>
          <cx:pt idx="608">0.25540382841961101</cx:pt>
          <cx:pt idx="609">0.34711714758709078</cx:pt>
          <cx:pt idx="610">0.90116947764558664</cx:pt>
          <cx:pt idx="611">0.29961207490275177</cx:pt>
          <cx:pt idx="612">0.58789725913845414</cx:pt>
          <cx:pt idx="613">0.48926618223872592</cx:pt>
          <cx:pt idx="614">0.38626713720714329</cx:pt>
          <cx:pt idx="615">0.9222578879635519</cx:pt>
          <cx:pt idx="616">0.98702886061346828</cx:pt>
          <cx:pt idx="617">0.00069364881129700511</cx:pt>
          <cx:pt idx="618">0.35098182443174492</cx:pt>
          <cx:pt idx="619">0.96586843115089038</cx:pt>
          <cx:pt idx="620">0.9323473440872575</cx:pt>
          <cx:pt idx="621">0.48895918548645634</cx:pt>
          <cx:pt idx="622">0.97429947807233908</cx:pt>
          <cx:pt idx="623">0.32637334467750551</cx:pt>
          <cx:pt idx="624">0.99614940315748945</cx:pt>
          <cx:pt idx="625">0.81557889959372798</cx:pt>
          <cx:pt idx="626">0.77682616291120121</cx:pt>
          <cx:pt idx="627">0.68153838084748264</cx:pt>
          <cx:pt idx="628">0.63652575971936687</cx:pt>
          <cx:pt idx="629">0.020966133510617498</cx:pt>
          <cx:pt idx="630">0.33622917035272243</cx:pt>
          <cx:pt idx="631">0.90731220536113688</cx:pt>
          <cx:pt idx="632">0.46905273777489032</cx:pt>
          <cx:pt idx="633">0.25978350287681745</cx:pt>
          <cx:pt idx="634">0.015549742201136431</cx:pt>
          <cx:pt idx="635">0.76822495298902349</cx:pt>
          <cx:pt idx="636">0.99680295954602027</cx:pt>
          <cx:pt idx="637">0.10977085642825669</cx:pt>
          <cx:pt idx="638">0.67616246645972533</cx:pt>
          <cx:pt idx="639">0.33890370046745055</cx:pt>
          <cx:pt idx="640">0.011546903850238835</cx:pt>
          <cx:pt idx="641">0.49394980781335146</cx:pt>
          <cx:pt idx="642">0.044561688928758773</cx:pt>
          <cx:pt idx="643">0.57658053618563609</cx:pt>
          <cx:pt idx="644">0.9945466302069943</cx:pt>
          <cx:pt idx="645">0.82817836116079335</cx:pt>
          <cx:pt idx="646">0.63166344789073225</cx:pt>
          <cx:pt idx="647">0.12418351780496838</cx:pt>
          <cx:pt idx="648">0.027266287774234205</cx:pt>
          <cx:pt idx="649">0.21023828361576125</cx:pt>
          <cx:pt idx="650">0.90606488319855172</cx:pt>
          <cx:pt idx="651">0.85158188441169047</cx:pt>
          <cx:pt idx="652">0.075202388427856467</cx:pt>
          <cx:pt idx="653">0.036221450761523367</cx:pt>
          <cx:pt idx="654">0.95140745299408302</cx:pt>
          <cx:pt idx="655">0.28518655932886822</cx:pt>
          <cx:pt idx="656">0.96724175835559612</cx:pt>
          <cx:pt idx="657">0.79801799843328924</cx:pt>
          <cx:pt idx="658">0.060295083311845618</cx:pt>
          <cx:pt idx="659">0.9714210298987378</cx:pt>
          <cx:pt idx="660">0.62175943587637683</cx:pt>
          <cx:pt idx="661">0.91250206363057473</cx:pt>
          <cx:pt idx="662">0.72555623500635025</cx:pt>
          <cx:pt idx="663">0.98950711887710663</cx:pt>
          <cx:pt idx="664">0.67574102265604008</cx:pt>
          <cx:pt idx="665">0.38255165219048448</cx:pt>
          <cx:pt idx="666">1</cx:pt>
          <cx:pt idx="667">0.010736849627429582</cx:pt>
          <cx:pt idx="668">0.31585529545416485</cx:pt>
          <cx:pt idx="669">0.15520588535812813</cx:pt>
          <cx:pt idx="670">0.77733216691850626</cx:pt>
          <cx:pt idx="671">0.98277825084434411</cx:pt>
          <cx:pt idx="672">0.91028489302973625</cx:pt>
          <cx:pt idx="673">0.9032222439518216</cx:pt>
          <cx:pt idx="674">0.93928035982008995</cx:pt>
          <cx:pt idx="675">0.2860806068599186</cx:pt>
          <cx:pt idx="676">0.84989208087995383</cx:pt>
          <cx:pt idx="677">0.7672332792346459</cx:pt>
          <cx:pt idx="678">0.18744231345152121</cx:pt>
          <cx:pt idx="679">0.27530257004754133</cx:pt>
          <cx:pt idx="680">0.63999346165570314</cx:pt>
          <cx:pt idx="681">0.77506366949811656</cx:pt>
          <cx:pt idx="682">0.96896559423072626</cx:pt>
          <cx:pt idx="683">0.84430452203777906</cx:pt>
          <cx:pt idx="684">0.20639391412379379</cx:pt>
          <cx:pt idx="685">0.18893784399564834</cx:pt>
          <cx:pt idx="686">0.11560382628085833</cx:pt>
          <cx:pt idx="687">0.69501406498430429</cx:pt>
          <cx:pt idx="688">0.15901473140721051</cx:pt>
          <cx:pt idx="689">0.81431444931679986</cx:pt>
          <cx:pt idx="690">1</cx:pt>
          <cx:pt idx="691">0.015433139997967445</cx:pt>
          <cx:pt idx="692">0.006335798392914929</cx:pt>
          <cx:pt idx="693">0.65374010495419377</cx:pt>
          <cx:pt idx="694">0.77983422204433661</cx:pt>
          <cx:pt idx="695">0.027855823837010081</cx:pt>
          <cx:pt idx="696">1</cx:pt>
          <cx:pt idx="697">0.149332786651662</cx:pt>
          <cx:pt idx="698">0.70990639429103997</cx:pt>
          <cx:pt idx="699">0.61358315979997879</cx:pt>
          <cx:pt idx="700">0.3316626880063972</cx:pt>
          <cx:pt idx="701">0.51835716905023832</cx:pt>
          <cx:pt idx="702">0.68187762784785377</cx:pt>
          <cx:pt idx="703">0.96824779903459424</cx:pt>
          <cx:pt idx="704">0.15190001884795501</cx:pt>
          <cx:pt idx="705">0.78204598483375465</cx:pt>
          <cx:pt idx="706">0.22857122125059298</cx:pt>
          <cx:pt idx="707">0.77824585877681995</cx:pt>
          <cx:pt idx="708">0.21115852321509709</cx:pt>
          <cx:pt idx="709">0.6168258922056199</cx:pt>
          <cx:pt idx="710">0.12940569583852765</cx:pt>
          <cx:pt idx="711">0.90147200109799619</cx:pt>
          <cx:pt idx="712">0.96141033523910913</cx:pt>
          <cx:pt idx="713">0.073557055252534587</cx:pt>
          <cx:pt idx="714">0.90798155084440224</cx:pt>
          <cx:pt idx="715">0.52746874171207647</cx:pt>
          <cx:pt idx="716">0.90905346956067667</cx:pt>
          <cx:pt idx="717">0.99542878039861038</cx:pt>
          <cx:pt idx="718">0.79417530103612433</cx:pt>
          <cx:pt idx="719">0.26447369098292733</cx:pt>
          <cx:pt idx="720">0.037611294139724971</cx:pt>
          <cx:pt idx="721">0.92441971425883362</cx:pt>
          <cx:pt idx="722">0.89407210739187615</cx:pt>
          <cx:pt idx="723">0.0081592751098318438</cx:pt>
          <cx:pt idx="724">0.73338810149980072</cx:pt>
          <cx:pt idx="725">0.39697765297094778</cx:pt>
          <cx:pt idx="726">0.8436965052276737</cx:pt>
          <cx:pt idx="727">0.76918491718687443</cx:pt>
          <cx:pt idx="728">0.63746147412321408</cx:pt>
          <cx:pt idx="729">0.50924975624775493</cx:pt>
          <cx:pt idx="730">0.37143494731341986</cx:pt>
          <cx:pt idx="731">0.23997453666444804</cx:pt>
          <cx:pt idx="732">0.97258048405362119</cx:pt>
          <cx:pt idx="733">0.73776453003033193</cx:pt>
          <cx:pt idx="734">0.85857241573465048</cx:pt>
          <cx:pt idx="735">0.94226784819328868</cx:pt>
          <cx:pt idx="736">0.85228891205055302</cx:pt>
          <cx:pt idx="737">0.68334461607893815</cx:pt>
          <cx:pt idx="738">0.265269844495236</cx:pt>
          <cx:pt idx="739">0.14702654886003233</cx:pt>
          <cx:pt idx="740">0.15988143395881657</cx:pt>
          <cx:pt idx="741">0.070101120506325915</cx:pt>
          <cx:pt idx="742">0.12129262719292554</cx:pt>
          <cx:pt idx="743">0.81391046984831672</cx:pt>
          <cx:pt idx="744">0.49906888747370515</cx:pt>
          <cx:pt idx="745">0.89893907283087349</cx:pt>
          <cx:pt idx="746">0.31152709745487839</cx:pt>
          <cx:pt idx="747">0.10586760886962865</cx:pt>
          <cx:pt idx="748">0.86845241384612792</cx:pt>
          <cx:pt idx="749">0.63884695495977528</cx:pt>
          <cx:pt idx="750">0.93923915440963068</cx:pt>
          <cx:pt idx="751">0.88305485720218624</cx:pt>
          <cx:pt idx="752">0.79488778054862841</cx:pt>
          <cx:pt idx="753">0.33251308248193373</cx:pt>
          <cx:pt idx="754">0.98233300159384607</cx:pt>
          <cx:pt idx="755">0.71533398270314941</cx:pt>
          <cx:pt idx="756">0.87641815235008103</cx:pt>
          <cx:pt idx="757">0.014078472467702005</cx:pt>
          <cx:pt idx="758">0.65274055311754486</cx:pt>
          <cx:pt idx="759">0.68569276988632599</cx:pt>
          <cx:pt idx="760">0.11170849817434063</cx:pt>
          <cx:pt idx="761">0.90791123870004276</cx:pt>
          <cx:pt idx="762">0.95243668710040819</cx:pt>
          <cx:pt idx="763">0.69951541021465968</cx:pt>
          <cx:pt idx="764">0.81893264404994692</cx:pt>
          <cx:pt idx="765">0.96984279442701404</cx:pt>
          <cx:pt idx="766">0.57389463348083058</cx:pt>
          <cx:pt idx="767">0.61594706428228796</cx:pt>
          <cx:pt idx="768">0.78788265681932013</cx:pt>
          <cx:pt idx="769">0.98195167807959793</cx:pt>
          <cx:pt idx="770">0.50372281932273988</cx:pt>
          <cx:pt idx="771">0.14984375351075485</cx:pt>
          <cx:pt idx="772">0.058557100237852211</cx:pt>
          <cx:pt idx="773">0.21578400166728243</cx:pt>
          <cx:pt idx="774">0.62821825155162803</cx:pt>
          <cx:pt idx="775">0.50407703707505469</cx:pt>
          <cx:pt idx="776">0.32198876460494558</cx:pt>
          <cx:pt idx="777">0.97111844811763592</cx:pt>
          <cx:pt idx="778">0.54078449216139191</cx:pt>
          <cx:pt idx="779">0.88862646365343889</cx:pt>
          <cx:pt idx="780">0.024872586678717581</cx:pt>
          <cx:pt idx="781">0.83713596321227013</cx:pt>
          <cx:pt idx="782">0.62837204704952065</cx:pt>
          <cx:pt idx="783">0.69004745580630533</cx:pt>
          <cx:pt idx="784">0.92309390119009782</cx:pt>
          <cx:pt idx="785">0.60924399224236059</cx:pt>
          <cx:pt idx="786">0.40603737903658649</cx:pt>
          <cx:pt idx="787">0.23040402656829309</cx:pt>
          <cx:pt idx="788">0.35923225811310522</cx:pt>
          <cx:pt idx="789">0.96448350186406506</cx:pt>
          <cx:pt idx="790">1</cx:pt>
          <cx:pt idx="791">0.60542333671609871</cx:pt>
          <cx:pt idx="792">0.74398440625952122</cx:pt>
          <cx:pt idx="793">0.99347730978801252</cx:pt>
          <cx:pt idx="794">1</cx:pt>
          <cx:pt idx="795">0.72715612057132928</cx:pt>
          <cx:pt idx="796">0.28796167691828001</cx:pt>
          <cx:pt idx="797">0.035440628277141631</cx:pt>
          <cx:pt idx="798">0.83255500844655383</cx:pt>
          <cx:pt idx="799">0.43133274483306366</cx:pt>
          <cx:pt idx="800">0.028539552457128841</cx:pt>
          <cx:pt idx="801">0.72064204560340239</cx:pt>
          <cx:pt idx="802">0.81970494499228752</cx:pt>
          <cx:pt idx="803">0.13962169051403359</cx:pt>
          <cx:pt idx="804">0.93609819969225339</cx:pt>
          <cx:pt idx="805">0.34841221634235126</cx:pt>
          <cx:pt idx="806">0.68772344804734642</cx:pt>
          <cx:pt idx="807">0.30685410167610949</cx:pt>
          <cx:pt idx="808">0.72640250585956967</cx:pt>
          <cx:pt idx="809">0.1611414956616489</cx:pt>
          <cx:pt idx="810">0.66843145332595233</cx:pt>
          <cx:pt idx="811">0.99170741036794385</cx:pt>
          <cx:pt idx="812">0.40927601207780184</cx:pt>
          <cx:pt idx="813">0.88879133066845351</cx:pt>
          <cx:pt idx="814">0.95107702232894875</cx:pt>
          <cx:pt idx="815">0.76152628704539627</cx:pt>
          <cx:pt idx="816">0.89692713364488419</cx:pt>
          <cx:pt idx="817">0.65928605120797157</cx:pt>
          <cx:pt idx="818">0.52567169160594096</cx:pt>
          <cx:pt idx="819">0.44975426056741497</cx:pt>
          <cx:pt idx="820">0.42651755057612628</cx:pt>
          <cx:pt idx="821">0.79096500424652894</cx:pt>
          <cx:pt idx="822">0.92698538876622882</cx:pt>
          <cx:pt idx="823">0.58331863646670534</cx:pt>
          <cx:pt idx="824">0.42538309141632635</cx:pt>
          <cx:pt idx="825">0.50597539543058001</cx:pt>
          <cx:pt idx="826">0.64664827957350912</cx:pt>
          <cx:pt idx="827">0.45392092406174583</cx:pt>
          <cx:pt idx="828">0.40403781875978778</cx:pt>
          <cx:pt idx="829">0.19421555333700882</cx:pt>
          <cx:pt idx="830">0.75927382242261132</cx:pt>
          <cx:pt idx="831">0.32599341774192919</cx:pt>
          <cx:pt idx="832">0.73762829937019769</cx:pt>
          <cx:pt idx="833">0.95256475679989561</cx:pt>
          <cx:pt idx="834">0.829113891316828</cx:pt>
          <cx:pt idx="835">0.42851305968290032</cx:pt>
          <cx:pt idx="836">0.095229078584459489</cx:pt>
          <cx:pt idx="837">0.13447346786976558</cx:pt>
          <cx:pt idx="838">0.074011762096909073</cx:pt>
          <cx:pt idx="839">0.34286061811658342</cx:pt>
          <cx:pt idx="840">0.96633247784366028</cx:pt>
          <cx:pt idx="841">0.75704896279167921</cx:pt>
          <cx:pt idx="842">0.96450564331319466</cx:pt>
          <cx:pt idx="843">0.60473616150005383</cx:pt>
          <cx:pt idx="844">0.62524132053674297</cx:pt>
          <cx:pt idx="845">0.44885234874654995</cx:pt>
          <cx:pt idx="846">0.82044993234100139</cx:pt>
          <cx:pt idx="847">0.69297271319485232</cx:pt>
          <cx:pt idx="848">0.48008009540739854</cx:pt>
          <cx:pt idx="849">0.6950488833194598</cx:pt>
          <cx:pt idx="850">0.9043601968172974</cx:pt>
          <cx:pt idx="851">0.046336402483314942</cx:pt>
          <cx:pt idx="852">0.48789142559982052</cx:pt>
          <cx:pt idx="853">0.055748428954258411</cx:pt>
          <cx:pt idx="854">0.99266350312758977</cx:pt>
          <cx:pt idx="855">0.10815578281374143</cx:pt>
          <cx:pt idx="856">0.64321920550675993</cx:pt>
        </cx:lvl>
      </cx:numDim>
    </cx:data>
  </cx:chartData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fi-FI" sz="14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Calibri" panose="020F0502020204030204"/>
          </a:endParaRPr>
        </a:p>
      </cx:txPr>
    </cx:title>
    <cx:plotArea>
      <cx:plotAreaRegion>
        <cx:series layoutId="clusteredColumn" uniqueId="{B7D7E78F-408A-4B00-A1D9-C4DE9CE5F846}">
          <cx:dataLabels>
            <cx:visibility seriesName="0" categoryName="0" value="1"/>
          </cx:dataLabels>
          <cx:dataId val="0"/>
          <cx:layoutPr>
            <cx:binning intervalClosed="r">
              <cx:binCount val="20"/>
            </cx:binning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593DC9-3F3C-B14A-4FC0-2DCF995B3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96B6F5A-9BEF-D129-5864-61CDAE3E7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50E03E-44E7-2013-E763-DA6A8546D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2CD2C4-7D9C-3539-4C80-E0CB5DD8F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E317FD-8C9D-1AE3-F28C-3F75AB6C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40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00F160-C9FF-CD17-5FE3-91FEF793B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3CFEEE-3FE9-0E8D-4961-202C455A1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3C1E3D-DF45-3BB8-C421-48D8E1D0B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21F199-B42C-FD7E-5EB9-4270520E5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FAEEAD-9136-EBD2-18D9-E2A2BDD0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045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F799992-F17E-4D67-9B66-B89BA83B7A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67FAB79-1C61-C8BE-1EFC-253378896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07661-C66E-5959-56EE-236EC8B3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0F6634-FDD1-3464-8D25-B97ADF00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69F684-5D0F-BA8D-DA3B-3799B6C5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30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4E1DF-26EF-956A-A35A-319B9E865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09EA6D-093F-AB75-B226-510979927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0AFDA7-87E3-395E-0986-CF5D870B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642B7A-EDBB-389C-3CB0-80D66A39D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FE0D58-3D07-4D0F-35B4-120DBEBA1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44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6CE57-716B-70A2-05B9-DBCB9D452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5980EF-E303-6C68-CF69-21AF14128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78ACD2-36BF-D7DE-8D6D-5BBBE310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73DE99-77AE-90E1-2830-9023DE7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D3695B-F34E-B3FE-74B3-F7E0B1BF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66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AE2C1E-4408-E724-E568-BDBAB0ED3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330CF6-C6B7-EECC-0AE1-EBDB3FE8A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E12BCC-6F10-671C-D2EC-612483695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8719DF-FAFF-6098-C95B-D0D66F9F5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00B5D4-1B1D-E382-7596-3E30FFBCE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BF40C1-A60F-E867-BDC3-9295B739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48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092B5-0B12-5E7A-27AD-E6F2EEEBD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79BB24-0B2B-1590-B01A-9E8FBC498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159290-651E-7529-D127-3B75CF713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8DC04C3-097C-705F-1C64-533046ED2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9AADE84-E1F2-E13B-0F1A-C935D0249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05E5104-49DA-42BC-2F2E-BFA8D1D94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42AC8E1-DCEB-7003-733E-9868F51A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618FD7-8191-390D-2B92-0777BFD9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52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AE371F-5B8B-DFA9-006E-073646362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FB936A3-8208-8FBA-CA65-FAFB691F4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97A9565-5E7F-28B6-BD9A-246D8D1F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C6F2D42-BA6F-EB59-340B-604E2156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5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E080576-9CA8-7E7E-98BC-D8F6F1A25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03E2AC9-167C-8872-B722-3FF03994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B7E66C-BF6A-FF59-993A-EA23A8D2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438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BEAB92-E27F-B481-81B6-D6888AD03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8B6030-CCF0-2E22-502B-887910364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B7ADE69-8C0C-86BA-A1C6-C3EFE29F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29DF14-A149-F088-A6DE-FC243B60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F6A157-B6B3-8E92-DDC9-41CC141F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B94CAD-9E46-923C-6009-AB9AC444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13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52906-99A1-E325-B232-B771925F3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699E2C-E691-0C7D-FCE2-F8D0DB8CD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4B1118-8CC5-DBE8-A332-632166DC8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FDDD59-4B38-8EBC-5D12-73D573953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331326-D9AA-7B60-2813-570F99F3E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035AA4-0D75-CA80-BC71-44A042846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34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77CE58-543E-5141-4262-6E49633DF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5DD311-D42F-259F-3E7D-E9A1AC976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1E0127-C891-68AC-A211-1BBE4D436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48316-6F80-4C67-AB56-5CA6F9865BA6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5F45E7-9874-A2BA-0BFD-44E2D5139A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21AEF0-B20B-65F2-8281-90F12F2F74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F033F-3873-47BA-BC51-A052A4BB3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33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587C22-A24F-D036-968E-AD2B8AFFE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Avustettavien järjestöjen määrä järjestöluokassa</a:t>
            </a: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0CD5F8B0-7316-DB5B-0319-8F930D3C5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346865"/>
              </p:ext>
            </p:extLst>
          </p:nvPr>
        </p:nvGraphicFramePr>
        <p:xfrm>
          <a:off x="969746" y="2144420"/>
          <a:ext cx="4419600" cy="3810000"/>
        </p:xfrm>
        <a:graphic>
          <a:graphicData uri="http://schemas.openxmlformats.org/drawingml/2006/table">
            <a:tbl>
              <a:tblPr/>
              <a:tblGrid>
                <a:gridCol w="3035300">
                  <a:extLst>
                    <a:ext uri="{9D8B030D-6E8A-4147-A177-3AD203B41FA5}">
                      <a16:colId xmlns:a16="http://schemas.microsoft.com/office/drawing/2014/main" val="2873321429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195882651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Järjestöluokka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Eri järjestöjen määrä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1822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Aistivammajärjestöt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694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Asukasyhdistykset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552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Eläkeläisjärjestöt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8345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Ensi- ja turvakoti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6623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Hyvinvoinnin ja kuntoutuksen kehittämisjärjestöt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0508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Iho-, allergia- ja hengitysjärjestöt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1396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Ikääntyneiden asumis- ja palvelujärjestöt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5078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Invalidijärjestöt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851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Järjestöjen yhteisjärjestöt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424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Kansanterveysjärjestöt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611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Kehitysvammajärjestöt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5642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Kriminaalityön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6429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Lapsi- ja perhetyön yleisjärjestöt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11647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Lasten lomajärjestöt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0210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Lomajärjestöt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8393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Mielenterveysjärjestöt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657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Mielenterveystyön omaisjärjestöt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174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Monialajärjestöt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3320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Monimuotoisten perheiden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210875"/>
                  </a:ext>
                </a:extLst>
              </a:tr>
            </a:tbl>
          </a:graphicData>
        </a:graphic>
      </p:graphicFrame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B5983E3F-03AD-CF17-D726-591477E6A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560077"/>
              </p:ext>
            </p:extLst>
          </p:nvPr>
        </p:nvGraphicFramePr>
        <p:xfrm>
          <a:off x="6650256" y="2144420"/>
          <a:ext cx="4419600" cy="3810000"/>
        </p:xfrm>
        <a:graphic>
          <a:graphicData uri="http://schemas.openxmlformats.org/drawingml/2006/table">
            <a:tbl>
              <a:tblPr/>
              <a:tblGrid>
                <a:gridCol w="3035300">
                  <a:extLst>
                    <a:ext uri="{9D8B030D-6E8A-4147-A177-3AD203B41FA5}">
                      <a16:colId xmlns:a16="http://schemas.microsoft.com/office/drawing/2014/main" val="2076778729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317566816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Muut ikääntyneiden toiminnalliset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Muut lapsi- ja perhetyön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274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Muut sairausjärjestöt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3702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Muut sosiaalisen hyvinvoinnin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989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Muut yleisen terveyden ja hyvinvoinnin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84571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Neurologisten sairauksien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835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Nuorisoalan toiminnalliset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129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Nuorisoasumisen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9565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Omais- ja läheishoitajien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7236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Oppimisvaikeusjärjestöt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3376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Pelastusalan vapaaehtoisjärjestöt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9633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Päihde- ja riippuvuusjärjestöt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8362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Sijaishuollon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4589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Syöpäjärjestöt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820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Taloustaidon ja aineellisen avun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65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Tuki- ja liikuntaelinjärjestöt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839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Työllisyyden edistämisen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505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Työttömien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955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Veteraanijärjestöt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653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effectLst/>
                          <a:latin typeface="Calibri" panose="020F0502020204030204" pitchFamily="34" charset="0"/>
                        </a:rPr>
                        <a:t>Vähemmistöryhmien järjestöt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0661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35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0DA56-CAE5-9FA1-71D5-856516864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STEA-avustuksen osuus kaikista järjestöjen tuotoista. Histogrammi. Tiedot vuodelta 2024.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3" name="Kaavio 2">
                <a:extLst>
                  <a:ext uri="{FF2B5EF4-FFF2-40B4-BE49-F238E27FC236}">
                    <a16:creationId xmlns:a16="http://schemas.microsoft.com/office/drawing/2014/main" id="{F643913D-2CFD-1DBE-D07A-3ED9336A86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00113096"/>
                  </p:ext>
                </p:extLst>
              </p:nvPr>
            </p:nvGraphicFramePr>
            <p:xfrm>
              <a:off x="838201" y="1690688"/>
              <a:ext cx="10625488" cy="480218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3" name="Kaavio 2">
                <a:extLst>
                  <a:ext uri="{FF2B5EF4-FFF2-40B4-BE49-F238E27FC236}">
                    <a16:creationId xmlns:a16="http://schemas.microsoft.com/office/drawing/2014/main" id="{F643913D-2CFD-1DBE-D07A-3ED9336A860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1" y="1690688"/>
                <a:ext cx="10625488" cy="480218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68565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8826CCDE66B824194696F8D63E99A6E" ma:contentTypeVersion="13" ma:contentTypeDescription="Luo uusi asiakirja." ma:contentTypeScope="" ma:versionID="961fe3300d19951d248a515fbdaffa02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0e867137e4168115625f9a21311eb455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a21244-0703-49e5-8e5a-406109b50166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F18155-E8D7-4CC5-B057-64DCE1D3AC2E}"/>
</file>

<file path=customXml/itemProps2.xml><?xml version="1.0" encoding="utf-8"?>
<ds:datastoreItem xmlns:ds="http://schemas.openxmlformats.org/officeDocument/2006/customXml" ds:itemID="{1D37117A-D6F9-4019-993B-0D4158A957DA}"/>
</file>

<file path=customXml/itemProps3.xml><?xml version="1.0" encoding="utf-8"?>
<ds:datastoreItem xmlns:ds="http://schemas.openxmlformats.org/officeDocument/2006/customXml" ds:itemID="{B32A192F-D533-453A-B26D-3C1A7566FA30}"/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157</Words>
  <Application>Microsoft Office PowerPoint</Application>
  <PresentationFormat>Laajakuva</PresentationFormat>
  <Paragraphs>82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Avustettavien järjestöjen määrä järjestöluokassa</vt:lpstr>
      <vt:lpstr>STEA-avustuksen osuus kaikista järjestöjen tuotoista. Histogrammi. Tiedot vuodelta 2024.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STEA-avustuksen osuus kaikista järjestöjen tuotoista. Histogrammi.</dc:title>
  <dc:creator>Mulari Timo (STM)</dc:creator>
  <cp:lastModifiedBy>Mulari Timo (STM)</cp:lastModifiedBy>
  <cp:revision>4</cp:revision>
  <dcterms:created xsi:type="dcterms:W3CDTF">2025-12-11T07:52:15Z</dcterms:created>
  <dcterms:modified xsi:type="dcterms:W3CDTF">2025-12-12T07:32:03Z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</Properties>
</file>